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305" r:id="rId6"/>
    <p:sldId id="306" r:id="rId7"/>
    <p:sldId id="261" r:id="rId8"/>
    <p:sldId id="260" r:id="rId9"/>
    <p:sldId id="281" r:id="rId10"/>
    <p:sldId id="262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Patrick Hand" panose="020B0604020202020204" charset="0"/>
      <p:regular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C58"/>
    <a:srgbClr val="FE8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989E15-93C0-4D9F-B23B-62504F009A85}">
  <a:tblStyle styleId="{D4989E15-93C0-4D9F-B23B-62504F009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10" y="84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71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65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rgbClr val="FBF2E9"/>
            </a:solidFill>
            <a:ln w="9600" cap="flat" cmpd="sng">
              <a:solidFill>
                <a:srgbClr val="FBF2E9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9F0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rgbClr val="F9F0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9F0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9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rgbClr val="FFB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007125" y="1714825"/>
            <a:ext cx="6983699" cy="2440690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6"/>
          <p:cNvSpPr/>
          <p:nvPr/>
        </p:nvSpPr>
        <p:spPr>
          <a:xfrm>
            <a:off x="1007125" y="1830175"/>
            <a:ext cx="7129847" cy="2388215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7782942" y="-492799"/>
            <a:ext cx="1762863" cy="1624426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6"/>
          <p:cNvSpPr/>
          <p:nvPr/>
        </p:nvSpPr>
        <p:spPr>
          <a:xfrm>
            <a:off x="197452" y="1488575"/>
            <a:ext cx="377803" cy="34815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6"/>
          <p:cNvSpPr/>
          <p:nvPr/>
        </p:nvSpPr>
        <p:spPr>
          <a:xfrm>
            <a:off x="8409400" y="1533231"/>
            <a:ext cx="509948" cy="504469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rgbClr val="FF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202425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202425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360380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3603807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600518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303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6005189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197450" y="649200"/>
            <a:ext cx="9740697" cy="5545451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895606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IPS</a:t>
            </a:r>
            <a:br>
              <a:rPr lang="en-US" dirty="0" smtClean="0"/>
            </a:br>
            <a:r>
              <a:rPr lang="en-US" dirty="0" smtClean="0"/>
              <a:t>di Indonesia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Google Shape;3587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Pertanyaan</a:t>
            </a:r>
            <a:endParaRPr dirty="0"/>
          </a:p>
        </p:txBody>
      </p:sp>
      <p:sp>
        <p:nvSpPr>
          <p:cNvPr id="3588" name="Google Shape;3588;p43"/>
          <p:cNvSpPr txBox="1">
            <a:spLocks noGrp="1"/>
          </p:cNvSpPr>
          <p:nvPr>
            <p:ph type="subTitle" idx="1"/>
          </p:nvPr>
        </p:nvSpPr>
        <p:spPr>
          <a:xfrm>
            <a:off x="1202425" y="2225842"/>
            <a:ext cx="6666228" cy="1876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Neptune is the farthest planet from the Sun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" name="Google Shape;4287;p66"/>
          <p:cNvGrpSpPr/>
          <p:nvPr/>
        </p:nvGrpSpPr>
        <p:grpSpPr>
          <a:xfrm>
            <a:off x="7089019" y="2649282"/>
            <a:ext cx="1559267" cy="2022395"/>
            <a:chOff x="6991125" y="2902725"/>
            <a:chExt cx="392150" cy="508625"/>
          </a:xfrm>
        </p:grpSpPr>
        <p:sp>
          <p:nvSpPr>
            <p:cNvPr id="22" name="Google Shape;4288;p66"/>
            <p:cNvSpPr/>
            <p:nvPr/>
          </p:nvSpPr>
          <p:spPr>
            <a:xfrm>
              <a:off x="6994175" y="2961550"/>
              <a:ext cx="311025" cy="444400"/>
            </a:xfrm>
            <a:custGeom>
              <a:avLst/>
              <a:gdLst/>
              <a:ahLst/>
              <a:cxnLst/>
              <a:rect l="l" t="t" r="r" b="b"/>
              <a:pathLst>
                <a:path w="12441" h="17776" extrusionOk="0">
                  <a:moveTo>
                    <a:pt x="5931" y="0"/>
                  </a:moveTo>
                  <a:cubicBezTo>
                    <a:pt x="4367" y="0"/>
                    <a:pt x="3936" y="698"/>
                    <a:pt x="3936" y="698"/>
                  </a:cubicBezTo>
                  <a:cubicBezTo>
                    <a:pt x="3936" y="698"/>
                    <a:pt x="3144" y="2187"/>
                    <a:pt x="2620" y="2978"/>
                  </a:cubicBezTo>
                  <a:cubicBezTo>
                    <a:pt x="2090" y="3770"/>
                    <a:pt x="0" y="5919"/>
                    <a:pt x="0" y="5919"/>
                  </a:cubicBezTo>
                  <a:cubicBezTo>
                    <a:pt x="2215" y="7545"/>
                    <a:pt x="5278" y="7635"/>
                    <a:pt x="5925" y="7635"/>
                  </a:cubicBezTo>
                  <a:cubicBezTo>
                    <a:pt x="6006" y="7635"/>
                    <a:pt x="6049" y="7633"/>
                    <a:pt x="6049" y="7633"/>
                  </a:cubicBezTo>
                  <a:lnTo>
                    <a:pt x="6049" y="7633"/>
                  </a:lnTo>
                  <a:lnTo>
                    <a:pt x="5936" y="17776"/>
                  </a:lnTo>
                  <a:cubicBezTo>
                    <a:pt x="5954" y="17757"/>
                    <a:pt x="5972" y="17757"/>
                    <a:pt x="5972" y="17757"/>
                  </a:cubicBezTo>
                  <a:cubicBezTo>
                    <a:pt x="6126" y="17739"/>
                    <a:pt x="6257" y="17721"/>
                    <a:pt x="6388" y="17699"/>
                  </a:cubicBezTo>
                  <a:cubicBezTo>
                    <a:pt x="6560" y="17681"/>
                    <a:pt x="6727" y="17662"/>
                    <a:pt x="6877" y="17644"/>
                  </a:cubicBezTo>
                  <a:cubicBezTo>
                    <a:pt x="6952" y="17644"/>
                    <a:pt x="7027" y="17636"/>
                    <a:pt x="7097" y="17636"/>
                  </a:cubicBezTo>
                  <a:cubicBezTo>
                    <a:pt x="7132" y="17636"/>
                    <a:pt x="7166" y="17638"/>
                    <a:pt x="7198" y="17644"/>
                  </a:cubicBezTo>
                  <a:lnTo>
                    <a:pt x="7125" y="7746"/>
                  </a:lnTo>
                  <a:cubicBezTo>
                    <a:pt x="10858" y="7674"/>
                    <a:pt x="12441" y="5145"/>
                    <a:pt x="12441" y="5145"/>
                  </a:cubicBezTo>
                  <a:lnTo>
                    <a:pt x="7822" y="454"/>
                  </a:lnTo>
                  <a:cubicBezTo>
                    <a:pt x="7767" y="39"/>
                    <a:pt x="7733" y="13"/>
                    <a:pt x="7122" y="13"/>
                  </a:cubicBezTo>
                  <a:cubicBezTo>
                    <a:pt x="7034" y="13"/>
                    <a:pt x="6932" y="14"/>
                    <a:pt x="6817" y="14"/>
                  </a:cubicBezTo>
                  <a:cubicBezTo>
                    <a:pt x="6610" y="14"/>
                    <a:pt x="6357" y="12"/>
                    <a:pt x="6049" y="2"/>
                  </a:cubicBezTo>
                  <a:cubicBezTo>
                    <a:pt x="6009" y="1"/>
                    <a:pt x="5969" y="0"/>
                    <a:pt x="5931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89;p66"/>
            <p:cNvSpPr/>
            <p:nvPr/>
          </p:nvSpPr>
          <p:spPr>
            <a:xfrm>
              <a:off x="7144025" y="3152375"/>
              <a:ext cx="35300" cy="257300"/>
            </a:xfrm>
            <a:custGeom>
              <a:avLst/>
              <a:gdLst/>
              <a:ahLst/>
              <a:cxnLst/>
              <a:rect l="l" t="t" r="r" b="b"/>
              <a:pathLst>
                <a:path w="1412" h="10292" extrusionOk="0">
                  <a:moveTo>
                    <a:pt x="114" y="0"/>
                  </a:moveTo>
                  <a:lnTo>
                    <a:pt x="0" y="10274"/>
                  </a:lnTo>
                  <a:cubicBezTo>
                    <a:pt x="55" y="10238"/>
                    <a:pt x="132" y="10219"/>
                    <a:pt x="227" y="10219"/>
                  </a:cubicBezTo>
                  <a:cubicBezTo>
                    <a:pt x="317" y="10219"/>
                    <a:pt x="376" y="10238"/>
                    <a:pt x="430" y="10274"/>
                  </a:cubicBezTo>
                  <a:lnTo>
                    <a:pt x="543" y="10274"/>
                  </a:lnTo>
                  <a:cubicBezTo>
                    <a:pt x="603" y="10286"/>
                    <a:pt x="664" y="10292"/>
                    <a:pt x="726" y="10292"/>
                  </a:cubicBezTo>
                  <a:cubicBezTo>
                    <a:pt x="955" y="10292"/>
                    <a:pt x="1191" y="10214"/>
                    <a:pt x="1412" y="10124"/>
                  </a:cubicBezTo>
                  <a:cubicBezTo>
                    <a:pt x="1358" y="10124"/>
                    <a:pt x="1317" y="10124"/>
                    <a:pt x="1263" y="10143"/>
                  </a:cubicBezTo>
                  <a:lnTo>
                    <a:pt x="1186" y="172"/>
                  </a:lnTo>
                  <a:cubicBezTo>
                    <a:pt x="883" y="172"/>
                    <a:pt x="584" y="113"/>
                    <a:pt x="281" y="59"/>
                  </a:cubicBezTo>
                  <a:cubicBezTo>
                    <a:pt x="227" y="59"/>
                    <a:pt x="186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90;p66"/>
            <p:cNvSpPr/>
            <p:nvPr/>
          </p:nvSpPr>
          <p:spPr>
            <a:xfrm>
              <a:off x="7159975" y="3345900"/>
              <a:ext cx="4325" cy="24050"/>
            </a:xfrm>
            <a:custGeom>
              <a:avLst/>
              <a:gdLst/>
              <a:ahLst/>
              <a:cxnLst/>
              <a:rect l="l" t="t" r="r" b="b"/>
              <a:pathLst>
                <a:path w="173" h="962" extrusionOk="0">
                  <a:moveTo>
                    <a:pt x="86" y="1"/>
                  </a:moveTo>
                  <a:cubicBezTo>
                    <a:pt x="43" y="1"/>
                    <a:pt x="0" y="29"/>
                    <a:pt x="0" y="85"/>
                  </a:cubicBezTo>
                  <a:lnTo>
                    <a:pt x="0" y="877"/>
                  </a:lnTo>
                  <a:cubicBezTo>
                    <a:pt x="0" y="934"/>
                    <a:pt x="43" y="962"/>
                    <a:pt x="86" y="962"/>
                  </a:cubicBezTo>
                  <a:cubicBezTo>
                    <a:pt x="129" y="962"/>
                    <a:pt x="172" y="934"/>
                    <a:pt x="172" y="877"/>
                  </a:cubicBezTo>
                  <a:lnTo>
                    <a:pt x="172" y="85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91;p66"/>
            <p:cNvSpPr/>
            <p:nvPr/>
          </p:nvSpPr>
          <p:spPr>
            <a:xfrm>
              <a:off x="7144925" y="3152175"/>
              <a:ext cx="4225" cy="259175"/>
            </a:xfrm>
            <a:custGeom>
              <a:avLst/>
              <a:gdLst/>
              <a:ahLst/>
              <a:cxnLst/>
              <a:rect l="l" t="t" r="r" b="b"/>
              <a:pathLst>
                <a:path w="169" h="10367" extrusionOk="0">
                  <a:moveTo>
                    <a:pt x="84" y="0"/>
                  </a:moveTo>
                  <a:cubicBezTo>
                    <a:pt x="43" y="0"/>
                    <a:pt x="1" y="29"/>
                    <a:pt x="1" y="85"/>
                  </a:cubicBezTo>
                  <a:lnTo>
                    <a:pt x="1" y="10282"/>
                  </a:lnTo>
                  <a:cubicBezTo>
                    <a:pt x="1" y="10338"/>
                    <a:pt x="43" y="10367"/>
                    <a:pt x="84" y="10367"/>
                  </a:cubicBezTo>
                  <a:cubicBezTo>
                    <a:pt x="126" y="10367"/>
                    <a:pt x="168" y="10338"/>
                    <a:pt x="168" y="10282"/>
                  </a:cubicBezTo>
                  <a:lnTo>
                    <a:pt x="168" y="85"/>
                  </a:lnTo>
                  <a:cubicBezTo>
                    <a:pt x="168" y="29"/>
                    <a:pt x="126" y="0"/>
                    <a:pt x="8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2;p66"/>
            <p:cNvSpPr/>
            <p:nvPr/>
          </p:nvSpPr>
          <p:spPr>
            <a:xfrm>
              <a:off x="7173650" y="3152950"/>
              <a:ext cx="4325" cy="255125"/>
            </a:xfrm>
            <a:custGeom>
              <a:avLst/>
              <a:gdLst/>
              <a:ahLst/>
              <a:cxnLst/>
              <a:rect l="l" t="t" r="r" b="b"/>
              <a:pathLst>
                <a:path w="173" h="10205" extrusionOk="0">
                  <a:moveTo>
                    <a:pt x="87" y="1"/>
                  </a:moveTo>
                  <a:cubicBezTo>
                    <a:pt x="44" y="1"/>
                    <a:pt x="1" y="25"/>
                    <a:pt x="1" y="72"/>
                  </a:cubicBezTo>
                  <a:lnTo>
                    <a:pt x="1" y="10120"/>
                  </a:lnTo>
                  <a:cubicBezTo>
                    <a:pt x="1" y="10176"/>
                    <a:pt x="44" y="10204"/>
                    <a:pt x="87" y="10204"/>
                  </a:cubicBezTo>
                  <a:cubicBezTo>
                    <a:pt x="130" y="10204"/>
                    <a:pt x="173" y="10176"/>
                    <a:pt x="173" y="10120"/>
                  </a:cubicBezTo>
                  <a:lnTo>
                    <a:pt x="173" y="72"/>
                  </a:lnTo>
                  <a:cubicBezTo>
                    <a:pt x="173" y="25"/>
                    <a:pt x="130" y="1"/>
                    <a:pt x="8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93;p66"/>
            <p:cNvSpPr/>
            <p:nvPr/>
          </p:nvSpPr>
          <p:spPr>
            <a:xfrm>
              <a:off x="6991125" y="3089125"/>
              <a:ext cx="316900" cy="67800"/>
            </a:xfrm>
            <a:custGeom>
              <a:avLst/>
              <a:gdLst/>
              <a:ahLst/>
              <a:cxnLst/>
              <a:rect l="l" t="t" r="r" b="b"/>
              <a:pathLst>
                <a:path w="12676" h="2712" extrusionOk="0">
                  <a:moveTo>
                    <a:pt x="12569" y="1"/>
                  </a:moveTo>
                  <a:cubicBezTo>
                    <a:pt x="12541" y="1"/>
                    <a:pt x="12511" y="13"/>
                    <a:pt x="12486" y="42"/>
                  </a:cubicBezTo>
                  <a:cubicBezTo>
                    <a:pt x="11193" y="1812"/>
                    <a:pt x="9059" y="2538"/>
                    <a:pt x="6928" y="2538"/>
                  </a:cubicBezTo>
                  <a:cubicBezTo>
                    <a:pt x="6695" y="2538"/>
                    <a:pt x="6461" y="2529"/>
                    <a:pt x="6230" y="2512"/>
                  </a:cubicBezTo>
                  <a:cubicBezTo>
                    <a:pt x="4266" y="2381"/>
                    <a:pt x="1724" y="2024"/>
                    <a:pt x="177" y="685"/>
                  </a:cubicBezTo>
                  <a:cubicBezTo>
                    <a:pt x="162" y="674"/>
                    <a:pt x="147" y="670"/>
                    <a:pt x="132" y="670"/>
                  </a:cubicBezTo>
                  <a:cubicBezTo>
                    <a:pt x="64" y="670"/>
                    <a:pt x="1" y="753"/>
                    <a:pt x="64" y="798"/>
                  </a:cubicBezTo>
                  <a:cubicBezTo>
                    <a:pt x="1665" y="2191"/>
                    <a:pt x="4194" y="2512"/>
                    <a:pt x="6230" y="2684"/>
                  </a:cubicBezTo>
                  <a:cubicBezTo>
                    <a:pt x="6465" y="2702"/>
                    <a:pt x="6701" y="2711"/>
                    <a:pt x="6937" y="2711"/>
                  </a:cubicBezTo>
                  <a:cubicBezTo>
                    <a:pt x="9123" y="2711"/>
                    <a:pt x="11308" y="1924"/>
                    <a:pt x="12635" y="119"/>
                  </a:cubicBezTo>
                  <a:cubicBezTo>
                    <a:pt x="12675" y="55"/>
                    <a:pt x="12628" y="1"/>
                    <a:pt x="1256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94;p66"/>
            <p:cNvSpPr/>
            <p:nvPr/>
          </p:nvSpPr>
          <p:spPr>
            <a:xfrm>
              <a:off x="6991225" y="2974625"/>
              <a:ext cx="106275" cy="135100"/>
            </a:xfrm>
            <a:custGeom>
              <a:avLst/>
              <a:gdLst/>
              <a:ahLst/>
              <a:cxnLst/>
              <a:rect l="l" t="t" r="r" b="b"/>
              <a:pathLst>
                <a:path w="4251" h="5404" extrusionOk="0">
                  <a:moveTo>
                    <a:pt x="4145" y="1"/>
                  </a:moveTo>
                  <a:cubicBezTo>
                    <a:pt x="4120" y="1"/>
                    <a:pt x="4094" y="13"/>
                    <a:pt x="4077" y="44"/>
                  </a:cubicBezTo>
                  <a:cubicBezTo>
                    <a:pt x="3036" y="1967"/>
                    <a:pt x="1738" y="3831"/>
                    <a:pt x="60" y="5265"/>
                  </a:cubicBezTo>
                  <a:cubicBezTo>
                    <a:pt x="1" y="5323"/>
                    <a:pt x="53" y="5403"/>
                    <a:pt x="115" y="5403"/>
                  </a:cubicBezTo>
                  <a:cubicBezTo>
                    <a:pt x="135" y="5403"/>
                    <a:pt x="155" y="5396"/>
                    <a:pt x="173" y="5378"/>
                  </a:cubicBezTo>
                  <a:cubicBezTo>
                    <a:pt x="1851" y="3944"/>
                    <a:pt x="3172" y="2062"/>
                    <a:pt x="4226" y="121"/>
                  </a:cubicBezTo>
                  <a:cubicBezTo>
                    <a:pt x="4251" y="57"/>
                    <a:pt x="4198" y="1"/>
                    <a:pt x="41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95;p66"/>
            <p:cNvSpPr/>
            <p:nvPr/>
          </p:nvSpPr>
          <p:spPr>
            <a:xfrm>
              <a:off x="7189625" y="2969200"/>
              <a:ext cx="118400" cy="124000"/>
            </a:xfrm>
            <a:custGeom>
              <a:avLst/>
              <a:gdLst/>
              <a:ahLst/>
              <a:cxnLst/>
              <a:rect l="l" t="t" r="r" b="b"/>
              <a:pathLst>
                <a:path w="4736" h="4960" extrusionOk="0">
                  <a:moveTo>
                    <a:pt x="126" y="0"/>
                  </a:moveTo>
                  <a:cubicBezTo>
                    <a:pt x="62" y="0"/>
                    <a:pt x="0" y="83"/>
                    <a:pt x="58" y="130"/>
                  </a:cubicBezTo>
                  <a:cubicBezTo>
                    <a:pt x="1606" y="1695"/>
                    <a:pt x="3017" y="3369"/>
                    <a:pt x="4564" y="4934"/>
                  </a:cubicBezTo>
                  <a:cubicBezTo>
                    <a:pt x="4582" y="4952"/>
                    <a:pt x="4602" y="4960"/>
                    <a:pt x="4621" y="4960"/>
                  </a:cubicBezTo>
                  <a:cubicBezTo>
                    <a:pt x="4684" y="4960"/>
                    <a:pt x="4736" y="4880"/>
                    <a:pt x="4677" y="4821"/>
                  </a:cubicBezTo>
                  <a:cubicBezTo>
                    <a:pt x="3130" y="3256"/>
                    <a:pt x="1719" y="1582"/>
                    <a:pt x="171" y="17"/>
                  </a:cubicBezTo>
                  <a:cubicBezTo>
                    <a:pt x="157" y="5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96;p66"/>
            <p:cNvSpPr/>
            <p:nvPr/>
          </p:nvSpPr>
          <p:spPr>
            <a:xfrm>
              <a:off x="7091975" y="2969200"/>
              <a:ext cx="103500" cy="20300"/>
            </a:xfrm>
            <a:custGeom>
              <a:avLst/>
              <a:gdLst/>
              <a:ahLst/>
              <a:cxnLst/>
              <a:rect l="l" t="t" r="r" b="b"/>
              <a:pathLst>
                <a:path w="4140" h="812" extrusionOk="0">
                  <a:moveTo>
                    <a:pt x="4012" y="0"/>
                  </a:moveTo>
                  <a:cubicBezTo>
                    <a:pt x="3996" y="0"/>
                    <a:pt x="3979" y="5"/>
                    <a:pt x="3964" y="17"/>
                  </a:cubicBezTo>
                  <a:cubicBezTo>
                    <a:pt x="3503" y="457"/>
                    <a:pt x="2767" y="643"/>
                    <a:pt x="2024" y="643"/>
                  </a:cubicBezTo>
                  <a:cubicBezTo>
                    <a:pt x="1339" y="643"/>
                    <a:pt x="648" y="485"/>
                    <a:pt x="160" y="225"/>
                  </a:cubicBezTo>
                  <a:cubicBezTo>
                    <a:pt x="147" y="220"/>
                    <a:pt x="135" y="217"/>
                    <a:pt x="124" y="217"/>
                  </a:cubicBezTo>
                  <a:cubicBezTo>
                    <a:pt x="48" y="217"/>
                    <a:pt x="0" y="323"/>
                    <a:pt x="83" y="374"/>
                  </a:cubicBezTo>
                  <a:cubicBezTo>
                    <a:pt x="599" y="649"/>
                    <a:pt x="1308" y="812"/>
                    <a:pt x="2011" y="812"/>
                  </a:cubicBezTo>
                  <a:cubicBezTo>
                    <a:pt x="2799" y="812"/>
                    <a:pt x="3580" y="608"/>
                    <a:pt x="4077" y="130"/>
                  </a:cubicBezTo>
                  <a:cubicBezTo>
                    <a:pt x="4139" y="83"/>
                    <a:pt x="4078" y="0"/>
                    <a:pt x="40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97;p66"/>
            <p:cNvSpPr/>
            <p:nvPr/>
          </p:nvSpPr>
          <p:spPr>
            <a:xfrm>
              <a:off x="7084075" y="2956800"/>
              <a:ext cx="110650" cy="22775"/>
            </a:xfrm>
            <a:custGeom>
              <a:avLst/>
              <a:gdLst/>
              <a:ahLst/>
              <a:cxnLst/>
              <a:rect l="l" t="t" r="r" b="b"/>
              <a:pathLst>
                <a:path w="4426" h="911" extrusionOk="0">
                  <a:moveTo>
                    <a:pt x="2980" y="1"/>
                  </a:moveTo>
                  <a:cubicBezTo>
                    <a:pt x="2589" y="1"/>
                    <a:pt x="2222" y="38"/>
                    <a:pt x="2037" y="60"/>
                  </a:cubicBezTo>
                  <a:cubicBezTo>
                    <a:pt x="1774" y="97"/>
                    <a:pt x="1" y="305"/>
                    <a:pt x="399" y="870"/>
                  </a:cubicBezTo>
                  <a:cubicBezTo>
                    <a:pt x="415" y="899"/>
                    <a:pt x="440" y="910"/>
                    <a:pt x="466" y="910"/>
                  </a:cubicBezTo>
                  <a:cubicBezTo>
                    <a:pt x="526" y="910"/>
                    <a:pt x="589" y="847"/>
                    <a:pt x="548" y="793"/>
                  </a:cubicBezTo>
                  <a:cubicBezTo>
                    <a:pt x="340" y="513"/>
                    <a:pt x="1964" y="228"/>
                    <a:pt x="2132" y="210"/>
                  </a:cubicBezTo>
                  <a:cubicBezTo>
                    <a:pt x="2282" y="190"/>
                    <a:pt x="2592" y="163"/>
                    <a:pt x="2929" y="163"/>
                  </a:cubicBezTo>
                  <a:cubicBezTo>
                    <a:pt x="3522" y="163"/>
                    <a:pt x="4202" y="247"/>
                    <a:pt x="4262" y="608"/>
                  </a:cubicBezTo>
                  <a:cubicBezTo>
                    <a:pt x="4269" y="643"/>
                    <a:pt x="4297" y="659"/>
                    <a:pt x="4326" y="659"/>
                  </a:cubicBezTo>
                  <a:cubicBezTo>
                    <a:pt x="4373" y="659"/>
                    <a:pt x="4425" y="618"/>
                    <a:pt x="4412" y="549"/>
                  </a:cubicBezTo>
                  <a:cubicBezTo>
                    <a:pt x="4341" y="104"/>
                    <a:pt x="3627" y="1"/>
                    <a:pt x="29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98;p66"/>
            <p:cNvSpPr/>
            <p:nvPr/>
          </p:nvSpPr>
          <p:spPr>
            <a:xfrm>
              <a:off x="7087475" y="3147975"/>
              <a:ext cx="4200" cy="41925"/>
            </a:xfrm>
            <a:custGeom>
              <a:avLst/>
              <a:gdLst/>
              <a:ahLst/>
              <a:cxnLst/>
              <a:rect l="l" t="t" r="r" b="b"/>
              <a:pathLst>
                <a:path w="168" h="1677" extrusionOk="0">
                  <a:moveTo>
                    <a:pt x="84" y="1"/>
                  </a:moveTo>
                  <a:cubicBezTo>
                    <a:pt x="42" y="1"/>
                    <a:pt x="1" y="29"/>
                    <a:pt x="1" y="86"/>
                  </a:cubicBezTo>
                  <a:lnTo>
                    <a:pt x="1" y="1592"/>
                  </a:lnTo>
                  <a:cubicBezTo>
                    <a:pt x="1" y="1649"/>
                    <a:pt x="42" y="1677"/>
                    <a:pt x="84" y="1677"/>
                  </a:cubicBezTo>
                  <a:cubicBezTo>
                    <a:pt x="126" y="1677"/>
                    <a:pt x="168" y="1649"/>
                    <a:pt x="168" y="1592"/>
                  </a:cubicBezTo>
                  <a:lnTo>
                    <a:pt x="168" y="86"/>
                  </a:lnTo>
                  <a:cubicBezTo>
                    <a:pt x="168" y="29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99;p66"/>
            <p:cNvSpPr/>
            <p:nvPr/>
          </p:nvSpPr>
          <p:spPr>
            <a:xfrm>
              <a:off x="7078075" y="3187275"/>
              <a:ext cx="24925" cy="47675"/>
            </a:xfrm>
            <a:custGeom>
              <a:avLst/>
              <a:gdLst/>
              <a:ahLst/>
              <a:cxnLst/>
              <a:rect l="l" t="t" r="r" b="b"/>
              <a:pathLst>
                <a:path w="997" h="1907" extrusionOk="0">
                  <a:moveTo>
                    <a:pt x="516" y="1"/>
                  </a:moveTo>
                  <a:cubicBezTo>
                    <a:pt x="508" y="1"/>
                    <a:pt x="499" y="1"/>
                    <a:pt x="490" y="2"/>
                  </a:cubicBezTo>
                  <a:lnTo>
                    <a:pt x="413" y="20"/>
                  </a:lnTo>
                  <a:cubicBezTo>
                    <a:pt x="409" y="20"/>
                    <a:pt x="406" y="20"/>
                    <a:pt x="403" y="20"/>
                  </a:cubicBezTo>
                  <a:cubicBezTo>
                    <a:pt x="54" y="20"/>
                    <a:pt x="0" y="1907"/>
                    <a:pt x="413" y="1907"/>
                  </a:cubicBezTo>
                  <a:cubicBezTo>
                    <a:pt x="996" y="1907"/>
                    <a:pt x="716" y="549"/>
                    <a:pt x="693" y="283"/>
                  </a:cubicBezTo>
                  <a:cubicBezTo>
                    <a:pt x="676" y="158"/>
                    <a:pt x="675" y="1"/>
                    <a:pt x="51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00;p66"/>
            <p:cNvSpPr/>
            <p:nvPr/>
          </p:nvSpPr>
          <p:spPr>
            <a:xfrm>
              <a:off x="7155775" y="3170600"/>
              <a:ext cx="3775" cy="23500"/>
            </a:xfrm>
            <a:custGeom>
              <a:avLst/>
              <a:gdLst/>
              <a:ahLst/>
              <a:cxnLst/>
              <a:rect l="l" t="t" r="r" b="b"/>
              <a:pathLst>
                <a:path w="151" h="940" extrusionOk="0">
                  <a:moveTo>
                    <a:pt x="76" y="1"/>
                  </a:moveTo>
                  <a:cubicBezTo>
                    <a:pt x="38" y="1"/>
                    <a:pt x="1" y="29"/>
                    <a:pt x="1" y="86"/>
                  </a:cubicBezTo>
                  <a:lnTo>
                    <a:pt x="1" y="855"/>
                  </a:lnTo>
                  <a:cubicBezTo>
                    <a:pt x="1" y="911"/>
                    <a:pt x="38" y="939"/>
                    <a:pt x="76" y="939"/>
                  </a:cubicBezTo>
                  <a:cubicBezTo>
                    <a:pt x="113" y="939"/>
                    <a:pt x="150" y="911"/>
                    <a:pt x="150" y="855"/>
                  </a:cubicBezTo>
                  <a:lnTo>
                    <a:pt x="150" y="86"/>
                  </a:lnTo>
                  <a:cubicBezTo>
                    <a:pt x="150" y="29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01;p66"/>
            <p:cNvSpPr/>
            <p:nvPr/>
          </p:nvSpPr>
          <p:spPr>
            <a:xfrm>
              <a:off x="7165625" y="3207225"/>
              <a:ext cx="4325" cy="29850"/>
            </a:xfrm>
            <a:custGeom>
              <a:avLst/>
              <a:gdLst/>
              <a:ahLst/>
              <a:cxnLst/>
              <a:rect l="l" t="t" r="r" b="b"/>
              <a:pathLst>
                <a:path w="173" h="1194" extrusionOk="0">
                  <a:moveTo>
                    <a:pt x="86" y="0"/>
                  </a:moveTo>
                  <a:cubicBezTo>
                    <a:pt x="43" y="0"/>
                    <a:pt x="1" y="23"/>
                    <a:pt x="1" y="68"/>
                  </a:cubicBezTo>
                  <a:lnTo>
                    <a:pt x="1" y="1109"/>
                  </a:lnTo>
                  <a:cubicBezTo>
                    <a:pt x="1" y="1165"/>
                    <a:pt x="43" y="1193"/>
                    <a:pt x="86" y="1193"/>
                  </a:cubicBezTo>
                  <a:cubicBezTo>
                    <a:pt x="129" y="1193"/>
                    <a:pt x="172" y="1165"/>
                    <a:pt x="172" y="1109"/>
                  </a:cubicBezTo>
                  <a:lnTo>
                    <a:pt x="172" y="68"/>
                  </a:lnTo>
                  <a:cubicBezTo>
                    <a:pt x="172" y="23"/>
                    <a:pt x="129" y="0"/>
                    <a:pt x="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02;p66"/>
            <p:cNvSpPr/>
            <p:nvPr/>
          </p:nvSpPr>
          <p:spPr>
            <a:xfrm>
              <a:off x="7157600" y="3249200"/>
              <a:ext cx="3875" cy="71675"/>
            </a:xfrm>
            <a:custGeom>
              <a:avLst/>
              <a:gdLst/>
              <a:ahLst/>
              <a:cxnLst/>
              <a:rect l="l" t="t" r="r" b="b"/>
              <a:pathLst>
                <a:path w="155" h="2867" extrusionOk="0">
                  <a:moveTo>
                    <a:pt x="77" y="1"/>
                  </a:moveTo>
                  <a:cubicBezTo>
                    <a:pt x="39" y="1"/>
                    <a:pt x="0" y="29"/>
                    <a:pt x="0" y="86"/>
                  </a:cubicBezTo>
                  <a:lnTo>
                    <a:pt x="0" y="2782"/>
                  </a:lnTo>
                  <a:cubicBezTo>
                    <a:pt x="0" y="2838"/>
                    <a:pt x="39" y="2867"/>
                    <a:pt x="77" y="2867"/>
                  </a:cubicBezTo>
                  <a:cubicBezTo>
                    <a:pt x="116" y="2867"/>
                    <a:pt x="154" y="2838"/>
                    <a:pt x="154" y="2782"/>
                  </a:cubicBezTo>
                  <a:lnTo>
                    <a:pt x="154" y="86"/>
                  </a:lnTo>
                  <a:cubicBezTo>
                    <a:pt x="154" y="29"/>
                    <a:pt x="116" y="1"/>
                    <a:pt x="7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03;p66"/>
            <p:cNvSpPr/>
            <p:nvPr/>
          </p:nvSpPr>
          <p:spPr>
            <a:xfrm>
              <a:off x="7140625" y="2902725"/>
              <a:ext cx="9075" cy="46050"/>
            </a:xfrm>
            <a:custGeom>
              <a:avLst/>
              <a:gdLst/>
              <a:ahLst/>
              <a:cxnLst/>
              <a:rect l="l" t="t" r="r" b="b"/>
              <a:pathLst>
                <a:path w="363" h="1842" extrusionOk="0">
                  <a:moveTo>
                    <a:pt x="182" y="0"/>
                  </a:moveTo>
                  <a:cubicBezTo>
                    <a:pt x="91" y="0"/>
                    <a:pt x="1" y="57"/>
                    <a:pt x="1" y="170"/>
                  </a:cubicBezTo>
                  <a:lnTo>
                    <a:pt x="1" y="1658"/>
                  </a:lnTo>
                  <a:cubicBezTo>
                    <a:pt x="1" y="1780"/>
                    <a:pt x="91" y="1841"/>
                    <a:pt x="182" y="1841"/>
                  </a:cubicBezTo>
                  <a:cubicBezTo>
                    <a:pt x="272" y="1841"/>
                    <a:pt x="363" y="1780"/>
                    <a:pt x="363" y="1658"/>
                  </a:cubicBezTo>
                  <a:lnTo>
                    <a:pt x="363" y="170"/>
                  </a:lnTo>
                  <a:cubicBezTo>
                    <a:pt x="363" y="57"/>
                    <a:pt x="272" y="0"/>
                    <a:pt x="182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04;p66"/>
            <p:cNvSpPr/>
            <p:nvPr/>
          </p:nvSpPr>
          <p:spPr>
            <a:xfrm>
              <a:off x="7106350" y="2928100"/>
              <a:ext cx="21150" cy="17425"/>
            </a:xfrm>
            <a:custGeom>
              <a:avLst/>
              <a:gdLst/>
              <a:ahLst/>
              <a:cxnLst/>
              <a:rect l="l" t="t" r="r" b="b"/>
              <a:pathLst>
                <a:path w="846" h="697" extrusionOk="0">
                  <a:moveTo>
                    <a:pt x="247" y="1"/>
                  </a:moveTo>
                  <a:cubicBezTo>
                    <a:pt x="111" y="1"/>
                    <a:pt x="1" y="173"/>
                    <a:pt x="128" y="304"/>
                  </a:cubicBezTo>
                  <a:cubicBezTo>
                    <a:pt x="223" y="417"/>
                    <a:pt x="336" y="530"/>
                    <a:pt x="449" y="643"/>
                  </a:cubicBezTo>
                  <a:cubicBezTo>
                    <a:pt x="488" y="681"/>
                    <a:pt x="531" y="697"/>
                    <a:pt x="573" y="697"/>
                  </a:cubicBezTo>
                  <a:cubicBezTo>
                    <a:pt x="717" y="697"/>
                    <a:pt x="845" y="509"/>
                    <a:pt x="716" y="376"/>
                  </a:cubicBezTo>
                  <a:cubicBezTo>
                    <a:pt x="603" y="286"/>
                    <a:pt x="490" y="173"/>
                    <a:pt x="377" y="59"/>
                  </a:cubicBezTo>
                  <a:cubicBezTo>
                    <a:pt x="335" y="18"/>
                    <a:pt x="290" y="1"/>
                    <a:pt x="24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05;p66"/>
            <p:cNvSpPr/>
            <p:nvPr/>
          </p:nvSpPr>
          <p:spPr>
            <a:xfrm>
              <a:off x="7158025" y="2925800"/>
              <a:ext cx="23625" cy="19725"/>
            </a:xfrm>
            <a:custGeom>
              <a:avLst/>
              <a:gdLst/>
              <a:ahLst/>
              <a:cxnLst/>
              <a:rect l="l" t="t" r="r" b="b"/>
              <a:pathLst>
                <a:path w="945" h="789" extrusionOk="0">
                  <a:moveTo>
                    <a:pt x="675" y="1"/>
                  </a:moveTo>
                  <a:cubicBezTo>
                    <a:pt x="632" y="1"/>
                    <a:pt x="588" y="17"/>
                    <a:pt x="549" y="56"/>
                  </a:cubicBezTo>
                  <a:lnTo>
                    <a:pt x="119" y="491"/>
                  </a:lnTo>
                  <a:cubicBezTo>
                    <a:pt x="0" y="606"/>
                    <a:pt x="119" y="789"/>
                    <a:pt x="258" y="789"/>
                  </a:cubicBezTo>
                  <a:cubicBezTo>
                    <a:pt x="300" y="789"/>
                    <a:pt x="342" y="773"/>
                    <a:pt x="381" y="735"/>
                  </a:cubicBezTo>
                  <a:lnTo>
                    <a:pt x="816" y="301"/>
                  </a:lnTo>
                  <a:cubicBezTo>
                    <a:pt x="945" y="186"/>
                    <a:pt x="818" y="1"/>
                    <a:pt x="675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6;p66"/>
            <p:cNvSpPr/>
            <p:nvPr/>
          </p:nvSpPr>
          <p:spPr>
            <a:xfrm>
              <a:off x="7021425" y="3102500"/>
              <a:ext cx="16100" cy="12675"/>
            </a:xfrm>
            <a:custGeom>
              <a:avLst/>
              <a:gdLst/>
              <a:ahLst/>
              <a:cxnLst/>
              <a:rect l="l" t="t" r="r" b="b"/>
              <a:pathLst>
                <a:path w="644" h="507" extrusionOk="0">
                  <a:moveTo>
                    <a:pt x="322" y="0"/>
                  </a:moveTo>
                  <a:cubicBezTo>
                    <a:pt x="1" y="0"/>
                    <a:pt x="1" y="507"/>
                    <a:pt x="322" y="507"/>
                  </a:cubicBezTo>
                  <a:cubicBezTo>
                    <a:pt x="643" y="507"/>
                    <a:pt x="643" y="0"/>
                    <a:pt x="32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07;p66"/>
            <p:cNvSpPr/>
            <p:nvPr/>
          </p:nvSpPr>
          <p:spPr>
            <a:xfrm>
              <a:off x="7069950" y="3104300"/>
              <a:ext cx="16525" cy="12800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22" y="1"/>
                  </a:moveTo>
                  <a:cubicBezTo>
                    <a:pt x="0" y="1"/>
                    <a:pt x="0" y="512"/>
                    <a:pt x="322" y="512"/>
                  </a:cubicBezTo>
                  <a:cubicBezTo>
                    <a:pt x="661" y="512"/>
                    <a:pt x="661" y="1"/>
                    <a:pt x="32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08;p66"/>
            <p:cNvSpPr/>
            <p:nvPr/>
          </p:nvSpPr>
          <p:spPr>
            <a:xfrm>
              <a:off x="7063400" y="3046850"/>
              <a:ext cx="16075" cy="12800"/>
            </a:xfrm>
            <a:custGeom>
              <a:avLst/>
              <a:gdLst/>
              <a:ahLst/>
              <a:cxnLst/>
              <a:rect l="l" t="t" r="r" b="b"/>
              <a:pathLst>
                <a:path w="643" h="512" extrusionOk="0">
                  <a:moveTo>
                    <a:pt x="321" y="1"/>
                  </a:moveTo>
                  <a:cubicBezTo>
                    <a:pt x="0" y="1"/>
                    <a:pt x="0" y="512"/>
                    <a:pt x="321" y="512"/>
                  </a:cubicBezTo>
                  <a:cubicBezTo>
                    <a:pt x="642" y="512"/>
                    <a:pt x="642" y="1"/>
                    <a:pt x="32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09;p66"/>
            <p:cNvSpPr/>
            <p:nvPr/>
          </p:nvSpPr>
          <p:spPr>
            <a:xfrm>
              <a:off x="7123675" y="3067100"/>
              <a:ext cx="16525" cy="12800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9" y="0"/>
                  </a:moveTo>
                  <a:cubicBezTo>
                    <a:pt x="0" y="0"/>
                    <a:pt x="0" y="512"/>
                    <a:pt x="339" y="512"/>
                  </a:cubicBezTo>
                  <a:cubicBezTo>
                    <a:pt x="661" y="512"/>
                    <a:pt x="661" y="0"/>
                    <a:pt x="33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10;p66"/>
            <p:cNvSpPr/>
            <p:nvPr/>
          </p:nvSpPr>
          <p:spPr>
            <a:xfrm>
              <a:off x="7102075" y="3012025"/>
              <a:ext cx="16525" cy="12225"/>
            </a:xfrm>
            <a:custGeom>
              <a:avLst/>
              <a:gdLst/>
              <a:ahLst/>
              <a:cxnLst/>
              <a:rect l="l" t="t" r="r" b="b"/>
              <a:pathLst>
                <a:path w="661" h="489" extrusionOk="0">
                  <a:moveTo>
                    <a:pt x="321" y="0"/>
                  </a:moveTo>
                  <a:cubicBezTo>
                    <a:pt x="0" y="0"/>
                    <a:pt x="0" y="489"/>
                    <a:pt x="321" y="489"/>
                  </a:cubicBezTo>
                  <a:cubicBezTo>
                    <a:pt x="661" y="489"/>
                    <a:pt x="661" y="0"/>
                    <a:pt x="32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11;p66"/>
            <p:cNvSpPr/>
            <p:nvPr/>
          </p:nvSpPr>
          <p:spPr>
            <a:xfrm>
              <a:off x="7174100" y="3000250"/>
              <a:ext cx="16550" cy="12250"/>
            </a:xfrm>
            <a:custGeom>
              <a:avLst/>
              <a:gdLst/>
              <a:ahLst/>
              <a:cxnLst/>
              <a:rect l="l" t="t" r="r" b="b"/>
              <a:pathLst>
                <a:path w="662" h="490" extrusionOk="0">
                  <a:moveTo>
                    <a:pt x="340" y="1"/>
                  </a:moveTo>
                  <a:cubicBezTo>
                    <a:pt x="1" y="1"/>
                    <a:pt x="1" y="489"/>
                    <a:pt x="340" y="489"/>
                  </a:cubicBezTo>
                  <a:cubicBezTo>
                    <a:pt x="661" y="489"/>
                    <a:pt x="661" y="1"/>
                    <a:pt x="34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12;p66"/>
            <p:cNvSpPr/>
            <p:nvPr/>
          </p:nvSpPr>
          <p:spPr>
            <a:xfrm>
              <a:off x="7170825" y="3042100"/>
              <a:ext cx="16550" cy="12800"/>
            </a:xfrm>
            <a:custGeom>
              <a:avLst/>
              <a:gdLst/>
              <a:ahLst/>
              <a:cxnLst/>
              <a:rect l="l" t="t" r="r" b="b"/>
              <a:pathLst>
                <a:path w="662" h="512" extrusionOk="0">
                  <a:moveTo>
                    <a:pt x="340" y="1"/>
                  </a:moveTo>
                  <a:cubicBezTo>
                    <a:pt x="1" y="1"/>
                    <a:pt x="1" y="512"/>
                    <a:pt x="340" y="512"/>
                  </a:cubicBezTo>
                  <a:cubicBezTo>
                    <a:pt x="661" y="512"/>
                    <a:pt x="661" y="1"/>
                    <a:pt x="34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13;p66"/>
            <p:cNvSpPr/>
            <p:nvPr/>
          </p:nvSpPr>
          <p:spPr>
            <a:xfrm>
              <a:off x="7123675" y="3126025"/>
              <a:ext cx="16525" cy="12800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9" y="0"/>
                  </a:moveTo>
                  <a:cubicBezTo>
                    <a:pt x="0" y="0"/>
                    <a:pt x="0" y="511"/>
                    <a:pt x="339" y="511"/>
                  </a:cubicBezTo>
                  <a:cubicBezTo>
                    <a:pt x="661" y="511"/>
                    <a:pt x="661" y="0"/>
                    <a:pt x="33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14;p66"/>
            <p:cNvSpPr/>
            <p:nvPr/>
          </p:nvSpPr>
          <p:spPr>
            <a:xfrm>
              <a:off x="7179300" y="3090725"/>
              <a:ext cx="16550" cy="12700"/>
            </a:xfrm>
            <a:custGeom>
              <a:avLst/>
              <a:gdLst/>
              <a:ahLst/>
              <a:cxnLst/>
              <a:rect l="l" t="t" r="r" b="b"/>
              <a:pathLst>
                <a:path w="662" h="508" extrusionOk="0">
                  <a:moveTo>
                    <a:pt x="322" y="1"/>
                  </a:moveTo>
                  <a:cubicBezTo>
                    <a:pt x="1" y="1"/>
                    <a:pt x="1" y="507"/>
                    <a:pt x="322" y="507"/>
                  </a:cubicBezTo>
                  <a:cubicBezTo>
                    <a:pt x="661" y="507"/>
                    <a:pt x="661" y="1"/>
                    <a:pt x="32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15;p66"/>
            <p:cNvSpPr/>
            <p:nvPr/>
          </p:nvSpPr>
          <p:spPr>
            <a:xfrm>
              <a:off x="7218000" y="3114250"/>
              <a:ext cx="16525" cy="12700"/>
            </a:xfrm>
            <a:custGeom>
              <a:avLst/>
              <a:gdLst/>
              <a:ahLst/>
              <a:cxnLst/>
              <a:rect l="l" t="t" r="r" b="b"/>
              <a:pathLst>
                <a:path w="661" h="508" extrusionOk="0">
                  <a:moveTo>
                    <a:pt x="321" y="1"/>
                  </a:moveTo>
                  <a:cubicBezTo>
                    <a:pt x="0" y="1"/>
                    <a:pt x="0" y="507"/>
                    <a:pt x="321" y="507"/>
                  </a:cubicBezTo>
                  <a:cubicBezTo>
                    <a:pt x="661" y="507"/>
                    <a:pt x="661" y="1"/>
                    <a:pt x="32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16;p66"/>
            <p:cNvSpPr/>
            <p:nvPr/>
          </p:nvSpPr>
          <p:spPr>
            <a:xfrm>
              <a:off x="7219800" y="3042100"/>
              <a:ext cx="16075" cy="12800"/>
            </a:xfrm>
            <a:custGeom>
              <a:avLst/>
              <a:gdLst/>
              <a:ahLst/>
              <a:cxnLst/>
              <a:rect l="l" t="t" r="r" b="b"/>
              <a:pathLst>
                <a:path w="643" h="512" extrusionOk="0">
                  <a:moveTo>
                    <a:pt x="322" y="1"/>
                  </a:moveTo>
                  <a:cubicBezTo>
                    <a:pt x="0" y="1"/>
                    <a:pt x="0" y="512"/>
                    <a:pt x="322" y="512"/>
                  </a:cubicBezTo>
                  <a:cubicBezTo>
                    <a:pt x="643" y="512"/>
                    <a:pt x="643" y="1"/>
                    <a:pt x="32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317;p66"/>
            <p:cNvSpPr/>
            <p:nvPr/>
          </p:nvSpPr>
          <p:spPr>
            <a:xfrm>
              <a:off x="7065300" y="3255175"/>
              <a:ext cx="12700" cy="10325"/>
            </a:xfrm>
            <a:custGeom>
              <a:avLst/>
              <a:gdLst/>
              <a:ahLst/>
              <a:cxnLst/>
              <a:rect l="l" t="t" r="r" b="b"/>
              <a:pathLst>
                <a:path w="508" h="413" extrusionOk="0">
                  <a:moveTo>
                    <a:pt x="245" y="0"/>
                  </a:moveTo>
                  <a:cubicBezTo>
                    <a:pt x="1" y="0"/>
                    <a:pt x="1" y="412"/>
                    <a:pt x="245" y="412"/>
                  </a:cubicBezTo>
                  <a:cubicBezTo>
                    <a:pt x="508" y="412"/>
                    <a:pt x="508" y="0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18;p66"/>
            <p:cNvSpPr/>
            <p:nvPr/>
          </p:nvSpPr>
          <p:spPr>
            <a:xfrm>
              <a:off x="7201825" y="3213300"/>
              <a:ext cx="181450" cy="96975"/>
            </a:xfrm>
            <a:custGeom>
              <a:avLst/>
              <a:gdLst/>
              <a:ahLst/>
              <a:cxnLst/>
              <a:rect l="l" t="t" r="r" b="b"/>
              <a:pathLst>
                <a:path w="7258" h="3879" extrusionOk="0">
                  <a:moveTo>
                    <a:pt x="2495" y="1"/>
                  </a:moveTo>
                  <a:cubicBezTo>
                    <a:pt x="2375" y="1"/>
                    <a:pt x="2244" y="34"/>
                    <a:pt x="2099" y="110"/>
                  </a:cubicBezTo>
                  <a:cubicBezTo>
                    <a:pt x="1457" y="449"/>
                    <a:pt x="1588" y="1408"/>
                    <a:pt x="1760" y="2015"/>
                  </a:cubicBezTo>
                  <a:cubicBezTo>
                    <a:pt x="1498" y="1816"/>
                    <a:pt x="1261" y="1734"/>
                    <a:pt x="1058" y="1734"/>
                  </a:cubicBezTo>
                  <a:cubicBezTo>
                    <a:pt x="226" y="1734"/>
                    <a:pt x="0" y="3131"/>
                    <a:pt x="1231" y="3539"/>
                  </a:cubicBezTo>
                  <a:cubicBezTo>
                    <a:pt x="1931" y="3831"/>
                    <a:pt x="2770" y="3854"/>
                    <a:pt x="3566" y="3854"/>
                  </a:cubicBezTo>
                  <a:cubicBezTo>
                    <a:pt x="3713" y="3854"/>
                    <a:pt x="3859" y="3853"/>
                    <a:pt x="4002" y="3853"/>
                  </a:cubicBezTo>
                  <a:cubicBezTo>
                    <a:pt x="4189" y="3853"/>
                    <a:pt x="4371" y="3854"/>
                    <a:pt x="4547" y="3860"/>
                  </a:cubicBezTo>
                  <a:cubicBezTo>
                    <a:pt x="5791" y="3824"/>
                    <a:pt x="7148" y="3878"/>
                    <a:pt x="7207" y="2634"/>
                  </a:cubicBezTo>
                  <a:cubicBezTo>
                    <a:pt x="7257" y="1934"/>
                    <a:pt x="6866" y="1373"/>
                    <a:pt x="6315" y="1373"/>
                  </a:cubicBezTo>
                  <a:cubicBezTo>
                    <a:pt x="6080" y="1373"/>
                    <a:pt x="5817" y="1475"/>
                    <a:pt x="5546" y="1712"/>
                  </a:cubicBezTo>
                  <a:cubicBezTo>
                    <a:pt x="5433" y="1110"/>
                    <a:pt x="5696" y="391"/>
                    <a:pt x="4927" y="128"/>
                  </a:cubicBezTo>
                  <a:cubicBezTo>
                    <a:pt x="4816" y="91"/>
                    <a:pt x="4713" y="74"/>
                    <a:pt x="4618" y="74"/>
                  </a:cubicBezTo>
                  <a:cubicBezTo>
                    <a:pt x="4091" y="74"/>
                    <a:pt x="3785" y="594"/>
                    <a:pt x="3624" y="1092"/>
                  </a:cubicBezTo>
                  <a:cubicBezTo>
                    <a:pt x="3332" y="659"/>
                    <a:pt x="3028" y="1"/>
                    <a:pt x="2495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19;p66"/>
            <p:cNvSpPr/>
            <p:nvPr/>
          </p:nvSpPr>
          <p:spPr>
            <a:xfrm>
              <a:off x="7043150" y="297142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63" y="0"/>
                  </a:moveTo>
                  <a:cubicBezTo>
                    <a:pt x="0" y="0"/>
                    <a:pt x="0" y="398"/>
                    <a:pt x="263" y="398"/>
                  </a:cubicBezTo>
                  <a:cubicBezTo>
                    <a:pt x="507" y="398"/>
                    <a:pt x="507" y="0"/>
                    <a:pt x="263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4242;p66"/>
          <p:cNvGrpSpPr/>
          <p:nvPr/>
        </p:nvGrpSpPr>
        <p:grpSpPr>
          <a:xfrm>
            <a:off x="504583" y="2953958"/>
            <a:ext cx="1150752" cy="1849078"/>
            <a:chOff x="5251500" y="2774450"/>
            <a:chExt cx="261600" cy="420350"/>
          </a:xfrm>
        </p:grpSpPr>
        <p:sp>
          <p:nvSpPr>
            <p:cNvPr id="55" name="Google Shape;4243;p66"/>
            <p:cNvSpPr/>
            <p:nvPr/>
          </p:nvSpPr>
          <p:spPr>
            <a:xfrm>
              <a:off x="5256700" y="2776900"/>
              <a:ext cx="61325" cy="147050"/>
            </a:xfrm>
            <a:custGeom>
              <a:avLst/>
              <a:gdLst/>
              <a:ahLst/>
              <a:cxnLst/>
              <a:rect l="l" t="t" r="r" b="b"/>
              <a:pathLst>
                <a:path w="2453" h="5882" extrusionOk="0">
                  <a:moveTo>
                    <a:pt x="1026" y="0"/>
                  </a:moveTo>
                  <a:cubicBezTo>
                    <a:pt x="984" y="0"/>
                    <a:pt x="938" y="5"/>
                    <a:pt x="887" y="18"/>
                  </a:cubicBezTo>
                  <a:cubicBezTo>
                    <a:pt x="566" y="113"/>
                    <a:pt x="489" y="376"/>
                    <a:pt x="512" y="566"/>
                  </a:cubicBezTo>
                  <a:cubicBezTo>
                    <a:pt x="530" y="769"/>
                    <a:pt x="625" y="1149"/>
                    <a:pt x="625" y="1149"/>
                  </a:cubicBezTo>
                  <a:lnTo>
                    <a:pt x="738" y="1430"/>
                  </a:lnTo>
                  <a:lnTo>
                    <a:pt x="0" y="1507"/>
                  </a:lnTo>
                  <a:lnTo>
                    <a:pt x="566" y="3823"/>
                  </a:lnTo>
                  <a:lnTo>
                    <a:pt x="738" y="3656"/>
                  </a:lnTo>
                  <a:lnTo>
                    <a:pt x="417" y="1864"/>
                  </a:lnTo>
                  <a:lnTo>
                    <a:pt x="792" y="1787"/>
                  </a:lnTo>
                  <a:lnTo>
                    <a:pt x="1394" y="5881"/>
                  </a:lnTo>
                  <a:cubicBezTo>
                    <a:pt x="1584" y="5859"/>
                    <a:pt x="1774" y="5859"/>
                    <a:pt x="1941" y="5859"/>
                  </a:cubicBezTo>
                  <a:cubicBezTo>
                    <a:pt x="2113" y="5841"/>
                    <a:pt x="2280" y="5804"/>
                    <a:pt x="2452" y="5804"/>
                  </a:cubicBezTo>
                  <a:lnTo>
                    <a:pt x="1715" y="1335"/>
                  </a:lnTo>
                  <a:lnTo>
                    <a:pt x="1620" y="769"/>
                  </a:lnTo>
                  <a:lnTo>
                    <a:pt x="1321" y="132"/>
                  </a:lnTo>
                  <a:cubicBezTo>
                    <a:pt x="1321" y="132"/>
                    <a:pt x="1231" y="0"/>
                    <a:pt x="1026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44;p66"/>
            <p:cNvSpPr/>
            <p:nvPr/>
          </p:nvSpPr>
          <p:spPr>
            <a:xfrm>
              <a:off x="5330650" y="2777350"/>
              <a:ext cx="28300" cy="144225"/>
            </a:xfrm>
            <a:custGeom>
              <a:avLst/>
              <a:gdLst/>
              <a:ahLst/>
              <a:cxnLst/>
              <a:rect l="l" t="t" r="r" b="b"/>
              <a:pathLst>
                <a:path w="1132" h="5769" extrusionOk="0">
                  <a:moveTo>
                    <a:pt x="417" y="0"/>
                  </a:moveTo>
                  <a:lnTo>
                    <a:pt x="1" y="1204"/>
                  </a:lnTo>
                  <a:lnTo>
                    <a:pt x="155" y="5768"/>
                  </a:lnTo>
                  <a:cubicBezTo>
                    <a:pt x="471" y="5768"/>
                    <a:pt x="811" y="5768"/>
                    <a:pt x="1132" y="5709"/>
                  </a:cubicBezTo>
                  <a:lnTo>
                    <a:pt x="870" y="1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45;p66"/>
            <p:cNvSpPr/>
            <p:nvPr/>
          </p:nvSpPr>
          <p:spPr>
            <a:xfrm>
              <a:off x="5382000" y="2821575"/>
              <a:ext cx="39150" cy="97875"/>
            </a:xfrm>
            <a:custGeom>
              <a:avLst/>
              <a:gdLst/>
              <a:ahLst/>
              <a:cxnLst/>
              <a:rect l="l" t="t" r="r" b="b"/>
              <a:pathLst>
                <a:path w="1566" h="3915" extrusionOk="0">
                  <a:moveTo>
                    <a:pt x="1154" y="0"/>
                  </a:moveTo>
                  <a:lnTo>
                    <a:pt x="1" y="3886"/>
                  </a:lnTo>
                  <a:cubicBezTo>
                    <a:pt x="114" y="3904"/>
                    <a:pt x="209" y="3904"/>
                    <a:pt x="322" y="3904"/>
                  </a:cubicBezTo>
                  <a:cubicBezTo>
                    <a:pt x="359" y="3910"/>
                    <a:pt x="398" y="3914"/>
                    <a:pt x="437" y="3914"/>
                  </a:cubicBezTo>
                  <a:cubicBezTo>
                    <a:pt x="517" y="3914"/>
                    <a:pt x="597" y="3897"/>
                    <a:pt x="661" y="3845"/>
                  </a:cubicBezTo>
                  <a:lnTo>
                    <a:pt x="661" y="3845"/>
                  </a:lnTo>
                  <a:lnTo>
                    <a:pt x="607" y="3868"/>
                  </a:lnTo>
                  <a:lnTo>
                    <a:pt x="1566" y="9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46;p66"/>
            <p:cNvSpPr/>
            <p:nvPr/>
          </p:nvSpPr>
          <p:spPr>
            <a:xfrm>
              <a:off x="5251500" y="2916800"/>
              <a:ext cx="247025" cy="278000"/>
            </a:xfrm>
            <a:custGeom>
              <a:avLst/>
              <a:gdLst/>
              <a:ahLst/>
              <a:cxnLst/>
              <a:rect l="l" t="t" r="r" b="b"/>
              <a:pathLst>
                <a:path w="9881" h="11120" extrusionOk="0">
                  <a:moveTo>
                    <a:pt x="9880" y="0"/>
                  </a:moveTo>
                  <a:lnTo>
                    <a:pt x="5827" y="245"/>
                  </a:lnTo>
                  <a:cubicBezTo>
                    <a:pt x="5732" y="321"/>
                    <a:pt x="5601" y="321"/>
                    <a:pt x="5488" y="321"/>
                  </a:cubicBezTo>
                  <a:cubicBezTo>
                    <a:pt x="5356" y="321"/>
                    <a:pt x="5243" y="303"/>
                    <a:pt x="5108" y="303"/>
                  </a:cubicBezTo>
                  <a:cubicBezTo>
                    <a:pt x="5090" y="303"/>
                    <a:pt x="5090" y="303"/>
                    <a:pt x="5090" y="285"/>
                  </a:cubicBezTo>
                  <a:lnTo>
                    <a:pt x="4262" y="340"/>
                  </a:lnTo>
                  <a:lnTo>
                    <a:pt x="4244" y="340"/>
                  </a:lnTo>
                  <a:cubicBezTo>
                    <a:pt x="3922" y="398"/>
                    <a:pt x="3565" y="398"/>
                    <a:pt x="3226" y="398"/>
                  </a:cubicBezTo>
                  <a:lnTo>
                    <a:pt x="2583" y="435"/>
                  </a:lnTo>
                  <a:lnTo>
                    <a:pt x="2565" y="435"/>
                  </a:lnTo>
                  <a:cubicBezTo>
                    <a:pt x="2416" y="435"/>
                    <a:pt x="2244" y="453"/>
                    <a:pt x="2077" y="471"/>
                  </a:cubicBezTo>
                  <a:cubicBezTo>
                    <a:pt x="1887" y="489"/>
                    <a:pt x="1715" y="489"/>
                    <a:pt x="1529" y="489"/>
                  </a:cubicBezTo>
                  <a:lnTo>
                    <a:pt x="1529" y="511"/>
                  </a:lnTo>
                  <a:lnTo>
                    <a:pt x="0" y="602"/>
                  </a:lnTo>
                  <a:lnTo>
                    <a:pt x="1511" y="10238"/>
                  </a:lnTo>
                  <a:cubicBezTo>
                    <a:pt x="2416" y="10351"/>
                    <a:pt x="3280" y="10577"/>
                    <a:pt x="4149" y="10762"/>
                  </a:cubicBezTo>
                  <a:cubicBezTo>
                    <a:pt x="4452" y="10821"/>
                    <a:pt x="4750" y="10875"/>
                    <a:pt x="5053" y="10916"/>
                  </a:cubicBezTo>
                  <a:cubicBezTo>
                    <a:pt x="5356" y="10952"/>
                    <a:pt x="5655" y="11007"/>
                    <a:pt x="5958" y="11065"/>
                  </a:cubicBezTo>
                  <a:cubicBezTo>
                    <a:pt x="6261" y="11102"/>
                    <a:pt x="6542" y="11120"/>
                    <a:pt x="6845" y="11120"/>
                  </a:cubicBezTo>
                  <a:cubicBezTo>
                    <a:pt x="6986" y="11109"/>
                    <a:pt x="7121" y="11099"/>
                    <a:pt x="7253" y="11099"/>
                  </a:cubicBezTo>
                  <a:cubicBezTo>
                    <a:pt x="7350" y="11099"/>
                    <a:pt x="7446" y="11104"/>
                    <a:pt x="7541" y="11120"/>
                  </a:cubicBezTo>
                  <a:lnTo>
                    <a:pt x="8559" y="657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rgbClr val="FEAC58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47;p66"/>
            <p:cNvSpPr/>
            <p:nvPr/>
          </p:nvSpPr>
          <p:spPr>
            <a:xfrm>
              <a:off x="5251500" y="2911600"/>
              <a:ext cx="250750" cy="280875"/>
            </a:xfrm>
            <a:custGeom>
              <a:avLst/>
              <a:gdLst/>
              <a:ahLst/>
              <a:cxnLst/>
              <a:rect l="l" t="t" r="r" b="b"/>
              <a:pathLst>
                <a:path w="10030" h="11235" extrusionOk="0">
                  <a:moveTo>
                    <a:pt x="9953" y="0"/>
                  </a:moveTo>
                  <a:cubicBezTo>
                    <a:pt x="6673" y="303"/>
                    <a:pt x="3375" y="303"/>
                    <a:pt x="95" y="606"/>
                  </a:cubicBezTo>
                  <a:cubicBezTo>
                    <a:pt x="41" y="624"/>
                    <a:pt x="0" y="661"/>
                    <a:pt x="0" y="719"/>
                  </a:cubicBezTo>
                  <a:cubicBezTo>
                    <a:pt x="530" y="3904"/>
                    <a:pt x="964" y="7107"/>
                    <a:pt x="1434" y="10292"/>
                  </a:cubicBezTo>
                  <a:cubicBezTo>
                    <a:pt x="1442" y="10337"/>
                    <a:pt x="1469" y="10355"/>
                    <a:pt x="1501" y="10355"/>
                  </a:cubicBezTo>
                  <a:cubicBezTo>
                    <a:pt x="1548" y="10355"/>
                    <a:pt x="1602" y="10313"/>
                    <a:pt x="1602" y="10256"/>
                  </a:cubicBezTo>
                  <a:cubicBezTo>
                    <a:pt x="1208" y="7691"/>
                    <a:pt x="869" y="5130"/>
                    <a:pt x="471" y="2547"/>
                  </a:cubicBezTo>
                  <a:cubicBezTo>
                    <a:pt x="435" y="2339"/>
                    <a:pt x="77" y="774"/>
                    <a:pt x="340" y="756"/>
                  </a:cubicBezTo>
                  <a:cubicBezTo>
                    <a:pt x="1000" y="679"/>
                    <a:pt x="1661" y="643"/>
                    <a:pt x="2321" y="606"/>
                  </a:cubicBezTo>
                  <a:cubicBezTo>
                    <a:pt x="3601" y="511"/>
                    <a:pt x="4881" y="471"/>
                    <a:pt x="6148" y="416"/>
                  </a:cubicBezTo>
                  <a:cubicBezTo>
                    <a:pt x="6786" y="380"/>
                    <a:pt x="7410" y="339"/>
                    <a:pt x="8048" y="303"/>
                  </a:cubicBezTo>
                  <a:cubicBezTo>
                    <a:pt x="8369" y="285"/>
                    <a:pt x="8672" y="267"/>
                    <a:pt x="8994" y="244"/>
                  </a:cubicBezTo>
                  <a:cubicBezTo>
                    <a:pt x="9146" y="236"/>
                    <a:pt x="9353" y="177"/>
                    <a:pt x="9520" y="177"/>
                  </a:cubicBezTo>
                  <a:cubicBezTo>
                    <a:pt x="9706" y="177"/>
                    <a:pt x="9844" y="250"/>
                    <a:pt x="9803" y="548"/>
                  </a:cubicBezTo>
                  <a:cubicBezTo>
                    <a:pt x="9672" y="1547"/>
                    <a:pt x="9405" y="2547"/>
                    <a:pt x="9220" y="3547"/>
                  </a:cubicBezTo>
                  <a:cubicBezTo>
                    <a:pt x="8994" y="4845"/>
                    <a:pt x="8691" y="6148"/>
                    <a:pt x="8387" y="7428"/>
                  </a:cubicBezTo>
                  <a:cubicBezTo>
                    <a:pt x="8089" y="8672"/>
                    <a:pt x="7673" y="9880"/>
                    <a:pt x="7465" y="11142"/>
                  </a:cubicBezTo>
                  <a:cubicBezTo>
                    <a:pt x="7454" y="11198"/>
                    <a:pt x="7502" y="11234"/>
                    <a:pt x="7547" y="11234"/>
                  </a:cubicBezTo>
                  <a:cubicBezTo>
                    <a:pt x="7579" y="11234"/>
                    <a:pt x="7609" y="11217"/>
                    <a:pt x="7618" y="11178"/>
                  </a:cubicBezTo>
                  <a:cubicBezTo>
                    <a:pt x="7958" y="9201"/>
                    <a:pt x="8614" y="7279"/>
                    <a:pt x="9048" y="5297"/>
                  </a:cubicBezTo>
                  <a:cubicBezTo>
                    <a:pt x="9428" y="3583"/>
                    <a:pt x="9803" y="1828"/>
                    <a:pt x="10030" y="95"/>
                  </a:cubicBezTo>
                  <a:cubicBezTo>
                    <a:pt x="10030" y="41"/>
                    <a:pt x="9993" y="0"/>
                    <a:pt x="99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48;p66"/>
            <p:cNvSpPr/>
            <p:nvPr/>
          </p:nvSpPr>
          <p:spPr>
            <a:xfrm>
              <a:off x="5271275" y="2794300"/>
              <a:ext cx="49825" cy="131775"/>
            </a:xfrm>
            <a:custGeom>
              <a:avLst/>
              <a:gdLst/>
              <a:ahLst/>
              <a:cxnLst/>
              <a:rect l="l" t="t" r="r" b="b"/>
              <a:pathLst>
                <a:path w="1993" h="5271" extrusionOk="0">
                  <a:moveTo>
                    <a:pt x="983" y="1"/>
                  </a:moveTo>
                  <a:cubicBezTo>
                    <a:pt x="643" y="73"/>
                    <a:pt x="381" y="168"/>
                    <a:pt x="60" y="300"/>
                  </a:cubicBezTo>
                  <a:cubicBezTo>
                    <a:pt x="19" y="322"/>
                    <a:pt x="1" y="358"/>
                    <a:pt x="1" y="395"/>
                  </a:cubicBezTo>
                  <a:cubicBezTo>
                    <a:pt x="268" y="1996"/>
                    <a:pt x="585" y="3579"/>
                    <a:pt x="756" y="5185"/>
                  </a:cubicBezTo>
                  <a:cubicBezTo>
                    <a:pt x="765" y="5242"/>
                    <a:pt x="807" y="5270"/>
                    <a:pt x="847" y="5270"/>
                  </a:cubicBezTo>
                  <a:cubicBezTo>
                    <a:pt x="886" y="5270"/>
                    <a:pt x="924" y="5242"/>
                    <a:pt x="924" y="5185"/>
                  </a:cubicBezTo>
                  <a:cubicBezTo>
                    <a:pt x="811" y="4240"/>
                    <a:pt x="661" y="3317"/>
                    <a:pt x="512" y="2394"/>
                  </a:cubicBezTo>
                  <a:cubicBezTo>
                    <a:pt x="417" y="1865"/>
                    <a:pt x="322" y="1340"/>
                    <a:pt x="227" y="793"/>
                  </a:cubicBezTo>
                  <a:cubicBezTo>
                    <a:pt x="173" y="413"/>
                    <a:pt x="381" y="300"/>
                    <a:pt x="720" y="227"/>
                  </a:cubicBezTo>
                  <a:cubicBezTo>
                    <a:pt x="740" y="222"/>
                    <a:pt x="759" y="220"/>
                    <a:pt x="777" y="220"/>
                  </a:cubicBezTo>
                  <a:cubicBezTo>
                    <a:pt x="1100" y="220"/>
                    <a:pt x="1135" y="993"/>
                    <a:pt x="1191" y="1263"/>
                  </a:cubicBezTo>
                  <a:cubicBezTo>
                    <a:pt x="1286" y="1734"/>
                    <a:pt x="1376" y="2222"/>
                    <a:pt x="1453" y="2697"/>
                  </a:cubicBezTo>
                  <a:cubicBezTo>
                    <a:pt x="1584" y="3525"/>
                    <a:pt x="1679" y="4371"/>
                    <a:pt x="1810" y="5203"/>
                  </a:cubicBezTo>
                  <a:cubicBezTo>
                    <a:pt x="1818" y="5250"/>
                    <a:pt x="1852" y="5270"/>
                    <a:pt x="1887" y="5270"/>
                  </a:cubicBezTo>
                  <a:cubicBezTo>
                    <a:pt x="1938" y="5270"/>
                    <a:pt x="1993" y="5229"/>
                    <a:pt x="1982" y="5163"/>
                  </a:cubicBezTo>
                  <a:cubicBezTo>
                    <a:pt x="1697" y="3448"/>
                    <a:pt x="1489" y="1752"/>
                    <a:pt x="1078" y="55"/>
                  </a:cubicBezTo>
                  <a:cubicBezTo>
                    <a:pt x="1060" y="19"/>
                    <a:pt x="1019" y="1"/>
                    <a:pt x="98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49;p66"/>
            <p:cNvSpPr/>
            <p:nvPr/>
          </p:nvSpPr>
          <p:spPr>
            <a:xfrm>
              <a:off x="5274125" y="2810250"/>
              <a:ext cx="27825" cy="8525"/>
            </a:xfrm>
            <a:custGeom>
              <a:avLst/>
              <a:gdLst/>
              <a:ahLst/>
              <a:cxnLst/>
              <a:rect l="l" t="t" r="r" b="b"/>
              <a:pathLst>
                <a:path w="1113" h="341" extrusionOk="0">
                  <a:moveTo>
                    <a:pt x="1018" y="1"/>
                  </a:moveTo>
                  <a:cubicBezTo>
                    <a:pt x="719" y="42"/>
                    <a:pt x="416" y="137"/>
                    <a:pt x="113" y="173"/>
                  </a:cubicBezTo>
                  <a:cubicBezTo>
                    <a:pt x="0" y="191"/>
                    <a:pt x="0" y="340"/>
                    <a:pt x="113" y="340"/>
                  </a:cubicBezTo>
                  <a:cubicBezTo>
                    <a:pt x="416" y="304"/>
                    <a:pt x="719" y="209"/>
                    <a:pt x="1018" y="173"/>
                  </a:cubicBezTo>
                  <a:cubicBezTo>
                    <a:pt x="1113" y="155"/>
                    <a:pt x="1113" y="1"/>
                    <a:pt x="101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50;p66"/>
            <p:cNvSpPr/>
            <p:nvPr/>
          </p:nvSpPr>
          <p:spPr>
            <a:xfrm>
              <a:off x="5264275" y="2774450"/>
              <a:ext cx="33225" cy="31925"/>
            </a:xfrm>
            <a:custGeom>
              <a:avLst/>
              <a:gdLst/>
              <a:ahLst/>
              <a:cxnLst/>
              <a:rect l="l" t="t" r="r" b="b"/>
              <a:pathLst>
                <a:path w="1329" h="1277" extrusionOk="0">
                  <a:moveTo>
                    <a:pt x="715" y="0"/>
                  </a:moveTo>
                  <a:cubicBezTo>
                    <a:pt x="650" y="0"/>
                    <a:pt x="586" y="13"/>
                    <a:pt x="525" y="40"/>
                  </a:cubicBezTo>
                  <a:cubicBezTo>
                    <a:pt x="0" y="230"/>
                    <a:pt x="55" y="849"/>
                    <a:pt x="299" y="1247"/>
                  </a:cubicBezTo>
                  <a:cubicBezTo>
                    <a:pt x="316" y="1268"/>
                    <a:pt x="340" y="1277"/>
                    <a:pt x="364" y="1277"/>
                  </a:cubicBezTo>
                  <a:cubicBezTo>
                    <a:pt x="426" y="1277"/>
                    <a:pt x="492" y="1220"/>
                    <a:pt x="453" y="1152"/>
                  </a:cubicBezTo>
                  <a:cubicBezTo>
                    <a:pt x="245" y="849"/>
                    <a:pt x="168" y="397"/>
                    <a:pt x="548" y="211"/>
                  </a:cubicBezTo>
                  <a:cubicBezTo>
                    <a:pt x="618" y="171"/>
                    <a:pt x="682" y="153"/>
                    <a:pt x="739" y="153"/>
                  </a:cubicBezTo>
                  <a:cubicBezTo>
                    <a:pt x="1030" y="153"/>
                    <a:pt x="1152" y="618"/>
                    <a:pt x="1168" y="867"/>
                  </a:cubicBezTo>
                  <a:cubicBezTo>
                    <a:pt x="1168" y="924"/>
                    <a:pt x="1211" y="952"/>
                    <a:pt x="1251" y="952"/>
                  </a:cubicBezTo>
                  <a:cubicBezTo>
                    <a:pt x="1291" y="952"/>
                    <a:pt x="1328" y="924"/>
                    <a:pt x="1317" y="867"/>
                  </a:cubicBezTo>
                  <a:cubicBezTo>
                    <a:pt x="1317" y="605"/>
                    <a:pt x="1263" y="302"/>
                    <a:pt x="1055" y="116"/>
                  </a:cubicBezTo>
                  <a:cubicBezTo>
                    <a:pt x="958" y="43"/>
                    <a:pt x="836" y="0"/>
                    <a:pt x="71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251;p66"/>
            <p:cNvSpPr/>
            <p:nvPr/>
          </p:nvSpPr>
          <p:spPr>
            <a:xfrm>
              <a:off x="5253875" y="2808875"/>
              <a:ext cx="25475" cy="65525"/>
            </a:xfrm>
            <a:custGeom>
              <a:avLst/>
              <a:gdLst/>
              <a:ahLst/>
              <a:cxnLst/>
              <a:rect l="l" t="t" r="r" b="b"/>
              <a:pathLst>
                <a:path w="1019" h="2621" extrusionOk="0">
                  <a:moveTo>
                    <a:pt x="753" y="0"/>
                  </a:moveTo>
                  <a:cubicBezTo>
                    <a:pt x="748" y="0"/>
                    <a:pt x="743" y="1"/>
                    <a:pt x="738" y="2"/>
                  </a:cubicBezTo>
                  <a:cubicBezTo>
                    <a:pt x="511" y="56"/>
                    <a:pt x="285" y="97"/>
                    <a:pt x="59" y="151"/>
                  </a:cubicBezTo>
                  <a:cubicBezTo>
                    <a:pt x="18" y="169"/>
                    <a:pt x="0" y="210"/>
                    <a:pt x="0" y="246"/>
                  </a:cubicBezTo>
                  <a:cubicBezTo>
                    <a:pt x="113" y="1037"/>
                    <a:pt x="376" y="1793"/>
                    <a:pt x="511" y="2567"/>
                  </a:cubicBezTo>
                  <a:cubicBezTo>
                    <a:pt x="530" y="2585"/>
                    <a:pt x="566" y="2621"/>
                    <a:pt x="602" y="2621"/>
                  </a:cubicBezTo>
                  <a:cubicBezTo>
                    <a:pt x="715" y="2603"/>
                    <a:pt x="810" y="2585"/>
                    <a:pt x="923" y="2508"/>
                  </a:cubicBezTo>
                  <a:cubicBezTo>
                    <a:pt x="964" y="2490"/>
                    <a:pt x="964" y="2453"/>
                    <a:pt x="964" y="2413"/>
                  </a:cubicBezTo>
                  <a:cubicBezTo>
                    <a:pt x="905" y="2073"/>
                    <a:pt x="851" y="1734"/>
                    <a:pt x="774" y="1395"/>
                  </a:cubicBezTo>
                  <a:cubicBezTo>
                    <a:pt x="738" y="1227"/>
                    <a:pt x="697" y="1056"/>
                    <a:pt x="643" y="888"/>
                  </a:cubicBezTo>
                  <a:cubicBezTo>
                    <a:pt x="566" y="603"/>
                    <a:pt x="602" y="603"/>
                    <a:pt x="923" y="585"/>
                  </a:cubicBezTo>
                  <a:cubicBezTo>
                    <a:pt x="1018" y="585"/>
                    <a:pt x="1018" y="418"/>
                    <a:pt x="923" y="418"/>
                  </a:cubicBezTo>
                  <a:cubicBezTo>
                    <a:pt x="756" y="436"/>
                    <a:pt x="602" y="454"/>
                    <a:pt x="453" y="490"/>
                  </a:cubicBezTo>
                  <a:cubicBezTo>
                    <a:pt x="398" y="490"/>
                    <a:pt x="376" y="549"/>
                    <a:pt x="398" y="585"/>
                  </a:cubicBezTo>
                  <a:cubicBezTo>
                    <a:pt x="548" y="1096"/>
                    <a:pt x="661" y="1603"/>
                    <a:pt x="756" y="2132"/>
                  </a:cubicBezTo>
                  <a:cubicBezTo>
                    <a:pt x="828" y="2263"/>
                    <a:pt x="792" y="2358"/>
                    <a:pt x="661" y="2431"/>
                  </a:cubicBezTo>
                  <a:cubicBezTo>
                    <a:pt x="643" y="2358"/>
                    <a:pt x="625" y="2300"/>
                    <a:pt x="625" y="2227"/>
                  </a:cubicBezTo>
                  <a:cubicBezTo>
                    <a:pt x="566" y="2019"/>
                    <a:pt x="511" y="1829"/>
                    <a:pt x="471" y="1621"/>
                  </a:cubicBezTo>
                  <a:cubicBezTo>
                    <a:pt x="376" y="1246"/>
                    <a:pt x="285" y="870"/>
                    <a:pt x="208" y="490"/>
                  </a:cubicBezTo>
                  <a:cubicBezTo>
                    <a:pt x="172" y="323"/>
                    <a:pt x="131" y="282"/>
                    <a:pt x="321" y="246"/>
                  </a:cubicBezTo>
                  <a:cubicBezTo>
                    <a:pt x="471" y="210"/>
                    <a:pt x="625" y="192"/>
                    <a:pt x="774" y="151"/>
                  </a:cubicBezTo>
                  <a:cubicBezTo>
                    <a:pt x="881" y="134"/>
                    <a:pt x="834" y="0"/>
                    <a:pt x="7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252;p66"/>
            <p:cNvSpPr/>
            <p:nvPr/>
          </p:nvSpPr>
          <p:spPr>
            <a:xfrm>
              <a:off x="5329300" y="2800875"/>
              <a:ext cx="30400" cy="122825"/>
            </a:xfrm>
            <a:custGeom>
              <a:avLst/>
              <a:gdLst/>
              <a:ahLst/>
              <a:cxnLst/>
              <a:rect l="l" t="t" r="r" b="b"/>
              <a:pathLst>
                <a:path w="1216" h="4913" extrusionOk="0">
                  <a:moveTo>
                    <a:pt x="942" y="0"/>
                  </a:moveTo>
                  <a:cubicBezTo>
                    <a:pt x="661" y="37"/>
                    <a:pt x="376" y="77"/>
                    <a:pt x="96" y="113"/>
                  </a:cubicBezTo>
                  <a:cubicBezTo>
                    <a:pt x="55" y="113"/>
                    <a:pt x="37" y="150"/>
                    <a:pt x="37" y="190"/>
                  </a:cubicBezTo>
                  <a:cubicBezTo>
                    <a:pt x="1" y="1733"/>
                    <a:pt x="37" y="3280"/>
                    <a:pt x="132" y="4827"/>
                  </a:cubicBezTo>
                  <a:cubicBezTo>
                    <a:pt x="132" y="4884"/>
                    <a:pt x="174" y="4912"/>
                    <a:pt x="216" y="4912"/>
                  </a:cubicBezTo>
                  <a:cubicBezTo>
                    <a:pt x="257" y="4912"/>
                    <a:pt x="299" y="4884"/>
                    <a:pt x="299" y="4827"/>
                  </a:cubicBezTo>
                  <a:cubicBezTo>
                    <a:pt x="245" y="3959"/>
                    <a:pt x="227" y="3090"/>
                    <a:pt x="209" y="2226"/>
                  </a:cubicBezTo>
                  <a:cubicBezTo>
                    <a:pt x="209" y="1774"/>
                    <a:pt x="186" y="1321"/>
                    <a:pt x="186" y="869"/>
                  </a:cubicBezTo>
                  <a:lnTo>
                    <a:pt x="186" y="435"/>
                  </a:lnTo>
                  <a:cubicBezTo>
                    <a:pt x="186" y="214"/>
                    <a:pt x="346" y="198"/>
                    <a:pt x="532" y="198"/>
                  </a:cubicBezTo>
                  <a:cubicBezTo>
                    <a:pt x="564" y="198"/>
                    <a:pt x="596" y="199"/>
                    <a:pt x="629" y="199"/>
                  </a:cubicBezTo>
                  <a:cubicBezTo>
                    <a:pt x="684" y="199"/>
                    <a:pt x="740" y="197"/>
                    <a:pt x="792" y="190"/>
                  </a:cubicBezTo>
                  <a:cubicBezTo>
                    <a:pt x="803" y="189"/>
                    <a:pt x="812" y="189"/>
                    <a:pt x="821" y="189"/>
                  </a:cubicBezTo>
                  <a:cubicBezTo>
                    <a:pt x="953" y="189"/>
                    <a:pt x="905" y="314"/>
                    <a:pt x="905" y="471"/>
                  </a:cubicBezTo>
                  <a:cubicBezTo>
                    <a:pt x="924" y="679"/>
                    <a:pt x="924" y="905"/>
                    <a:pt x="942" y="1113"/>
                  </a:cubicBezTo>
                  <a:cubicBezTo>
                    <a:pt x="942" y="1584"/>
                    <a:pt x="960" y="2054"/>
                    <a:pt x="978" y="2525"/>
                  </a:cubicBezTo>
                  <a:cubicBezTo>
                    <a:pt x="1000" y="3280"/>
                    <a:pt x="1000" y="4054"/>
                    <a:pt x="1055" y="4827"/>
                  </a:cubicBezTo>
                  <a:cubicBezTo>
                    <a:pt x="1055" y="4884"/>
                    <a:pt x="1098" y="4912"/>
                    <a:pt x="1138" y="4912"/>
                  </a:cubicBezTo>
                  <a:cubicBezTo>
                    <a:pt x="1178" y="4912"/>
                    <a:pt x="1215" y="4884"/>
                    <a:pt x="1204" y="4827"/>
                  </a:cubicBezTo>
                  <a:cubicBezTo>
                    <a:pt x="1132" y="3244"/>
                    <a:pt x="1150" y="1661"/>
                    <a:pt x="1055" y="77"/>
                  </a:cubicBezTo>
                  <a:cubicBezTo>
                    <a:pt x="1055" y="18"/>
                    <a:pt x="1000" y="0"/>
                    <a:pt x="94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53;p66"/>
            <p:cNvSpPr/>
            <p:nvPr/>
          </p:nvSpPr>
          <p:spPr>
            <a:xfrm>
              <a:off x="5330375" y="2774600"/>
              <a:ext cx="24100" cy="33050"/>
            </a:xfrm>
            <a:custGeom>
              <a:avLst/>
              <a:gdLst/>
              <a:ahLst/>
              <a:cxnLst/>
              <a:rect l="l" t="t" r="r" b="b"/>
              <a:pathLst>
                <a:path w="964" h="1322" extrusionOk="0">
                  <a:moveTo>
                    <a:pt x="447" y="1"/>
                  </a:moveTo>
                  <a:cubicBezTo>
                    <a:pt x="412" y="1"/>
                    <a:pt x="382" y="20"/>
                    <a:pt x="369" y="52"/>
                  </a:cubicBezTo>
                  <a:cubicBezTo>
                    <a:pt x="238" y="450"/>
                    <a:pt x="89" y="825"/>
                    <a:pt x="12" y="1223"/>
                  </a:cubicBezTo>
                  <a:cubicBezTo>
                    <a:pt x="1" y="1278"/>
                    <a:pt x="52" y="1322"/>
                    <a:pt x="99" y="1322"/>
                  </a:cubicBezTo>
                  <a:cubicBezTo>
                    <a:pt x="129" y="1322"/>
                    <a:pt x="157" y="1304"/>
                    <a:pt x="166" y="1259"/>
                  </a:cubicBezTo>
                  <a:cubicBezTo>
                    <a:pt x="228" y="918"/>
                    <a:pt x="350" y="594"/>
                    <a:pt x="466" y="271"/>
                  </a:cubicBezTo>
                  <a:lnTo>
                    <a:pt x="466" y="271"/>
                  </a:lnTo>
                  <a:cubicBezTo>
                    <a:pt x="616" y="535"/>
                    <a:pt x="675" y="861"/>
                    <a:pt x="786" y="1146"/>
                  </a:cubicBezTo>
                  <a:cubicBezTo>
                    <a:pt x="803" y="1174"/>
                    <a:pt x="826" y="1186"/>
                    <a:pt x="850" y="1186"/>
                  </a:cubicBezTo>
                  <a:cubicBezTo>
                    <a:pt x="906" y="1186"/>
                    <a:pt x="964" y="1119"/>
                    <a:pt x="935" y="1051"/>
                  </a:cubicBezTo>
                  <a:cubicBezTo>
                    <a:pt x="786" y="712"/>
                    <a:pt x="749" y="337"/>
                    <a:pt x="523" y="34"/>
                  </a:cubicBezTo>
                  <a:cubicBezTo>
                    <a:pt x="499" y="11"/>
                    <a:pt x="471" y="1"/>
                    <a:pt x="44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54;p66"/>
            <p:cNvSpPr/>
            <p:nvPr/>
          </p:nvSpPr>
          <p:spPr>
            <a:xfrm>
              <a:off x="5335875" y="2779950"/>
              <a:ext cx="10425" cy="9175"/>
            </a:xfrm>
            <a:custGeom>
              <a:avLst/>
              <a:gdLst/>
              <a:ahLst/>
              <a:cxnLst/>
              <a:rect l="l" t="t" r="r" b="b"/>
              <a:pathLst>
                <a:path w="417" h="367" extrusionOk="0">
                  <a:moveTo>
                    <a:pt x="227" y="0"/>
                  </a:moveTo>
                  <a:cubicBezTo>
                    <a:pt x="178" y="0"/>
                    <a:pt x="125" y="40"/>
                    <a:pt x="149" y="105"/>
                  </a:cubicBezTo>
                  <a:cubicBezTo>
                    <a:pt x="149" y="141"/>
                    <a:pt x="172" y="177"/>
                    <a:pt x="172" y="195"/>
                  </a:cubicBezTo>
                  <a:lnTo>
                    <a:pt x="113" y="195"/>
                  </a:lnTo>
                  <a:cubicBezTo>
                    <a:pt x="0" y="195"/>
                    <a:pt x="0" y="367"/>
                    <a:pt x="113" y="367"/>
                  </a:cubicBezTo>
                  <a:cubicBezTo>
                    <a:pt x="190" y="367"/>
                    <a:pt x="262" y="367"/>
                    <a:pt x="339" y="349"/>
                  </a:cubicBezTo>
                  <a:cubicBezTo>
                    <a:pt x="416" y="331"/>
                    <a:pt x="416" y="236"/>
                    <a:pt x="357" y="195"/>
                  </a:cubicBezTo>
                  <a:cubicBezTo>
                    <a:pt x="398" y="177"/>
                    <a:pt x="376" y="123"/>
                    <a:pt x="339" y="82"/>
                  </a:cubicBezTo>
                  <a:cubicBezTo>
                    <a:pt x="339" y="64"/>
                    <a:pt x="321" y="46"/>
                    <a:pt x="285" y="28"/>
                  </a:cubicBezTo>
                  <a:cubicBezTo>
                    <a:pt x="272" y="9"/>
                    <a:pt x="250" y="0"/>
                    <a:pt x="2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55;p66"/>
            <p:cNvSpPr/>
            <p:nvPr/>
          </p:nvSpPr>
          <p:spPr>
            <a:xfrm>
              <a:off x="5340625" y="2817975"/>
              <a:ext cx="7025" cy="47350"/>
            </a:xfrm>
            <a:custGeom>
              <a:avLst/>
              <a:gdLst/>
              <a:ahLst/>
              <a:cxnLst/>
              <a:rect l="l" t="t" r="r" b="b"/>
              <a:pathLst>
                <a:path w="281" h="1894" extrusionOk="0">
                  <a:moveTo>
                    <a:pt x="122" y="1"/>
                  </a:moveTo>
                  <a:cubicBezTo>
                    <a:pt x="61" y="1"/>
                    <a:pt x="0" y="24"/>
                    <a:pt x="0" y="72"/>
                  </a:cubicBezTo>
                  <a:cubicBezTo>
                    <a:pt x="18" y="655"/>
                    <a:pt x="54" y="1239"/>
                    <a:pt x="54" y="1823"/>
                  </a:cubicBezTo>
                  <a:cubicBezTo>
                    <a:pt x="54" y="1870"/>
                    <a:pt x="111" y="1894"/>
                    <a:pt x="167" y="1894"/>
                  </a:cubicBezTo>
                  <a:cubicBezTo>
                    <a:pt x="224" y="1894"/>
                    <a:pt x="281" y="1870"/>
                    <a:pt x="281" y="1823"/>
                  </a:cubicBezTo>
                  <a:cubicBezTo>
                    <a:pt x="281" y="1239"/>
                    <a:pt x="262" y="655"/>
                    <a:pt x="244" y="72"/>
                  </a:cubicBezTo>
                  <a:cubicBezTo>
                    <a:pt x="244" y="24"/>
                    <a:pt x="183" y="1"/>
                    <a:pt x="1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56;p66"/>
            <p:cNvSpPr/>
            <p:nvPr/>
          </p:nvSpPr>
          <p:spPr>
            <a:xfrm>
              <a:off x="5380125" y="2818175"/>
              <a:ext cx="44325" cy="103325"/>
            </a:xfrm>
            <a:custGeom>
              <a:avLst/>
              <a:gdLst/>
              <a:ahLst/>
              <a:cxnLst/>
              <a:rect l="l" t="t" r="r" b="b"/>
              <a:pathLst>
                <a:path w="1773" h="4133" extrusionOk="0">
                  <a:moveTo>
                    <a:pt x="1226" y="0"/>
                  </a:moveTo>
                  <a:cubicBezTo>
                    <a:pt x="1194" y="0"/>
                    <a:pt x="1167" y="31"/>
                    <a:pt x="1152" y="64"/>
                  </a:cubicBezTo>
                  <a:cubicBezTo>
                    <a:pt x="700" y="1362"/>
                    <a:pt x="415" y="2719"/>
                    <a:pt x="21" y="4040"/>
                  </a:cubicBezTo>
                  <a:cubicBezTo>
                    <a:pt x="0" y="4096"/>
                    <a:pt x="50" y="4132"/>
                    <a:pt x="98" y="4132"/>
                  </a:cubicBezTo>
                  <a:cubicBezTo>
                    <a:pt x="131" y="4132"/>
                    <a:pt x="163" y="4115"/>
                    <a:pt x="171" y="4076"/>
                  </a:cubicBezTo>
                  <a:cubicBezTo>
                    <a:pt x="551" y="2832"/>
                    <a:pt x="813" y="1570"/>
                    <a:pt x="1229" y="326"/>
                  </a:cubicBezTo>
                  <a:cubicBezTo>
                    <a:pt x="1297" y="240"/>
                    <a:pt x="1357" y="198"/>
                    <a:pt x="1406" y="198"/>
                  </a:cubicBezTo>
                  <a:cubicBezTo>
                    <a:pt x="1465" y="198"/>
                    <a:pt x="1508" y="261"/>
                    <a:pt x="1528" y="385"/>
                  </a:cubicBezTo>
                  <a:cubicBezTo>
                    <a:pt x="1492" y="534"/>
                    <a:pt x="1456" y="684"/>
                    <a:pt x="1397" y="855"/>
                  </a:cubicBezTo>
                  <a:cubicBezTo>
                    <a:pt x="1302" y="1231"/>
                    <a:pt x="1189" y="1629"/>
                    <a:pt x="1094" y="2005"/>
                  </a:cubicBezTo>
                  <a:cubicBezTo>
                    <a:pt x="926" y="2665"/>
                    <a:pt x="777" y="3344"/>
                    <a:pt x="569" y="3981"/>
                  </a:cubicBezTo>
                  <a:cubicBezTo>
                    <a:pt x="558" y="4040"/>
                    <a:pt x="609" y="4084"/>
                    <a:pt x="655" y="4084"/>
                  </a:cubicBezTo>
                  <a:cubicBezTo>
                    <a:pt x="684" y="4084"/>
                    <a:pt x="711" y="4066"/>
                    <a:pt x="718" y="4022"/>
                  </a:cubicBezTo>
                  <a:cubicBezTo>
                    <a:pt x="1116" y="2760"/>
                    <a:pt x="1379" y="1457"/>
                    <a:pt x="1754" y="195"/>
                  </a:cubicBezTo>
                  <a:cubicBezTo>
                    <a:pt x="1772" y="159"/>
                    <a:pt x="1754" y="118"/>
                    <a:pt x="1700" y="100"/>
                  </a:cubicBezTo>
                  <a:cubicBezTo>
                    <a:pt x="1546" y="64"/>
                    <a:pt x="1397" y="23"/>
                    <a:pt x="1247" y="5"/>
                  </a:cubicBezTo>
                  <a:cubicBezTo>
                    <a:pt x="1240" y="2"/>
                    <a:pt x="1233" y="0"/>
                    <a:pt x="12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57;p66"/>
            <p:cNvSpPr/>
            <p:nvPr/>
          </p:nvSpPr>
          <p:spPr>
            <a:xfrm>
              <a:off x="5402750" y="2834475"/>
              <a:ext cx="16375" cy="8075"/>
            </a:xfrm>
            <a:custGeom>
              <a:avLst/>
              <a:gdLst/>
              <a:ahLst/>
              <a:cxnLst/>
              <a:rect l="l" t="t" r="r" b="b"/>
              <a:pathLst>
                <a:path w="655" h="323" extrusionOk="0">
                  <a:moveTo>
                    <a:pt x="108" y="1"/>
                  </a:moveTo>
                  <a:cubicBezTo>
                    <a:pt x="38" y="1"/>
                    <a:pt x="0" y="99"/>
                    <a:pt x="76" y="145"/>
                  </a:cubicBezTo>
                  <a:cubicBezTo>
                    <a:pt x="211" y="222"/>
                    <a:pt x="361" y="240"/>
                    <a:pt x="492" y="317"/>
                  </a:cubicBezTo>
                  <a:cubicBezTo>
                    <a:pt x="503" y="321"/>
                    <a:pt x="514" y="323"/>
                    <a:pt x="524" y="323"/>
                  </a:cubicBezTo>
                  <a:cubicBezTo>
                    <a:pt x="603" y="323"/>
                    <a:pt x="655" y="215"/>
                    <a:pt x="587" y="163"/>
                  </a:cubicBezTo>
                  <a:cubicBezTo>
                    <a:pt x="437" y="108"/>
                    <a:pt x="284" y="72"/>
                    <a:pt x="152" y="13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58;p66"/>
            <p:cNvSpPr/>
            <p:nvPr/>
          </p:nvSpPr>
          <p:spPr>
            <a:xfrm>
              <a:off x="5430075" y="2800875"/>
              <a:ext cx="83025" cy="116400"/>
            </a:xfrm>
            <a:custGeom>
              <a:avLst/>
              <a:gdLst/>
              <a:ahLst/>
              <a:cxnLst/>
              <a:rect l="l" t="t" r="r" b="b"/>
              <a:pathLst>
                <a:path w="3321" h="4656" extrusionOk="0">
                  <a:moveTo>
                    <a:pt x="1321" y="0"/>
                  </a:moveTo>
                  <a:cubicBezTo>
                    <a:pt x="1226" y="398"/>
                    <a:pt x="322" y="3637"/>
                    <a:pt x="0" y="4655"/>
                  </a:cubicBezTo>
                  <a:lnTo>
                    <a:pt x="2077" y="4524"/>
                  </a:lnTo>
                  <a:cubicBezTo>
                    <a:pt x="2488" y="3262"/>
                    <a:pt x="2905" y="1715"/>
                    <a:pt x="3321" y="471"/>
                  </a:cubicBezTo>
                  <a:cubicBezTo>
                    <a:pt x="2810" y="376"/>
                    <a:pt x="1964" y="77"/>
                    <a:pt x="132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59;p66"/>
            <p:cNvSpPr/>
            <p:nvPr/>
          </p:nvSpPr>
          <p:spPr>
            <a:xfrm>
              <a:off x="5462650" y="2817375"/>
              <a:ext cx="5225" cy="4225"/>
            </a:xfrm>
            <a:custGeom>
              <a:avLst/>
              <a:gdLst/>
              <a:ahLst/>
              <a:cxnLst/>
              <a:rect l="l" t="t" r="r" b="b"/>
              <a:pathLst>
                <a:path w="209" h="169" extrusionOk="0">
                  <a:moveTo>
                    <a:pt x="113" y="1"/>
                  </a:moveTo>
                  <a:cubicBezTo>
                    <a:pt x="0" y="1"/>
                    <a:pt x="0" y="168"/>
                    <a:pt x="113" y="168"/>
                  </a:cubicBezTo>
                  <a:cubicBezTo>
                    <a:pt x="208" y="168"/>
                    <a:pt x="208" y="1"/>
                    <a:pt x="11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60;p66"/>
            <p:cNvSpPr/>
            <p:nvPr/>
          </p:nvSpPr>
          <p:spPr>
            <a:xfrm>
              <a:off x="5470675" y="2808450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extrusionOk="0">
                  <a:moveTo>
                    <a:pt x="114" y="0"/>
                  </a:moveTo>
                  <a:cubicBezTo>
                    <a:pt x="0" y="0"/>
                    <a:pt x="0" y="168"/>
                    <a:pt x="114" y="168"/>
                  </a:cubicBezTo>
                  <a:cubicBezTo>
                    <a:pt x="227" y="168"/>
                    <a:pt x="227" y="0"/>
                    <a:pt x="11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61;p66"/>
            <p:cNvSpPr/>
            <p:nvPr/>
          </p:nvSpPr>
          <p:spPr>
            <a:xfrm>
              <a:off x="5470675" y="2817375"/>
              <a:ext cx="5675" cy="4225"/>
            </a:xfrm>
            <a:custGeom>
              <a:avLst/>
              <a:gdLst/>
              <a:ahLst/>
              <a:cxnLst/>
              <a:rect l="l" t="t" r="r" b="b"/>
              <a:pathLst>
                <a:path w="227" h="169" extrusionOk="0">
                  <a:moveTo>
                    <a:pt x="114" y="1"/>
                  </a:moveTo>
                  <a:cubicBezTo>
                    <a:pt x="0" y="1"/>
                    <a:pt x="0" y="168"/>
                    <a:pt x="114" y="168"/>
                  </a:cubicBezTo>
                  <a:cubicBezTo>
                    <a:pt x="227" y="168"/>
                    <a:pt x="227" y="1"/>
                    <a:pt x="11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2;p66"/>
            <p:cNvSpPr/>
            <p:nvPr/>
          </p:nvSpPr>
          <p:spPr>
            <a:xfrm>
              <a:off x="5477225" y="2849850"/>
              <a:ext cx="5225" cy="3850"/>
            </a:xfrm>
            <a:custGeom>
              <a:avLst/>
              <a:gdLst/>
              <a:ahLst/>
              <a:cxnLst/>
              <a:rect l="l" t="t" r="r" b="b"/>
              <a:pathLst>
                <a:path w="209" h="154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63;p66"/>
            <p:cNvSpPr/>
            <p:nvPr/>
          </p:nvSpPr>
          <p:spPr>
            <a:xfrm>
              <a:off x="5481975" y="2843275"/>
              <a:ext cx="6150" cy="3775"/>
            </a:xfrm>
            <a:custGeom>
              <a:avLst/>
              <a:gdLst/>
              <a:ahLst/>
              <a:cxnLst/>
              <a:rect l="l" t="t" r="r" b="b"/>
              <a:pathLst>
                <a:path w="246" h="151" extrusionOk="0">
                  <a:moveTo>
                    <a:pt x="114" y="1"/>
                  </a:moveTo>
                  <a:cubicBezTo>
                    <a:pt x="1" y="1"/>
                    <a:pt x="1" y="150"/>
                    <a:pt x="114" y="150"/>
                  </a:cubicBezTo>
                  <a:lnTo>
                    <a:pt x="150" y="150"/>
                  </a:lnTo>
                  <a:cubicBezTo>
                    <a:pt x="245" y="150"/>
                    <a:pt x="245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64;p66"/>
            <p:cNvSpPr/>
            <p:nvPr/>
          </p:nvSpPr>
          <p:spPr>
            <a:xfrm>
              <a:off x="5484800" y="2852675"/>
              <a:ext cx="5700" cy="3875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27" y="154"/>
                    <a:pt x="227" y="0"/>
                    <a:pt x="11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65;p66"/>
            <p:cNvSpPr/>
            <p:nvPr/>
          </p:nvSpPr>
          <p:spPr>
            <a:xfrm>
              <a:off x="5450425" y="287065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91" y="1"/>
                  </a:moveTo>
                  <a:cubicBezTo>
                    <a:pt x="1" y="1"/>
                    <a:pt x="1" y="168"/>
                    <a:pt x="91" y="168"/>
                  </a:cubicBezTo>
                  <a:cubicBezTo>
                    <a:pt x="204" y="168"/>
                    <a:pt x="204" y="1"/>
                    <a:pt x="9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66;p66"/>
            <p:cNvSpPr/>
            <p:nvPr/>
          </p:nvSpPr>
          <p:spPr>
            <a:xfrm>
              <a:off x="5456525" y="2866350"/>
              <a:ext cx="5250" cy="3875"/>
            </a:xfrm>
            <a:custGeom>
              <a:avLst/>
              <a:gdLst/>
              <a:ahLst/>
              <a:cxnLst/>
              <a:rect l="l" t="t" r="r" b="b"/>
              <a:pathLst>
                <a:path w="210" h="155" extrusionOk="0">
                  <a:moveTo>
                    <a:pt x="96" y="1"/>
                  </a:moveTo>
                  <a:cubicBezTo>
                    <a:pt x="1" y="1"/>
                    <a:pt x="1" y="154"/>
                    <a:pt x="96" y="154"/>
                  </a:cubicBezTo>
                  <a:cubicBezTo>
                    <a:pt x="209" y="154"/>
                    <a:pt x="209" y="1"/>
                    <a:pt x="9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67;p66"/>
            <p:cNvSpPr/>
            <p:nvPr/>
          </p:nvSpPr>
          <p:spPr>
            <a:xfrm>
              <a:off x="5456525" y="2877200"/>
              <a:ext cx="5250" cy="3775"/>
            </a:xfrm>
            <a:custGeom>
              <a:avLst/>
              <a:gdLst/>
              <a:ahLst/>
              <a:cxnLst/>
              <a:rect l="l" t="t" r="r" b="b"/>
              <a:pathLst>
                <a:path w="210" h="151" extrusionOk="0">
                  <a:moveTo>
                    <a:pt x="96" y="1"/>
                  </a:moveTo>
                  <a:cubicBezTo>
                    <a:pt x="1" y="1"/>
                    <a:pt x="1" y="150"/>
                    <a:pt x="96" y="150"/>
                  </a:cubicBezTo>
                  <a:cubicBezTo>
                    <a:pt x="209" y="150"/>
                    <a:pt x="209" y="1"/>
                    <a:pt x="9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68;p66"/>
            <p:cNvSpPr/>
            <p:nvPr/>
          </p:nvSpPr>
          <p:spPr>
            <a:xfrm>
              <a:off x="5462650" y="2899375"/>
              <a:ext cx="5225" cy="4200"/>
            </a:xfrm>
            <a:custGeom>
              <a:avLst/>
              <a:gdLst/>
              <a:ahLst/>
              <a:cxnLst/>
              <a:rect l="l" t="t" r="r" b="b"/>
              <a:pathLst>
                <a:path w="209" h="168" extrusionOk="0">
                  <a:moveTo>
                    <a:pt x="95" y="1"/>
                  </a:moveTo>
                  <a:cubicBezTo>
                    <a:pt x="0" y="1"/>
                    <a:pt x="0" y="168"/>
                    <a:pt x="95" y="168"/>
                  </a:cubicBezTo>
                  <a:cubicBezTo>
                    <a:pt x="208" y="168"/>
                    <a:pt x="208" y="1"/>
                    <a:pt x="9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69;p66"/>
            <p:cNvSpPr/>
            <p:nvPr/>
          </p:nvSpPr>
          <p:spPr>
            <a:xfrm>
              <a:off x="5469200" y="28918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70;p66"/>
            <p:cNvSpPr/>
            <p:nvPr/>
          </p:nvSpPr>
          <p:spPr>
            <a:xfrm>
              <a:off x="5471125" y="29031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1"/>
                  </a:moveTo>
                  <a:cubicBezTo>
                    <a:pt x="1" y="1"/>
                    <a:pt x="1" y="155"/>
                    <a:pt x="114" y="155"/>
                  </a:cubicBezTo>
                  <a:cubicBezTo>
                    <a:pt x="209" y="155"/>
                    <a:pt x="209" y="1"/>
                    <a:pt x="11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71;p66"/>
            <p:cNvSpPr/>
            <p:nvPr/>
          </p:nvSpPr>
          <p:spPr>
            <a:xfrm>
              <a:off x="5318900" y="2982275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extrusionOk="0">
                  <a:moveTo>
                    <a:pt x="2167" y="0"/>
                  </a:moveTo>
                  <a:cubicBezTo>
                    <a:pt x="964" y="0"/>
                    <a:pt x="0" y="964"/>
                    <a:pt x="0" y="2167"/>
                  </a:cubicBezTo>
                  <a:cubicBezTo>
                    <a:pt x="0" y="3375"/>
                    <a:pt x="964" y="4357"/>
                    <a:pt x="2167" y="4357"/>
                  </a:cubicBezTo>
                  <a:cubicBezTo>
                    <a:pt x="3375" y="4357"/>
                    <a:pt x="4357" y="3375"/>
                    <a:pt x="4357" y="2167"/>
                  </a:cubicBezTo>
                  <a:cubicBezTo>
                    <a:pt x="4357" y="964"/>
                    <a:pt x="3375" y="0"/>
                    <a:pt x="2167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72;p66"/>
            <p:cNvSpPr/>
            <p:nvPr/>
          </p:nvSpPr>
          <p:spPr>
            <a:xfrm>
              <a:off x="5269400" y="2928025"/>
              <a:ext cx="215150" cy="37125"/>
            </a:xfrm>
            <a:custGeom>
              <a:avLst/>
              <a:gdLst/>
              <a:ahLst/>
              <a:cxnLst/>
              <a:rect l="l" t="t" r="r" b="b"/>
              <a:pathLst>
                <a:path w="8606" h="1485" extrusionOk="0">
                  <a:moveTo>
                    <a:pt x="8366" y="1"/>
                  </a:moveTo>
                  <a:cubicBezTo>
                    <a:pt x="8355" y="1"/>
                    <a:pt x="8344" y="2"/>
                    <a:pt x="8332" y="4"/>
                  </a:cubicBezTo>
                  <a:cubicBezTo>
                    <a:pt x="7707" y="158"/>
                    <a:pt x="7398" y="884"/>
                    <a:pt x="6799" y="884"/>
                  </a:cubicBezTo>
                  <a:cubicBezTo>
                    <a:pt x="6730" y="884"/>
                    <a:pt x="6658" y="875"/>
                    <a:pt x="6581" y="854"/>
                  </a:cubicBezTo>
                  <a:cubicBezTo>
                    <a:pt x="6065" y="700"/>
                    <a:pt x="5712" y="130"/>
                    <a:pt x="5219" y="130"/>
                  </a:cubicBezTo>
                  <a:cubicBezTo>
                    <a:pt x="5048" y="130"/>
                    <a:pt x="4859" y="199"/>
                    <a:pt x="4640" y="379"/>
                  </a:cubicBezTo>
                  <a:cubicBezTo>
                    <a:pt x="4505" y="474"/>
                    <a:pt x="4414" y="587"/>
                    <a:pt x="4301" y="718"/>
                  </a:cubicBezTo>
                  <a:cubicBezTo>
                    <a:pt x="4178" y="842"/>
                    <a:pt x="4046" y="890"/>
                    <a:pt x="3916" y="890"/>
                  </a:cubicBezTo>
                  <a:cubicBezTo>
                    <a:pt x="3688" y="890"/>
                    <a:pt x="3462" y="742"/>
                    <a:pt x="3283" y="587"/>
                  </a:cubicBezTo>
                  <a:cubicBezTo>
                    <a:pt x="3016" y="379"/>
                    <a:pt x="2790" y="194"/>
                    <a:pt x="2433" y="194"/>
                  </a:cubicBezTo>
                  <a:cubicBezTo>
                    <a:pt x="2152" y="194"/>
                    <a:pt x="1944" y="456"/>
                    <a:pt x="1790" y="646"/>
                  </a:cubicBezTo>
                  <a:cubicBezTo>
                    <a:pt x="1641" y="857"/>
                    <a:pt x="1527" y="1156"/>
                    <a:pt x="1240" y="1156"/>
                  </a:cubicBezTo>
                  <a:cubicBezTo>
                    <a:pt x="1171" y="1156"/>
                    <a:pt x="1091" y="1139"/>
                    <a:pt x="999" y="1098"/>
                  </a:cubicBezTo>
                  <a:cubicBezTo>
                    <a:pt x="718" y="967"/>
                    <a:pt x="546" y="628"/>
                    <a:pt x="379" y="402"/>
                  </a:cubicBezTo>
                  <a:cubicBezTo>
                    <a:pt x="341" y="357"/>
                    <a:pt x="290" y="338"/>
                    <a:pt x="240" y="338"/>
                  </a:cubicBezTo>
                  <a:cubicBezTo>
                    <a:pt x="117" y="338"/>
                    <a:pt x="1" y="450"/>
                    <a:pt x="94" y="569"/>
                  </a:cubicBezTo>
                  <a:cubicBezTo>
                    <a:pt x="377" y="949"/>
                    <a:pt x="782" y="1485"/>
                    <a:pt x="1243" y="1485"/>
                  </a:cubicBezTo>
                  <a:cubicBezTo>
                    <a:pt x="1402" y="1485"/>
                    <a:pt x="1567" y="1421"/>
                    <a:pt x="1736" y="1266"/>
                  </a:cubicBezTo>
                  <a:cubicBezTo>
                    <a:pt x="1867" y="1153"/>
                    <a:pt x="1962" y="967"/>
                    <a:pt x="2075" y="813"/>
                  </a:cubicBezTo>
                  <a:cubicBezTo>
                    <a:pt x="2203" y="630"/>
                    <a:pt x="2344" y="560"/>
                    <a:pt x="2487" y="560"/>
                  </a:cubicBezTo>
                  <a:cubicBezTo>
                    <a:pt x="2725" y="560"/>
                    <a:pt x="2970" y="751"/>
                    <a:pt x="3170" y="926"/>
                  </a:cubicBezTo>
                  <a:cubicBezTo>
                    <a:pt x="3386" y="1119"/>
                    <a:pt x="3595" y="1211"/>
                    <a:pt x="3842" y="1211"/>
                  </a:cubicBezTo>
                  <a:cubicBezTo>
                    <a:pt x="3937" y="1211"/>
                    <a:pt x="4038" y="1197"/>
                    <a:pt x="4147" y="1171"/>
                  </a:cubicBezTo>
                  <a:cubicBezTo>
                    <a:pt x="4659" y="1058"/>
                    <a:pt x="4754" y="515"/>
                    <a:pt x="5355" y="474"/>
                  </a:cubicBezTo>
                  <a:cubicBezTo>
                    <a:pt x="5363" y="474"/>
                    <a:pt x="5370" y="473"/>
                    <a:pt x="5378" y="473"/>
                  </a:cubicBezTo>
                  <a:cubicBezTo>
                    <a:pt x="5630" y="473"/>
                    <a:pt x="5831" y="763"/>
                    <a:pt x="5998" y="890"/>
                  </a:cubicBezTo>
                  <a:cubicBezTo>
                    <a:pt x="6201" y="1040"/>
                    <a:pt x="6409" y="1135"/>
                    <a:pt x="6654" y="1211"/>
                  </a:cubicBezTo>
                  <a:cubicBezTo>
                    <a:pt x="6737" y="1235"/>
                    <a:pt x="6815" y="1246"/>
                    <a:pt x="6889" y="1246"/>
                  </a:cubicBezTo>
                  <a:cubicBezTo>
                    <a:pt x="7510" y="1246"/>
                    <a:pt x="7802" y="474"/>
                    <a:pt x="8409" y="325"/>
                  </a:cubicBezTo>
                  <a:cubicBezTo>
                    <a:pt x="8605" y="269"/>
                    <a:pt x="8548" y="1"/>
                    <a:pt x="8366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73;p66"/>
            <p:cNvSpPr/>
            <p:nvPr/>
          </p:nvSpPr>
          <p:spPr>
            <a:xfrm>
              <a:off x="5339150" y="2999725"/>
              <a:ext cx="37225" cy="36400"/>
            </a:xfrm>
            <a:custGeom>
              <a:avLst/>
              <a:gdLst/>
              <a:ahLst/>
              <a:cxnLst/>
              <a:rect l="l" t="t" r="r" b="b"/>
              <a:pathLst>
                <a:path w="1489" h="1456" extrusionOk="0">
                  <a:moveTo>
                    <a:pt x="418" y="1"/>
                  </a:moveTo>
                  <a:cubicBezTo>
                    <a:pt x="341" y="1"/>
                    <a:pt x="267" y="51"/>
                    <a:pt x="267" y="153"/>
                  </a:cubicBezTo>
                  <a:cubicBezTo>
                    <a:pt x="267" y="266"/>
                    <a:pt x="285" y="397"/>
                    <a:pt x="285" y="510"/>
                  </a:cubicBezTo>
                  <a:cubicBezTo>
                    <a:pt x="226" y="547"/>
                    <a:pt x="172" y="605"/>
                    <a:pt x="113" y="642"/>
                  </a:cubicBezTo>
                  <a:cubicBezTo>
                    <a:pt x="0" y="718"/>
                    <a:pt x="18" y="868"/>
                    <a:pt x="154" y="927"/>
                  </a:cubicBezTo>
                  <a:cubicBezTo>
                    <a:pt x="208" y="945"/>
                    <a:pt x="285" y="963"/>
                    <a:pt x="340" y="963"/>
                  </a:cubicBezTo>
                  <a:cubicBezTo>
                    <a:pt x="358" y="1094"/>
                    <a:pt x="398" y="1225"/>
                    <a:pt x="435" y="1356"/>
                  </a:cubicBezTo>
                  <a:cubicBezTo>
                    <a:pt x="450" y="1420"/>
                    <a:pt x="493" y="1456"/>
                    <a:pt x="548" y="1456"/>
                  </a:cubicBezTo>
                  <a:cubicBezTo>
                    <a:pt x="560" y="1456"/>
                    <a:pt x="571" y="1454"/>
                    <a:pt x="584" y="1451"/>
                  </a:cubicBezTo>
                  <a:cubicBezTo>
                    <a:pt x="594" y="1454"/>
                    <a:pt x="604" y="1456"/>
                    <a:pt x="615" y="1456"/>
                  </a:cubicBezTo>
                  <a:cubicBezTo>
                    <a:pt x="667" y="1456"/>
                    <a:pt x="723" y="1420"/>
                    <a:pt x="738" y="1356"/>
                  </a:cubicBezTo>
                  <a:cubicBezTo>
                    <a:pt x="792" y="1243"/>
                    <a:pt x="833" y="1130"/>
                    <a:pt x="887" y="1017"/>
                  </a:cubicBezTo>
                  <a:lnTo>
                    <a:pt x="1285" y="1017"/>
                  </a:lnTo>
                  <a:cubicBezTo>
                    <a:pt x="1416" y="1017"/>
                    <a:pt x="1489" y="850"/>
                    <a:pt x="1398" y="755"/>
                  </a:cubicBezTo>
                  <a:cubicBezTo>
                    <a:pt x="1303" y="678"/>
                    <a:pt x="1208" y="587"/>
                    <a:pt x="1095" y="510"/>
                  </a:cubicBezTo>
                  <a:cubicBezTo>
                    <a:pt x="1149" y="415"/>
                    <a:pt x="1190" y="320"/>
                    <a:pt x="1226" y="207"/>
                  </a:cubicBezTo>
                  <a:cubicBezTo>
                    <a:pt x="1254" y="120"/>
                    <a:pt x="1172" y="33"/>
                    <a:pt x="1081" y="33"/>
                  </a:cubicBezTo>
                  <a:cubicBezTo>
                    <a:pt x="1054" y="33"/>
                    <a:pt x="1026" y="40"/>
                    <a:pt x="1000" y="58"/>
                  </a:cubicBezTo>
                  <a:cubicBezTo>
                    <a:pt x="905" y="94"/>
                    <a:pt x="833" y="153"/>
                    <a:pt x="738" y="207"/>
                  </a:cubicBezTo>
                  <a:cubicBezTo>
                    <a:pt x="661" y="153"/>
                    <a:pt x="606" y="94"/>
                    <a:pt x="530" y="40"/>
                  </a:cubicBezTo>
                  <a:cubicBezTo>
                    <a:pt x="497" y="14"/>
                    <a:pt x="457" y="1"/>
                    <a:pt x="41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74;p66"/>
            <p:cNvSpPr/>
            <p:nvPr/>
          </p:nvSpPr>
          <p:spPr>
            <a:xfrm>
              <a:off x="5387200" y="3022625"/>
              <a:ext cx="30675" cy="28250"/>
            </a:xfrm>
            <a:custGeom>
              <a:avLst/>
              <a:gdLst/>
              <a:ahLst/>
              <a:cxnLst/>
              <a:rect l="l" t="t" r="r" b="b"/>
              <a:pathLst>
                <a:path w="1227" h="1130" extrusionOk="0">
                  <a:moveTo>
                    <a:pt x="812" y="0"/>
                  </a:moveTo>
                  <a:cubicBezTo>
                    <a:pt x="788" y="0"/>
                    <a:pt x="763" y="9"/>
                    <a:pt x="738" y="29"/>
                  </a:cubicBezTo>
                  <a:cubicBezTo>
                    <a:pt x="661" y="83"/>
                    <a:pt x="584" y="142"/>
                    <a:pt x="512" y="196"/>
                  </a:cubicBezTo>
                  <a:cubicBezTo>
                    <a:pt x="453" y="178"/>
                    <a:pt x="399" y="160"/>
                    <a:pt x="340" y="142"/>
                  </a:cubicBezTo>
                  <a:cubicBezTo>
                    <a:pt x="328" y="139"/>
                    <a:pt x="316" y="138"/>
                    <a:pt x="305" y="138"/>
                  </a:cubicBezTo>
                  <a:cubicBezTo>
                    <a:pt x="224" y="138"/>
                    <a:pt x="159" y="192"/>
                    <a:pt x="191" y="291"/>
                  </a:cubicBezTo>
                  <a:cubicBezTo>
                    <a:pt x="209" y="350"/>
                    <a:pt x="227" y="404"/>
                    <a:pt x="245" y="440"/>
                  </a:cubicBezTo>
                  <a:cubicBezTo>
                    <a:pt x="173" y="517"/>
                    <a:pt x="96" y="594"/>
                    <a:pt x="42" y="666"/>
                  </a:cubicBezTo>
                  <a:cubicBezTo>
                    <a:pt x="1" y="725"/>
                    <a:pt x="1" y="780"/>
                    <a:pt x="42" y="820"/>
                  </a:cubicBezTo>
                  <a:cubicBezTo>
                    <a:pt x="56" y="850"/>
                    <a:pt x="95" y="879"/>
                    <a:pt x="141" y="879"/>
                  </a:cubicBezTo>
                  <a:cubicBezTo>
                    <a:pt x="151" y="879"/>
                    <a:pt x="162" y="878"/>
                    <a:pt x="173" y="875"/>
                  </a:cubicBezTo>
                  <a:cubicBezTo>
                    <a:pt x="268" y="856"/>
                    <a:pt x="358" y="838"/>
                    <a:pt x="453" y="820"/>
                  </a:cubicBezTo>
                  <a:cubicBezTo>
                    <a:pt x="530" y="893"/>
                    <a:pt x="584" y="988"/>
                    <a:pt x="643" y="1083"/>
                  </a:cubicBezTo>
                  <a:cubicBezTo>
                    <a:pt x="665" y="1114"/>
                    <a:pt x="703" y="1129"/>
                    <a:pt x="742" y="1129"/>
                  </a:cubicBezTo>
                  <a:cubicBezTo>
                    <a:pt x="800" y="1129"/>
                    <a:pt x="859" y="1096"/>
                    <a:pt x="869" y="1028"/>
                  </a:cubicBezTo>
                  <a:cubicBezTo>
                    <a:pt x="869" y="933"/>
                    <a:pt x="869" y="820"/>
                    <a:pt x="888" y="725"/>
                  </a:cubicBezTo>
                  <a:cubicBezTo>
                    <a:pt x="964" y="707"/>
                    <a:pt x="1059" y="689"/>
                    <a:pt x="1132" y="666"/>
                  </a:cubicBezTo>
                  <a:cubicBezTo>
                    <a:pt x="1227" y="648"/>
                    <a:pt x="1227" y="499"/>
                    <a:pt x="1132" y="463"/>
                  </a:cubicBezTo>
                  <a:cubicBezTo>
                    <a:pt x="1059" y="422"/>
                    <a:pt x="983" y="386"/>
                    <a:pt x="906" y="350"/>
                  </a:cubicBezTo>
                  <a:cubicBezTo>
                    <a:pt x="906" y="291"/>
                    <a:pt x="924" y="214"/>
                    <a:pt x="924" y="142"/>
                  </a:cubicBezTo>
                  <a:cubicBezTo>
                    <a:pt x="941" y="71"/>
                    <a:pt x="882" y="0"/>
                    <a:pt x="81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75;p66"/>
            <p:cNvSpPr/>
            <p:nvPr/>
          </p:nvSpPr>
          <p:spPr>
            <a:xfrm>
              <a:off x="5350000" y="3047900"/>
              <a:ext cx="18900" cy="18775"/>
            </a:xfrm>
            <a:custGeom>
              <a:avLst/>
              <a:gdLst/>
              <a:ahLst/>
              <a:cxnLst/>
              <a:rect l="l" t="t" r="r" b="b"/>
              <a:pathLst>
                <a:path w="756" h="751" extrusionOk="0">
                  <a:moveTo>
                    <a:pt x="220" y="1"/>
                  </a:moveTo>
                  <a:cubicBezTo>
                    <a:pt x="184" y="1"/>
                    <a:pt x="150" y="26"/>
                    <a:pt x="150" y="72"/>
                  </a:cubicBezTo>
                  <a:lnTo>
                    <a:pt x="150" y="262"/>
                  </a:lnTo>
                  <a:cubicBezTo>
                    <a:pt x="114" y="280"/>
                    <a:pt x="77" y="298"/>
                    <a:pt x="59" y="316"/>
                  </a:cubicBezTo>
                  <a:cubicBezTo>
                    <a:pt x="1" y="357"/>
                    <a:pt x="1" y="429"/>
                    <a:pt x="59" y="470"/>
                  </a:cubicBezTo>
                  <a:cubicBezTo>
                    <a:pt x="96" y="470"/>
                    <a:pt x="132" y="488"/>
                    <a:pt x="172" y="506"/>
                  </a:cubicBezTo>
                  <a:cubicBezTo>
                    <a:pt x="172" y="560"/>
                    <a:pt x="191" y="637"/>
                    <a:pt x="191" y="696"/>
                  </a:cubicBezTo>
                  <a:cubicBezTo>
                    <a:pt x="209" y="732"/>
                    <a:pt x="245" y="750"/>
                    <a:pt x="263" y="750"/>
                  </a:cubicBezTo>
                  <a:cubicBezTo>
                    <a:pt x="304" y="750"/>
                    <a:pt x="340" y="750"/>
                    <a:pt x="358" y="714"/>
                  </a:cubicBezTo>
                  <a:cubicBezTo>
                    <a:pt x="376" y="655"/>
                    <a:pt x="417" y="601"/>
                    <a:pt x="435" y="542"/>
                  </a:cubicBezTo>
                  <a:lnTo>
                    <a:pt x="643" y="542"/>
                  </a:lnTo>
                  <a:cubicBezTo>
                    <a:pt x="715" y="542"/>
                    <a:pt x="756" y="470"/>
                    <a:pt x="715" y="411"/>
                  </a:cubicBezTo>
                  <a:cubicBezTo>
                    <a:pt x="661" y="375"/>
                    <a:pt x="625" y="334"/>
                    <a:pt x="566" y="280"/>
                  </a:cubicBezTo>
                  <a:cubicBezTo>
                    <a:pt x="584" y="244"/>
                    <a:pt x="625" y="185"/>
                    <a:pt x="643" y="130"/>
                  </a:cubicBezTo>
                  <a:cubicBezTo>
                    <a:pt x="659" y="79"/>
                    <a:pt x="603" y="32"/>
                    <a:pt x="552" y="32"/>
                  </a:cubicBezTo>
                  <a:cubicBezTo>
                    <a:pt x="545" y="32"/>
                    <a:pt x="537" y="33"/>
                    <a:pt x="530" y="35"/>
                  </a:cubicBezTo>
                  <a:cubicBezTo>
                    <a:pt x="489" y="72"/>
                    <a:pt x="435" y="90"/>
                    <a:pt x="399" y="130"/>
                  </a:cubicBezTo>
                  <a:cubicBezTo>
                    <a:pt x="358" y="90"/>
                    <a:pt x="322" y="54"/>
                    <a:pt x="286" y="35"/>
                  </a:cubicBezTo>
                  <a:cubicBezTo>
                    <a:pt x="269" y="12"/>
                    <a:pt x="244" y="1"/>
                    <a:pt x="22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276;p66"/>
            <p:cNvSpPr/>
            <p:nvPr/>
          </p:nvSpPr>
          <p:spPr>
            <a:xfrm>
              <a:off x="5283625" y="2994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77;p66"/>
            <p:cNvSpPr/>
            <p:nvPr/>
          </p:nvSpPr>
          <p:spPr>
            <a:xfrm>
              <a:off x="5290625" y="29827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4" y="1"/>
                  </a:moveTo>
                  <a:cubicBezTo>
                    <a:pt x="1" y="1"/>
                    <a:pt x="1" y="209"/>
                    <a:pt x="114" y="209"/>
                  </a:cubicBezTo>
                  <a:cubicBezTo>
                    <a:pt x="245" y="209"/>
                    <a:pt x="245" y="1"/>
                    <a:pt x="1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78;p66"/>
            <p:cNvSpPr/>
            <p:nvPr/>
          </p:nvSpPr>
          <p:spPr>
            <a:xfrm>
              <a:off x="5294350" y="2993125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1"/>
                  </a:moveTo>
                  <a:cubicBezTo>
                    <a:pt x="1" y="1"/>
                    <a:pt x="1" y="191"/>
                    <a:pt x="137" y="191"/>
                  </a:cubicBezTo>
                  <a:cubicBezTo>
                    <a:pt x="268" y="191"/>
                    <a:pt x="268" y="1"/>
                    <a:pt x="13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79;p66"/>
            <p:cNvSpPr/>
            <p:nvPr/>
          </p:nvSpPr>
          <p:spPr>
            <a:xfrm>
              <a:off x="5406550" y="3127950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0" y="0"/>
                    <a:pt x="0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280;p66"/>
            <p:cNvSpPr/>
            <p:nvPr/>
          </p:nvSpPr>
          <p:spPr>
            <a:xfrm>
              <a:off x="5384375" y="3005900"/>
              <a:ext cx="6700" cy="5125"/>
            </a:xfrm>
            <a:custGeom>
              <a:avLst/>
              <a:gdLst/>
              <a:ahLst/>
              <a:cxnLst/>
              <a:rect l="l" t="t" r="r" b="b"/>
              <a:pathLst>
                <a:path w="268" h="205" extrusionOk="0">
                  <a:moveTo>
                    <a:pt x="132" y="1"/>
                  </a:moveTo>
                  <a:cubicBezTo>
                    <a:pt x="1" y="1"/>
                    <a:pt x="1" y="205"/>
                    <a:pt x="132" y="205"/>
                  </a:cubicBezTo>
                  <a:cubicBezTo>
                    <a:pt x="268" y="205"/>
                    <a:pt x="268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281;p66"/>
            <p:cNvSpPr/>
            <p:nvPr/>
          </p:nvSpPr>
          <p:spPr>
            <a:xfrm>
              <a:off x="5381550" y="305295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82;p66"/>
            <p:cNvSpPr/>
            <p:nvPr/>
          </p:nvSpPr>
          <p:spPr>
            <a:xfrm>
              <a:off x="5340625" y="30318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83;p66"/>
            <p:cNvSpPr/>
            <p:nvPr/>
          </p:nvSpPr>
          <p:spPr>
            <a:xfrm>
              <a:off x="5448500" y="2974800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1" y="1"/>
                    <a:pt x="1" y="204"/>
                    <a:pt x="132" y="204"/>
                  </a:cubicBezTo>
                  <a:cubicBezTo>
                    <a:pt x="263" y="204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84;p66"/>
            <p:cNvSpPr/>
            <p:nvPr/>
          </p:nvSpPr>
          <p:spPr>
            <a:xfrm>
              <a:off x="5455525" y="29657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6" y="0"/>
                  </a:moveTo>
                  <a:cubicBezTo>
                    <a:pt x="0" y="0"/>
                    <a:pt x="0" y="208"/>
                    <a:pt x="136" y="208"/>
                  </a:cubicBezTo>
                  <a:cubicBezTo>
                    <a:pt x="267" y="208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85;p66"/>
            <p:cNvSpPr/>
            <p:nvPr/>
          </p:nvSpPr>
          <p:spPr>
            <a:xfrm>
              <a:off x="5461750" y="29790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3" y="0"/>
                  </a:moveTo>
                  <a:cubicBezTo>
                    <a:pt x="0" y="0"/>
                    <a:pt x="0" y="208"/>
                    <a:pt x="113" y="208"/>
                  </a:cubicBezTo>
                  <a:cubicBezTo>
                    <a:pt x="244" y="208"/>
                    <a:pt x="244" y="0"/>
                    <a:pt x="1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86;p66"/>
            <p:cNvSpPr/>
            <p:nvPr/>
          </p:nvSpPr>
          <p:spPr>
            <a:xfrm>
              <a:off x="5317550" y="312692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1" y="0"/>
                  </a:moveTo>
                  <a:cubicBezTo>
                    <a:pt x="0" y="0"/>
                    <a:pt x="0" y="208"/>
                    <a:pt x="131" y="208"/>
                  </a:cubicBezTo>
                  <a:cubicBezTo>
                    <a:pt x="263" y="208"/>
                    <a:pt x="263" y="0"/>
                    <a:pt x="13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5" name="Google Shape;3535;p39"/>
          <p:cNvGrpSpPr/>
          <p:nvPr/>
        </p:nvGrpSpPr>
        <p:grpSpPr>
          <a:xfrm>
            <a:off x="5530744" y="1296665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3986565" y="2953206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2840894" y="1296665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</a:t>
            </a:r>
            <a:r>
              <a:rPr lang="en" dirty="0" smtClean="0"/>
              <a:t>elompok 2</a:t>
            </a:r>
            <a:endParaRPr dirty="0"/>
          </a:p>
        </p:txBody>
      </p:sp>
      <p:sp>
        <p:nvSpPr>
          <p:cNvPr id="3545" name="Google Shape;3545;p39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K7120006 </a:t>
            </a:r>
            <a:endParaRPr dirty="0"/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Adinda Nur Aini</a:t>
            </a:r>
            <a:endParaRPr dirty="0"/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48" name="Google Shape;3548;p39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K7120182</a:t>
            </a:r>
            <a:endParaRPr dirty="0"/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Navalia Dewi Ernamasari</a:t>
            </a:r>
            <a:endParaRPr dirty="0"/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51" name="Google Shape;3551;p39"/>
          <p:cNvSpPr txBox="1">
            <a:spLocks noGrp="1"/>
          </p:cNvSpPr>
          <p:nvPr>
            <p:ph type="subTitle" idx="7"/>
          </p:nvPr>
        </p:nvSpPr>
        <p:spPr>
          <a:xfrm>
            <a:off x="3227063" y="4042214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K7118243 </a:t>
            </a:r>
            <a:endParaRPr dirty="0"/>
          </a:p>
        </p:txBody>
      </p:sp>
      <p:sp>
        <p:nvSpPr>
          <p:cNvPr id="3552" name="Google Shape;3552;p39"/>
          <p:cNvSpPr txBox="1">
            <a:spLocks noGrp="1"/>
          </p:cNvSpPr>
          <p:nvPr>
            <p:ph type="title" idx="8"/>
          </p:nvPr>
        </p:nvSpPr>
        <p:spPr>
          <a:xfrm>
            <a:off x="3227063" y="3779864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Dian Gabriela</a:t>
            </a:r>
            <a:endParaRPr dirty="0"/>
          </a:p>
        </p:txBody>
      </p:sp>
      <p:sp>
        <p:nvSpPr>
          <p:cNvPr id="3553" name="Google Shape;3553;p39"/>
          <p:cNvSpPr txBox="1">
            <a:spLocks noGrp="1"/>
          </p:cNvSpPr>
          <p:nvPr>
            <p:ph type="title" idx="9"/>
          </p:nvPr>
        </p:nvSpPr>
        <p:spPr>
          <a:xfrm>
            <a:off x="3259735" y="3094942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Sejarah Perkembangan IPS di Berbagai Negara</a:t>
            </a:r>
            <a:endParaRPr dirty="0"/>
          </a:p>
        </p:txBody>
      </p:sp>
      <p:sp>
        <p:nvSpPr>
          <p:cNvPr id="3527" name="Google Shape;3527;p38"/>
          <p:cNvSpPr txBox="1">
            <a:spLocks noGrp="1"/>
          </p:cNvSpPr>
          <p:nvPr>
            <p:ph type="body" idx="1"/>
          </p:nvPr>
        </p:nvSpPr>
        <p:spPr>
          <a:xfrm>
            <a:off x="904485" y="1263505"/>
            <a:ext cx="2275863" cy="409074"/>
          </a:xfrm>
          <a:prstGeom prst="rect">
            <a:avLst/>
          </a:prstGeom>
          <a:solidFill>
            <a:srgbClr val="FE848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US" sz="1400" b="1" dirty="0" err="1" smtClean="0">
                <a:solidFill>
                  <a:schemeClr val="dk2"/>
                </a:solidFill>
              </a:rPr>
              <a:t>Berawal</a:t>
            </a:r>
            <a:r>
              <a:rPr lang="en-US" sz="1400" b="1" dirty="0" smtClean="0">
                <a:solidFill>
                  <a:schemeClr val="dk2"/>
                </a:solidFill>
              </a:rPr>
              <a:t> </a:t>
            </a:r>
            <a:r>
              <a:rPr lang="en-US" sz="1400" b="1" dirty="0" err="1" smtClean="0">
                <a:solidFill>
                  <a:schemeClr val="dk2"/>
                </a:solidFill>
              </a:rPr>
              <a:t>dari</a:t>
            </a:r>
            <a:r>
              <a:rPr lang="en-US" sz="1400" b="1" dirty="0" smtClean="0">
                <a:solidFill>
                  <a:schemeClr val="dk2"/>
                </a:solidFill>
              </a:rPr>
              <a:t> </a:t>
            </a:r>
            <a:r>
              <a:rPr lang="en-US" sz="1400" b="1" dirty="0" err="1" smtClean="0">
                <a:solidFill>
                  <a:schemeClr val="dk2"/>
                </a:solidFill>
              </a:rPr>
              <a:t>Inggris</a:t>
            </a:r>
            <a:r>
              <a:rPr lang="en-US" sz="1400" b="1" dirty="0" smtClean="0">
                <a:solidFill>
                  <a:schemeClr val="dk2"/>
                </a:solidFill>
              </a:rPr>
              <a:t> </a:t>
            </a:r>
          </a:p>
          <a:p>
            <a:pPr marL="3238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Char char="•"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4" name="Google Shape;3527;p38"/>
          <p:cNvSpPr txBox="1">
            <a:spLocks/>
          </p:cNvSpPr>
          <p:nvPr/>
        </p:nvSpPr>
        <p:spPr>
          <a:xfrm>
            <a:off x="499422" y="1918484"/>
            <a:ext cx="3037862" cy="3225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1800" dirty="0" err="1" smtClean="0">
                <a:solidFill>
                  <a:schemeClr val="dk2"/>
                </a:solidFill>
              </a:rPr>
              <a:t>Berasal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dari</a:t>
            </a:r>
            <a:r>
              <a:rPr lang="en-US" sz="1800" dirty="0" smtClean="0">
                <a:solidFill>
                  <a:schemeClr val="dk2"/>
                </a:solidFill>
              </a:rPr>
              <a:t> Negara </a:t>
            </a:r>
            <a:r>
              <a:rPr lang="en-US" sz="1800" dirty="0" err="1" smtClean="0">
                <a:solidFill>
                  <a:schemeClr val="dk2"/>
                </a:solidFill>
              </a:rPr>
              <a:t>Inggris</a:t>
            </a:r>
            <a:r>
              <a:rPr lang="en-US" sz="1800" dirty="0" smtClean="0">
                <a:solidFill>
                  <a:schemeClr val="dk2"/>
                </a:solidFill>
              </a:rPr>
              <a:t> (Kota Rugby) di </a:t>
            </a:r>
            <a:r>
              <a:rPr lang="en-US" sz="1800" dirty="0" err="1" smtClean="0">
                <a:solidFill>
                  <a:schemeClr val="dk2"/>
                </a:solidFill>
              </a:rPr>
              <a:t>tahun</a:t>
            </a:r>
            <a:r>
              <a:rPr lang="en-US" sz="1800" dirty="0" smtClean="0">
                <a:solidFill>
                  <a:schemeClr val="dk2"/>
                </a:solidFill>
              </a:rPr>
              <a:t> 1827</a:t>
            </a:r>
          </a:p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1800" dirty="0" err="1" smtClean="0">
                <a:solidFill>
                  <a:schemeClr val="dk2"/>
                </a:solidFill>
              </a:rPr>
              <a:t>Dikenal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dengan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istilah</a:t>
            </a:r>
            <a:r>
              <a:rPr lang="en-US" sz="1800" dirty="0" smtClean="0">
                <a:solidFill>
                  <a:schemeClr val="dk2"/>
                </a:solidFill>
              </a:rPr>
              <a:t> “Social Studies</a:t>
            </a:r>
            <a:r>
              <a:rPr lang="en-US" sz="1400" b="1" dirty="0" smtClean="0">
                <a:solidFill>
                  <a:schemeClr val="dk2"/>
                </a:solidFill>
              </a:rPr>
              <a:t>” </a:t>
            </a:r>
          </a:p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1800" dirty="0" err="1" smtClean="0">
                <a:solidFill>
                  <a:schemeClr val="dk2"/>
                </a:solidFill>
              </a:rPr>
              <a:t>Tujuan</a:t>
            </a:r>
            <a:r>
              <a:rPr lang="en-US" sz="1800" dirty="0" smtClean="0">
                <a:solidFill>
                  <a:schemeClr val="dk2"/>
                </a:solidFill>
              </a:rPr>
              <a:t> : </a:t>
            </a:r>
            <a:r>
              <a:rPr lang="en-US" sz="1800" dirty="0" err="1" smtClean="0">
                <a:solidFill>
                  <a:schemeClr val="dk2"/>
                </a:solidFill>
              </a:rPr>
              <a:t>mengatasi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dampak</a:t>
            </a:r>
            <a:r>
              <a:rPr lang="en-US" sz="1800" dirty="0" smtClean="0">
                <a:solidFill>
                  <a:schemeClr val="dk2"/>
                </a:solidFill>
              </a:rPr>
              <a:t> negative </a:t>
            </a:r>
            <a:r>
              <a:rPr lang="en-US" sz="1800" dirty="0" err="1" smtClean="0">
                <a:solidFill>
                  <a:schemeClr val="dk2"/>
                </a:solidFill>
              </a:rPr>
              <a:t>dari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revolusi</a:t>
            </a:r>
            <a:r>
              <a:rPr lang="en-US" sz="1800" dirty="0" smtClean="0">
                <a:solidFill>
                  <a:schemeClr val="dk2"/>
                </a:solidFill>
              </a:rPr>
              <a:t> industry di </a:t>
            </a:r>
            <a:r>
              <a:rPr lang="en-US" sz="1800" dirty="0" err="1" smtClean="0">
                <a:solidFill>
                  <a:schemeClr val="dk2"/>
                </a:solidFill>
              </a:rPr>
              <a:t>Inggris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atau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sering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disebut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dengan</a:t>
            </a:r>
            <a:r>
              <a:rPr lang="en-US" sz="1800" dirty="0" smtClean="0">
                <a:solidFill>
                  <a:schemeClr val="dk2"/>
                </a:solidFill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</a:rPr>
              <a:t>istilaj</a:t>
            </a:r>
            <a:r>
              <a:rPr lang="en-US" sz="1800" dirty="0" smtClean="0">
                <a:solidFill>
                  <a:schemeClr val="dk2"/>
                </a:solidFill>
              </a:rPr>
              <a:t> “</a:t>
            </a:r>
            <a:r>
              <a:rPr lang="en-US" sz="1800" dirty="0" err="1" smtClean="0">
                <a:solidFill>
                  <a:schemeClr val="dk2"/>
                </a:solidFill>
              </a:rPr>
              <a:t>rehumanisasi</a:t>
            </a:r>
            <a:r>
              <a:rPr lang="en-US" sz="1800" dirty="0" smtClean="0">
                <a:solidFill>
                  <a:schemeClr val="dk2"/>
                </a:solidFill>
              </a:rPr>
              <a:t>”</a:t>
            </a:r>
          </a:p>
          <a:p>
            <a:pPr marL="323850" indent="-171450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5" name="Google Shape;3527;p38"/>
          <p:cNvSpPr txBox="1">
            <a:spLocks/>
          </p:cNvSpPr>
          <p:nvPr/>
        </p:nvSpPr>
        <p:spPr>
          <a:xfrm>
            <a:off x="6279537" y="1263505"/>
            <a:ext cx="1503948" cy="409074"/>
          </a:xfrm>
          <a:prstGeom prst="rect">
            <a:avLst/>
          </a:pr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 algn="ctr">
              <a:buClr>
                <a:schemeClr val="dk2"/>
              </a:buClr>
              <a:buFont typeface="Livvic"/>
              <a:buNone/>
            </a:pPr>
            <a:r>
              <a:rPr lang="en-US" sz="1400" b="1" dirty="0" smtClean="0">
                <a:solidFill>
                  <a:schemeClr val="dk2"/>
                </a:solidFill>
              </a:rPr>
              <a:t>Amerika </a:t>
            </a:r>
          </a:p>
          <a:p>
            <a:pPr marL="323850" indent="-171450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6" name="Google Shape;3527;p38"/>
          <p:cNvSpPr txBox="1">
            <a:spLocks/>
          </p:cNvSpPr>
          <p:nvPr/>
        </p:nvSpPr>
        <p:spPr>
          <a:xfrm>
            <a:off x="5512580" y="1918484"/>
            <a:ext cx="3037862" cy="3225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chemeClr val="dk2"/>
                </a:solidFill>
              </a:rPr>
              <a:t>Latar</a:t>
            </a:r>
            <a:r>
              <a:rPr lang="en-US" sz="1400" dirty="0" smtClean="0">
                <a:solidFill>
                  <a:schemeClr val="dk2"/>
                </a:solidFill>
              </a:rPr>
              <a:t> </a:t>
            </a:r>
            <a:r>
              <a:rPr lang="en-US" sz="1400" dirty="0" err="1" smtClean="0">
                <a:solidFill>
                  <a:schemeClr val="dk2"/>
                </a:solidFill>
              </a:rPr>
              <a:t>belakang</a:t>
            </a:r>
            <a:r>
              <a:rPr lang="en-US" sz="1400" dirty="0" smtClean="0">
                <a:solidFill>
                  <a:schemeClr val="dk2"/>
                </a:solidFill>
              </a:rPr>
              <a:t> : </a:t>
            </a:r>
            <a:r>
              <a:rPr lang="en-US" sz="1400" dirty="0" err="1" smtClean="0">
                <a:solidFill>
                  <a:schemeClr val="dk2"/>
                </a:solidFill>
              </a:rPr>
              <a:t>adanya</a:t>
            </a:r>
            <a:r>
              <a:rPr lang="en-US" sz="1400" dirty="0" smtClean="0">
                <a:solidFill>
                  <a:schemeClr val="dk2"/>
                </a:solidFill>
              </a:rPr>
              <a:t> </a:t>
            </a:r>
            <a:r>
              <a:rPr lang="en-US" sz="1400" dirty="0" err="1" smtClean="0">
                <a:solidFill>
                  <a:schemeClr val="dk2"/>
                </a:solidFill>
              </a:rPr>
              <a:t>konflik</a:t>
            </a:r>
            <a:r>
              <a:rPr lang="en-US" sz="1400" dirty="0" smtClean="0">
                <a:solidFill>
                  <a:schemeClr val="dk2"/>
                </a:solidFill>
              </a:rPr>
              <a:t> horizontal </a:t>
            </a:r>
            <a:r>
              <a:rPr lang="en-US" sz="1400" dirty="0" err="1" smtClean="0">
                <a:solidFill>
                  <a:schemeClr val="dk2"/>
                </a:solidFill>
              </a:rPr>
              <a:t>oleh</a:t>
            </a:r>
            <a:r>
              <a:rPr lang="en-US" sz="1400" dirty="0" smtClean="0">
                <a:solidFill>
                  <a:schemeClr val="dk2"/>
                </a:solidFill>
              </a:rPr>
              <a:t> multi </a:t>
            </a:r>
            <a:r>
              <a:rPr lang="en-US" sz="1400" dirty="0" err="1" smtClean="0">
                <a:solidFill>
                  <a:schemeClr val="dk2"/>
                </a:solidFill>
              </a:rPr>
              <a:t>ras</a:t>
            </a:r>
            <a:r>
              <a:rPr lang="en-US" sz="1400" dirty="0" smtClean="0">
                <a:solidFill>
                  <a:schemeClr val="dk2"/>
                </a:solidFill>
              </a:rPr>
              <a:t> (</a:t>
            </a:r>
            <a:r>
              <a:rPr lang="en-US" sz="1400" dirty="0" err="1" smtClean="0">
                <a:solidFill>
                  <a:schemeClr val="dk2"/>
                </a:solidFill>
              </a:rPr>
              <a:t>Ras</a:t>
            </a:r>
            <a:r>
              <a:rPr lang="en-US" sz="1400" dirty="0" smtClean="0">
                <a:solidFill>
                  <a:schemeClr val="dk2"/>
                </a:solidFill>
              </a:rPr>
              <a:t> Indian, </a:t>
            </a:r>
            <a:r>
              <a:rPr lang="en-US" sz="1400" dirty="0" err="1" smtClean="0">
                <a:solidFill>
                  <a:schemeClr val="dk2"/>
                </a:solidFill>
              </a:rPr>
              <a:t>Ras</a:t>
            </a:r>
            <a:r>
              <a:rPr lang="en-US" sz="1400" dirty="0" smtClean="0">
                <a:solidFill>
                  <a:schemeClr val="dk2"/>
                </a:solidFill>
              </a:rPr>
              <a:t> </a:t>
            </a:r>
            <a:r>
              <a:rPr lang="en-US" sz="1400" dirty="0" err="1" smtClean="0">
                <a:solidFill>
                  <a:schemeClr val="dk2"/>
                </a:solidFill>
              </a:rPr>
              <a:t>kulit</a:t>
            </a:r>
            <a:r>
              <a:rPr lang="en-US" sz="1400" dirty="0" smtClean="0">
                <a:solidFill>
                  <a:schemeClr val="dk2"/>
                </a:solidFill>
              </a:rPr>
              <a:t> </a:t>
            </a:r>
            <a:r>
              <a:rPr lang="en-US" sz="1400" dirty="0" err="1" smtClean="0">
                <a:solidFill>
                  <a:schemeClr val="dk2"/>
                </a:solidFill>
              </a:rPr>
              <a:t>putih</a:t>
            </a:r>
            <a:r>
              <a:rPr lang="en-US" sz="1400" dirty="0" smtClean="0">
                <a:solidFill>
                  <a:schemeClr val="dk2"/>
                </a:solidFill>
              </a:rPr>
              <a:t>, </a:t>
            </a:r>
            <a:r>
              <a:rPr lang="en-US" sz="1400" dirty="0" err="1" smtClean="0">
                <a:solidFill>
                  <a:schemeClr val="dk2"/>
                </a:solidFill>
              </a:rPr>
              <a:t>Ras</a:t>
            </a:r>
            <a:r>
              <a:rPr lang="en-US" sz="1400" dirty="0" smtClean="0">
                <a:solidFill>
                  <a:schemeClr val="dk2"/>
                </a:solidFill>
              </a:rPr>
              <a:t> </a:t>
            </a:r>
            <a:r>
              <a:rPr lang="en-US" sz="1400" dirty="0" err="1" smtClean="0">
                <a:solidFill>
                  <a:schemeClr val="dk2"/>
                </a:solidFill>
              </a:rPr>
              <a:t>kulit</a:t>
            </a:r>
            <a:r>
              <a:rPr lang="en-US" sz="1400" dirty="0" smtClean="0">
                <a:solidFill>
                  <a:schemeClr val="dk2"/>
                </a:solidFill>
              </a:rPr>
              <a:t> </a:t>
            </a:r>
            <a:r>
              <a:rPr lang="en-US" sz="1400" dirty="0" err="1" smtClean="0">
                <a:solidFill>
                  <a:schemeClr val="dk2"/>
                </a:solidFill>
              </a:rPr>
              <a:t>hitam</a:t>
            </a:r>
            <a:r>
              <a:rPr lang="en-US" sz="1400" dirty="0" smtClean="0">
                <a:solidFill>
                  <a:schemeClr val="dk2"/>
                </a:solidFill>
              </a:rPr>
              <a:t>)</a:t>
            </a:r>
          </a:p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chemeClr val="dk2"/>
                </a:solidFill>
              </a:rPr>
              <a:t>Tujuan</a:t>
            </a:r>
            <a:r>
              <a:rPr lang="en-US" sz="1400" dirty="0" smtClean="0">
                <a:solidFill>
                  <a:schemeClr val="dk2"/>
                </a:solidFill>
              </a:rPr>
              <a:t> : </a:t>
            </a:r>
            <a:r>
              <a:rPr lang="en-US" dirty="0" smtClean="0"/>
              <a:t>agar </a:t>
            </a:r>
            <a:r>
              <a:rPr lang="en-US" dirty="0" err="1"/>
              <a:t>setelah</a:t>
            </a:r>
            <a:r>
              <a:rPr lang="en-US" dirty="0"/>
              <a:t> lulus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para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:</a:t>
            </a:r>
          </a:p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152400" indent="0">
              <a:buClr>
                <a:schemeClr val="dk2"/>
              </a:buClr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</a:p>
          <a:p>
            <a:pPr marL="152400" indent="0">
              <a:buClr>
                <a:schemeClr val="dk2"/>
              </a:buClr>
              <a:buNone/>
            </a:pPr>
            <a:r>
              <a:rPr lang="en-US" dirty="0" smtClean="0"/>
              <a:t>2.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/>
              <a:t>bermasyarakat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simbang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en-US" sz="1800" dirty="0" smtClean="0">
              <a:solidFill>
                <a:schemeClr val="dk2"/>
              </a:solidFill>
            </a:endParaRPr>
          </a:p>
          <a:p>
            <a:pPr marL="438150" indent="-285750">
              <a:buClr>
                <a:schemeClr val="dk2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chemeClr val="dk2"/>
              </a:solidFill>
            </a:endParaRPr>
          </a:p>
        </p:txBody>
      </p:sp>
      <p:grpSp>
        <p:nvGrpSpPr>
          <p:cNvPr id="7" name="Google Shape;11969;p84"/>
          <p:cNvGrpSpPr/>
          <p:nvPr/>
        </p:nvGrpSpPr>
        <p:grpSpPr>
          <a:xfrm>
            <a:off x="5989463" y="1274216"/>
            <a:ext cx="387641" cy="387641"/>
            <a:chOff x="7199196" y="1561258"/>
            <a:chExt cx="397866" cy="397866"/>
          </a:xfrm>
        </p:grpSpPr>
        <p:sp>
          <p:nvSpPr>
            <p:cNvPr id="8" name="Google Shape;11970;p8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971;p8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972;p8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969;p84"/>
          <p:cNvGrpSpPr/>
          <p:nvPr/>
        </p:nvGrpSpPr>
        <p:grpSpPr>
          <a:xfrm>
            <a:off x="613754" y="1274221"/>
            <a:ext cx="387641" cy="387641"/>
            <a:chOff x="7199196" y="1561258"/>
            <a:chExt cx="397866" cy="397866"/>
          </a:xfrm>
        </p:grpSpPr>
        <p:sp>
          <p:nvSpPr>
            <p:cNvPr id="12" name="Google Shape;11970;p8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71;p8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72;p8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ight Arrow 1"/>
          <p:cNvSpPr/>
          <p:nvPr/>
        </p:nvSpPr>
        <p:spPr>
          <a:xfrm>
            <a:off x="3910263" y="3056021"/>
            <a:ext cx="1155032" cy="75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40"/>
          <p:cNvSpPr txBox="1">
            <a:spLocks noGrp="1"/>
          </p:cNvSpPr>
          <p:nvPr>
            <p:ph type="body" idx="1"/>
          </p:nvPr>
        </p:nvSpPr>
        <p:spPr>
          <a:xfrm>
            <a:off x="2674310" y="1428363"/>
            <a:ext cx="3726490" cy="2730278"/>
          </a:xfrm>
          <a:prstGeom prst="rect">
            <a:avLst/>
          </a:prstGeom>
          <a:solidFill>
            <a:srgbClr val="FEAC5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r>
              <a:rPr lang="en-US" sz="1800" dirty="0" smtClean="0"/>
              <a:t> Indonesia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dipengaruhi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Amerika </a:t>
            </a:r>
            <a:r>
              <a:rPr lang="en-US" sz="1800" dirty="0" err="1" smtClean="0"/>
              <a:t>Serikat</a:t>
            </a:r>
            <a:r>
              <a:rPr lang="en-US" sz="1800" dirty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reputasi</a:t>
            </a:r>
            <a:r>
              <a:rPr lang="en-US" sz="1800" dirty="0"/>
              <a:t> </a:t>
            </a:r>
            <a:r>
              <a:rPr lang="en-US" sz="1800" dirty="0" err="1"/>
              <a:t>akademis</a:t>
            </a:r>
            <a:r>
              <a:rPr lang="en-US" sz="1800" dirty="0"/>
              <a:t> yang </a:t>
            </a:r>
            <a:r>
              <a:rPr lang="en-US" sz="1800" dirty="0" err="1"/>
              <a:t>signifikan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.</a:t>
            </a:r>
          </a:p>
          <a:p>
            <a:pPr marL="0" lvl="0" indent="0" algn="just">
              <a:buNone/>
            </a:pPr>
            <a:endParaRPr dirty="0"/>
          </a:p>
        </p:txBody>
      </p:sp>
      <p:sp>
        <p:nvSpPr>
          <p:cNvPr id="4" name="Google Shape;3527;p38"/>
          <p:cNvSpPr txBox="1">
            <a:spLocks/>
          </p:cNvSpPr>
          <p:nvPr/>
        </p:nvSpPr>
        <p:spPr>
          <a:xfrm>
            <a:off x="2333947" y="486891"/>
            <a:ext cx="4388432" cy="409074"/>
          </a:xfrm>
          <a:prstGeom prst="rect">
            <a:avLst/>
          </a:pr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>
              <a:buSzPts val="1200"/>
              <a:buFont typeface="Open Sans"/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IPS di Indonesia </a:t>
            </a:r>
          </a:p>
          <a:p>
            <a:pPr marL="323850" indent="-171450" algn="l">
              <a:buSzPts val="12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oogle Shape;11969;p84"/>
          <p:cNvGrpSpPr/>
          <p:nvPr/>
        </p:nvGrpSpPr>
        <p:grpSpPr>
          <a:xfrm>
            <a:off x="2140126" y="508324"/>
            <a:ext cx="387641" cy="387641"/>
            <a:chOff x="7199196" y="1561258"/>
            <a:chExt cx="397866" cy="397866"/>
          </a:xfrm>
        </p:grpSpPr>
        <p:sp>
          <p:nvSpPr>
            <p:cNvPr id="6" name="Google Shape;11970;p8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71;p8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972;p8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40"/>
          <p:cNvSpPr txBox="1">
            <a:spLocks noGrp="1"/>
          </p:cNvSpPr>
          <p:nvPr>
            <p:ph type="body" idx="1"/>
          </p:nvPr>
        </p:nvSpPr>
        <p:spPr>
          <a:xfrm>
            <a:off x="2674310" y="1428363"/>
            <a:ext cx="3726490" cy="2730278"/>
          </a:xfrm>
          <a:prstGeom prst="rect">
            <a:avLst/>
          </a:prstGeom>
          <a:solidFill>
            <a:srgbClr val="FEAC5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Mata </a:t>
            </a:r>
            <a:r>
              <a:rPr lang="en-US" sz="1800" dirty="0" err="1"/>
              <a:t>pelajaran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IPS </a:t>
            </a:r>
            <a:r>
              <a:rPr lang="en-US" sz="1800" dirty="0" smtClean="0"/>
              <a:t>di Indonesia </a:t>
            </a:r>
            <a:r>
              <a:rPr lang="en-US" sz="1800" dirty="0" err="1" smtClean="0"/>
              <a:t>dirancang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pegetahun</a:t>
            </a:r>
            <a:r>
              <a:rPr lang="en-US" sz="1800" dirty="0"/>
              <a:t>, </a:t>
            </a:r>
            <a:r>
              <a:rPr lang="en-US" sz="1800" dirty="0" err="1"/>
              <a:t>pemahaman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memasuki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yang </a:t>
            </a:r>
            <a:r>
              <a:rPr lang="en-US" sz="1800" dirty="0" err="1"/>
              <a:t>dinamis</a:t>
            </a:r>
            <a:r>
              <a:rPr lang="en-US" sz="1800" dirty="0"/>
              <a:t>.</a:t>
            </a:r>
          </a:p>
          <a:p>
            <a:pPr marL="0" lvl="0" indent="0" algn="just">
              <a:buNone/>
            </a:pPr>
            <a:endParaRPr dirty="0"/>
          </a:p>
        </p:txBody>
      </p:sp>
      <p:sp>
        <p:nvSpPr>
          <p:cNvPr id="4" name="Google Shape;3527;p38"/>
          <p:cNvSpPr txBox="1">
            <a:spLocks/>
          </p:cNvSpPr>
          <p:nvPr/>
        </p:nvSpPr>
        <p:spPr>
          <a:xfrm>
            <a:off x="2333947" y="486891"/>
            <a:ext cx="4388432" cy="409074"/>
          </a:xfrm>
          <a:prstGeom prst="rect">
            <a:avLst/>
          </a:pr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>
              <a:buSzPts val="1200"/>
              <a:buFont typeface="Open Sans"/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IPS di Indonesia </a:t>
            </a:r>
          </a:p>
          <a:p>
            <a:pPr marL="323850" indent="-171450" algn="l">
              <a:buSzPts val="12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oogle Shape;11969;p84"/>
          <p:cNvGrpSpPr/>
          <p:nvPr/>
        </p:nvGrpSpPr>
        <p:grpSpPr>
          <a:xfrm>
            <a:off x="2140126" y="508324"/>
            <a:ext cx="387641" cy="387641"/>
            <a:chOff x="7199196" y="1561258"/>
            <a:chExt cx="397866" cy="397866"/>
          </a:xfrm>
        </p:grpSpPr>
        <p:sp>
          <p:nvSpPr>
            <p:cNvPr id="6" name="Google Shape;11970;p8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71;p8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972;p8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14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40"/>
          <p:cNvSpPr txBox="1">
            <a:spLocks noGrp="1"/>
          </p:cNvSpPr>
          <p:nvPr>
            <p:ph type="body" idx="1"/>
          </p:nvPr>
        </p:nvSpPr>
        <p:spPr>
          <a:xfrm>
            <a:off x="2674310" y="1428363"/>
            <a:ext cx="3726490" cy="2730278"/>
          </a:xfrm>
          <a:prstGeom prst="rect">
            <a:avLst/>
          </a:prstGeom>
          <a:solidFill>
            <a:srgbClr val="FEAC5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800" dirty="0" err="1"/>
              <a:t>Pendidikan</a:t>
            </a:r>
            <a:r>
              <a:rPr lang="en-US" sz="1800" dirty="0"/>
              <a:t> IPS di Indonesia </a:t>
            </a:r>
            <a:r>
              <a:rPr lang="en-US" sz="1800" dirty="0" err="1"/>
              <a:t>disusun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sitematis</a:t>
            </a:r>
            <a:r>
              <a:rPr lang="en-US" sz="1800" dirty="0"/>
              <a:t>, </a:t>
            </a:r>
            <a:r>
              <a:rPr lang="en-US" sz="1800" dirty="0" err="1"/>
              <a:t>komprehensif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terpadu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kedewasaan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keberhasilan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 di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 err="1"/>
              <a:t>Riswan</a:t>
            </a:r>
            <a:r>
              <a:rPr lang="en-US" sz="1800" dirty="0"/>
              <a:t> </a:t>
            </a:r>
            <a:r>
              <a:rPr lang="en-US" sz="1800" dirty="0" err="1"/>
              <a:t>Jaenudin</a:t>
            </a:r>
            <a:r>
              <a:rPr lang="en-US" sz="1800" dirty="0"/>
              <a:t>, 2014:446</a:t>
            </a:r>
            <a:r>
              <a:rPr lang="en-US" sz="1800" dirty="0" smtClean="0"/>
              <a:t>)</a:t>
            </a:r>
            <a:endParaRPr sz="1800" dirty="0"/>
          </a:p>
        </p:txBody>
      </p:sp>
      <p:sp>
        <p:nvSpPr>
          <p:cNvPr id="4" name="Google Shape;3527;p38"/>
          <p:cNvSpPr txBox="1">
            <a:spLocks/>
          </p:cNvSpPr>
          <p:nvPr/>
        </p:nvSpPr>
        <p:spPr>
          <a:xfrm>
            <a:off x="2333947" y="486891"/>
            <a:ext cx="4388432" cy="409074"/>
          </a:xfrm>
          <a:prstGeom prst="rect">
            <a:avLst/>
          </a:pr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>
              <a:buSzPts val="1200"/>
              <a:buFont typeface="Open Sans"/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IPS di Indonesia </a:t>
            </a:r>
          </a:p>
          <a:p>
            <a:pPr marL="323850" indent="-171450" algn="l">
              <a:buSzPts val="12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oogle Shape;11969;p84"/>
          <p:cNvGrpSpPr/>
          <p:nvPr/>
        </p:nvGrpSpPr>
        <p:grpSpPr>
          <a:xfrm>
            <a:off x="2140126" y="508324"/>
            <a:ext cx="387641" cy="387641"/>
            <a:chOff x="7199196" y="1561258"/>
            <a:chExt cx="397866" cy="397866"/>
          </a:xfrm>
        </p:grpSpPr>
        <p:sp>
          <p:nvSpPr>
            <p:cNvPr id="6" name="Google Shape;11970;p8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71;p8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972;p8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81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643511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subtitle that  makes it comprehensible</a:t>
            </a:r>
            <a:endParaRPr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</a:t>
            </a:r>
            <a:endParaRPr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24" y="-397043"/>
            <a:ext cx="4610146" cy="596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0" name="Google Shape;3570;p41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“</a:t>
            </a:r>
            <a:r>
              <a:rPr lang="en" sz="3200" dirty="0" smtClean="0"/>
              <a:t>Sejarah perkembangan IPS di Indonesa dipengaruhi/berkaitan dengan negara asal perkembangan IPS, yakni Inggris dan Amerika </a:t>
            </a:r>
            <a:r>
              <a:rPr lang="en" sz="3200" dirty="0"/>
              <a:t>S</a:t>
            </a:r>
            <a:r>
              <a:rPr lang="en" sz="3200" dirty="0" smtClean="0"/>
              <a:t>erikat</a:t>
            </a:r>
            <a:r>
              <a:rPr lang="en" sz="3200" dirty="0" smtClean="0"/>
              <a:t>”</a:t>
            </a:r>
            <a:endParaRPr sz="3200" dirty="0"/>
          </a:p>
        </p:txBody>
      </p:sp>
      <p:sp>
        <p:nvSpPr>
          <p:cNvPr id="3571" name="Google Shape;3571;p41"/>
          <p:cNvSpPr txBox="1">
            <a:spLocks noGrp="1"/>
          </p:cNvSpPr>
          <p:nvPr>
            <p:ph type="title" idx="2"/>
          </p:nvPr>
        </p:nvSpPr>
        <p:spPr>
          <a:xfrm>
            <a:off x="3160600" y="3465195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</a:t>
            </a:r>
            <a:r>
              <a:rPr lang="en" dirty="0" smtClean="0"/>
              <a:t>KESIMPULAN</a:t>
            </a:r>
            <a:r>
              <a:rPr lang="en" dirty="0" smtClean="0"/>
              <a:t>—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 </a:t>
            </a:r>
            <a:endParaRPr dirty="0"/>
          </a:p>
        </p:txBody>
      </p:sp>
      <p:sp>
        <p:nvSpPr>
          <p:cNvPr id="2" name="Heart 1"/>
          <p:cNvSpPr/>
          <p:nvPr/>
        </p:nvSpPr>
        <p:spPr>
          <a:xfrm>
            <a:off x="6501009" y="1866378"/>
            <a:ext cx="576197" cy="4885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>
            <a:off x="2144039" y="1866378"/>
            <a:ext cx="576197" cy="4885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000000"/>
      </a:dk1>
      <a:lt1>
        <a:srgbClr val="FFFFFF"/>
      </a:lt1>
      <a:dk2>
        <a:srgbClr val="0E5366"/>
      </a:dk2>
      <a:lt2>
        <a:srgbClr val="FADB7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280</Words>
  <Application>Microsoft Office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Open Sans</vt:lpstr>
      <vt:lpstr>Roboto Condensed Light</vt:lpstr>
      <vt:lpstr>Livvic</vt:lpstr>
      <vt:lpstr>Lato</vt:lpstr>
      <vt:lpstr>Wingdings</vt:lpstr>
      <vt:lpstr>Patrick Hand</vt:lpstr>
      <vt:lpstr>Roboto</vt:lpstr>
      <vt:lpstr>Cool Doody Thesis by Slidesgo</vt:lpstr>
      <vt:lpstr>Sejarah Perkembangan IPS di Indonesia</vt:lpstr>
      <vt:lpstr>Kelompok 2</vt:lpstr>
      <vt:lpstr>Sejarah Perkembangan IPS di Berbagai Negara</vt:lpstr>
      <vt:lpstr>PowerPoint Presentation</vt:lpstr>
      <vt:lpstr>PowerPoint Presentation</vt:lpstr>
      <vt:lpstr>PowerPoint Presentation</vt:lpstr>
      <vt:lpstr>Company</vt:lpstr>
      <vt:lpstr>“Sejarah perkembangan IPS di Indonesa dipengaruhi/berkaitan dengan negara asal perkembangan IPS, yakni Inggris dan Amerika Serikat”</vt:lpstr>
      <vt:lpstr>Thank You </vt:lpstr>
      <vt:lpstr>Pertanyaan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IPS di Indonesia</dc:title>
  <cp:lastModifiedBy>ADINDA NUR AINI</cp:lastModifiedBy>
  <cp:revision>8</cp:revision>
  <dcterms:modified xsi:type="dcterms:W3CDTF">2021-09-11T11:52:33Z</dcterms:modified>
</cp:coreProperties>
</file>