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64" r:id="rId5"/>
    <p:sldId id="262" r:id="rId6"/>
    <p:sldId id="265" r:id="rId7"/>
    <p:sldId id="266" r:id="rId8"/>
    <p:sldId id="268" r:id="rId9"/>
    <p:sldId id="270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E49"/>
    <a:srgbClr val="FF5533"/>
    <a:srgbClr val="FFAF9F"/>
    <a:srgbClr val="2A000F"/>
    <a:srgbClr val="48001A"/>
    <a:srgbClr val="4400EE"/>
    <a:srgbClr val="FFC901"/>
    <a:srgbClr val="6C1A00"/>
    <a:srgbClr val="58004E"/>
    <a:srgbClr val="FE9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8B905-85A5-4E4D-8884-F23C11D4D7E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5C5FB71C-70B7-4CDD-B243-EB7E24BFBECF}">
      <dgm:prSet phldrT="[Text]"/>
      <dgm:spPr/>
      <dgm:t>
        <a:bodyPr/>
        <a:lstStyle/>
        <a:p>
          <a:r>
            <a:rPr lang="en-ID" b="1" dirty="0" err="1"/>
            <a:t>Pemberian</a:t>
          </a:r>
          <a:r>
            <a:rPr lang="en-ID" b="1" dirty="0"/>
            <a:t> ASI </a:t>
          </a:r>
          <a:r>
            <a:rPr lang="en-ID" b="1" dirty="0" err="1"/>
            <a:t>Eksklusif</a:t>
          </a:r>
          <a:endParaRPr lang="en-ID" b="1" dirty="0"/>
        </a:p>
      </dgm:t>
    </dgm:pt>
    <dgm:pt modelId="{4FD1ABAB-C8E5-49CD-B56F-AB69280A201E}" type="parTrans" cxnId="{EA6F7F29-ABBC-4FF0-A64B-F2376E4EF8B8}">
      <dgm:prSet/>
      <dgm:spPr/>
      <dgm:t>
        <a:bodyPr/>
        <a:lstStyle/>
        <a:p>
          <a:endParaRPr lang="en-ID"/>
        </a:p>
      </dgm:t>
    </dgm:pt>
    <dgm:pt modelId="{7E2D5C7D-8C3D-4DDB-912B-5C6301D6FBA8}" type="sibTrans" cxnId="{EA6F7F29-ABBC-4FF0-A64B-F2376E4EF8B8}">
      <dgm:prSet/>
      <dgm:spPr/>
      <dgm:t>
        <a:bodyPr/>
        <a:lstStyle/>
        <a:p>
          <a:endParaRPr lang="en-ID"/>
        </a:p>
      </dgm:t>
    </dgm:pt>
    <dgm:pt modelId="{09E65B73-6C5F-4F1A-99B6-9284D6DF215D}">
      <dgm:prSet phldrT="[Text]"/>
      <dgm:spPr/>
      <dgm:t>
        <a:bodyPr/>
        <a:lstStyle/>
        <a:p>
          <a:r>
            <a:rPr lang="en-ID" b="1" dirty="0" err="1"/>
            <a:t>Menjaga</a:t>
          </a:r>
          <a:r>
            <a:rPr lang="en-ID" b="1" dirty="0"/>
            <a:t> </a:t>
          </a:r>
          <a:r>
            <a:rPr lang="en-ID" b="1" dirty="0" err="1"/>
            <a:t>Nutrisi</a:t>
          </a:r>
          <a:r>
            <a:rPr lang="en-ID" b="1" dirty="0"/>
            <a:t> </a:t>
          </a:r>
          <a:r>
            <a:rPr lang="en-ID" b="1" dirty="0" err="1"/>
            <a:t>Lengkap</a:t>
          </a:r>
          <a:r>
            <a:rPr lang="en-ID" b="1" dirty="0"/>
            <a:t> dan </a:t>
          </a:r>
          <a:r>
            <a:rPr lang="en-ID" b="1" dirty="0" err="1"/>
            <a:t>Seimbang</a:t>
          </a:r>
          <a:endParaRPr lang="en-ID" b="1" dirty="0"/>
        </a:p>
      </dgm:t>
    </dgm:pt>
    <dgm:pt modelId="{CCB68675-4DFE-49CA-98C7-E12E9C0555D3}" type="parTrans" cxnId="{A200A117-39BA-494A-A646-E60B6EE57B83}">
      <dgm:prSet/>
      <dgm:spPr/>
      <dgm:t>
        <a:bodyPr/>
        <a:lstStyle/>
        <a:p>
          <a:endParaRPr lang="en-ID"/>
        </a:p>
      </dgm:t>
    </dgm:pt>
    <dgm:pt modelId="{31F34B9D-DA4D-4DC1-8056-3C4066D67C10}" type="sibTrans" cxnId="{A200A117-39BA-494A-A646-E60B6EE57B83}">
      <dgm:prSet/>
      <dgm:spPr/>
      <dgm:t>
        <a:bodyPr/>
        <a:lstStyle/>
        <a:p>
          <a:endParaRPr lang="en-ID"/>
        </a:p>
      </dgm:t>
    </dgm:pt>
    <dgm:pt modelId="{CBDE6F26-6874-4015-99CA-5CAC76141571}">
      <dgm:prSet phldrT="[Text]"/>
      <dgm:spPr/>
      <dgm:t>
        <a:bodyPr/>
        <a:lstStyle/>
        <a:p>
          <a:r>
            <a:rPr lang="en-ID" b="1" dirty="0" err="1"/>
            <a:t>Hindari</a:t>
          </a:r>
          <a:r>
            <a:rPr lang="en-ID" b="1" dirty="0"/>
            <a:t> </a:t>
          </a:r>
          <a:r>
            <a:rPr lang="en-ID" b="1" dirty="0" err="1"/>
            <a:t>makanan</a:t>
          </a:r>
          <a:r>
            <a:rPr lang="en-ID" b="1" dirty="0"/>
            <a:t> </a:t>
          </a:r>
          <a:r>
            <a:rPr lang="en-ID" b="1" dirty="0" err="1"/>
            <a:t>cepat</a:t>
          </a:r>
          <a:r>
            <a:rPr lang="en-ID" b="1" dirty="0"/>
            <a:t> </a:t>
          </a:r>
          <a:r>
            <a:rPr lang="en-ID" b="1" dirty="0" err="1"/>
            <a:t>saji</a:t>
          </a:r>
          <a:r>
            <a:rPr lang="en-ID" b="1" dirty="0"/>
            <a:t> dan </a:t>
          </a:r>
          <a:r>
            <a:rPr lang="en-ID" b="1" dirty="0" err="1"/>
            <a:t>olahan</a:t>
          </a:r>
          <a:endParaRPr lang="en-ID" b="1" dirty="0"/>
        </a:p>
      </dgm:t>
    </dgm:pt>
    <dgm:pt modelId="{68085224-C976-4589-B9E3-A9712DD6680C}" type="parTrans" cxnId="{2E7FA43D-EFE4-4C19-9D74-1449DD679F9B}">
      <dgm:prSet/>
      <dgm:spPr/>
      <dgm:t>
        <a:bodyPr/>
        <a:lstStyle/>
        <a:p>
          <a:endParaRPr lang="en-ID"/>
        </a:p>
      </dgm:t>
    </dgm:pt>
    <dgm:pt modelId="{39D1DE21-12C1-43EB-B0DF-44DBA6A6605A}" type="sibTrans" cxnId="{2E7FA43D-EFE4-4C19-9D74-1449DD679F9B}">
      <dgm:prSet/>
      <dgm:spPr/>
      <dgm:t>
        <a:bodyPr/>
        <a:lstStyle/>
        <a:p>
          <a:endParaRPr lang="en-ID"/>
        </a:p>
      </dgm:t>
    </dgm:pt>
    <dgm:pt modelId="{42312BFF-75C8-4405-A00C-A8CE042AC2D9}">
      <dgm:prSet phldrT="[Text]"/>
      <dgm:spPr/>
      <dgm:t>
        <a:bodyPr/>
        <a:lstStyle/>
        <a:p>
          <a:r>
            <a:rPr lang="en-ID" b="1" dirty="0" err="1"/>
            <a:t>Menjaga</a:t>
          </a:r>
          <a:r>
            <a:rPr lang="en-ID" b="1" dirty="0"/>
            <a:t> </a:t>
          </a:r>
          <a:r>
            <a:rPr lang="en-ID" b="1" dirty="0" err="1"/>
            <a:t>kebersihan</a:t>
          </a:r>
          <a:endParaRPr lang="en-ID" b="1" dirty="0"/>
        </a:p>
      </dgm:t>
    </dgm:pt>
    <dgm:pt modelId="{0B0F16F2-8BC4-4F35-A098-9FBADCB0CE85}" type="parTrans" cxnId="{8BC0C7F3-9AB5-44C9-89AA-1414DD3B8A61}">
      <dgm:prSet/>
      <dgm:spPr/>
      <dgm:t>
        <a:bodyPr/>
        <a:lstStyle/>
        <a:p>
          <a:endParaRPr lang="en-ID"/>
        </a:p>
      </dgm:t>
    </dgm:pt>
    <dgm:pt modelId="{460D6532-66ED-4F32-8A4D-3B4B58258EBB}" type="sibTrans" cxnId="{8BC0C7F3-9AB5-44C9-89AA-1414DD3B8A61}">
      <dgm:prSet/>
      <dgm:spPr/>
      <dgm:t>
        <a:bodyPr/>
        <a:lstStyle/>
        <a:p>
          <a:endParaRPr lang="en-ID"/>
        </a:p>
      </dgm:t>
    </dgm:pt>
    <dgm:pt modelId="{02DA66F0-7B1B-4587-906B-A290D750C444}" type="pres">
      <dgm:prSet presAssocID="{22E8B905-85A5-4E4D-8884-F23C11D4D7E7}" presName="linear" presStyleCnt="0">
        <dgm:presLayoutVars>
          <dgm:dir/>
          <dgm:animLvl val="lvl"/>
          <dgm:resizeHandles val="exact"/>
        </dgm:presLayoutVars>
      </dgm:prSet>
      <dgm:spPr/>
    </dgm:pt>
    <dgm:pt modelId="{78DDBD25-2EEB-4005-A340-F76C2191728D}" type="pres">
      <dgm:prSet presAssocID="{5C5FB71C-70B7-4CDD-B243-EB7E24BFBECF}" presName="parentLin" presStyleCnt="0"/>
      <dgm:spPr/>
    </dgm:pt>
    <dgm:pt modelId="{37387EB2-0160-4B03-8F2B-0135DA315DCA}" type="pres">
      <dgm:prSet presAssocID="{5C5FB71C-70B7-4CDD-B243-EB7E24BFBECF}" presName="parentLeftMargin" presStyleLbl="node1" presStyleIdx="0" presStyleCnt="4"/>
      <dgm:spPr/>
    </dgm:pt>
    <dgm:pt modelId="{7B371586-4CA7-4218-9DDC-054973DCDE37}" type="pres">
      <dgm:prSet presAssocID="{5C5FB71C-70B7-4CDD-B243-EB7E24BFBE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465B08-27B3-4215-B4D5-DA3F4F99E0D9}" type="pres">
      <dgm:prSet presAssocID="{5C5FB71C-70B7-4CDD-B243-EB7E24BFBECF}" presName="negativeSpace" presStyleCnt="0"/>
      <dgm:spPr/>
    </dgm:pt>
    <dgm:pt modelId="{D6C00FEF-5CCF-4B6D-BE65-5D65716EDE3D}" type="pres">
      <dgm:prSet presAssocID="{5C5FB71C-70B7-4CDD-B243-EB7E24BFBECF}" presName="childText" presStyleLbl="conFgAcc1" presStyleIdx="0" presStyleCnt="4">
        <dgm:presLayoutVars>
          <dgm:bulletEnabled val="1"/>
        </dgm:presLayoutVars>
      </dgm:prSet>
      <dgm:spPr/>
    </dgm:pt>
    <dgm:pt modelId="{B5ABB67E-EF74-4167-8FF5-EF124D22F167}" type="pres">
      <dgm:prSet presAssocID="{7E2D5C7D-8C3D-4DDB-912B-5C6301D6FBA8}" presName="spaceBetweenRectangles" presStyleCnt="0"/>
      <dgm:spPr/>
    </dgm:pt>
    <dgm:pt modelId="{269B3E90-2E99-4474-A53C-401D3A303762}" type="pres">
      <dgm:prSet presAssocID="{09E65B73-6C5F-4F1A-99B6-9284D6DF215D}" presName="parentLin" presStyleCnt="0"/>
      <dgm:spPr/>
    </dgm:pt>
    <dgm:pt modelId="{149500C7-E68F-4BAD-A6C6-02B1E9F835D4}" type="pres">
      <dgm:prSet presAssocID="{09E65B73-6C5F-4F1A-99B6-9284D6DF215D}" presName="parentLeftMargin" presStyleLbl="node1" presStyleIdx="0" presStyleCnt="4"/>
      <dgm:spPr/>
    </dgm:pt>
    <dgm:pt modelId="{401AB233-AE04-47AB-90A1-637D4D8CD41C}" type="pres">
      <dgm:prSet presAssocID="{09E65B73-6C5F-4F1A-99B6-9284D6DF21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CDA07B-4CB9-442F-95B2-5B86C63F485D}" type="pres">
      <dgm:prSet presAssocID="{09E65B73-6C5F-4F1A-99B6-9284D6DF215D}" presName="negativeSpace" presStyleCnt="0"/>
      <dgm:spPr/>
    </dgm:pt>
    <dgm:pt modelId="{4AF049DC-A6E4-4529-AB1E-42C81C6985DB}" type="pres">
      <dgm:prSet presAssocID="{09E65B73-6C5F-4F1A-99B6-9284D6DF215D}" presName="childText" presStyleLbl="conFgAcc1" presStyleIdx="1" presStyleCnt="4">
        <dgm:presLayoutVars>
          <dgm:bulletEnabled val="1"/>
        </dgm:presLayoutVars>
      </dgm:prSet>
      <dgm:spPr/>
    </dgm:pt>
    <dgm:pt modelId="{36D8862F-BE12-46D6-A27B-4E23157242AB}" type="pres">
      <dgm:prSet presAssocID="{31F34B9D-DA4D-4DC1-8056-3C4066D67C10}" presName="spaceBetweenRectangles" presStyleCnt="0"/>
      <dgm:spPr/>
    </dgm:pt>
    <dgm:pt modelId="{F0DA65C6-964C-4136-B7DC-FE859253347D}" type="pres">
      <dgm:prSet presAssocID="{CBDE6F26-6874-4015-99CA-5CAC76141571}" presName="parentLin" presStyleCnt="0"/>
      <dgm:spPr/>
    </dgm:pt>
    <dgm:pt modelId="{09DEAD3E-C8C8-48E6-9144-7523D0BA0EB5}" type="pres">
      <dgm:prSet presAssocID="{CBDE6F26-6874-4015-99CA-5CAC76141571}" presName="parentLeftMargin" presStyleLbl="node1" presStyleIdx="1" presStyleCnt="4"/>
      <dgm:spPr/>
    </dgm:pt>
    <dgm:pt modelId="{C51FB45F-3BA6-44D5-B193-602593D388C3}" type="pres">
      <dgm:prSet presAssocID="{CBDE6F26-6874-4015-99CA-5CAC7614157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319EAA-10B8-49C8-AC64-ACD3819256BC}" type="pres">
      <dgm:prSet presAssocID="{CBDE6F26-6874-4015-99CA-5CAC76141571}" presName="negativeSpace" presStyleCnt="0"/>
      <dgm:spPr/>
    </dgm:pt>
    <dgm:pt modelId="{E5228327-452A-44D2-984C-14BB8EDB3249}" type="pres">
      <dgm:prSet presAssocID="{CBDE6F26-6874-4015-99CA-5CAC76141571}" presName="childText" presStyleLbl="conFgAcc1" presStyleIdx="2" presStyleCnt="4">
        <dgm:presLayoutVars>
          <dgm:bulletEnabled val="1"/>
        </dgm:presLayoutVars>
      </dgm:prSet>
      <dgm:spPr/>
    </dgm:pt>
    <dgm:pt modelId="{291CC5B3-9536-4298-9ED2-73AE2EED082B}" type="pres">
      <dgm:prSet presAssocID="{39D1DE21-12C1-43EB-B0DF-44DBA6A6605A}" presName="spaceBetweenRectangles" presStyleCnt="0"/>
      <dgm:spPr/>
    </dgm:pt>
    <dgm:pt modelId="{E8FB2C60-B4A3-4B0B-9C0E-53FB9876981C}" type="pres">
      <dgm:prSet presAssocID="{42312BFF-75C8-4405-A00C-A8CE042AC2D9}" presName="parentLin" presStyleCnt="0"/>
      <dgm:spPr/>
    </dgm:pt>
    <dgm:pt modelId="{C7545042-398E-405F-928F-1D47FBC4D4BD}" type="pres">
      <dgm:prSet presAssocID="{42312BFF-75C8-4405-A00C-A8CE042AC2D9}" presName="parentLeftMargin" presStyleLbl="node1" presStyleIdx="2" presStyleCnt="4"/>
      <dgm:spPr/>
    </dgm:pt>
    <dgm:pt modelId="{92A8C02B-C72E-48AD-A042-3E60C1D4F330}" type="pres">
      <dgm:prSet presAssocID="{42312BFF-75C8-4405-A00C-A8CE042AC2D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D89275C-A42B-4BC9-B166-85C23063812C}" type="pres">
      <dgm:prSet presAssocID="{42312BFF-75C8-4405-A00C-A8CE042AC2D9}" presName="negativeSpace" presStyleCnt="0"/>
      <dgm:spPr/>
    </dgm:pt>
    <dgm:pt modelId="{EDE1E7EF-F382-4A9C-B45D-EAA20A422C3B}" type="pres">
      <dgm:prSet presAssocID="{42312BFF-75C8-4405-A00C-A8CE042AC2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DD3AE07-3604-4B18-88C2-2DE655B537F8}" type="presOf" srcId="{22E8B905-85A5-4E4D-8884-F23C11D4D7E7}" destId="{02DA66F0-7B1B-4587-906B-A290D750C444}" srcOrd="0" destOrd="0" presId="urn:microsoft.com/office/officeart/2005/8/layout/list1"/>
    <dgm:cxn modelId="{A200A117-39BA-494A-A646-E60B6EE57B83}" srcId="{22E8B905-85A5-4E4D-8884-F23C11D4D7E7}" destId="{09E65B73-6C5F-4F1A-99B6-9284D6DF215D}" srcOrd="1" destOrd="0" parTransId="{CCB68675-4DFE-49CA-98C7-E12E9C0555D3}" sibTransId="{31F34B9D-DA4D-4DC1-8056-3C4066D67C10}"/>
    <dgm:cxn modelId="{2C5A041F-CD80-4C33-9240-B768094AF776}" type="presOf" srcId="{09E65B73-6C5F-4F1A-99B6-9284D6DF215D}" destId="{401AB233-AE04-47AB-90A1-637D4D8CD41C}" srcOrd="1" destOrd="0" presId="urn:microsoft.com/office/officeart/2005/8/layout/list1"/>
    <dgm:cxn modelId="{1D12D925-047E-4589-B587-C718DA6B28A0}" type="presOf" srcId="{5C5FB71C-70B7-4CDD-B243-EB7E24BFBECF}" destId="{37387EB2-0160-4B03-8F2B-0135DA315DCA}" srcOrd="0" destOrd="0" presId="urn:microsoft.com/office/officeart/2005/8/layout/list1"/>
    <dgm:cxn modelId="{EA6F7F29-ABBC-4FF0-A64B-F2376E4EF8B8}" srcId="{22E8B905-85A5-4E4D-8884-F23C11D4D7E7}" destId="{5C5FB71C-70B7-4CDD-B243-EB7E24BFBECF}" srcOrd="0" destOrd="0" parTransId="{4FD1ABAB-C8E5-49CD-B56F-AB69280A201E}" sibTransId="{7E2D5C7D-8C3D-4DDB-912B-5C6301D6FBA8}"/>
    <dgm:cxn modelId="{7ED99539-9ACA-48E8-9B22-CD7836F09F89}" type="presOf" srcId="{42312BFF-75C8-4405-A00C-A8CE042AC2D9}" destId="{92A8C02B-C72E-48AD-A042-3E60C1D4F330}" srcOrd="1" destOrd="0" presId="urn:microsoft.com/office/officeart/2005/8/layout/list1"/>
    <dgm:cxn modelId="{2E7FA43D-EFE4-4C19-9D74-1449DD679F9B}" srcId="{22E8B905-85A5-4E4D-8884-F23C11D4D7E7}" destId="{CBDE6F26-6874-4015-99CA-5CAC76141571}" srcOrd="2" destOrd="0" parTransId="{68085224-C976-4589-B9E3-A9712DD6680C}" sibTransId="{39D1DE21-12C1-43EB-B0DF-44DBA6A6605A}"/>
    <dgm:cxn modelId="{E21E683F-5A17-4A72-AF9B-F17E95362E3C}" type="presOf" srcId="{42312BFF-75C8-4405-A00C-A8CE042AC2D9}" destId="{C7545042-398E-405F-928F-1D47FBC4D4BD}" srcOrd="0" destOrd="0" presId="urn:microsoft.com/office/officeart/2005/8/layout/list1"/>
    <dgm:cxn modelId="{C28C7655-810C-4EF5-9FA5-C6FFCAEE562C}" type="presOf" srcId="{CBDE6F26-6874-4015-99CA-5CAC76141571}" destId="{C51FB45F-3BA6-44D5-B193-602593D388C3}" srcOrd="1" destOrd="0" presId="urn:microsoft.com/office/officeart/2005/8/layout/list1"/>
    <dgm:cxn modelId="{81FFAC82-A24D-47BD-BAD9-9F449ECA1C55}" type="presOf" srcId="{5C5FB71C-70B7-4CDD-B243-EB7E24BFBECF}" destId="{7B371586-4CA7-4218-9DDC-054973DCDE37}" srcOrd="1" destOrd="0" presId="urn:microsoft.com/office/officeart/2005/8/layout/list1"/>
    <dgm:cxn modelId="{98CE0789-D63E-4A76-86FC-523CF0A776AE}" type="presOf" srcId="{CBDE6F26-6874-4015-99CA-5CAC76141571}" destId="{09DEAD3E-C8C8-48E6-9144-7523D0BA0EB5}" srcOrd="0" destOrd="0" presId="urn:microsoft.com/office/officeart/2005/8/layout/list1"/>
    <dgm:cxn modelId="{F9EFBAC4-F97A-4C9D-8836-D7A17FF4D1DC}" type="presOf" srcId="{09E65B73-6C5F-4F1A-99B6-9284D6DF215D}" destId="{149500C7-E68F-4BAD-A6C6-02B1E9F835D4}" srcOrd="0" destOrd="0" presId="urn:microsoft.com/office/officeart/2005/8/layout/list1"/>
    <dgm:cxn modelId="{8BC0C7F3-9AB5-44C9-89AA-1414DD3B8A61}" srcId="{22E8B905-85A5-4E4D-8884-F23C11D4D7E7}" destId="{42312BFF-75C8-4405-A00C-A8CE042AC2D9}" srcOrd="3" destOrd="0" parTransId="{0B0F16F2-8BC4-4F35-A098-9FBADCB0CE85}" sibTransId="{460D6532-66ED-4F32-8A4D-3B4B58258EBB}"/>
    <dgm:cxn modelId="{91EC3F80-CF1F-43B2-8774-ED0ADFCCAE43}" type="presParOf" srcId="{02DA66F0-7B1B-4587-906B-A290D750C444}" destId="{78DDBD25-2EEB-4005-A340-F76C2191728D}" srcOrd="0" destOrd="0" presId="urn:microsoft.com/office/officeart/2005/8/layout/list1"/>
    <dgm:cxn modelId="{608FA49C-C64F-4AC1-99D5-7D56A920C75D}" type="presParOf" srcId="{78DDBD25-2EEB-4005-A340-F76C2191728D}" destId="{37387EB2-0160-4B03-8F2B-0135DA315DCA}" srcOrd="0" destOrd="0" presId="urn:microsoft.com/office/officeart/2005/8/layout/list1"/>
    <dgm:cxn modelId="{B7C98BD0-95B2-44B0-8031-72D7041D4FCE}" type="presParOf" srcId="{78DDBD25-2EEB-4005-A340-F76C2191728D}" destId="{7B371586-4CA7-4218-9DDC-054973DCDE37}" srcOrd="1" destOrd="0" presId="urn:microsoft.com/office/officeart/2005/8/layout/list1"/>
    <dgm:cxn modelId="{4A5BF038-D843-43AA-BF81-E91E042B6D52}" type="presParOf" srcId="{02DA66F0-7B1B-4587-906B-A290D750C444}" destId="{F5465B08-27B3-4215-B4D5-DA3F4F99E0D9}" srcOrd="1" destOrd="0" presId="urn:microsoft.com/office/officeart/2005/8/layout/list1"/>
    <dgm:cxn modelId="{C312D23F-4E17-4A64-994B-34FF2D0EAC1C}" type="presParOf" srcId="{02DA66F0-7B1B-4587-906B-A290D750C444}" destId="{D6C00FEF-5CCF-4B6D-BE65-5D65716EDE3D}" srcOrd="2" destOrd="0" presId="urn:microsoft.com/office/officeart/2005/8/layout/list1"/>
    <dgm:cxn modelId="{E156B3A7-B4EB-4987-8510-32B6724812A7}" type="presParOf" srcId="{02DA66F0-7B1B-4587-906B-A290D750C444}" destId="{B5ABB67E-EF74-4167-8FF5-EF124D22F167}" srcOrd="3" destOrd="0" presId="urn:microsoft.com/office/officeart/2005/8/layout/list1"/>
    <dgm:cxn modelId="{80D59F89-6946-4B58-AEED-E6C09ED0C23C}" type="presParOf" srcId="{02DA66F0-7B1B-4587-906B-A290D750C444}" destId="{269B3E90-2E99-4474-A53C-401D3A303762}" srcOrd="4" destOrd="0" presId="urn:microsoft.com/office/officeart/2005/8/layout/list1"/>
    <dgm:cxn modelId="{AF91F289-92FF-4F47-97DE-06C9666D2E4E}" type="presParOf" srcId="{269B3E90-2E99-4474-A53C-401D3A303762}" destId="{149500C7-E68F-4BAD-A6C6-02B1E9F835D4}" srcOrd="0" destOrd="0" presId="urn:microsoft.com/office/officeart/2005/8/layout/list1"/>
    <dgm:cxn modelId="{01EEAFB2-E21F-4CB1-B7D6-9387C79B5061}" type="presParOf" srcId="{269B3E90-2E99-4474-A53C-401D3A303762}" destId="{401AB233-AE04-47AB-90A1-637D4D8CD41C}" srcOrd="1" destOrd="0" presId="urn:microsoft.com/office/officeart/2005/8/layout/list1"/>
    <dgm:cxn modelId="{072DDE23-0FA1-4B9B-9475-66C4D9B2374F}" type="presParOf" srcId="{02DA66F0-7B1B-4587-906B-A290D750C444}" destId="{0BCDA07B-4CB9-442F-95B2-5B86C63F485D}" srcOrd="5" destOrd="0" presId="urn:microsoft.com/office/officeart/2005/8/layout/list1"/>
    <dgm:cxn modelId="{E354B3C0-5FEE-4DC1-A573-6CAA13E2DB9F}" type="presParOf" srcId="{02DA66F0-7B1B-4587-906B-A290D750C444}" destId="{4AF049DC-A6E4-4529-AB1E-42C81C6985DB}" srcOrd="6" destOrd="0" presId="urn:microsoft.com/office/officeart/2005/8/layout/list1"/>
    <dgm:cxn modelId="{86AEA137-4C86-49BF-A6A1-DC3E3FB24DE3}" type="presParOf" srcId="{02DA66F0-7B1B-4587-906B-A290D750C444}" destId="{36D8862F-BE12-46D6-A27B-4E23157242AB}" srcOrd="7" destOrd="0" presId="urn:microsoft.com/office/officeart/2005/8/layout/list1"/>
    <dgm:cxn modelId="{7D8B5662-594A-479E-922C-71D8DE12F561}" type="presParOf" srcId="{02DA66F0-7B1B-4587-906B-A290D750C444}" destId="{F0DA65C6-964C-4136-B7DC-FE859253347D}" srcOrd="8" destOrd="0" presId="urn:microsoft.com/office/officeart/2005/8/layout/list1"/>
    <dgm:cxn modelId="{E2D9A8D9-BC8E-45B7-9631-E5F9E5A9A5D5}" type="presParOf" srcId="{F0DA65C6-964C-4136-B7DC-FE859253347D}" destId="{09DEAD3E-C8C8-48E6-9144-7523D0BA0EB5}" srcOrd="0" destOrd="0" presId="urn:microsoft.com/office/officeart/2005/8/layout/list1"/>
    <dgm:cxn modelId="{5DE6F80D-A25F-458D-A8A1-C71DED572066}" type="presParOf" srcId="{F0DA65C6-964C-4136-B7DC-FE859253347D}" destId="{C51FB45F-3BA6-44D5-B193-602593D388C3}" srcOrd="1" destOrd="0" presId="urn:microsoft.com/office/officeart/2005/8/layout/list1"/>
    <dgm:cxn modelId="{FB1D1A66-44B7-44C6-8823-B8D634A4D87A}" type="presParOf" srcId="{02DA66F0-7B1B-4587-906B-A290D750C444}" destId="{E6319EAA-10B8-49C8-AC64-ACD3819256BC}" srcOrd="9" destOrd="0" presId="urn:microsoft.com/office/officeart/2005/8/layout/list1"/>
    <dgm:cxn modelId="{39ED620D-36C5-45A0-939E-8BECC0C97034}" type="presParOf" srcId="{02DA66F0-7B1B-4587-906B-A290D750C444}" destId="{E5228327-452A-44D2-984C-14BB8EDB3249}" srcOrd="10" destOrd="0" presId="urn:microsoft.com/office/officeart/2005/8/layout/list1"/>
    <dgm:cxn modelId="{82F39F24-A15E-4C2C-9127-7EE7311111EF}" type="presParOf" srcId="{02DA66F0-7B1B-4587-906B-A290D750C444}" destId="{291CC5B3-9536-4298-9ED2-73AE2EED082B}" srcOrd="11" destOrd="0" presId="urn:microsoft.com/office/officeart/2005/8/layout/list1"/>
    <dgm:cxn modelId="{B613340B-834A-472A-A0E6-4EC39D9ED8AD}" type="presParOf" srcId="{02DA66F0-7B1B-4587-906B-A290D750C444}" destId="{E8FB2C60-B4A3-4B0B-9C0E-53FB9876981C}" srcOrd="12" destOrd="0" presId="urn:microsoft.com/office/officeart/2005/8/layout/list1"/>
    <dgm:cxn modelId="{DF2387D3-A4DA-4110-8AEB-A066899D8677}" type="presParOf" srcId="{E8FB2C60-B4A3-4B0B-9C0E-53FB9876981C}" destId="{C7545042-398E-405F-928F-1D47FBC4D4BD}" srcOrd="0" destOrd="0" presId="urn:microsoft.com/office/officeart/2005/8/layout/list1"/>
    <dgm:cxn modelId="{428BC965-60E0-47AE-BFB5-00609AB2A178}" type="presParOf" srcId="{E8FB2C60-B4A3-4B0B-9C0E-53FB9876981C}" destId="{92A8C02B-C72E-48AD-A042-3E60C1D4F330}" srcOrd="1" destOrd="0" presId="urn:microsoft.com/office/officeart/2005/8/layout/list1"/>
    <dgm:cxn modelId="{DB9CD443-D3C3-493A-8B79-86626CB116D7}" type="presParOf" srcId="{02DA66F0-7B1B-4587-906B-A290D750C444}" destId="{2D89275C-A42B-4BC9-B166-85C23063812C}" srcOrd="13" destOrd="0" presId="urn:microsoft.com/office/officeart/2005/8/layout/list1"/>
    <dgm:cxn modelId="{4CA01472-218B-4171-BBC1-1F99BA8A0566}" type="presParOf" srcId="{02DA66F0-7B1B-4587-906B-A290D750C444}" destId="{EDE1E7EF-F382-4A9C-B45D-EAA20A422C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8B905-85A5-4E4D-8884-F23C11D4D7E7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5C5FB71C-70B7-4CDD-B243-EB7E24BFBECF}">
      <dgm:prSet phldrT="[Text]"/>
      <dgm:spPr/>
      <dgm:t>
        <a:bodyPr/>
        <a:lstStyle/>
        <a:p>
          <a:r>
            <a:rPr lang="en-ID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Tidur</a:t>
          </a:r>
          <a:r>
            <a:rPr lang="en-ID" b="1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ID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cukup</a:t>
          </a:r>
          <a:endParaRPr lang="en-ID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BAB-C8E5-49CD-B56F-AB69280A201E}" type="parTrans" cxnId="{EA6F7F29-ABBC-4FF0-A64B-F2376E4EF8B8}">
      <dgm:prSet/>
      <dgm:spPr/>
      <dgm:t>
        <a:bodyPr/>
        <a:lstStyle/>
        <a:p>
          <a:endParaRPr lang="en-ID"/>
        </a:p>
      </dgm:t>
    </dgm:pt>
    <dgm:pt modelId="{7E2D5C7D-8C3D-4DDB-912B-5C6301D6FBA8}" type="sibTrans" cxnId="{EA6F7F29-ABBC-4FF0-A64B-F2376E4EF8B8}">
      <dgm:prSet/>
      <dgm:spPr/>
      <dgm:t>
        <a:bodyPr/>
        <a:lstStyle/>
        <a:p>
          <a:endParaRPr lang="en-ID"/>
        </a:p>
      </dgm:t>
    </dgm:pt>
    <dgm:pt modelId="{09E65B73-6C5F-4F1A-99B6-9284D6DF215D}">
      <dgm:prSet phldrT="[Text]"/>
      <dgm:spPr/>
      <dgm:t>
        <a:bodyPr/>
        <a:lstStyle/>
        <a:p>
          <a:r>
            <a:rPr lang="en-ID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Imunisasi</a:t>
          </a:r>
          <a:r>
            <a:rPr lang="en-ID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Lengkap</a:t>
          </a:r>
          <a:r>
            <a:rPr lang="en-ID" b="1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ID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Tepat</a:t>
          </a:r>
          <a:r>
            <a:rPr lang="en-ID" b="1" dirty="0">
              <a:latin typeface="Times New Roman" panose="02020603050405020304" pitchFamily="18" charset="0"/>
              <a:cs typeface="Times New Roman" panose="02020603050405020304" pitchFamily="18" charset="0"/>
            </a:rPr>
            <a:t> Waktu</a:t>
          </a:r>
        </a:p>
      </dgm:t>
    </dgm:pt>
    <dgm:pt modelId="{CCB68675-4DFE-49CA-98C7-E12E9C0555D3}" type="parTrans" cxnId="{A200A117-39BA-494A-A646-E60B6EE57B83}">
      <dgm:prSet/>
      <dgm:spPr/>
      <dgm:t>
        <a:bodyPr/>
        <a:lstStyle/>
        <a:p>
          <a:endParaRPr lang="en-ID"/>
        </a:p>
      </dgm:t>
    </dgm:pt>
    <dgm:pt modelId="{31F34B9D-DA4D-4DC1-8056-3C4066D67C10}" type="sibTrans" cxnId="{A200A117-39BA-494A-A646-E60B6EE57B83}">
      <dgm:prSet/>
      <dgm:spPr/>
      <dgm:t>
        <a:bodyPr/>
        <a:lstStyle/>
        <a:p>
          <a:endParaRPr lang="en-ID"/>
        </a:p>
      </dgm:t>
    </dgm:pt>
    <dgm:pt modelId="{CBDE6F26-6874-4015-99CA-5CAC76141571}">
      <dgm:prSet phldrT="[Text]"/>
      <dgm:spPr/>
      <dgm:t>
        <a:bodyPr/>
        <a:lstStyle/>
        <a:p>
          <a:r>
            <a:rPr lang="en-ID" b="1" dirty="0">
              <a:latin typeface="Times New Roman" panose="02020603050405020304" pitchFamily="18" charset="0"/>
              <a:cs typeface="Times New Roman" panose="02020603050405020304" pitchFamily="18" charset="0"/>
            </a:rPr>
            <a:t>Pola </a:t>
          </a:r>
          <a:r>
            <a:rPr lang="en-ID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asuh</a:t>
          </a:r>
          <a:r>
            <a:rPr lang="en-ID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tepat</a:t>
          </a:r>
          <a:endParaRPr lang="en-ID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85224-C976-4589-B9E3-A9712DD6680C}" type="parTrans" cxnId="{2E7FA43D-EFE4-4C19-9D74-1449DD679F9B}">
      <dgm:prSet/>
      <dgm:spPr/>
      <dgm:t>
        <a:bodyPr/>
        <a:lstStyle/>
        <a:p>
          <a:endParaRPr lang="en-ID"/>
        </a:p>
      </dgm:t>
    </dgm:pt>
    <dgm:pt modelId="{39D1DE21-12C1-43EB-B0DF-44DBA6A6605A}" type="sibTrans" cxnId="{2E7FA43D-EFE4-4C19-9D74-1449DD679F9B}">
      <dgm:prSet/>
      <dgm:spPr/>
      <dgm:t>
        <a:bodyPr/>
        <a:lstStyle/>
        <a:p>
          <a:endParaRPr lang="en-ID"/>
        </a:p>
      </dgm:t>
    </dgm:pt>
    <dgm:pt modelId="{42312BFF-75C8-4405-A00C-A8CE042AC2D9}">
      <dgm:prSet phldrT="[Text]"/>
      <dgm:spPr/>
      <dgm:t>
        <a:bodyPr/>
        <a:lstStyle/>
        <a:p>
          <a:r>
            <a:rPr lang="en-ID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Suplementasi</a:t>
          </a:r>
          <a:endParaRPr lang="en-ID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F16F2-8BC4-4F35-A098-9FBADCB0CE85}" type="parTrans" cxnId="{8BC0C7F3-9AB5-44C9-89AA-1414DD3B8A61}">
      <dgm:prSet/>
      <dgm:spPr/>
      <dgm:t>
        <a:bodyPr/>
        <a:lstStyle/>
        <a:p>
          <a:endParaRPr lang="en-ID"/>
        </a:p>
      </dgm:t>
    </dgm:pt>
    <dgm:pt modelId="{460D6532-66ED-4F32-8A4D-3B4B58258EBB}" type="sibTrans" cxnId="{8BC0C7F3-9AB5-44C9-89AA-1414DD3B8A61}">
      <dgm:prSet/>
      <dgm:spPr/>
      <dgm:t>
        <a:bodyPr/>
        <a:lstStyle/>
        <a:p>
          <a:endParaRPr lang="en-ID"/>
        </a:p>
      </dgm:t>
    </dgm:pt>
    <dgm:pt modelId="{02DA66F0-7B1B-4587-906B-A290D750C444}" type="pres">
      <dgm:prSet presAssocID="{22E8B905-85A5-4E4D-8884-F23C11D4D7E7}" presName="linear" presStyleCnt="0">
        <dgm:presLayoutVars>
          <dgm:dir/>
          <dgm:animLvl val="lvl"/>
          <dgm:resizeHandles val="exact"/>
        </dgm:presLayoutVars>
      </dgm:prSet>
      <dgm:spPr/>
    </dgm:pt>
    <dgm:pt modelId="{78DDBD25-2EEB-4005-A340-F76C2191728D}" type="pres">
      <dgm:prSet presAssocID="{5C5FB71C-70B7-4CDD-B243-EB7E24BFBECF}" presName="parentLin" presStyleCnt="0"/>
      <dgm:spPr/>
    </dgm:pt>
    <dgm:pt modelId="{37387EB2-0160-4B03-8F2B-0135DA315DCA}" type="pres">
      <dgm:prSet presAssocID="{5C5FB71C-70B7-4CDD-B243-EB7E24BFBECF}" presName="parentLeftMargin" presStyleLbl="node1" presStyleIdx="0" presStyleCnt="4"/>
      <dgm:spPr/>
    </dgm:pt>
    <dgm:pt modelId="{7B371586-4CA7-4218-9DDC-054973DCDE37}" type="pres">
      <dgm:prSet presAssocID="{5C5FB71C-70B7-4CDD-B243-EB7E24BFBE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5465B08-27B3-4215-B4D5-DA3F4F99E0D9}" type="pres">
      <dgm:prSet presAssocID="{5C5FB71C-70B7-4CDD-B243-EB7E24BFBECF}" presName="negativeSpace" presStyleCnt="0"/>
      <dgm:spPr/>
    </dgm:pt>
    <dgm:pt modelId="{D6C00FEF-5CCF-4B6D-BE65-5D65716EDE3D}" type="pres">
      <dgm:prSet presAssocID="{5C5FB71C-70B7-4CDD-B243-EB7E24BFBECF}" presName="childText" presStyleLbl="conFgAcc1" presStyleIdx="0" presStyleCnt="4">
        <dgm:presLayoutVars>
          <dgm:bulletEnabled val="1"/>
        </dgm:presLayoutVars>
      </dgm:prSet>
      <dgm:spPr/>
    </dgm:pt>
    <dgm:pt modelId="{B5ABB67E-EF74-4167-8FF5-EF124D22F167}" type="pres">
      <dgm:prSet presAssocID="{7E2D5C7D-8C3D-4DDB-912B-5C6301D6FBA8}" presName="spaceBetweenRectangles" presStyleCnt="0"/>
      <dgm:spPr/>
    </dgm:pt>
    <dgm:pt modelId="{269B3E90-2E99-4474-A53C-401D3A303762}" type="pres">
      <dgm:prSet presAssocID="{09E65B73-6C5F-4F1A-99B6-9284D6DF215D}" presName="parentLin" presStyleCnt="0"/>
      <dgm:spPr/>
    </dgm:pt>
    <dgm:pt modelId="{149500C7-E68F-4BAD-A6C6-02B1E9F835D4}" type="pres">
      <dgm:prSet presAssocID="{09E65B73-6C5F-4F1A-99B6-9284D6DF215D}" presName="parentLeftMargin" presStyleLbl="node1" presStyleIdx="0" presStyleCnt="4"/>
      <dgm:spPr/>
    </dgm:pt>
    <dgm:pt modelId="{401AB233-AE04-47AB-90A1-637D4D8CD41C}" type="pres">
      <dgm:prSet presAssocID="{09E65B73-6C5F-4F1A-99B6-9284D6DF21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CDA07B-4CB9-442F-95B2-5B86C63F485D}" type="pres">
      <dgm:prSet presAssocID="{09E65B73-6C5F-4F1A-99B6-9284D6DF215D}" presName="negativeSpace" presStyleCnt="0"/>
      <dgm:spPr/>
    </dgm:pt>
    <dgm:pt modelId="{4AF049DC-A6E4-4529-AB1E-42C81C6985DB}" type="pres">
      <dgm:prSet presAssocID="{09E65B73-6C5F-4F1A-99B6-9284D6DF215D}" presName="childText" presStyleLbl="conFgAcc1" presStyleIdx="1" presStyleCnt="4">
        <dgm:presLayoutVars>
          <dgm:bulletEnabled val="1"/>
        </dgm:presLayoutVars>
      </dgm:prSet>
      <dgm:spPr/>
    </dgm:pt>
    <dgm:pt modelId="{36D8862F-BE12-46D6-A27B-4E23157242AB}" type="pres">
      <dgm:prSet presAssocID="{31F34B9D-DA4D-4DC1-8056-3C4066D67C10}" presName="spaceBetweenRectangles" presStyleCnt="0"/>
      <dgm:spPr/>
    </dgm:pt>
    <dgm:pt modelId="{F0DA65C6-964C-4136-B7DC-FE859253347D}" type="pres">
      <dgm:prSet presAssocID="{CBDE6F26-6874-4015-99CA-5CAC76141571}" presName="parentLin" presStyleCnt="0"/>
      <dgm:spPr/>
    </dgm:pt>
    <dgm:pt modelId="{09DEAD3E-C8C8-48E6-9144-7523D0BA0EB5}" type="pres">
      <dgm:prSet presAssocID="{CBDE6F26-6874-4015-99CA-5CAC76141571}" presName="parentLeftMargin" presStyleLbl="node1" presStyleIdx="1" presStyleCnt="4"/>
      <dgm:spPr/>
    </dgm:pt>
    <dgm:pt modelId="{C51FB45F-3BA6-44D5-B193-602593D388C3}" type="pres">
      <dgm:prSet presAssocID="{CBDE6F26-6874-4015-99CA-5CAC7614157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319EAA-10B8-49C8-AC64-ACD3819256BC}" type="pres">
      <dgm:prSet presAssocID="{CBDE6F26-6874-4015-99CA-5CAC76141571}" presName="negativeSpace" presStyleCnt="0"/>
      <dgm:spPr/>
    </dgm:pt>
    <dgm:pt modelId="{E5228327-452A-44D2-984C-14BB8EDB3249}" type="pres">
      <dgm:prSet presAssocID="{CBDE6F26-6874-4015-99CA-5CAC76141571}" presName="childText" presStyleLbl="conFgAcc1" presStyleIdx="2" presStyleCnt="4">
        <dgm:presLayoutVars>
          <dgm:bulletEnabled val="1"/>
        </dgm:presLayoutVars>
      </dgm:prSet>
      <dgm:spPr/>
    </dgm:pt>
    <dgm:pt modelId="{291CC5B3-9536-4298-9ED2-73AE2EED082B}" type="pres">
      <dgm:prSet presAssocID="{39D1DE21-12C1-43EB-B0DF-44DBA6A6605A}" presName="spaceBetweenRectangles" presStyleCnt="0"/>
      <dgm:spPr/>
    </dgm:pt>
    <dgm:pt modelId="{E8FB2C60-B4A3-4B0B-9C0E-53FB9876981C}" type="pres">
      <dgm:prSet presAssocID="{42312BFF-75C8-4405-A00C-A8CE042AC2D9}" presName="parentLin" presStyleCnt="0"/>
      <dgm:spPr/>
    </dgm:pt>
    <dgm:pt modelId="{C7545042-398E-405F-928F-1D47FBC4D4BD}" type="pres">
      <dgm:prSet presAssocID="{42312BFF-75C8-4405-A00C-A8CE042AC2D9}" presName="parentLeftMargin" presStyleLbl="node1" presStyleIdx="2" presStyleCnt="4"/>
      <dgm:spPr/>
    </dgm:pt>
    <dgm:pt modelId="{92A8C02B-C72E-48AD-A042-3E60C1D4F330}" type="pres">
      <dgm:prSet presAssocID="{42312BFF-75C8-4405-A00C-A8CE042AC2D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D89275C-A42B-4BC9-B166-85C23063812C}" type="pres">
      <dgm:prSet presAssocID="{42312BFF-75C8-4405-A00C-A8CE042AC2D9}" presName="negativeSpace" presStyleCnt="0"/>
      <dgm:spPr/>
    </dgm:pt>
    <dgm:pt modelId="{EDE1E7EF-F382-4A9C-B45D-EAA20A422C3B}" type="pres">
      <dgm:prSet presAssocID="{42312BFF-75C8-4405-A00C-A8CE042AC2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DD3AE07-3604-4B18-88C2-2DE655B537F8}" type="presOf" srcId="{22E8B905-85A5-4E4D-8884-F23C11D4D7E7}" destId="{02DA66F0-7B1B-4587-906B-A290D750C444}" srcOrd="0" destOrd="0" presId="urn:microsoft.com/office/officeart/2005/8/layout/list1"/>
    <dgm:cxn modelId="{A200A117-39BA-494A-A646-E60B6EE57B83}" srcId="{22E8B905-85A5-4E4D-8884-F23C11D4D7E7}" destId="{09E65B73-6C5F-4F1A-99B6-9284D6DF215D}" srcOrd="1" destOrd="0" parTransId="{CCB68675-4DFE-49CA-98C7-E12E9C0555D3}" sibTransId="{31F34B9D-DA4D-4DC1-8056-3C4066D67C10}"/>
    <dgm:cxn modelId="{2C5A041F-CD80-4C33-9240-B768094AF776}" type="presOf" srcId="{09E65B73-6C5F-4F1A-99B6-9284D6DF215D}" destId="{401AB233-AE04-47AB-90A1-637D4D8CD41C}" srcOrd="1" destOrd="0" presId="urn:microsoft.com/office/officeart/2005/8/layout/list1"/>
    <dgm:cxn modelId="{1D12D925-047E-4589-B587-C718DA6B28A0}" type="presOf" srcId="{5C5FB71C-70B7-4CDD-B243-EB7E24BFBECF}" destId="{37387EB2-0160-4B03-8F2B-0135DA315DCA}" srcOrd="0" destOrd="0" presId="urn:microsoft.com/office/officeart/2005/8/layout/list1"/>
    <dgm:cxn modelId="{EA6F7F29-ABBC-4FF0-A64B-F2376E4EF8B8}" srcId="{22E8B905-85A5-4E4D-8884-F23C11D4D7E7}" destId="{5C5FB71C-70B7-4CDD-B243-EB7E24BFBECF}" srcOrd="0" destOrd="0" parTransId="{4FD1ABAB-C8E5-49CD-B56F-AB69280A201E}" sibTransId="{7E2D5C7D-8C3D-4DDB-912B-5C6301D6FBA8}"/>
    <dgm:cxn modelId="{7ED99539-9ACA-48E8-9B22-CD7836F09F89}" type="presOf" srcId="{42312BFF-75C8-4405-A00C-A8CE042AC2D9}" destId="{92A8C02B-C72E-48AD-A042-3E60C1D4F330}" srcOrd="1" destOrd="0" presId="urn:microsoft.com/office/officeart/2005/8/layout/list1"/>
    <dgm:cxn modelId="{2E7FA43D-EFE4-4C19-9D74-1449DD679F9B}" srcId="{22E8B905-85A5-4E4D-8884-F23C11D4D7E7}" destId="{CBDE6F26-6874-4015-99CA-5CAC76141571}" srcOrd="2" destOrd="0" parTransId="{68085224-C976-4589-B9E3-A9712DD6680C}" sibTransId="{39D1DE21-12C1-43EB-B0DF-44DBA6A6605A}"/>
    <dgm:cxn modelId="{E21E683F-5A17-4A72-AF9B-F17E95362E3C}" type="presOf" srcId="{42312BFF-75C8-4405-A00C-A8CE042AC2D9}" destId="{C7545042-398E-405F-928F-1D47FBC4D4BD}" srcOrd="0" destOrd="0" presId="urn:microsoft.com/office/officeart/2005/8/layout/list1"/>
    <dgm:cxn modelId="{C28C7655-810C-4EF5-9FA5-C6FFCAEE562C}" type="presOf" srcId="{CBDE6F26-6874-4015-99CA-5CAC76141571}" destId="{C51FB45F-3BA6-44D5-B193-602593D388C3}" srcOrd="1" destOrd="0" presId="urn:microsoft.com/office/officeart/2005/8/layout/list1"/>
    <dgm:cxn modelId="{81FFAC82-A24D-47BD-BAD9-9F449ECA1C55}" type="presOf" srcId="{5C5FB71C-70B7-4CDD-B243-EB7E24BFBECF}" destId="{7B371586-4CA7-4218-9DDC-054973DCDE37}" srcOrd="1" destOrd="0" presId="urn:microsoft.com/office/officeart/2005/8/layout/list1"/>
    <dgm:cxn modelId="{98CE0789-D63E-4A76-86FC-523CF0A776AE}" type="presOf" srcId="{CBDE6F26-6874-4015-99CA-5CAC76141571}" destId="{09DEAD3E-C8C8-48E6-9144-7523D0BA0EB5}" srcOrd="0" destOrd="0" presId="urn:microsoft.com/office/officeart/2005/8/layout/list1"/>
    <dgm:cxn modelId="{F9EFBAC4-F97A-4C9D-8836-D7A17FF4D1DC}" type="presOf" srcId="{09E65B73-6C5F-4F1A-99B6-9284D6DF215D}" destId="{149500C7-E68F-4BAD-A6C6-02B1E9F835D4}" srcOrd="0" destOrd="0" presId="urn:microsoft.com/office/officeart/2005/8/layout/list1"/>
    <dgm:cxn modelId="{8BC0C7F3-9AB5-44C9-89AA-1414DD3B8A61}" srcId="{22E8B905-85A5-4E4D-8884-F23C11D4D7E7}" destId="{42312BFF-75C8-4405-A00C-A8CE042AC2D9}" srcOrd="3" destOrd="0" parTransId="{0B0F16F2-8BC4-4F35-A098-9FBADCB0CE85}" sibTransId="{460D6532-66ED-4F32-8A4D-3B4B58258EBB}"/>
    <dgm:cxn modelId="{91EC3F80-CF1F-43B2-8774-ED0ADFCCAE43}" type="presParOf" srcId="{02DA66F0-7B1B-4587-906B-A290D750C444}" destId="{78DDBD25-2EEB-4005-A340-F76C2191728D}" srcOrd="0" destOrd="0" presId="urn:microsoft.com/office/officeart/2005/8/layout/list1"/>
    <dgm:cxn modelId="{608FA49C-C64F-4AC1-99D5-7D56A920C75D}" type="presParOf" srcId="{78DDBD25-2EEB-4005-A340-F76C2191728D}" destId="{37387EB2-0160-4B03-8F2B-0135DA315DCA}" srcOrd="0" destOrd="0" presId="urn:microsoft.com/office/officeart/2005/8/layout/list1"/>
    <dgm:cxn modelId="{B7C98BD0-95B2-44B0-8031-72D7041D4FCE}" type="presParOf" srcId="{78DDBD25-2EEB-4005-A340-F76C2191728D}" destId="{7B371586-4CA7-4218-9DDC-054973DCDE37}" srcOrd="1" destOrd="0" presId="urn:microsoft.com/office/officeart/2005/8/layout/list1"/>
    <dgm:cxn modelId="{4A5BF038-D843-43AA-BF81-E91E042B6D52}" type="presParOf" srcId="{02DA66F0-7B1B-4587-906B-A290D750C444}" destId="{F5465B08-27B3-4215-B4D5-DA3F4F99E0D9}" srcOrd="1" destOrd="0" presId="urn:microsoft.com/office/officeart/2005/8/layout/list1"/>
    <dgm:cxn modelId="{C312D23F-4E17-4A64-994B-34FF2D0EAC1C}" type="presParOf" srcId="{02DA66F0-7B1B-4587-906B-A290D750C444}" destId="{D6C00FEF-5CCF-4B6D-BE65-5D65716EDE3D}" srcOrd="2" destOrd="0" presId="urn:microsoft.com/office/officeart/2005/8/layout/list1"/>
    <dgm:cxn modelId="{E156B3A7-B4EB-4987-8510-32B6724812A7}" type="presParOf" srcId="{02DA66F0-7B1B-4587-906B-A290D750C444}" destId="{B5ABB67E-EF74-4167-8FF5-EF124D22F167}" srcOrd="3" destOrd="0" presId="urn:microsoft.com/office/officeart/2005/8/layout/list1"/>
    <dgm:cxn modelId="{80D59F89-6946-4B58-AEED-E6C09ED0C23C}" type="presParOf" srcId="{02DA66F0-7B1B-4587-906B-A290D750C444}" destId="{269B3E90-2E99-4474-A53C-401D3A303762}" srcOrd="4" destOrd="0" presId="urn:microsoft.com/office/officeart/2005/8/layout/list1"/>
    <dgm:cxn modelId="{AF91F289-92FF-4F47-97DE-06C9666D2E4E}" type="presParOf" srcId="{269B3E90-2E99-4474-A53C-401D3A303762}" destId="{149500C7-E68F-4BAD-A6C6-02B1E9F835D4}" srcOrd="0" destOrd="0" presId="urn:microsoft.com/office/officeart/2005/8/layout/list1"/>
    <dgm:cxn modelId="{01EEAFB2-E21F-4CB1-B7D6-9387C79B5061}" type="presParOf" srcId="{269B3E90-2E99-4474-A53C-401D3A303762}" destId="{401AB233-AE04-47AB-90A1-637D4D8CD41C}" srcOrd="1" destOrd="0" presId="urn:microsoft.com/office/officeart/2005/8/layout/list1"/>
    <dgm:cxn modelId="{072DDE23-0FA1-4B9B-9475-66C4D9B2374F}" type="presParOf" srcId="{02DA66F0-7B1B-4587-906B-A290D750C444}" destId="{0BCDA07B-4CB9-442F-95B2-5B86C63F485D}" srcOrd="5" destOrd="0" presId="urn:microsoft.com/office/officeart/2005/8/layout/list1"/>
    <dgm:cxn modelId="{E354B3C0-5FEE-4DC1-A573-6CAA13E2DB9F}" type="presParOf" srcId="{02DA66F0-7B1B-4587-906B-A290D750C444}" destId="{4AF049DC-A6E4-4529-AB1E-42C81C6985DB}" srcOrd="6" destOrd="0" presId="urn:microsoft.com/office/officeart/2005/8/layout/list1"/>
    <dgm:cxn modelId="{86AEA137-4C86-49BF-A6A1-DC3E3FB24DE3}" type="presParOf" srcId="{02DA66F0-7B1B-4587-906B-A290D750C444}" destId="{36D8862F-BE12-46D6-A27B-4E23157242AB}" srcOrd="7" destOrd="0" presId="urn:microsoft.com/office/officeart/2005/8/layout/list1"/>
    <dgm:cxn modelId="{7D8B5662-594A-479E-922C-71D8DE12F561}" type="presParOf" srcId="{02DA66F0-7B1B-4587-906B-A290D750C444}" destId="{F0DA65C6-964C-4136-B7DC-FE859253347D}" srcOrd="8" destOrd="0" presId="urn:microsoft.com/office/officeart/2005/8/layout/list1"/>
    <dgm:cxn modelId="{E2D9A8D9-BC8E-45B7-9631-E5F9E5A9A5D5}" type="presParOf" srcId="{F0DA65C6-964C-4136-B7DC-FE859253347D}" destId="{09DEAD3E-C8C8-48E6-9144-7523D0BA0EB5}" srcOrd="0" destOrd="0" presId="urn:microsoft.com/office/officeart/2005/8/layout/list1"/>
    <dgm:cxn modelId="{5DE6F80D-A25F-458D-A8A1-C71DED572066}" type="presParOf" srcId="{F0DA65C6-964C-4136-B7DC-FE859253347D}" destId="{C51FB45F-3BA6-44D5-B193-602593D388C3}" srcOrd="1" destOrd="0" presId="urn:microsoft.com/office/officeart/2005/8/layout/list1"/>
    <dgm:cxn modelId="{FB1D1A66-44B7-44C6-8823-B8D634A4D87A}" type="presParOf" srcId="{02DA66F0-7B1B-4587-906B-A290D750C444}" destId="{E6319EAA-10B8-49C8-AC64-ACD3819256BC}" srcOrd="9" destOrd="0" presId="urn:microsoft.com/office/officeart/2005/8/layout/list1"/>
    <dgm:cxn modelId="{39ED620D-36C5-45A0-939E-8BECC0C97034}" type="presParOf" srcId="{02DA66F0-7B1B-4587-906B-A290D750C444}" destId="{E5228327-452A-44D2-984C-14BB8EDB3249}" srcOrd="10" destOrd="0" presId="urn:microsoft.com/office/officeart/2005/8/layout/list1"/>
    <dgm:cxn modelId="{82F39F24-A15E-4C2C-9127-7EE7311111EF}" type="presParOf" srcId="{02DA66F0-7B1B-4587-906B-A290D750C444}" destId="{291CC5B3-9536-4298-9ED2-73AE2EED082B}" srcOrd="11" destOrd="0" presId="urn:microsoft.com/office/officeart/2005/8/layout/list1"/>
    <dgm:cxn modelId="{B613340B-834A-472A-A0E6-4EC39D9ED8AD}" type="presParOf" srcId="{02DA66F0-7B1B-4587-906B-A290D750C444}" destId="{E8FB2C60-B4A3-4B0B-9C0E-53FB9876981C}" srcOrd="12" destOrd="0" presId="urn:microsoft.com/office/officeart/2005/8/layout/list1"/>
    <dgm:cxn modelId="{DF2387D3-A4DA-4110-8AEB-A066899D8677}" type="presParOf" srcId="{E8FB2C60-B4A3-4B0B-9C0E-53FB9876981C}" destId="{C7545042-398E-405F-928F-1D47FBC4D4BD}" srcOrd="0" destOrd="0" presId="urn:microsoft.com/office/officeart/2005/8/layout/list1"/>
    <dgm:cxn modelId="{428BC965-60E0-47AE-BFB5-00609AB2A178}" type="presParOf" srcId="{E8FB2C60-B4A3-4B0B-9C0E-53FB9876981C}" destId="{92A8C02B-C72E-48AD-A042-3E60C1D4F330}" srcOrd="1" destOrd="0" presId="urn:microsoft.com/office/officeart/2005/8/layout/list1"/>
    <dgm:cxn modelId="{DB9CD443-D3C3-493A-8B79-86626CB116D7}" type="presParOf" srcId="{02DA66F0-7B1B-4587-906B-A290D750C444}" destId="{2D89275C-A42B-4BC9-B166-85C23063812C}" srcOrd="13" destOrd="0" presId="urn:microsoft.com/office/officeart/2005/8/layout/list1"/>
    <dgm:cxn modelId="{4CA01472-218B-4171-BBC1-1F99BA8A0566}" type="presParOf" srcId="{02DA66F0-7B1B-4587-906B-A290D750C444}" destId="{EDE1E7EF-F382-4A9C-B45D-EAA20A422C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0FEF-5CCF-4B6D-BE65-5D65716EDE3D}">
      <dsp:nvSpPr>
        <dsp:cNvPr id="0" name=""/>
        <dsp:cNvSpPr/>
      </dsp:nvSpPr>
      <dsp:spPr>
        <a:xfrm>
          <a:off x="0" y="363834"/>
          <a:ext cx="62531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71586-4CA7-4218-9DDC-054973DCDE37}">
      <dsp:nvSpPr>
        <dsp:cNvPr id="0" name=""/>
        <dsp:cNvSpPr/>
      </dsp:nvSpPr>
      <dsp:spPr>
        <a:xfrm>
          <a:off x="312658" y="83394"/>
          <a:ext cx="437721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8" tIns="0" rIns="165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Pemberian</a:t>
          </a:r>
          <a:r>
            <a:rPr lang="en-ID" sz="1900" b="1" kern="1200" dirty="0"/>
            <a:t> ASI </a:t>
          </a:r>
          <a:r>
            <a:rPr lang="en-ID" sz="1900" b="1" kern="1200" dirty="0" err="1"/>
            <a:t>Eksklusif</a:t>
          </a:r>
          <a:endParaRPr lang="en-ID" sz="1900" b="1" kern="1200" dirty="0"/>
        </a:p>
      </dsp:txBody>
      <dsp:txXfrm>
        <a:off x="340038" y="110774"/>
        <a:ext cx="4322454" cy="506120"/>
      </dsp:txXfrm>
    </dsp:sp>
    <dsp:sp modelId="{4AF049DC-A6E4-4529-AB1E-42C81C6985DB}">
      <dsp:nvSpPr>
        <dsp:cNvPr id="0" name=""/>
        <dsp:cNvSpPr/>
      </dsp:nvSpPr>
      <dsp:spPr>
        <a:xfrm>
          <a:off x="0" y="1225675"/>
          <a:ext cx="62531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AB233-AE04-47AB-90A1-637D4D8CD41C}">
      <dsp:nvSpPr>
        <dsp:cNvPr id="0" name=""/>
        <dsp:cNvSpPr/>
      </dsp:nvSpPr>
      <dsp:spPr>
        <a:xfrm>
          <a:off x="312658" y="945235"/>
          <a:ext cx="4377214" cy="5608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8" tIns="0" rIns="165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Menjaga</a:t>
          </a:r>
          <a:r>
            <a:rPr lang="en-ID" sz="1900" b="1" kern="1200" dirty="0"/>
            <a:t> </a:t>
          </a:r>
          <a:r>
            <a:rPr lang="en-ID" sz="1900" b="1" kern="1200" dirty="0" err="1"/>
            <a:t>Nutrisi</a:t>
          </a:r>
          <a:r>
            <a:rPr lang="en-ID" sz="1900" b="1" kern="1200" dirty="0"/>
            <a:t> </a:t>
          </a:r>
          <a:r>
            <a:rPr lang="en-ID" sz="1900" b="1" kern="1200" dirty="0" err="1"/>
            <a:t>Lengkap</a:t>
          </a:r>
          <a:r>
            <a:rPr lang="en-ID" sz="1900" b="1" kern="1200" dirty="0"/>
            <a:t> dan </a:t>
          </a:r>
          <a:r>
            <a:rPr lang="en-ID" sz="1900" b="1" kern="1200" dirty="0" err="1"/>
            <a:t>Seimbang</a:t>
          </a:r>
          <a:endParaRPr lang="en-ID" sz="1900" b="1" kern="1200" dirty="0"/>
        </a:p>
      </dsp:txBody>
      <dsp:txXfrm>
        <a:off x="340038" y="972615"/>
        <a:ext cx="4322454" cy="506120"/>
      </dsp:txXfrm>
    </dsp:sp>
    <dsp:sp modelId="{E5228327-452A-44D2-984C-14BB8EDB3249}">
      <dsp:nvSpPr>
        <dsp:cNvPr id="0" name=""/>
        <dsp:cNvSpPr/>
      </dsp:nvSpPr>
      <dsp:spPr>
        <a:xfrm>
          <a:off x="0" y="2087515"/>
          <a:ext cx="62531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FB45F-3BA6-44D5-B193-602593D388C3}">
      <dsp:nvSpPr>
        <dsp:cNvPr id="0" name=""/>
        <dsp:cNvSpPr/>
      </dsp:nvSpPr>
      <dsp:spPr>
        <a:xfrm>
          <a:off x="312658" y="1807075"/>
          <a:ext cx="4377214" cy="5608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8" tIns="0" rIns="165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Hindari</a:t>
          </a:r>
          <a:r>
            <a:rPr lang="en-ID" sz="1900" b="1" kern="1200" dirty="0"/>
            <a:t> </a:t>
          </a:r>
          <a:r>
            <a:rPr lang="en-ID" sz="1900" b="1" kern="1200" dirty="0" err="1"/>
            <a:t>makanan</a:t>
          </a:r>
          <a:r>
            <a:rPr lang="en-ID" sz="1900" b="1" kern="1200" dirty="0"/>
            <a:t> </a:t>
          </a:r>
          <a:r>
            <a:rPr lang="en-ID" sz="1900" b="1" kern="1200" dirty="0" err="1"/>
            <a:t>cepat</a:t>
          </a:r>
          <a:r>
            <a:rPr lang="en-ID" sz="1900" b="1" kern="1200" dirty="0"/>
            <a:t> </a:t>
          </a:r>
          <a:r>
            <a:rPr lang="en-ID" sz="1900" b="1" kern="1200" dirty="0" err="1"/>
            <a:t>saji</a:t>
          </a:r>
          <a:r>
            <a:rPr lang="en-ID" sz="1900" b="1" kern="1200" dirty="0"/>
            <a:t> dan </a:t>
          </a:r>
          <a:r>
            <a:rPr lang="en-ID" sz="1900" b="1" kern="1200" dirty="0" err="1"/>
            <a:t>olahan</a:t>
          </a:r>
          <a:endParaRPr lang="en-ID" sz="1900" b="1" kern="1200" dirty="0"/>
        </a:p>
      </dsp:txBody>
      <dsp:txXfrm>
        <a:off x="340038" y="1834455"/>
        <a:ext cx="4322454" cy="506120"/>
      </dsp:txXfrm>
    </dsp:sp>
    <dsp:sp modelId="{EDE1E7EF-F382-4A9C-B45D-EAA20A422C3B}">
      <dsp:nvSpPr>
        <dsp:cNvPr id="0" name=""/>
        <dsp:cNvSpPr/>
      </dsp:nvSpPr>
      <dsp:spPr>
        <a:xfrm>
          <a:off x="0" y="2949355"/>
          <a:ext cx="62531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8C02B-C72E-48AD-A042-3E60C1D4F330}">
      <dsp:nvSpPr>
        <dsp:cNvPr id="0" name=""/>
        <dsp:cNvSpPr/>
      </dsp:nvSpPr>
      <dsp:spPr>
        <a:xfrm>
          <a:off x="312658" y="2668915"/>
          <a:ext cx="4377214" cy="5608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8" tIns="0" rIns="165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/>
            <a:t>Menjaga</a:t>
          </a:r>
          <a:r>
            <a:rPr lang="en-ID" sz="1900" b="1" kern="1200" dirty="0"/>
            <a:t> </a:t>
          </a:r>
          <a:r>
            <a:rPr lang="en-ID" sz="1900" b="1" kern="1200" dirty="0" err="1"/>
            <a:t>kebersihan</a:t>
          </a:r>
          <a:endParaRPr lang="en-ID" sz="1900" b="1" kern="1200" dirty="0"/>
        </a:p>
      </dsp:txBody>
      <dsp:txXfrm>
        <a:off x="340038" y="2696295"/>
        <a:ext cx="4322454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0FEF-5CCF-4B6D-BE65-5D65716EDE3D}">
      <dsp:nvSpPr>
        <dsp:cNvPr id="0" name=""/>
        <dsp:cNvSpPr/>
      </dsp:nvSpPr>
      <dsp:spPr>
        <a:xfrm>
          <a:off x="0" y="363834"/>
          <a:ext cx="62531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71586-4CA7-4218-9DDC-054973DCDE37}">
      <dsp:nvSpPr>
        <dsp:cNvPr id="0" name=""/>
        <dsp:cNvSpPr/>
      </dsp:nvSpPr>
      <dsp:spPr>
        <a:xfrm>
          <a:off x="312658" y="83394"/>
          <a:ext cx="4377214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8" tIns="0" rIns="165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Tidur</a:t>
          </a:r>
          <a:r>
            <a:rPr lang="en-ID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ID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cukup</a:t>
          </a:r>
          <a:endParaRPr lang="en-ID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38" y="110774"/>
        <a:ext cx="4322454" cy="506120"/>
      </dsp:txXfrm>
    </dsp:sp>
    <dsp:sp modelId="{4AF049DC-A6E4-4529-AB1E-42C81C6985DB}">
      <dsp:nvSpPr>
        <dsp:cNvPr id="0" name=""/>
        <dsp:cNvSpPr/>
      </dsp:nvSpPr>
      <dsp:spPr>
        <a:xfrm>
          <a:off x="0" y="1225675"/>
          <a:ext cx="62531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AB233-AE04-47AB-90A1-637D4D8CD41C}">
      <dsp:nvSpPr>
        <dsp:cNvPr id="0" name=""/>
        <dsp:cNvSpPr/>
      </dsp:nvSpPr>
      <dsp:spPr>
        <a:xfrm>
          <a:off x="312658" y="945235"/>
          <a:ext cx="4377214" cy="5608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8" tIns="0" rIns="165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Imunisasi</a:t>
          </a:r>
          <a:r>
            <a:rPr lang="en-ID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Lengkap</a:t>
          </a:r>
          <a:r>
            <a:rPr lang="en-ID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ID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Tepat</a:t>
          </a:r>
          <a:r>
            <a:rPr lang="en-ID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Waktu</a:t>
          </a:r>
        </a:p>
      </dsp:txBody>
      <dsp:txXfrm>
        <a:off x="340038" y="972615"/>
        <a:ext cx="4322454" cy="506120"/>
      </dsp:txXfrm>
    </dsp:sp>
    <dsp:sp modelId="{E5228327-452A-44D2-984C-14BB8EDB3249}">
      <dsp:nvSpPr>
        <dsp:cNvPr id="0" name=""/>
        <dsp:cNvSpPr/>
      </dsp:nvSpPr>
      <dsp:spPr>
        <a:xfrm>
          <a:off x="0" y="2087515"/>
          <a:ext cx="62531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FB45F-3BA6-44D5-B193-602593D388C3}">
      <dsp:nvSpPr>
        <dsp:cNvPr id="0" name=""/>
        <dsp:cNvSpPr/>
      </dsp:nvSpPr>
      <dsp:spPr>
        <a:xfrm>
          <a:off x="312658" y="1807075"/>
          <a:ext cx="4377214" cy="5608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8" tIns="0" rIns="165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Pola </a:t>
          </a:r>
          <a:r>
            <a:rPr lang="en-ID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asuh</a:t>
          </a:r>
          <a:r>
            <a:rPr lang="en-ID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ID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tepat</a:t>
          </a:r>
          <a:endParaRPr lang="en-ID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38" y="1834455"/>
        <a:ext cx="4322454" cy="506120"/>
      </dsp:txXfrm>
    </dsp:sp>
    <dsp:sp modelId="{EDE1E7EF-F382-4A9C-B45D-EAA20A422C3B}">
      <dsp:nvSpPr>
        <dsp:cNvPr id="0" name=""/>
        <dsp:cNvSpPr/>
      </dsp:nvSpPr>
      <dsp:spPr>
        <a:xfrm>
          <a:off x="0" y="2949355"/>
          <a:ext cx="625316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8C02B-C72E-48AD-A042-3E60C1D4F330}">
      <dsp:nvSpPr>
        <dsp:cNvPr id="0" name=""/>
        <dsp:cNvSpPr/>
      </dsp:nvSpPr>
      <dsp:spPr>
        <a:xfrm>
          <a:off x="312658" y="2668915"/>
          <a:ext cx="4377214" cy="5608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48" tIns="0" rIns="16544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Suplementasi</a:t>
          </a:r>
          <a:endParaRPr lang="en-ID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038" y="2696295"/>
        <a:ext cx="432245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6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206291"/>
            <a:ext cx="6964247" cy="173980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85" y="3946095"/>
            <a:ext cx="6964248" cy="642397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066511"/>
            <a:ext cx="8229600" cy="763526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5"/>
            <a:ext cx="8246070" cy="3054098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94" y="569389"/>
            <a:ext cx="6252689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94" y="1180209"/>
            <a:ext cx="625268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1175763"/>
            <a:ext cx="8076896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SISTEM KEKEBALAN TUBUH </a:t>
            </a:r>
            <a:br>
              <a:rPr lang="en-US" b="1" dirty="0"/>
            </a:br>
            <a:r>
              <a:rPr lang="en-US" b="1" dirty="0"/>
              <a:t>ANAK USIA DINI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Novita Eka </a:t>
            </a:r>
            <a:r>
              <a:rPr lang="en-US" b="1" dirty="0" err="1">
                <a:solidFill>
                  <a:schemeClr val="bg1"/>
                </a:solidFill>
              </a:rPr>
              <a:t>Nurjanah</a:t>
            </a:r>
            <a:r>
              <a:rPr lang="en-US" b="1" dirty="0">
                <a:solidFill>
                  <a:schemeClr val="bg1"/>
                </a:solidFill>
              </a:rPr>
              <a:t>, M. Pd.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2B09-FE06-4AF8-BEEA-6A6AB01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07" y="1218276"/>
            <a:ext cx="8704185" cy="51435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(dr.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Ariani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3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7484-A0AF-496C-A87A-B5316697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670" y="1732628"/>
            <a:ext cx="8237835" cy="339447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Bayi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dilahirkan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melahirkan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dimiliki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dilahirkan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normal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b="1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mikrobiota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terlahir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optimal,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alami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lewat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Jadi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normal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lewat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vaginal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mikrobiota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prebiotik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optimal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alergi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," (Prof.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Budi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Setiabudiawan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</a:t>
            </a:r>
            <a:r>
              <a:rPr lang="en-ID" sz="22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(k), </a:t>
            </a:r>
            <a:r>
              <a:rPr lang="en-ID" sz="22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M.Kes</a:t>
            </a:r>
            <a:r>
              <a:rPr lang="en-ID" sz="2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2B09-FE06-4AF8-BEEA-6A6AB01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07" y="1218276"/>
            <a:ext cx="8704185" cy="51435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(dr.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Ariani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3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7484-A0AF-496C-A87A-B5316697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670" y="1732628"/>
            <a:ext cx="8237835" cy="339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ASI</a:t>
            </a:r>
          </a:p>
          <a:p>
            <a:pPr marL="0" indent="0">
              <a:buNone/>
            </a:pP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ASI pada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tubuhnya</a:t>
            </a:r>
            <a:r>
              <a:rPr lang="en-ID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ASI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mengandung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2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etelah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tumbuh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adaptif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Jadi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terpapar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pertahanan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ID" sz="2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ASI.</a:t>
            </a:r>
            <a:endParaRPr lang="en-ID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9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B466-C276-40A3-82DE-614F9C5B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55" y="281175"/>
            <a:ext cx="3528628" cy="86085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Anak</a:t>
            </a:r>
            <a:b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73A5E9-2F35-444D-8CF9-B91BBF410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230080"/>
              </p:ext>
            </p:extLst>
          </p:nvPr>
        </p:nvGraphicFramePr>
        <p:xfrm>
          <a:off x="473075" y="1179513"/>
          <a:ext cx="6253163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90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B466-C276-40A3-82DE-614F9C5B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55" y="281175"/>
            <a:ext cx="3528628" cy="86085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Anak</a:t>
            </a:r>
            <a:b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73A5E9-2F35-444D-8CF9-B91BBF410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495097"/>
              </p:ext>
            </p:extLst>
          </p:nvPr>
        </p:nvGraphicFramePr>
        <p:xfrm>
          <a:off x="473075" y="1179513"/>
          <a:ext cx="6253163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6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F537-A8DB-44A8-A8DE-5D5241DE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IMUNISASI</a:t>
            </a:r>
            <a:endParaRPr lang="en-ID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869090-A69A-4948-B4A5-7845346B7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14" t="26601" r="17302" b="56004"/>
          <a:stretch/>
        </p:blipFill>
        <p:spPr>
          <a:xfrm>
            <a:off x="473594" y="1398776"/>
            <a:ext cx="6283132" cy="14783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BE016-DD04-4EC9-B6C2-A763A7C65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80" t="72020" r="18270" b="11404"/>
          <a:stretch/>
        </p:blipFill>
        <p:spPr>
          <a:xfrm>
            <a:off x="448964" y="3058256"/>
            <a:ext cx="6252689" cy="13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28DAA-F513-4AC8-AC80-C02A55410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0" t="8435" r="11590" b="14374"/>
          <a:stretch/>
        </p:blipFill>
        <p:spPr>
          <a:xfrm>
            <a:off x="183372" y="675186"/>
            <a:ext cx="8777256" cy="3793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59EE62-371A-47D4-A235-790A87BC3A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0" t="14845" r="50000" b="73751"/>
          <a:stretch/>
        </p:blipFill>
        <p:spPr>
          <a:xfrm>
            <a:off x="143555" y="4558529"/>
            <a:ext cx="5497380" cy="5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3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A0CB-E680-4321-8CAB-FEA701975E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 IMUNISASI</a:t>
            </a:r>
            <a:endParaRPr lang="en-ID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EEBBE-7A12-4D23-98EA-55CDDC31D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4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Hepatitis B: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kuning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gagal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BCG (Bacillus Calmette-Guerin):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TBC.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Polio: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kelumpuhan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ekstrem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DTP (</a:t>
            </a:r>
            <a:r>
              <a:rPr lang="en-ID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Difteri</a:t>
            </a: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Tetanus, </a:t>
            </a:r>
            <a:r>
              <a:rPr lang="en-ID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Pertusis</a:t>
            </a: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difteri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tetanus,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pertusis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batuk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HiB</a:t>
            </a: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(Haemophilus influenza type B):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meningitis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pernapasan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PCV (</a:t>
            </a:r>
            <a:r>
              <a:rPr lang="en-ID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Pneumokokus</a:t>
            </a: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pheneumonia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peradangan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paru-paru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Rotavirus: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diare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Influenza: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pernapasan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disebabkan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virus influenza. </a:t>
            </a:r>
          </a:p>
          <a:p>
            <a:endParaRPr lang="en-ID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981C3-630E-4D79-911C-60F5973EA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967584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MMR/MR (Mumps, Measles, Rubella):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rubella.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Tifoid</a:t>
            </a: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tifoid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kunjung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turun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hilang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nafsu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gusi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bengkak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ruam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Hepatitis A: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virus hepatitis A.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Varisela</a:t>
            </a: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cacar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air pada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HPV: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kanker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serviks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(Japanese </a:t>
            </a:r>
            <a:r>
              <a:rPr lang="en-ID" sz="14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Enchephalitis</a:t>
            </a: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menyerang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mengakibatkan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kejang-kejang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meninggal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ID" sz="14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Dengue: 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terkena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dengue </a:t>
            </a:r>
            <a:r>
              <a:rPr lang="en-ID" sz="1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ID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endParaRPr lang="en-ID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4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C08E21C-39F5-4DCC-A68E-936B15496B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r="-100" b="46677"/>
          <a:stretch/>
        </p:blipFill>
        <p:spPr>
          <a:xfrm>
            <a:off x="827529" y="1655520"/>
            <a:ext cx="7488941" cy="2290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214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Anak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6" y="1044700"/>
            <a:ext cx="8229600" cy="92098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Definisi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901393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mekanisme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perlindungan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bertindak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integritas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pertahanan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melawan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kuman-kuman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6" y="1044700"/>
            <a:ext cx="8229600" cy="92098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imun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(Otto S.E, 2005 : 445)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29"/>
            <a:ext cx="8246070" cy="2901393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arenR"/>
            </a:pP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Pertahanan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penyerang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Homeostasis-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pembuangan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</a:t>
            </a:r>
          </a:p>
          <a:p>
            <a:pPr marL="514350" indent="-514350" algn="l">
              <a:buFont typeface="+mj-lt"/>
              <a:buAutoNum type="arabicParenR"/>
            </a:pP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Surveilans-pembuangan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3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81A0-7F25-4778-AB7F-5DA661B4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infeksi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virus,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lain-lain.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disadari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berdampingan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Kuman yang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tersebar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pernapasan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terlindung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terbentuknya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paling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kelahiran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usia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Sebagian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 </a:t>
            </a:r>
            <a:r>
              <a:rPr lang="en-ID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eksklusif</a:t>
            </a:r>
            <a:endParaRPr lang="en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4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CC611-0BBE-4E53-8088-0CEE62BDF6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ID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 IMUNITAS ANAK BERBEDA DENGAN ORANG YANG SUDAH DEWASA</a:t>
            </a:r>
            <a:endParaRPr lang="en-ID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D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KENAPA?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5C3D3-34F8-4395-B7BF-EECD8A8F4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SISTEM KEKEBALAN TUBUH</a:t>
            </a:r>
            <a:endParaRPr lang="en-ID" sz="3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4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CC611-0BBE-4E53-8088-0CEE62BDF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835" y="1197405"/>
            <a:ext cx="6413610" cy="3664920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ID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 </a:t>
            </a:r>
            <a:r>
              <a:rPr lang="en-ID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dilahirkan</a:t>
            </a:r>
            <a:r>
              <a:rPr lang="en-ID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ID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matang</a:t>
            </a:r>
            <a:r>
              <a:rPr lang="en-ID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ID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istem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mengenali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melindungi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kuman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remaja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orang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dewasa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tubuhnya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mengenali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kuman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segera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menyerangnya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kuman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terinfeksi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kuman-kuman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demam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batuk</a:t>
            </a:r>
            <a:r>
              <a:rPr lang="en-ID" sz="2000" b="1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pilek</a:t>
            </a:r>
            <a:endParaRPr lang="en-ID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5C3D3-34F8-4395-B7BF-EECD8A8F4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55520"/>
            <a:ext cx="2739540" cy="183246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SISTEM KEKEBALAN TUBUH</a:t>
            </a:r>
            <a:endParaRPr lang="en-ID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3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CC611-0BBE-4E53-8088-0CEE62BDF6C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n-ID" b="0" i="0" dirty="0">
              <a:solidFill>
                <a:schemeClr val="bg1"/>
              </a:solidFill>
              <a:effectLst/>
              <a:latin typeface="GothamRounded-Book"/>
            </a:endParaRPr>
          </a:p>
          <a:p>
            <a:endParaRPr lang="en-ID" dirty="0">
              <a:solidFill>
                <a:schemeClr val="bg1"/>
              </a:solidFill>
              <a:latin typeface="GothamRounded-Book"/>
            </a:endParaRPr>
          </a:p>
          <a:p>
            <a:endParaRPr lang="en-ID" b="0" i="0" dirty="0">
              <a:solidFill>
                <a:schemeClr val="bg1"/>
              </a:solidFill>
              <a:effectLst/>
              <a:latin typeface="GothamRounded-Book"/>
            </a:endParaRPr>
          </a:p>
          <a:p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lain, </a:t>
            </a: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antibodi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bawaan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Ibu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kehamilan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Akan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antibodi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Ibu yang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didapatkan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 PERLU KHAWATIR </a:t>
            </a:r>
          </a:p>
          <a:p>
            <a:pPr marL="0" indent="0">
              <a:buNone/>
            </a:pPr>
            <a:r>
              <a:rPr lang="en-ID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istem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ID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5C3D3-34F8-4395-B7BF-EECD8A8F4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SISTEM KEKEBALAN TUBUH</a:t>
            </a:r>
            <a:endParaRPr lang="en-ID" sz="3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2B09-FE06-4AF8-BEEA-6A6AB01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07" y="1218276"/>
            <a:ext cx="8704185" cy="51435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Mempengaruhi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Kekebalan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(dr. </a:t>
            </a:r>
            <a:r>
              <a:rPr lang="en-US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Ariani</a:t>
            </a:r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3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97484-A0AF-496C-A87A-B5316697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670" y="1732628"/>
            <a:ext cx="8237835" cy="33944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Bayi di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tidaknya</a:t>
            </a:r>
            <a:r>
              <a:rPr lang="en-ID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sz="2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diprediksi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Pada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lahir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sebagian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janin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r>
              <a:rPr lang="en-ID" sz="25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campak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mengingat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pertahanan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campak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Oleh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terlindung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campak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berusia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vaksin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campak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berusia</a:t>
            </a:r>
            <a:r>
              <a:rPr lang="en-ID" sz="2500" b="0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ID" sz="2500" b="0" i="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endParaRPr lang="en-ID" sz="2500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6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On-screen Show (16:9)</PresentationFormat>
  <Paragraphs>78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GothamRounded-Book</vt:lpstr>
      <vt:lpstr>Times New Roman</vt:lpstr>
      <vt:lpstr>Wingdings</vt:lpstr>
      <vt:lpstr>Office Theme</vt:lpstr>
      <vt:lpstr>SISTEM KEKEBALAN TUBUH  ANAK USIA DINI</vt:lpstr>
      <vt:lpstr>PowerPoint Presentation</vt:lpstr>
      <vt:lpstr>Definisi sistem kekebalan tubuh (imunitas)</vt:lpstr>
      <vt:lpstr>Fungsi utama sistem imun (Otto S.E, 2005 : 445)</vt:lpstr>
      <vt:lpstr>PowerPoint Presentation</vt:lpstr>
      <vt:lpstr>PowerPoint Presentation</vt:lpstr>
      <vt:lpstr>PowerPoint Presentation</vt:lpstr>
      <vt:lpstr>PowerPoint Presentation</vt:lpstr>
      <vt:lpstr> Faktor yang Mempengaruhi Sistem Kekebalan Tubuh (dr. Ariani) </vt:lpstr>
      <vt:lpstr> Faktor yang Mempengaruhi Sistem Kekebalan Tubuh (dr. Ariani) </vt:lpstr>
      <vt:lpstr> Faktor yang Mempengaruhi Sistem Kekebalan Tubuh (dr. Ariani) </vt:lpstr>
      <vt:lpstr>Cara Meningkatkan Sistem Kekebalan Tubuh Anak </vt:lpstr>
      <vt:lpstr>Cara Meningkatkan Sistem Kekebalan Tubuh Anak </vt:lpstr>
      <vt:lpstr>IMUNISASI</vt:lpstr>
      <vt:lpstr>PowerPoint Presentation</vt:lpstr>
      <vt:lpstr>MANFAAT IMUNISASI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2022-03-15T12:34:19Z</dcterms:modified>
</cp:coreProperties>
</file>