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275" r:id="rId3"/>
    <p:sldId id="259" r:id="rId4"/>
    <p:sldId id="260" r:id="rId5"/>
    <p:sldId id="300" r:id="rId6"/>
    <p:sldId id="283" r:id="rId7"/>
    <p:sldId id="295" r:id="rId8"/>
    <p:sldId id="311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809"/>
    <a:srgbClr val="211605"/>
    <a:srgbClr val="531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5D552-3C52-4D31-805E-B62AB290619E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A970-C4A0-44A8-9E9E-4082DB9A44A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MATERI AJAR KEBUDAYAAN JAWA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PERTEMUAN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91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i="1" baseline="0"/>
                        <a:t>OMAH JAWA</a:t>
                      </a:r>
                      <a:endParaRPr lang="en-US" i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4314" y="1268760"/>
            <a:ext cx="4357686" cy="755645"/>
          </a:xfrm>
        </p:spPr>
        <p:txBody>
          <a:bodyPr>
            <a:noAutofit/>
          </a:bodyPr>
          <a:lstStyle/>
          <a:p>
            <a:r>
              <a:rPr lang="id-ID" sz="5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OMAH</a:t>
            </a:r>
            <a:r>
              <a:rPr lang="id-ID" sz="48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d-ID" sz="54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JÅWÅ</a:t>
            </a:r>
            <a:endParaRPr lang="id-ID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2276872"/>
            <a:ext cx="4681214" cy="458112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MATERI KULIAH: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BENTUK ATAP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0" u="none" strike="noStrike" kern="120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DENAH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PEMBAGIAN RUANG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0" u="none" strike="noStrike" kern="120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id-ID" sz="2800" b="1" i="0" u="none" strike="noStrike" kern="1200" normalizeH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KEAMANAN</a:t>
            </a:r>
            <a:endParaRPr kumimoji="0" lang="id-ID" sz="2800" b="1" i="0" u="none" strike="noStrike" kern="1200" normalizeH="0" baseline="0" noProof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0E3F39FD-7A72-4F08-911B-DBCB124EDE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4681214" cy="11430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</a:rPr>
              <a:t>I. PENDAHULUAN</a:t>
            </a: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40231292-A88D-4B5A-9366-01303B739C95}"/>
              </a:ext>
            </a:extLst>
          </p:cNvPr>
          <p:cNvSpPr txBox="1">
            <a:spLocks/>
          </p:cNvSpPr>
          <p:nvPr/>
        </p:nvSpPr>
        <p:spPr>
          <a:xfrm>
            <a:off x="5201084" y="20288"/>
            <a:ext cx="3706856" cy="85383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II. PEMBAHASAN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BENTUK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7712"/>
          <a:stretch>
            <a:fillRect/>
          </a:stretch>
        </p:blipFill>
        <p:spPr bwMode="auto">
          <a:xfrm>
            <a:off x="5220072" y="1498193"/>
            <a:ext cx="368786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id-ID" sz="3200">
                <a:solidFill>
                  <a:schemeClr val="bg1"/>
                </a:solidFill>
              </a:rPr>
              <a:t>DENAH</a:t>
            </a:r>
            <a:r>
              <a:rPr lang="en-US" sz="3200">
                <a:solidFill>
                  <a:schemeClr val="bg1"/>
                </a:solidFill>
              </a:rPr>
              <a:t> RUANG</a:t>
            </a:r>
            <a:r>
              <a:rPr lang="id-ID" sz="3200">
                <a:solidFill>
                  <a:schemeClr val="bg1"/>
                </a:solidFill>
              </a:rPr>
              <a:t> RUMAH JAWA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8435" name="Picture 4" descr="DENAH R JAWA 4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114298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ENAH R JAWA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488" y="1357298"/>
            <a:ext cx="2395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DENAH R JAWA 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818" y="1428736"/>
            <a:ext cx="3373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667000"/>
            <a:ext cx="965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ARSITEKTUR JAWA0002"/>
          <p:cNvPicPr>
            <a:picLocks noChangeAspect="1" noChangeArrowheads="1"/>
          </p:cNvPicPr>
          <p:nvPr/>
        </p:nvPicPr>
        <p:blipFill>
          <a:blip r:embed="rId3"/>
          <a:srcRect r="1759" b="1163"/>
          <a:stretch>
            <a:fillRect/>
          </a:stretch>
        </p:blipFill>
        <p:spPr bwMode="auto">
          <a:xfrm>
            <a:off x="2286000" y="228600"/>
            <a:ext cx="41497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324600" y="5410200"/>
            <a:ext cx="2667000" cy="10668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sz="1600" b="1">
                <a:solidFill>
                  <a:schemeClr val="bg1"/>
                </a:solidFill>
              </a:rPr>
              <a:t>AXONOMETRI DESAIN INTERIOR RUMAH JAWA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724400" y="43434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495800" y="32004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419600" y="26670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362200" y="19050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362200" y="16764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4800600" y="1828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362200" y="990600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629400" y="609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Kamar Mandi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257800" y="838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371600" y="762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Dapur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629400" y="1600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Senthong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629400" y="2438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Dalem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629400" y="2971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Pringgitan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629400" y="411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Pendhapa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914400" y="1447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Krobongan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990600" y="175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Senthong 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990600" y="2209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Gandhok </a:t>
            </a: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362200" y="2438400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6294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Gandhok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5867400" y="2209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2286000" y="64008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524000" y="6172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Regol</a:t>
            </a:r>
          </a:p>
        </p:txBody>
      </p:sp>
      <p:pic>
        <p:nvPicPr>
          <p:cNvPr id="19483" name="Picture 27" descr="cak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724400"/>
            <a:ext cx="14097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09600" y="4419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UTARA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362200" y="14478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371600" y="1219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Gadri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17525" y="3810000"/>
            <a:ext cx="24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d-ID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 flipH="1">
            <a:off x="5867400" y="1219200"/>
            <a:ext cx="762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629400" y="1066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Sumur</a:t>
            </a:r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362200" y="3733800"/>
            <a:ext cx="838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990600" y="3505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/>
              <a:t>Kuncung</a:t>
            </a:r>
          </a:p>
        </p:txBody>
      </p:sp>
      <p:sp>
        <p:nvSpPr>
          <p:cNvPr id="19492" name="Line 36"/>
          <p:cNvSpPr>
            <a:spLocks noChangeShapeType="1"/>
          </p:cNvSpPr>
          <p:nvPr/>
        </p:nvSpPr>
        <p:spPr bwMode="auto">
          <a:xfrm flipV="1">
            <a:off x="3200400" y="3581400"/>
            <a:ext cx="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93" name="Line 37"/>
          <p:cNvSpPr>
            <a:spLocks noChangeShapeType="1"/>
          </p:cNvSpPr>
          <p:nvPr/>
        </p:nvSpPr>
        <p:spPr bwMode="auto">
          <a:xfrm>
            <a:off x="5562600" y="381000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6294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Kuncung</a:t>
            </a: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V="1">
            <a:off x="5562600" y="3581400"/>
            <a:ext cx="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362200" y="381000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2971800" y="381000"/>
            <a:ext cx="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457200" y="304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/>
              <a:t>Pintu Butulan</a:t>
            </a: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V="1">
            <a:off x="2362200" y="4114800"/>
            <a:ext cx="228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33400" y="3886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/>
              <a:t>Pager Bumi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mbar Denah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r="3512"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00562" y="0"/>
            <a:ext cx="4357718" cy="107154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Rumah</a:t>
            </a:r>
            <a:r>
              <a:rPr kumimoji="0" lang="id-ID" sz="28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Kapangéranan </a:t>
            </a:r>
            <a:r>
              <a:rPr kumimoji="0" lang="id-ID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Sasanamulya</a:t>
            </a:r>
          </a:p>
        </p:txBody>
      </p:sp>
      <p:pic>
        <p:nvPicPr>
          <p:cNvPr id="4" name="Picture 3" descr="6968166980_d915515b92_o.jpg"/>
          <p:cNvPicPr>
            <a:picLocks noChangeAspect="1"/>
          </p:cNvPicPr>
          <p:nvPr/>
        </p:nvPicPr>
        <p:blipFill>
          <a:blip r:embed="rId3" cstate="print"/>
          <a:srcRect l="932" t="1408" r="861" b="2817"/>
          <a:stretch>
            <a:fillRect/>
          </a:stretch>
        </p:blipFill>
        <p:spPr>
          <a:xfrm>
            <a:off x="4500562" y="1214422"/>
            <a:ext cx="4357718" cy="2599342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85918" y="5357826"/>
            <a:ext cx="500066" cy="28575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mbar Denah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r="3512"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3429000"/>
            <a:ext cx="2071702" cy="171451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428728" y="2214554"/>
            <a:ext cx="1214446" cy="114300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20671"/>
            <a:ext cx="37919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56664"/>
            <a:ext cx="3791975" cy="177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mbar Denah 2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 r="3512"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PERKULIAHAN S3\PERKULIAHAN S3 SMT I\DISERTASI\IMAGE\6973099066_2ee0b55d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9768" y="692696"/>
            <a:ext cx="4500563" cy="33812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1071546"/>
            <a:ext cx="2143140" cy="1000132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857356" y="571480"/>
            <a:ext cx="428628" cy="42862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310F00-8398-469A-A028-8E8A37E1574C}"/>
              </a:ext>
            </a:extLst>
          </p:cNvPr>
          <p:cNvSpPr txBox="1"/>
          <p:nvPr/>
        </p:nvSpPr>
        <p:spPr>
          <a:xfrm>
            <a:off x="0" y="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III. PENUTUP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238CA4-545F-4EF1-92D7-7414E12A0633}"/>
              </a:ext>
            </a:extLst>
          </p:cNvPr>
          <p:cNvSpPr txBox="1"/>
          <p:nvPr/>
        </p:nvSpPr>
        <p:spPr>
          <a:xfrm>
            <a:off x="179512" y="1099713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KESIMPULAN</a:t>
            </a:r>
          </a:p>
          <a:p>
            <a:pPr marL="342900" indent="-342900">
              <a:buAutoNum type="alphaUcPeriod"/>
            </a:pPr>
            <a:r>
              <a:rPr lang="en-US" sz="3600" dirty="0">
                <a:solidFill>
                  <a:schemeClr val="bg1"/>
                </a:solidFill>
              </a:rPr>
              <a:t>SARAN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9695" y="0"/>
            <a:ext cx="4716016" cy="9286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smtClean="0">
                <a:solidFill>
                  <a:schemeClr val="bg1"/>
                </a:solidFill>
              </a:rPr>
              <a:t>KEPUSTAKAAN</a:t>
            </a:r>
            <a:endParaRPr lang="id-ID" sz="320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09695" y="1214422"/>
            <a:ext cx="4716016" cy="51435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id-ID" sz="2400" b="1" dirty="0" smtClean="0">
                <a:solidFill>
                  <a:schemeClr val="bg1"/>
                </a:solidFill>
              </a:rPr>
              <a:t>BUKU: 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Kartodirdjo, Sartono, dkk.</a:t>
            </a:r>
            <a:r>
              <a:rPr lang="en-US" sz="2400" dirty="0" smtClean="0">
                <a:solidFill>
                  <a:schemeClr val="bg1"/>
                </a:solidFill>
              </a:rPr>
              <a:t> 1982.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  <a:r>
              <a:rPr lang="id-ID" sz="2400" i="1" dirty="0" smtClean="0">
                <a:solidFill>
                  <a:schemeClr val="bg1"/>
                </a:solidFill>
              </a:rPr>
              <a:t>Perkembangan Peradaban Priyayi</a:t>
            </a:r>
            <a:r>
              <a:rPr lang="id-ID" sz="2400" dirty="0" smtClean="0">
                <a:solidFill>
                  <a:schemeClr val="bg1"/>
                </a:solidFill>
              </a:rPr>
              <a:t>. Yogyakarta: Gadjah Mada University Press, 1993.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Kodiran</a:t>
            </a:r>
            <a:r>
              <a:rPr lang="en-US" sz="2400" dirty="0" smtClean="0">
                <a:solidFill>
                  <a:schemeClr val="bg1"/>
                </a:solidFill>
              </a:rPr>
              <a:t>. 1982.</a:t>
            </a:r>
            <a:r>
              <a:rPr lang="id-ID" sz="2400" dirty="0" smtClean="0">
                <a:solidFill>
                  <a:schemeClr val="bg1"/>
                </a:solidFill>
              </a:rPr>
              <a:t> “Kebudayaan Jawa” dalam </a:t>
            </a:r>
            <a:r>
              <a:rPr lang="id-ID" sz="2400" i="1" dirty="0" smtClean="0">
                <a:solidFill>
                  <a:schemeClr val="bg1"/>
                </a:solidFill>
              </a:rPr>
              <a:t>Manusia dan Kebudayaan di Indonesia</a:t>
            </a:r>
            <a:r>
              <a:rPr lang="id-ID" sz="2400" dirty="0" smtClean="0">
                <a:solidFill>
                  <a:schemeClr val="bg1"/>
                </a:solidFill>
              </a:rPr>
              <a:t>, Koentjaraningrat, ed., Jakarta: Djambatan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hal</a:t>
            </a:r>
            <a:r>
              <a:rPr lang="en-US" sz="2400" dirty="0" smtClean="0">
                <a:solidFill>
                  <a:schemeClr val="bg1"/>
                </a:solidFill>
              </a:rPr>
              <a:t>. 322 </a:t>
            </a:r>
            <a:r>
              <a:rPr lang="en-US" sz="2400" dirty="0" err="1" smtClean="0">
                <a:solidFill>
                  <a:schemeClr val="bg1"/>
                </a:solidFill>
              </a:rPr>
              <a:t>s.d.</a:t>
            </a:r>
            <a:r>
              <a:rPr lang="en-US" sz="2400" dirty="0" smtClean="0">
                <a:solidFill>
                  <a:schemeClr val="bg1"/>
                </a:solidFill>
              </a:rPr>
              <a:t> 345.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Koentjaraningrat</a:t>
            </a:r>
            <a:r>
              <a:rPr lang="en-US" sz="2400" dirty="0" smtClean="0">
                <a:solidFill>
                  <a:schemeClr val="bg1"/>
                </a:solidFill>
              </a:rPr>
              <a:t>, 1984. </a:t>
            </a:r>
            <a:r>
              <a:rPr lang="en-US" sz="2400" i="1" dirty="0" err="1" smtClean="0">
                <a:solidFill>
                  <a:schemeClr val="bg1"/>
                </a:solidFill>
              </a:rPr>
              <a:t>Kebudayaan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Mentalitas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dan</a:t>
            </a:r>
            <a:r>
              <a:rPr lang="en-US" sz="2400" i="1" dirty="0" smtClean="0">
                <a:solidFill>
                  <a:schemeClr val="bg1"/>
                </a:solidFill>
              </a:rPr>
              <a:t> Pembangunan</a:t>
            </a:r>
            <a:r>
              <a:rPr lang="en-US" sz="2400" dirty="0" smtClean="0">
                <a:solidFill>
                  <a:schemeClr val="bg1"/>
                </a:solidFill>
              </a:rPr>
              <a:t>, Jakarta: PT </a:t>
            </a:r>
            <a:r>
              <a:rPr lang="en-US" sz="2400" dirty="0" err="1" smtClean="0">
                <a:solidFill>
                  <a:schemeClr val="bg1"/>
                </a:solidFill>
              </a:rPr>
              <a:t>Gramedia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Koentjaraningrat, 1994. </a:t>
            </a:r>
            <a:r>
              <a:rPr lang="id-ID" sz="2400" i="1" dirty="0" smtClean="0">
                <a:solidFill>
                  <a:schemeClr val="bg1"/>
                </a:solidFill>
              </a:rPr>
              <a:t>Kebudayaan Jawa</a:t>
            </a:r>
            <a:r>
              <a:rPr lang="id-ID" sz="2400" dirty="0" smtClean="0">
                <a:solidFill>
                  <a:schemeClr val="bg1"/>
                </a:solidFill>
              </a:rPr>
              <a:t>. Jakarta: 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id-ID" sz="2400" dirty="0" smtClean="0">
                <a:solidFill>
                  <a:schemeClr val="bg1"/>
                </a:solidFill>
              </a:rPr>
              <a:t>alai Pustaka.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Gambar</a:t>
            </a:r>
            <a:r>
              <a:rPr lang="en-US" sz="2400" dirty="0" smtClean="0">
                <a:solidFill>
                  <a:schemeClr val="bg1"/>
                </a:solidFill>
              </a:rPr>
              <a:t>: Google Image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188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MATERI AJAR KEBUDAYAAN JAWA PERTEMUAN 2</vt:lpstr>
      <vt:lpstr>OMAH JÅWÅ</vt:lpstr>
      <vt:lpstr>DENAH RUANG RUMAH JAWA</vt:lpstr>
      <vt:lpstr>AXONOMETRI DESAIN INTERIOR RUMAH JAWA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OMAH JÅWÅ</dc:title>
  <dc:creator>Rohmanu</dc:creator>
  <cp:lastModifiedBy>user</cp:lastModifiedBy>
  <cp:revision>95</cp:revision>
  <dcterms:created xsi:type="dcterms:W3CDTF">2013-02-18T12:20:00Z</dcterms:created>
  <dcterms:modified xsi:type="dcterms:W3CDTF">2020-08-30T09:54:07Z</dcterms:modified>
</cp:coreProperties>
</file>