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KUANTITATIF  VS KUALITATIF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ONTOLOGIS  KUANTITATIF : </a:t>
            </a:r>
          </a:p>
          <a:p>
            <a:r>
              <a:rPr lang="id-ID" dirty="0" smtClean="0"/>
              <a:t>REALITAS ITU OBYEKTIF </a:t>
            </a:r>
          </a:p>
          <a:p>
            <a:r>
              <a:rPr lang="id-ID" dirty="0" smtClean="0"/>
              <a:t>ONTOLOGIS KUALITATIF :</a:t>
            </a:r>
          </a:p>
          <a:p>
            <a:r>
              <a:rPr lang="id-ID" dirty="0" smtClean="0"/>
              <a:t> REALITAS ITU SUBYEKTIF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800" dirty="0" smtClean="0"/>
              <a:t>EPISTEMOLOGIS</a:t>
            </a:r>
            <a:br>
              <a:rPr lang="id-ID" sz="2800" dirty="0" smtClean="0"/>
            </a:br>
            <a:r>
              <a:rPr lang="id-ID" sz="2800" dirty="0" smtClean="0"/>
              <a:t>  (HUBUNGAN ANTARA PENELITI DENGAN YANG DITELITI)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KUANTITATIF : PENELITI INDEPENDEN TERHADAP YANG  DITELITI</a:t>
            </a:r>
          </a:p>
          <a:p>
            <a:r>
              <a:rPr lang="id-ID" dirty="0" smtClean="0"/>
              <a:t>KUALITATIF : PENELITI BERINTERAKSI DENGAN YANG DITELITI</a:t>
            </a:r>
          </a:p>
          <a:p>
            <a:pPr>
              <a:buNone/>
            </a:pPr>
            <a:r>
              <a:rPr lang="id-ID" dirty="0" smtClean="0"/>
              <a:t>                             AKSIOLOGIS</a:t>
            </a:r>
          </a:p>
          <a:p>
            <a:pPr>
              <a:buNone/>
            </a:pPr>
            <a:r>
              <a:rPr lang="id-ID" dirty="0" smtClean="0"/>
              <a:t>                        (PERANAN NILAI)</a:t>
            </a:r>
          </a:p>
          <a:p>
            <a:pPr>
              <a:buNone/>
            </a:pPr>
            <a:r>
              <a:rPr lang="id-ID" dirty="0" smtClean="0"/>
              <a:t>KUANTITATIF  BEBAS NILAI </a:t>
            </a:r>
          </a:p>
          <a:p>
            <a:pPr>
              <a:buNone/>
            </a:pPr>
            <a:r>
              <a:rPr lang="id-ID" dirty="0" smtClean="0"/>
              <a:t>KUALITATIF TERIKAT NILAI 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PERTANYAAN PENELITIAN </a:t>
            </a:r>
            <a:br>
              <a:rPr lang="id-ID" dirty="0" smtClean="0"/>
            </a:br>
            <a:r>
              <a:rPr lang="id-ID" dirty="0" smtClean="0"/>
              <a:t>(RUMUSAN MASALAH PENELITIA)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KUANTITATIF :  </a:t>
            </a:r>
          </a:p>
          <a:p>
            <a:r>
              <a:rPr lang="id-ID" dirty="0" smtClean="0"/>
              <a:t>APA, PENGARUH ATAU ADAKAH HUBUNGAN  (PRODUK) </a:t>
            </a:r>
          </a:p>
          <a:p>
            <a:r>
              <a:rPr lang="id-ID" dirty="0" smtClean="0"/>
              <a:t>KUALITATIF: </a:t>
            </a:r>
          </a:p>
          <a:p>
            <a:r>
              <a:rPr lang="id-ID" dirty="0" smtClean="0"/>
              <a:t>MENGAPA ATAU BAGAIMANA (PROSES)</a:t>
            </a:r>
          </a:p>
          <a:p>
            <a:r>
              <a:rPr lang="id-ID" dirty="0" smtClean="0"/>
              <a:t>LOGIKA PENELITIAN :</a:t>
            </a:r>
          </a:p>
          <a:p>
            <a:r>
              <a:rPr lang="id-ID" dirty="0" smtClean="0"/>
              <a:t>KUANTITATIF :  DEDUKSI (UMUM KE KHUSUS) </a:t>
            </a:r>
          </a:p>
          <a:p>
            <a:r>
              <a:rPr lang="id-ID" dirty="0" smtClean="0"/>
              <a:t>KUALITATIF : INDUKSI (KHUSUS KE UMUM)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KUANTITATIF  VS KUALITATIF</vt:lpstr>
      <vt:lpstr>EPISTEMOLOGIS   (HUBUNGAN ANTARA PENELITI DENGAN YANG DITELITI) </vt:lpstr>
      <vt:lpstr>PERTANYAAN PENELITIAN  (RUMUSAN MASALAH PENELITIA)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KUANTITATIF  VS KUALITATIF</dc:title>
  <dc:creator>Asus X453M</dc:creator>
  <cp:lastModifiedBy>Asus X453M</cp:lastModifiedBy>
  <cp:revision>1</cp:revision>
  <dcterms:created xsi:type="dcterms:W3CDTF">2020-02-16T07:40:29Z</dcterms:created>
  <dcterms:modified xsi:type="dcterms:W3CDTF">2020-02-16T07:40:52Z</dcterms:modified>
</cp:coreProperties>
</file>