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3" r:id="rId5"/>
    <p:sldId id="257" r:id="rId6"/>
    <p:sldId id="262" r:id="rId7"/>
    <p:sldId id="258" r:id="rId8"/>
    <p:sldId id="265" r:id="rId9"/>
    <p:sldId id="266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-864" y="-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6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0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5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9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2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7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8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BDE03-B108-44BE-85B1-45B4806887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6F120-3EE2-4B3C-9F41-A2A8A9FAD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nfaat.co.id/manfaat-tumbuhan" TargetMode="External"/><Relationship Id="rId2" Type="http://schemas.openxmlformats.org/officeDocument/2006/relationships/hyperlink" Target="http://manfaat.co.id/manfaat-buah-buah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tabulampot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612" y="308344"/>
            <a:ext cx="5367559" cy="6475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40" y="308345"/>
            <a:ext cx="4902272" cy="64752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3591" y="0"/>
            <a:ext cx="86855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600" dirty="0" smtClean="0">
                <a:solidFill>
                  <a:srgbClr val="FF0000"/>
                </a:solidFill>
              </a:rPr>
              <a:t>TABULAMPOT </a:t>
            </a:r>
          </a:p>
          <a:p>
            <a:r>
              <a:rPr lang="id-ID" sz="4800" dirty="0" smtClean="0">
                <a:solidFill>
                  <a:srgbClr val="FFFF00"/>
                </a:solidFill>
              </a:rPr>
              <a:t>(TANAMAN BUAH DALAM POT)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46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/>
              <a:t>Manfaat tabulampot</a:t>
            </a:r>
          </a:p>
          <a:p>
            <a:pPr marL="514350" indent="-514350">
              <a:buAutoNum type="arabicPeriod"/>
            </a:pPr>
            <a:r>
              <a:rPr lang="id-ID" dirty="0"/>
              <a:t>Media tanam tabulampot</a:t>
            </a:r>
          </a:p>
          <a:p>
            <a:pPr marL="514350" indent="-514350">
              <a:buAutoNum type="arabicPeriod"/>
            </a:pPr>
            <a:r>
              <a:rPr lang="id-ID" dirty="0"/>
              <a:t>Pot untuk tabulampot</a:t>
            </a:r>
          </a:p>
          <a:p>
            <a:pPr marL="514350" indent="-514350">
              <a:buAutoNum type="arabicPeriod"/>
            </a:pPr>
            <a:r>
              <a:rPr lang="id-ID" dirty="0"/>
              <a:t>Pemilihan tanaman </a:t>
            </a:r>
            <a:r>
              <a:rPr lang="id-ID" dirty="0" smtClean="0"/>
              <a:t>tabulampot</a:t>
            </a:r>
          </a:p>
          <a:p>
            <a:pPr marL="514350" indent="-514350">
              <a:buAutoNum type="arabicPeriod"/>
            </a:pPr>
            <a:r>
              <a:rPr lang="id-ID" dirty="0" smtClean="0"/>
              <a:t>Penanaman 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Pengairan</a:t>
            </a:r>
          </a:p>
          <a:p>
            <a:pPr marL="514350" indent="-514350">
              <a:buAutoNum type="arabicPeriod"/>
            </a:pPr>
            <a:r>
              <a:rPr lang="id-ID" dirty="0" smtClean="0"/>
              <a:t>Pemangkasan </a:t>
            </a:r>
            <a:r>
              <a:rPr lang="id-ID" dirty="0"/>
              <a:t>tanaman tabulampot</a:t>
            </a:r>
          </a:p>
          <a:p>
            <a:pPr marL="514350" indent="-514350">
              <a:buAutoNum type="arabicPeriod"/>
            </a:pPr>
            <a:r>
              <a:rPr lang="id-ID" dirty="0"/>
              <a:t>Pemupukan </a:t>
            </a:r>
            <a:r>
              <a:rPr lang="id-ID" dirty="0" smtClean="0"/>
              <a:t>tabulampot</a:t>
            </a:r>
          </a:p>
          <a:p>
            <a:pPr marL="514350" indent="-514350">
              <a:buAutoNum type="arabicPeriod"/>
            </a:pPr>
            <a:r>
              <a:rPr lang="id-ID" dirty="0" smtClean="0"/>
              <a:t>Pergantian media tabulampot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9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99191" y="1357298"/>
            <a:ext cx="9431079" cy="5072098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Tingkat </a:t>
            </a:r>
            <a:r>
              <a:rPr lang="id-ID" dirty="0"/>
              <a:t>konsumsi buah kita (Indonesia) baru sekitar </a:t>
            </a:r>
            <a:r>
              <a:rPr lang="id-ID" dirty="0">
                <a:solidFill>
                  <a:srgbClr val="FF0000"/>
                </a:solidFill>
              </a:rPr>
              <a:t>40 kg </a:t>
            </a:r>
            <a:r>
              <a:rPr lang="id-ID" dirty="0"/>
              <a:t>per kapita per tahun, sementara standar minimal  FAO </a:t>
            </a:r>
            <a:r>
              <a:rPr lang="id-ID" dirty="0">
                <a:solidFill>
                  <a:srgbClr val="FF0000"/>
                </a:solidFill>
              </a:rPr>
              <a:t>60 kg </a:t>
            </a:r>
            <a:r>
              <a:rPr lang="id-ID" dirty="0"/>
              <a:t>per kapita per tahun, maka peluang pasar itu </a:t>
            </a:r>
            <a:r>
              <a:rPr lang="id-ID" dirty="0">
                <a:solidFill>
                  <a:srgbClr val="FF0000"/>
                </a:solidFill>
              </a:rPr>
              <a:t>masih sangat longgar/besar.</a:t>
            </a:r>
          </a:p>
          <a:p>
            <a:pPr algn="just"/>
            <a:endParaRPr lang="id-ID" dirty="0">
              <a:solidFill>
                <a:srgbClr val="FF0000"/>
              </a:solidFill>
            </a:endParaRPr>
          </a:p>
          <a:p>
            <a:pPr algn="just"/>
            <a:r>
              <a:rPr lang="id-ID" dirty="0"/>
              <a:t>Impor buah kita yang pada tahun terakhir mencapai </a:t>
            </a:r>
            <a:r>
              <a:rPr lang="id-ID" dirty="0">
                <a:solidFill>
                  <a:srgbClr val="FF0000"/>
                </a:solidFill>
              </a:rPr>
              <a:t>230.000 ton per tahun</a:t>
            </a:r>
          </a:p>
          <a:p>
            <a:pPr algn="just"/>
            <a:r>
              <a:rPr lang="id-ID" dirty="0"/>
              <a:t>Dalam bentuk satuan hektar tanaman buah tahunan dengan hasil per hektar 50 ton, maka sebenarnya angka impor itu bisa kita tutup dengan pembukaan kebun buah tanaman tahunan </a:t>
            </a:r>
            <a:r>
              <a:rPr lang="id-ID" dirty="0">
                <a:solidFill>
                  <a:srgbClr val="FF0000"/>
                </a:solidFill>
              </a:rPr>
              <a:t>seluas 4.600 hektar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6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Manfaat</a:t>
            </a:r>
            <a:r>
              <a:rPr lang="en-US" b="1" dirty="0" smtClean="0"/>
              <a:t> Tanaman </a:t>
            </a:r>
            <a:r>
              <a:rPr lang="en-US" b="1" dirty="0" err="1" smtClean="0"/>
              <a:t>Buah</a:t>
            </a:r>
            <a:endParaRPr lang="en-US" b="1" dirty="0" smtClean="0"/>
          </a:p>
          <a:p>
            <a:r>
              <a:rPr lang="en-US" dirty="0" err="1" smtClean="0">
                <a:effectLst/>
              </a:rPr>
              <a:t>Selain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rasanya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enak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buah-buahan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banyak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mengandung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serat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nutrisi</a:t>
            </a:r>
            <a:r>
              <a:rPr lang="en-US" dirty="0" smtClean="0">
                <a:effectLst/>
              </a:rPr>
              <a:t> dan vitamin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dibutuhkan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kesehatan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tubuh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manusia</a:t>
            </a:r>
            <a:r>
              <a:rPr lang="en-US" dirty="0" smtClean="0">
                <a:effectLst/>
              </a:rPr>
              <a:t>. </a:t>
            </a:r>
            <a:endParaRPr lang="id-ID" dirty="0" smtClean="0">
              <a:effectLst/>
            </a:endParaRPr>
          </a:p>
          <a:p>
            <a:r>
              <a:rPr lang="en-US" dirty="0" err="1" smtClean="0">
                <a:effectLst/>
              </a:rPr>
              <a:t>Khasiat</a:t>
            </a:r>
            <a:r>
              <a:rPr lang="en-US" dirty="0" smtClean="0">
                <a:effectLst/>
              </a:rPr>
              <a:t> dan </a:t>
            </a:r>
            <a:r>
              <a:rPr lang="en-US" dirty="0" err="1" smtClean="0">
                <a:effectLst/>
                <a:hlinkClick r:id="rId2"/>
              </a:rPr>
              <a:t>manfaat</a:t>
            </a:r>
            <a:r>
              <a:rPr lang="en-US" dirty="0" smtClean="0">
                <a:effectLst/>
                <a:hlinkClick r:id="rId2"/>
              </a:rPr>
              <a:t> </a:t>
            </a:r>
            <a:r>
              <a:rPr lang="en-US" dirty="0" err="1" smtClean="0">
                <a:effectLst/>
                <a:hlinkClick r:id="rId2"/>
              </a:rPr>
              <a:t>buah-buahan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 dan </a:t>
            </a:r>
            <a:r>
              <a:rPr lang="en-US" dirty="0" err="1" smtClean="0">
                <a:effectLst/>
              </a:rPr>
              <a:t>lainnya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namun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umumnya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kesamaan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pemenuhan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pertumbuhan</a:t>
            </a:r>
            <a:r>
              <a:rPr lang="en-US" dirty="0" smtClean="0">
                <a:effectLst/>
              </a:rPr>
              <a:t> dan </a:t>
            </a:r>
            <a:r>
              <a:rPr lang="en-US" dirty="0" err="1" smtClean="0">
                <a:effectLst/>
              </a:rPr>
              <a:t>regenerasi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sehingga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disarankan</a:t>
            </a:r>
            <a:r>
              <a:rPr lang="en-US" dirty="0" smtClean="0">
                <a:effectLst/>
              </a:rPr>
              <a:t> dan </a:t>
            </a:r>
            <a:r>
              <a:rPr lang="en-US" dirty="0" err="1" smtClean="0">
                <a:effectLst/>
              </a:rPr>
              <a:t>wajib</a:t>
            </a:r>
            <a:r>
              <a:rPr lang="en-US" dirty="0" smtClean="0">
                <a:effectLst/>
              </a:rPr>
              <a:t> 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konsumsi</a:t>
            </a:r>
            <a:r>
              <a:rPr lang="en-US" dirty="0" smtClean="0">
                <a:effectLst/>
              </a:rPr>
              <a:t>.</a:t>
            </a:r>
            <a:endParaRPr lang="id-ID" dirty="0" smtClean="0">
              <a:effectLst/>
            </a:endParaRPr>
          </a:p>
          <a:p>
            <a:r>
              <a:rPr lang="en-US" dirty="0" smtClean="0">
                <a:effectLst/>
              </a:rPr>
              <a:t> Ada </a:t>
            </a:r>
            <a:r>
              <a:rPr lang="en-US" dirty="0" err="1" smtClean="0">
                <a:effectLst/>
              </a:rPr>
              <a:t>berbagai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macam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mendapatkan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buah-buahan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menanamnya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. </a:t>
            </a:r>
            <a:endParaRPr lang="id-ID" dirty="0" smtClean="0">
              <a:effectLst/>
            </a:endParaRPr>
          </a:p>
          <a:p>
            <a:r>
              <a:rPr lang="en-US" dirty="0" smtClean="0">
                <a:effectLst/>
              </a:rPr>
              <a:t>Cara </a:t>
            </a:r>
            <a:r>
              <a:rPr lang="en-US" dirty="0" err="1" smtClean="0">
                <a:effectLst/>
              </a:rPr>
              <a:t>praktis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membeli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pasar-pasar</a:t>
            </a:r>
            <a:r>
              <a:rPr lang="en-US" dirty="0" smtClean="0">
                <a:effectLst/>
              </a:rPr>
              <a:t> dan </a:t>
            </a:r>
            <a:r>
              <a:rPr lang="en-US" dirty="0" err="1" smtClean="0">
                <a:effectLst/>
              </a:rPr>
              <a:t>penjual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keliling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Membeli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dipasar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seringkali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kendala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umumnya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mengenai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kesegaran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buah-buahan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. </a:t>
            </a:r>
            <a:endParaRPr lang="id-ID" dirty="0" smtClean="0">
              <a:effectLst/>
            </a:endParaRPr>
          </a:p>
          <a:p>
            <a:r>
              <a:rPr lang="en-US" dirty="0" smtClean="0">
                <a:effectLst/>
              </a:rPr>
              <a:t>Cara </a:t>
            </a:r>
            <a:r>
              <a:rPr lang="en-US" dirty="0" err="1" smtClean="0">
                <a:effectLst/>
              </a:rPr>
              <a:t>terbaik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menanamnya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demikian</a:t>
            </a:r>
            <a:r>
              <a:rPr lang="en-US" dirty="0" smtClean="0">
                <a:effectLst/>
              </a:rPr>
              <a:t> 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kesegaran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semua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  <a:hlinkClick r:id="rId3"/>
              </a:rPr>
              <a:t>manfaat</a:t>
            </a:r>
            <a:r>
              <a:rPr lang="en-US" dirty="0" smtClean="0">
                <a:effectLst/>
                <a:hlinkClick r:id="rId3"/>
              </a:rPr>
              <a:t> </a:t>
            </a:r>
            <a:r>
              <a:rPr lang="en-US" dirty="0" err="1" smtClean="0">
                <a:effectLst/>
                <a:hlinkClick r:id="rId3"/>
              </a:rPr>
              <a:t>dari</a:t>
            </a:r>
            <a:r>
              <a:rPr lang="en-US" dirty="0" smtClean="0">
                <a:effectLst/>
                <a:hlinkClick r:id="rId3"/>
              </a:rPr>
              <a:t> </a:t>
            </a:r>
            <a:r>
              <a:rPr lang="en-US" dirty="0" err="1" smtClean="0">
                <a:effectLst/>
                <a:hlinkClick r:id="rId3"/>
              </a:rPr>
              <a:t>tumbuhan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diperoleh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038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6269" y="712381"/>
            <a:ext cx="90908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TABULAMPOT</a:t>
            </a:r>
          </a:p>
          <a:p>
            <a:endParaRPr lang="id-ID" sz="3200" dirty="0" smtClean="0"/>
          </a:p>
          <a:p>
            <a:r>
              <a:rPr lang="en-US" sz="3200" dirty="0" smtClean="0"/>
              <a:t>Tanaman </a:t>
            </a:r>
            <a:r>
              <a:rPr lang="en-US" sz="3200" dirty="0" err="1"/>
              <a:t>buah</a:t>
            </a:r>
            <a:r>
              <a:rPr lang="en-US" sz="3200" dirty="0"/>
              <a:t> </a:t>
            </a:r>
            <a:r>
              <a:rPr lang="en-US" sz="3200" dirty="0" err="1"/>
              <a:t>ditanam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media </a:t>
            </a:r>
            <a:r>
              <a:rPr lang="en-US" sz="3200" dirty="0" err="1"/>
              <a:t>dalam</a:t>
            </a:r>
            <a:r>
              <a:rPr lang="en-US" sz="3200" dirty="0"/>
              <a:t> pot </a:t>
            </a:r>
            <a:r>
              <a:rPr lang="en-US" sz="3200" dirty="0" err="1"/>
              <a:t>dikenal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istilah</a:t>
            </a:r>
            <a:r>
              <a:rPr lang="en-US" sz="3200" dirty="0"/>
              <a:t> </a:t>
            </a:r>
            <a:r>
              <a:rPr lang="en-US" sz="3200" dirty="0" err="1"/>
              <a:t>tabulampot</a:t>
            </a:r>
            <a:r>
              <a:rPr lang="en-US" sz="3200" dirty="0"/>
              <a:t>. </a:t>
            </a:r>
            <a:endParaRPr lang="id-ID" sz="3200" dirty="0" smtClean="0"/>
          </a:p>
          <a:p>
            <a:endParaRPr lang="id-ID" sz="3200" dirty="0" smtClean="0"/>
          </a:p>
          <a:p>
            <a:pPr algn="just"/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/>
              <a:t> 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dikatakan</a:t>
            </a:r>
            <a:r>
              <a:rPr lang="en-US" sz="3200" dirty="0"/>
              <a:t>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praktis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memecahkan</a:t>
            </a:r>
            <a:r>
              <a:rPr lang="en-US" sz="3200" dirty="0"/>
              <a:t> </a:t>
            </a:r>
            <a:r>
              <a:rPr lang="en-US" sz="3200" dirty="0" err="1"/>
              <a:t>kendala</a:t>
            </a:r>
            <a:r>
              <a:rPr lang="en-US" sz="3200" dirty="0"/>
              <a:t> dan </a:t>
            </a:r>
            <a:r>
              <a:rPr lang="en-US" sz="3200" dirty="0" err="1"/>
              <a:t>persoalan</a:t>
            </a:r>
            <a:r>
              <a:rPr lang="en-US" sz="3200" dirty="0"/>
              <a:t> </a:t>
            </a:r>
            <a:r>
              <a:rPr lang="en-US" sz="3200" dirty="0" err="1" smtClean="0"/>
              <a:t>mengenai</a:t>
            </a:r>
            <a:r>
              <a:rPr lang="en-US" sz="3200" dirty="0"/>
              <a:t> </a:t>
            </a:r>
            <a:r>
              <a:rPr lang="en-US" sz="3200" dirty="0" err="1"/>
              <a:t>penanaman</a:t>
            </a:r>
            <a:r>
              <a:rPr lang="en-US" sz="3200" dirty="0"/>
              <a:t> </a:t>
            </a:r>
            <a:r>
              <a:rPr lang="en-US" sz="3200" dirty="0" err="1"/>
              <a:t>pohon</a:t>
            </a:r>
            <a:r>
              <a:rPr lang="en-US" sz="3200" dirty="0"/>
              <a:t> </a:t>
            </a:r>
            <a:r>
              <a:rPr lang="en-US" sz="3200" dirty="0" err="1"/>
              <a:t>buah-buahan</a:t>
            </a:r>
            <a:r>
              <a:rPr lang="en-US" sz="3200" dirty="0"/>
              <a:t> </a:t>
            </a:r>
            <a:r>
              <a:rPr lang="id-ID" sz="3200" dirty="0" smtClean="0"/>
              <a:t>dilahan sempit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582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53" y="748385"/>
            <a:ext cx="10515600" cy="5339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800" dirty="0" smtClean="0">
                <a:solidFill>
                  <a:srgbClr val="FF0000"/>
                </a:solidFill>
              </a:rPr>
              <a:t>Kelebihan </a:t>
            </a:r>
            <a:r>
              <a:rPr lang="id-ID" sz="4800" dirty="0">
                <a:solidFill>
                  <a:srgbClr val="FF0000"/>
                </a:solidFill>
              </a:rPr>
              <a:t>tabulampot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diantaranya</a:t>
            </a:r>
            <a:r>
              <a:rPr lang="id-ID" sz="4800" dirty="0" smtClean="0">
                <a:solidFill>
                  <a:srgbClr val="FF0000"/>
                </a:solidFill>
              </a:rPr>
              <a:t> :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id-ID" sz="4800" dirty="0" smtClean="0"/>
              <a:t> </a:t>
            </a:r>
          </a:p>
          <a:p>
            <a:r>
              <a:rPr lang="en-US" sz="3600" dirty="0" err="1" smtClean="0"/>
              <a:t>Pemanfaatan</a:t>
            </a:r>
            <a:r>
              <a:rPr lang="en-US" sz="3600" dirty="0" smtClean="0"/>
              <a:t> </a:t>
            </a:r>
            <a:r>
              <a:rPr lang="en-US" sz="3600" dirty="0" err="1" smtClean="0"/>
              <a:t>lahan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halaman</a:t>
            </a:r>
            <a:r>
              <a:rPr lang="en-US" sz="3600" dirty="0" smtClean="0"/>
              <a:t> </a:t>
            </a:r>
            <a:r>
              <a:rPr lang="en-US" sz="3600" dirty="0" err="1" smtClean="0"/>
              <a:t>sempit</a:t>
            </a:r>
            <a:r>
              <a:rPr lang="en-US" sz="3600" dirty="0" smtClean="0"/>
              <a:t>, </a:t>
            </a:r>
            <a:endParaRPr lang="id-ID" sz="3600" dirty="0" smtClean="0"/>
          </a:p>
          <a:p>
            <a:r>
              <a:rPr lang="en-US" sz="3600" dirty="0" err="1" smtClean="0"/>
              <a:t>Berfungsi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tanaman</a:t>
            </a:r>
            <a:r>
              <a:rPr lang="en-US" sz="3600" dirty="0" smtClean="0"/>
              <a:t> </a:t>
            </a:r>
            <a:r>
              <a:rPr lang="en-US" sz="3600" dirty="0" err="1" smtClean="0"/>
              <a:t>hias</a:t>
            </a:r>
            <a:r>
              <a:rPr lang="en-US" sz="3600" dirty="0" smtClean="0"/>
              <a:t>,</a:t>
            </a:r>
            <a:endParaRPr lang="id-ID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dipindah-pindah</a:t>
            </a:r>
            <a:r>
              <a:rPr lang="en-US" sz="3600" dirty="0" smtClean="0"/>
              <a:t> </a:t>
            </a:r>
            <a:r>
              <a:rPr lang="en-US" sz="3600" dirty="0" err="1" smtClean="0"/>
              <a:t>tanpa</a:t>
            </a:r>
            <a:r>
              <a:rPr lang="en-US" sz="3600" dirty="0" smtClean="0"/>
              <a:t> </a:t>
            </a:r>
            <a:r>
              <a:rPr lang="en-US" sz="3600" dirty="0" err="1" smtClean="0"/>
              <a:t>merusak</a:t>
            </a:r>
            <a:r>
              <a:rPr lang="en-US" sz="3600" dirty="0" smtClean="0"/>
              <a:t> </a:t>
            </a:r>
            <a:r>
              <a:rPr lang="en-US" sz="3600" dirty="0" err="1" smtClean="0"/>
              <a:t>tanaman</a:t>
            </a:r>
            <a:r>
              <a:rPr lang="en-US" sz="3600" dirty="0" smtClean="0"/>
              <a:t> dan</a:t>
            </a:r>
            <a:endParaRPr lang="id-ID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diatur</a:t>
            </a:r>
            <a:r>
              <a:rPr lang="en-US" sz="3600" dirty="0" smtClean="0"/>
              <a:t> </a:t>
            </a:r>
            <a:r>
              <a:rPr lang="en-US" sz="3600" dirty="0" err="1" smtClean="0"/>
              <a:t>masa</a:t>
            </a:r>
            <a:r>
              <a:rPr lang="en-US" sz="3600" dirty="0" smtClean="0"/>
              <a:t> </a:t>
            </a:r>
            <a:r>
              <a:rPr lang="en-US" sz="3600" dirty="0" err="1" smtClean="0"/>
              <a:t>berbunga</a:t>
            </a:r>
            <a:r>
              <a:rPr lang="en-US" sz="3600" dirty="0" smtClean="0"/>
              <a:t> dan </a:t>
            </a:r>
            <a:r>
              <a:rPr lang="en-US" sz="3600" dirty="0" err="1" smtClean="0"/>
              <a:t>berbuah</a:t>
            </a:r>
            <a:r>
              <a:rPr lang="en-US" sz="3600" dirty="0" smtClean="0"/>
              <a:t>. </a:t>
            </a:r>
            <a:endParaRPr lang="id-ID" sz="3600" dirty="0" smtClean="0"/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58082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2260"/>
            <a:ext cx="10515600" cy="56347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 err="1" smtClean="0"/>
              <a:t>Tabulampot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memiliki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banyak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kelebihan</a:t>
            </a:r>
            <a:endParaRPr lang="en-US" sz="3900" b="1" dirty="0" smtClean="0"/>
          </a:p>
          <a:p>
            <a:r>
              <a:rPr lang="en-US" b="1" dirty="0" err="1" smtClean="0">
                <a:effectLst/>
              </a:rPr>
              <a:t>Keterbatasan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lahan</a:t>
            </a:r>
            <a:r>
              <a:rPr lang="en-US" b="1" dirty="0" smtClean="0">
                <a:effectLst/>
              </a:rPr>
              <a:t> </a:t>
            </a:r>
            <a:r>
              <a:rPr lang="en-US" dirty="0" smtClean="0">
                <a:effectLst/>
              </a:rPr>
              <a:t>/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memungkinkannya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ditanami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tanaman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seringkali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kendala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bisa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pohon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favorit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kita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inginkan</a:t>
            </a:r>
            <a:endParaRPr lang="id-ID" dirty="0" smtClean="0">
              <a:effectLst/>
            </a:endParaRPr>
          </a:p>
          <a:p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tanaman</a:t>
            </a:r>
            <a:r>
              <a:rPr lang="en-US" b="1" dirty="0" smtClean="0"/>
              <a:t> </a:t>
            </a:r>
            <a:r>
              <a:rPr lang="en-US" b="1" dirty="0" err="1" smtClean="0"/>
              <a:t>hias</a:t>
            </a:r>
            <a:r>
              <a:rPr lang="en-US" b="1" dirty="0" smtClean="0"/>
              <a:t> (Ornamental plant)</a:t>
            </a:r>
            <a:r>
              <a:rPr lang="en-US" dirty="0" smtClean="0"/>
              <a:t> =&gt;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/ </a:t>
            </a:r>
            <a:r>
              <a:rPr lang="en-US" dirty="0" err="1" smtClean="0"/>
              <a:t>keindahan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dan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mempercantik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dekorasi</a:t>
            </a:r>
            <a:r>
              <a:rPr lang="en-US" dirty="0" smtClean="0"/>
              <a:t> interior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dan </a:t>
            </a:r>
            <a:r>
              <a:rPr lang="en-US" dirty="0" err="1" smtClean="0"/>
              <a:t>rumah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Mudah</a:t>
            </a:r>
            <a:r>
              <a:rPr lang="en-US" b="1" dirty="0" smtClean="0"/>
              <a:t> di </a:t>
            </a:r>
            <a:r>
              <a:rPr lang="en-US" b="1" dirty="0" err="1" smtClean="0"/>
              <a:t>pindah-pindah</a:t>
            </a:r>
            <a:r>
              <a:rPr lang="en-US" b="1" dirty="0" smtClean="0"/>
              <a:t> (</a:t>
            </a:r>
            <a:r>
              <a:rPr lang="en-US" b="1" dirty="0" err="1" smtClean="0"/>
              <a:t>fleksibel</a:t>
            </a:r>
            <a:r>
              <a:rPr lang="en-US" b="1" dirty="0" smtClean="0"/>
              <a:t>)</a:t>
            </a:r>
            <a:r>
              <a:rPr lang="en-US" dirty="0" smtClean="0"/>
              <a:t> =&gt;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tabulampot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(</a:t>
            </a:r>
            <a:r>
              <a:rPr lang="en-US" dirty="0" err="1" smtClean="0"/>
              <a:t>umumnya</a:t>
            </a:r>
            <a:r>
              <a:rPr lang="en-US" dirty="0" smtClean="0"/>
              <a:t> pot dan polybag)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dan </a:t>
            </a:r>
            <a:r>
              <a:rPr lang="en-US" dirty="0" err="1" smtClean="0"/>
              <a:t>menggesernya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Mudah</a:t>
            </a:r>
            <a:r>
              <a:rPr lang="en-US" b="1" dirty="0" smtClean="0"/>
              <a:t> </a:t>
            </a:r>
            <a:r>
              <a:rPr lang="en-US" b="1" dirty="0" err="1" smtClean="0"/>
              <a:t>mengatur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panen</a:t>
            </a:r>
            <a:r>
              <a:rPr lang="en-US" b="1" dirty="0" smtClean="0"/>
              <a:t> dan </a:t>
            </a:r>
            <a:r>
              <a:rPr lang="en-US" b="1" dirty="0" err="1" smtClean="0"/>
              <a:t>berbuah</a:t>
            </a:r>
            <a:r>
              <a:rPr lang="en-US" dirty="0" smtClean="0"/>
              <a:t> =&gt;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tabulampot</a:t>
            </a:r>
            <a:r>
              <a:rPr lang="en-US" dirty="0" smtClean="0"/>
              <a:t> </a:t>
            </a:r>
            <a:r>
              <a:rPr lang="en-US" dirty="0" err="1" smtClean="0"/>
              <a:t>berbuah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berbuah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8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6614"/>
            <a:ext cx="10515600" cy="5400349"/>
          </a:xfrm>
        </p:spPr>
        <p:txBody>
          <a:bodyPr/>
          <a:lstStyle/>
          <a:p>
            <a:pPr marL="0" indent="0">
              <a:buNone/>
            </a:pPr>
            <a:r>
              <a:rPr lang="id-ID" sz="6000" dirty="0" smtClean="0">
                <a:solidFill>
                  <a:srgbClr val="FF0000"/>
                </a:solidFill>
              </a:rPr>
              <a:t>T</a:t>
            </a:r>
            <a:r>
              <a:rPr lang="en-US" sz="6000" dirty="0" err="1" smtClean="0">
                <a:solidFill>
                  <a:srgbClr val="FF0000"/>
                </a:solidFill>
              </a:rPr>
              <a:t>abulampot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id-ID" sz="60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id-ID" sz="4800" dirty="0" smtClean="0"/>
              <a:t>M</a:t>
            </a:r>
            <a:r>
              <a:rPr lang="en-US" sz="4800" dirty="0" err="1" smtClean="0"/>
              <a:t>embutuhkan</a:t>
            </a:r>
            <a:r>
              <a:rPr lang="en-US" sz="4800" dirty="0" smtClean="0"/>
              <a:t> </a:t>
            </a:r>
            <a:r>
              <a:rPr lang="en-US" sz="4800" dirty="0" err="1" smtClean="0"/>
              <a:t>seni</a:t>
            </a:r>
            <a:r>
              <a:rPr lang="en-US" sz="4800" dirty="0" smtClean="0"/>
              <a:t> dan </a:t>
            </a:r>
            <a:r>
              <a:rPr lang="en-US" sz="4800" dirty="0" err="1" smtClean="0"/>
              <a:t>pemahaman</a:t>
            </a:r>
            <a:r>
              <a:rPr lang="en-US" sz="4800" dirty="0" smtClean="0"/>
              <a:t> </a:t>
            </a:r>
            <a:r>
              <a:rPr lang="en-US" sz="4800" dirty="0" err="1" smtClean="0"/>
              <a:t>lebih</a:t>
            </a:r>
            <a:r>
              <a:rPr lang="en-US" sz="4800" dirty="0" smtClean="0"/>
              <a:t> </a:t>
            </a:r>
            <a:r>
              <a:rPr lang="en-US" sz="4800" dirty="0" err="1" smtClean="0"/>
              <a:t>terhadap</a:t>
            </a:r>
            <a:r>
              <a:rPr lang="en-US" sz="4800" dirty="0" smtClean="0"/>
              <a:t> </a:t>
            </a:r>
            <a:r>
              <a:rPr lang="en-US" sz="4800" dirty="0" err="1" smtClean="0"/>
              <a:t>jenis</a:t>
            </a:r>
            <a:r>
              <a:rPr lang="en-US" sz="4800" dirty="0" smtClean="0"/>
              <a:t> </a:t>
            </a:r>
            <a:r>
              <a:rPr lang="en-US" sz="4800" dirty="0" err="1" smtClean="0"/>
              <a:t>tanaman</a:t>
            </a:r>
            <a:r>
              <a:rPr lang="id-ID" sz="4800" dirty="0" smtClean="0"/>
              <a:t>.</a:t>
            </a:r>
          </a:p>
          <a:p>
            <a:pPr marL="0" indent="0">
              <a:buNone/>
            </a:pPr>
            <a:r>
              <a:rPr lang="id-ID" sz="4800" dirty="0" smtClean="0"/>
              <a:t>M</a:t>
            </a:r>
            <a:r>
              <a:rPr lang="en-US" sz="4800" dirty="0" err="1" smtClean="0"/>
              <a:t>asing-masing</a:t>
            </a:r>
            <a:r>
              <a:rPr lang="en-US" sz="4800" dirty="0" smtClean="0"/>
              <a:t> </a:t>
            </a:r>
            <a:r>
              <a:rPr lang="en-US" sz="4800" dirty="0" err="1" smtClean="0"/>
              <a:t>tanaman</a:t>
            </a:r>
            <a:r>
              <a:rPr lang="en-US" sz="4800" dirty="0" smtClean="0"/>
              <a:t> </a:t>
            </a:r>
            <a:r>
              <a:rPr lang="en-US" sz="4800" dirty="0" err="1" smtClean="0"/>
              <a:t>memiliki</a:t>
            </a:r>
            <a:r>
              <a:rPr lang="en-US" sz="4800" dirty="0" smtClean="0"/>
              <a:t> </a:t>
            </a:r>
            <a:r>
              <a:rPr lang="en-US" sz="4800" dirty="0" err="1" smtClean="0"/>
              <a:t>karakteristik</a:t>
            </a:r>
            <a:r>
              <a:rPr lang="en-US" sz="4800" dirty="0" smtClean="0"/>
              <a:t> </a:t>
            </a:r>
            <a:r>
              <a:rPr lang="en-US" sz="4800" dirty="0" err="1" smtClean="0"/>
              <a:t>berbeda</a:t>
            </a:r>
            <a:r>
              <a:rPr lang="id-ID" sz="4800" dirty="0" smtClean="0"/>
              <a:t>,</a:t>
            </a:r>
            <a:r>
              <a:rPr lang="en-US" sz="4800" dirty="0" err="1" smtClean="0"/>
              <a:t>perlakuannya</a:t>
            </a:r>
            <a:r>
              <a:rPr lang="en-US" sz="4800" dirty="0" smtClean="0"/>
              <a:t> </a:t>
            </a:r>
            <a:r>
              <a:rPr lang="en-US" sz="4800" dirty="0" err="1" smtClean="0"/>
              <a:t>juga</a:t>
            </a:r>
            <a:r>
              <a:rPr lang="en-US" sz="4800" dirty="0" smtClean="0"/>
              <a:t> </a:t>
            </a:r>
            <a:r>
              <a:rPr lang="en-US" sz="4800" dirty="0" err="1" smtClean="0"/>
              <a:t>berbeda</a:t>
            </a:r>
            <a:r>
              <a:rPr lang="en-US" sz="4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9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935" y="148856"/>
            <a:ext cx="10515600" cy="6368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C00000"/>
                </a:solidFill>
              </a:rPr>
              <a:t>Teknik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Budidaya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Tanaman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id-ID" sz="3600" dirty="0" smtClean="0">
                <a:solidFill>
                  <a:srgbClr val="C00000"/>
                </a:solidFill>
              </a:rPr>
              <a:t>T</a:t>
            </a:r>
            <a:r>
              <a:rPr lang="en-US" sz="3600" dirty="0" err="1" smtClean="0">
                <a:solidFill>
                  <a:srgbClr val="C00000"/>
                </a:solidFill>
              </a:rPr>
              <a:t>eknik</a:t>
            </a:r>
            <a:r>
              <a:rPr lang="id-ID" sz="3600" dirty="0" smtClean="0">
                <a:solidFill>
                  <a:srgbClr val="C00000"/>
                </a:solidFill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</a:rPr>
              <a:t>pelaksanaan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budidaya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tanaman</a:t>
            </a:r>
            <a:r>
              <a:rPr lang="id-ID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adalah</a:t>
            </a:r>
            <a:r>
              <a:rPr lang="en-US" sz="3600" dirty="0" smtClean="0">
                <a:solidFill>
                  <a:srgbClr val="C00000"/>
                </a:solidFill>
              </a:rPr>
              <a:t>:</a:t>
            </a:r>
            <a:endParaRPr lang="id-ID" sz="3600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AutoNum type="arabicPeriod"/>
            </a:pPr>
            <a:r>
              <a:rPr lang="id-ID" dirty="0" smtClean="0"/>
              <a:t> </a:t>
            </a:r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endParaRPr lang="id-ID" dirty="0" smtClean="0"/>
          </a:p>
          <a:p>
            <a:pPr marL="0" indent="0">
              <a:lnSpc>
                <a:spcPct val="100000"/>
              </a:lnSpc>
              <a:buAutoNum type="arabicPeriod"/>
            </a:pPr>
            <a:r>
              <a:rPr lang="id-ID" dirty="0" smtClean="0"/>
              <a:t> Penyiapan media tanam</a:t>
            </a:r>
          </a:p>
          <a:p>
            <a:pPr marL="0" indent="0">
              <a:lnSpc>
                <a:spcPct val="100000"/>
              </a:lnSpc>
              <a:buAutoNum type="arabicPeriod"/>
            </a:pPr>
            <a:r>
              <a:rPr lang="id-ID" dirty="0" smtClean="0"/>
              <a:t>Penyiapan pot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d-ID" dirty="0" smtClean="0"/>
              <a:t>4</a:t>
            </a:r>
            <a:r>
              <a:rPr lang="en-US" dirty="0" smtClean="0"/>
              <a:t>. </a:t>
            </a:r>
            <a:r>
              <a:rPr lang="en-US" dirty="0" err="1"/>
              <a:t>Penanaman</a:t>
            </a: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5</a:t>
            </a:r>
            <a:r>
              <a:rPr lang="en-US" dirty="0" smtClean="0"/>
              <a:t>.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  <a:br>
              <a:rPr lang="en-US" dirty="0"/>
            </a:br>
            <a:r>
              <a:rPr lang="id-ID" dirty="0" smtClean="0"/>
              <a:t>     </a:t>
            </a: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pemupukan</a:t>
            </a: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     </a:t>
            </a: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/>
              <a:t>pengairan</a:t>
            </a: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     </a:t>
            </a: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penyiangan</a:t>
            </a:r>
            <a:r>
              <a:rPr lang="en-US" dirty="0"/>
              <a:t> dan </a:t>
            </a:r>
            <a:r>
              <a:rPr lang="en-US" dirty="0" err="1"/>
              <a:t>pendangiran</a:t>
            </a: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     </a:t>
            </a:r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 dan </a:t>
            </a:r>
            <a:r>
              <a:rPr lang="en-US" dirty="0" err="1"/>
              <a:t>penyakit</a:t>
            </a:r>
            <a:r>
              <a:rPr lang="en-US" dirty="0"/>
              <a:t/>
            </a:r>
            <a:br>
              <a:rPr lang="en-US" dirty="0"/>
            </a:br>
            <a:r>
              <a:rPr lang="id-ID" smtClean="0"/>
              <a:t>6</a:t>
            </a:r>
            <a:r>
              <a:rPr lang="en-US" smtClean="0"/>
              <a:t>. </a:t>
            </a:r>
            <a:r>
              <a:rPr lang="en-US" dirty="0" err="1"/>
              <a:t>Pemanenan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5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135" y="135779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PENYIAPAN BAHAN TANAM</a:t>
            </a:r>
          </a:p>
          <a:p>
            <a:pPr marL="0" indent="0">
              <a:buNone/>
            </a:pPr>
            <a:r>
              <a:rPr lang="id-ID" dirty="0" smtClean="0"/>
              <a:t>PERBANYAKAN VEGETATIF</a:t>
            </a:r>
          </a:p>
          <a:p>
            <a:pPr marL="0" indent="0">
              <a:buNone/>
            </a:pPr>
            <a:r>
              <a:rPr lang="en-US" dirty="0" err="1" smtClean="0"/>
              <a:t>Keunggulan</a:t>
            </a:r>
            <a:r>
              <a:rPr lang="en-US" dirty="0"/>
              <a:t>: </a:t>
            </a:r>
            <a:endParaRPr lang="id-ID" dirty="0" smtClean="0"/>
          </a:p>
          <a:p>
            <a:pPr marL="0" indent="0">
              <a:buAutoNum type="arabicPeriod"/>
            </a:pPr>
            <a:r>
              <a:rPr lang="id-ID" dirty="0" smtClean="0"/>
              <a:t> C</a:t>
            </a:r>
            <a:r>
              <a:rPr lang="en-US" dirty="0" err="1" smtClean="0"/>
              <a:t>epat</a:t>
            </a:r>
            <a:r>
              <a:rPr lang="en-US" dirty="0" smtClean="0"/>
              <a:t> </a:t>
            </a:r>
            <a:r>
              <a:rPr lang="en-US" dirty="0" err="1"/>
              <a:t>berbuah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buah-buahan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2. </a:t>
            </a:r>
            <a:r>
              <a:rPr lang="id-ID" dirty="0" smtClean="0"/>
              <a:t>M</a:t>
            </a:r>
            <a:r>
              <a:rPr lang="en-US" dirty="0" err="1" smtClean="0"/>
              <a:t>emiliki</a:t>
            </a:r>
            <a:r>
              <a:rPr lang="en-US" dirty="0" smtClean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induknya</a:t>
            </a:r>
            <a:r>
              <a:rPr lang="en-US" dirty="0"/>
              <a:t/>
            </a:r>
            <a:br>
              <a:rPr lang="en-US" dirty="0"/>
            </a:b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/>
              <a:t>: 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id-ID" dirty="0" smtClean="0"/>
              <a:t>P</a:t>
            </a:r>
            <a:r>
              <a:rPr lang="en-US" dirty="0" err="1" smtClean="0"/>
              <a:t>erakaran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(</a:t>
            </a:r>
            <a:r>
              <a:rPr lang="en-US" dirty="0" err="1"/>
              <a:t>setek</a:t>
            </a:r>
            <a:r>
              <a:rPr lang="en-US" dirty="0"/>
              <a:t>, </a:t>
            </a:r>
            <a:r>
              <a:rPr lang="en-US" dirty="0" err="1"/>
              <a:t>cangkok</a:t>
            </a:r>
            <a:r>
              <a:rPr lang="en-US" dirty="0"/>
              <a:t>) ]</a:t>
            </a:r>
            <a:br>
              <a:rPr lang="en-US" dirty="0"/>
            </a:br>
            <a:r>
              <a:rPr lang="en-US" dirty="0"/>
              <a:t>2. </a:t>
            </a:r>
            <a:r>
              <a:rPr lang="id-ID" dirty="0" smtClean="0"/>
              <a:t>U</a:t>
            </a:r>
            <a:r>
              <a:rPr lang="en-US" dirty="0" err="1" smtClean="0"/>
              <a:t>mur</a:t>
            </a:r>
            <a:r>
              <a:rPr lang="en-US" dirty="0" smtClean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3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304</Words>
  <Application>Microsoft Office PowerPoint</Application>
  <PresentationFormat>Custom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tabulampot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tabulampot</dc:title>
  <dc:creator>budian</dc:creator>
  <cp:lastModifiedBy>DELL</cp:lastModifiedBy>
  <cp:revision>15</cp:revision>
  <dcterms:created xsi:type="dcterms:W3CDTF">2017-09-04T04:48:03Z</dcterms:created>
  <dcterms:modified xsi:type="dcterms:W3CDTF">2021-09-05T08:54:14Z</dcterms:modified>
</cp:coreProperties>
</file>