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6" r:id="rId6"/>
    <p:sldId id="277" r:id="rId7"/>
    <p:sldId id="278" r:id="rId8"/>
    <p:sldId id="279" r:id="rId9"/>
    <p:sldId id="284" r:id="rId10"/>
    <p:sldId id="287" r:id="rId11"/>
    <p:sldId id="280" r:id="rId12"/>
    <p:sldId id="263" r:id="rId13"/>
    <p:sldId id="281" r:id="rId14"/>
    <p:sldId id="282" r:id="rId15"/>
    <p:sldId id="28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A6709A-08B2-4A7C-A73A-C97FE7AB372C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C0E723A1-2251-45F9-8041-3673AD249EAE}">
      <dgm:prSet custT="1"/>
      <dgm:spPr/>
      <dgm:t>
        <a:bodyPr/>
        <a:lstStyle/>
        <a:p>
          <a:pPr algn="ctr" rtl="0"/>
          <a:r>
            <a:rPr lang="en-US" sz="2600" b="1" dirty="0" err="1" smtClean="0">
              <a:solidFill>
                <a:schemeClr val="tx1"/>
              </a:solidFill>
            </a:rPr>
            <a:t>Inti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dari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pemberdayaan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adalah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pengembangan</a:t>
          </a:r>
          <a:r>
            <a:rPr lang="en-US" sz="2600" b="1" dirty="0" smtClean="0">
              <a:solidFill>
                <a:schemeClr val="tx1"/>
              </a:solidFill>
            </a:rPr>
            <a:t> (</a:t>
          </a:r>
          <a:r>
            <a:rPr lang="en-US" sz="2600" b="1" i="1" dirty="0" smtClean="0">
              <a:solidFill>
                <a:schemeClr val="tx1"/>
              </a:solidFill>
            </a:rPr>
            <a:t>enabling</a:t>
          </a:r>
          <a:r>
            <a:rPr lang="en-US" sz="2600" b="1" dirty="0" smtClean="0">
              <a:solidFill>
                <a:schemeClr val="tx1"/>
              </a:solidFill>
            </a:rPr>
            <a:t>), </a:t>
          </a:r>
          <a:r>
            <a:rPr lang="en-US" sz="2600" b="1" dirty="0" err="1" smtClean="0">
              <a:solidFill>
                <a:schemeClr val="tx1"/>
              </a:solidFill>
            </a:rPr>
            <a:t>memperkuat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potensi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atau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daya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i="1" dirty="0" smtClean="0">
              <a:solidFill>
                <a:schemeClr val="tx1"/>
              </a:solidFill>
            </a:rPr>
            <a:t>(empowering</a:t>
          </a:r>
          <a:r>
            <a:rPr lang="en-US" sz="2600" b="1" dirty="0" smtClean="0">
              <a:solidFill>
                <a:schemeClr val="tx1"/>
              </a:solidFill>
            </a:rPr>
            <a:t>), </a:t>
          </a:r>
          <a:r>
            <a:rPr lang="en-US" sz="2600" b="1" dirty="0" err="1" smtClean="0">
              <a:solidFill>
                <a:schemeClr val="tx1"/>
              </a:solidFill>
            </a:rPr>
            <a:t>dan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terciptanya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kemandirian</a:t>
          </a:r>
          <a:r>
            <a:rPr lang="en-US" sz="2600" b="1" dirty="0" smtClean="0">
              <a:solidFill>
                <a:schemeClr val="tx1"/>
              </a:solidFill>
            </a:rPr>
            <a:t>.</a:t>
          </a:r>
          <a:endParaRPr lang="id-ID" sz="2600" dirty="0">
            <a:solidFill>
              <a:schemeClr val="tx1"/>
            </a:solidFill>
          </a:endParaRPr>
        </a:p>
      </dgm:t>
    </dgm:pt>
    <dgm:pt modelId="{78ABD23F-DEA1-4A3A-8CA1-F7ADC058A578}" type="parTrans" cxnId="{FF5D3C71-A834-4B71-A973-0A592B2C5A74}">
      <dgm:prSet/>
      <dgm:spPr/>
      <dgm:t>
        <a:bodyPr/>
        <a:lstStyle/>
        <a:p>
          <a:pPr algn="ctr"/>
          <a:endParaRPr lang="id-ID" sz="2600">
            <a:solidFill>
              <a:schemeClr val="tx1"/>
            </a:solidFill>
          </a:endParaRPr>
        </a:p>
      </dgm:t>
    </dgm:pt>
    <dgm:pt modelId="{29020C8A-3626-45A1-AC71-6E09AFEC3BFD}" type="sibTrans" cxnId="{FF5D3C71-A834-4B71-A973-0A592B2C5A74}">
      <dgm:prSet/>
      <dgm:spPr/>
      <dgm:t>
        <a:bodyPr/>
        <a:lstStyle/>
        <a:p>
          <a:pPr algn="ctr"/>
          <a:endParaRPr lang="id-ID" sz="2600">
            <a:solidFill>
              <a:schemeClr val="tx1"/>
            </a:solidFill>
          </a:endParaRPr>
        </a:p>
      </dgm:t>
    </dgm:pt>
    <dgm:pt modelId="{61DEB26E-1481-4473-8508-07AA6E091F9A}">
      <dgm:prSet custT="1"/>
      <dgm:spPr/>
      <dgm:t>
        <a:bodyPr/>
        <a:lstStyle/>
        <a:p>
          <a:pPr algn="ctr" rtl="0"/>
          <a:r>
            <a:rPr lang="en-US" sz="2600" b="1" dirty="0" err="1" smtClean="0">
              <a:solidFill>
                <a:schemeClr val="tx1"/>
              </a:solidFill>
            </a:rPr>
            <a:t>Tujuan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pemberdayaan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masyarakat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adalah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untuk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membentuk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individu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dan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masyarakat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menjadi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mandiri</a:t>
          </a:r>
          <a:r>
            <a:rPr lang="en-US" sz="2600" b="1" dirty="0" smtClean="0">
              <a:solidFill>
                <a:schemeClr val="tx1"/>
              </a:solidFill>
            </a:rPr>
            <a:t>. </a:t>
          </a:r>
          <a:endParaRPr lang="id-ID" sz="2600" b="1" dirty="0">
            <a:solidFill>
              <a:schemeClr val="tx1"/>
            </a:solidFill>
          </a:endParaRPr>
        </a:p>
      </dgm:t>
    </dgm:pt>
    <dgm:pt modelId="{7BF490E3-7078-42BD-8263-6394F738BCE3}" type="parTrans" cxnId="{09B774A1-F77A-4377-9072-34FFEE61D103}">
      <dgm:prSet/>
      <dgm:spPr/>
      <dgm:t>
        <a:bodyPr/>
        <a:lstStyle/>
        <a:p>
          <a:pPr algn="ctr"/>
          <a:endParaRPr lang="id-ID" sz="2600">
            <a:solidFill>
              <a:schemeClr val="tx1"/>
            </a:solidFill>
          </a:endParaRPr>
        </a:p>
      </dgm:t>
    </dgm:pt>
    <dgm:pt modelId="{9F995A55-ABBE-43D7-BE1E-C60C0E6D5D83}" type="sibTrans" cxnId="{09B774A1-F77A-4377-9072-34FFEE61D103}">
      <dgm:prSet/>
      <dgm:spPr/>
      <dgm:t>
        <a:bodyPr/>
        <a:lstStyle/>
        <a:p>
          <a:pPr algn="ctr"/>
          <a:endParaRPr lang="id-ID" sz="2600">
            <a:solidFill>
              <a:schemeClr val="tx1"/>
            </a:solidFill>
          </a:endParaRPr>
        </a:p>
      </dgm:t>
    </dgm:pt>
    <dgm:pt modelId="{33D338B7-C28E-46C5-A0D3-4A8093EB9FAE}">
      <dgm:prSet custT="1"/>
      <dgm:spPr/>
      <dgm:t>
        <a:bodyPr/>
        <a:lstStyle/>
        <a:p>
          <a:pPr algn="ctr" rtl="0"/>
          <a:r>
            <a:rPr lang="en-US" sz="2600" b="1" dirty="0" err="1" smtClean="0">
              <a:solidFill>
                <a:schemeClr val="tx1"/>
              </a:solidFill>
            </a:rPr>
            <a:t>Hasil</a:t>
          </a:r>
          <a:r>
            <a:rPr lang="en-US" sz="2600" b="1" dirty="0" smtClean="0">
              <a:solidFill>
                <a:schemeClr val="tx1"/>
              </a:solidFill>
            </a:rPr>
            <a:t> yang </a:t>
          </a:r>
          <a:r>
            <a:rPr lang="en-US" sz="2600" b="1" dirty="0" err="1" smtClean="0">
              <a:solidFill>
                <a:schemeClr val="tx1"/>
              </a:solidFill>
            </a:rPr>
            <a:t>diharapkan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adalah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tumbuhnya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kompetensi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masyarakat</a:t>
          </a:r>
          <a:r>
            <a:rPr lang="en-US" sz="2600" b="1" dirty="0" smtClean="0">
              <a:solidFill>
                <a:schemeClr val="tx1"/>
              </a:solidFill>
            </a:rPr>
            <a:t> (</a:t>
          </a:r>
          <a:r>
            <a:rPr lang="en-US" sz="2600" b="1" dirty="0" err="1" smtClean="0">
              <a:solidFill>
                <a:schemeClr val="tx1"/>
              </a:solidFill>
            </a:rPr>
            <a:t>tanggung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jawab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sosial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dan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kapasitas</a:t>
          </a:r>
          <a:r>
            <a:rPr lang="en-US" sz="2600" b="1" dirty="0" smtClean="0">
              <a:solidFill>
                <a:schemeClr val="tx1"/>
              </a:solidFill>
            </a:rPr>
            <a:t> </a:t>
          </a:r>
          <a:r>
            <a:rPr lang="en-US" sz="2600" b="1" dirty="0" err="1" smtClean="0">
              <a:solidFill>
                <a:schemeClr val="tx1"/>
              </a:solidFill>
            </a:rPr>
            <a:t>masyarakat</a:t>
          </a:r>
          <a:r>
            <a:rPr lang="en-US" sz="2600" b="1" dirty="0" smtClean="0">
              <a:solidFill>
                <a:schemeClr val="tx1"/>
              </a:solidFill>
            </a:rPr>
            <a:t>).</a:t>
          </a:r>
          <a:endParaRPr lang="en-US" sz="2600" b="1" dirty="0">
            <a:solidFill>
              <a:schemeClr val="tx1"/>
            </a:solidFill>
          </a:endParaRPr>
        </a:p>
      </dgm:t>
    </dgm:pt>
    <dgm:pt modelId="{EC764362-A04C-4F08-A630-40EB2090F79A}" type="parTrans" cxnId="{48637395-4C7C-4143-8CA4-02BDE96239A1}">
      <dgm:prSet/>
      <dgm:spPr/>
      <dgm:t>
        <a:bodyPr/>
        <a:lstStyle/>
        <a:p>
          <a:pPr algn="ctr"/>
          <a:endParaRPr lang="id-ID" sz="2600">
            <a:solidFill>
              <a:schemeClr val="tx1"/>
            </a:solidFill>
          </a:endParaRPr>
        </a:p>
      </dgm:t>
    </dgm:pt>
    <dgm:pt modelId="{85929020-3359-4A7D-BB90-AF85809B24E0}" type="sibTrans" cxnId="{48637395-4C7C-4143-8CA4-02BDE96239A1}">
      <dgm:prSet/>
      <dgm:spPr/>
      <dgm:t>
        <a:bodyPr/>
        <a:lstStyle/>
        <a:p>
          <a:pPr algn="ctr"/>
          <a:endParaRPr lang="id-ID" sz="2600">
            <a:solidFill>
              <a:schemeClr val="tx1"/>
            </a:solidFill>
          </a:endParaRPr>
        </a:p>
      </dgm:t>
    </dgm:pt>
    <dgm:pt modelId="{CAA07EEA-9F3B-44E6-B602-B099258B3007}" type="pres">
      <dgm:prSet presAssocID="{7CA6709A-08B2-4A7C-A73A-C97FE7AB37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A53BFD9-272B-4114-BA04-87123027ECB1}" type="pres">
      <dgm:prSet presAssocID="{C0E723A1-2251-45F9-8041-3673AD249EA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311B24-0BB2-402D-A6BA-7F749FF8AE9D}" type="pres">
      <dgm:prSet presAssocID="{29020C8A-3626-45A1-AC71-6E09AFEC3BFD}" presName="spacer" presStyleCnt="0"/>
      <dgm:spPr/>
    </dgm:pt>
    <dgm:pt modelId="{A33BC30F-677A-49C3-822B-AD691F33749B}" type="pres">
      <dgm:prSet presAssocID="{61DEB26E-1481-4473-8508-07AA6E091F9A}" presName="parentText" presStyleLbl="node1" presStyleIdx="1" presStyleCnt="3" custScaleY="8413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314CF00-372B-4D9C-9A5C-AD4D71994506}" type="pres">
      <dgm:prSet presAssocID="{9F995A55-ABBE-43D7-BE1E-C60C0E6D5D83}" presName="spacer" presStyleCnt="0"/>
      <dgm:spPr/>
    </dgm:pt>
    <dgm:pt modelId="{C847F1A9-CD28-4307-BFAF-20667014D519}" type="pres">
      <dgm:prSet presAssocID="{33D338B7-C28E-46C5-A0D3-4A8093EB9FA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8637395-4C7C-4143-8CA4-02BDE96239A1}" srcId="{7CA6709A-08B2-4A7C-A73A-C97FE7AB372C}" destId="{33D338B7-C28E-46C5-A0D3-4A8093EB9FAE}" srcOrd="2" destOrd="0" parTransId="{EC764362-A04C-4F08-A630-40EB2090F79A}" sibTransId="{85929020-3359-4A7D-BB90-AF85809B24E0}"/>
    <dgm:cxn modelId="{DC836CD5-FD35-496C-81AA-0B96882D8B00}" type="presOf" srcId="{7CA6709A-08B2-4A7C-A73A-C97FE7AB372C}" destId="{CAA07EEA-9F3B-44E6-B602-B099258B3007}" srcOrd="0" destOrd="0" presId="urn:microsoft.com/office/officeart/2005/8/layout/vList2"/>
    <dgm:cxn modelId="{F4416A63-61D2-4571-935B-50A24CD9CC20}" type="presOf" srcId="{61DEB26E-1481-4473-8508-07AA6E091F9A}" destId="{A33BC30F-677A-49C3-822B-AD691F33749B}" srcOrd="0" destOrd="0" presId="urn:microsoft.com/office/officeart/2005/8/layout/vList2"/>
    <dgm:cxn modelId="{09B774A1-F77A-4377-9072-34FFEE61D103}" srcId="{7CA6709A-08B2-4A7C-A73A-C97FE7AB372C}" destId="{61DEB26E-1481-4473-8508-07AA6E091F9A}" srcOrd="1" destOrd="0" parTransId="{7BF490E3-7078-42BD-8263-6394F738BCE3}" sibTransId="{9F995A55-ABBE-43D7-BE1E-C60C0E6D5D83}"/>
    <dgm:cxn modelId="{FF5D3C71-A834-4B71-A973-0A592B2C5A74}" srcId="{7CA6709A-08B2-4A7C-A73A-C97FE7AB372C}" destId="{C0E723A1-2251-45F9-8041-3673AD249EAE}" srcOrd="0" destOrd="0" parTransId="{78ABD23F-DEA1-4A3A-8CA1-F7ADC058A578}" sibTransId="{29020C8A-3626-45A1-AC71-6E09AFEC3BFD}"/>
    <dgm:cxn modelId="{F7B36C4C-E436-4A4B-BDC2-188F5732557F}" type="presOf" srcId="{33D338B7-C28E-46C5-A0D3-4A8093EB9FAE}" destId="{C847F1A9-CD28-4307-BFAF-20667014D519}" srcOrd="0" destOrd="0" presId="urn:microsoft.com/office/officeart/2005/8/layout/vList2"/>
    <dgm:cxn modelId="{6FD9AD77-65DC-436A-A2D7-9EAA0E565DD9}" type="presOf" srcId="{C0E723A1-2251-45F9-8041-3673AD249EAE}" destId="{DA53BFD9-272B-4114-BA04-87123027ECB1}" srcOrd="0" destOrd="0" presId="urn:microsoft.com/office/officeart/2005/8/layout/vList2"/>
    <dgm:cxn modelId="{B22ADDF7-0F1A-4DE5-B889-6727352FDE32}" type="presParOf" srcId="{CAA07EEA-9F3B-44E6-B602-B099258B3007}" destId="{DA53BFD9-272B-4114-BA04-87123027ECB1}" srcOrd="0" destOrd="0" presId="urn:microsoft.com/office/officeart/2005/8/layout/vList2"/>
    <dgm:cxn modelId="{29D83123-34D7-4506-9933-C34E3625BA44}" type="presParOf" srcId="{CAA07EEA-9F3B-44E6-B602-B099258B3007}" destId="{EF311B24-0BB2-402D-A6BA-7F749FF8AE9D}" srcOrd="1" destOrd="0" presId="urn:microsoft.com/office/officeart/2005/8/layout/vList2"/>
    <dgm:cxn modelId="{09844B4F-21A8-4666-BFD1-BAAA98648AC3}" type="presParOf" srcId="{CAA07EEA-9F3B-44E6-B602-B099258B3007}" destId="{A33BC30F-677A-49C3-822B-AD691F33749B}" srcOrd="2" destOrd="0" presId="urn:microsoft.com/office/officeart/2005/8/layout/vList2"/>
    <dgm:cxn modelId="{E2990F1E-2983-477D-A5B0-905B7DB44415}" type="presParOf" srcId="{CAA07EEA-9F3B-44E6-B602-B099258B3007}" destId="{C314CF00-372B-4D9C-9A5C-AD4D71994506}" srcOrd="3" destOrd="0" presId="urn:microsoft.com/office/officeart/2005/8/layout/vList2"/>
    <dgm:cxn modelId="{B78E98D1-F80C-49C8-A17F-DB5011C13F1B}" type="presParOf" srcId="{CAA07EEA-9F3B-44E6-B602-B099258B3007}" destId="{C847F1A9-CD28-4307-BFAF-20667014D5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2CCFC-8C80-4CD1-ADF1-2777E561FE5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id-ID"/>
        </a:p>
      </dgm:t>
    </dgm:pt>
    <dgm:pt modelId="{220EEA4F-1123-44F4-A86C-790ECE647190}">
      <dgm:prSet custT="1"/>
      <dgm:spPr/>
      <dgm:t>
        <a:bodyPr/>
        <a:lstStyle/>
        <a:p>
          <a:pPr rtl="0"/>
          <a:r>
            <a:rPr lang="en-US" sz="2500" b="1" dirty="0" err="1" smtClean="0">
              <a:solidFill>
                <a:schemeClr val="tx1"/>
              </a:solidFill>
            </a:rPr>
            <a:t>Sentralisasi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Menjadi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Desentralisasi</a:t>
          </a:r>
          <a:endParaRPr lang="en-US" sz="2500" b="1" dirty="0">
            <a:solidFill>
              <a:schemeClr val="tx1"/>
            </a:solidFill>
          </a:endParaRPr>
        </a:p>
      </dgm:t>
    </dgm:pt>
    <dgm:pt modelId="{4927CE10-1BE9-482E-AD4A-85F3BEF93EBA}" type="parTrans" cxnId="{3CD617C6-5A96-45D9-A454-31C384587BEA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EE06222F-F9A5-4E4A-8E57-C0D7006F9084}" type="sibTrans" cxnId="{3CD617C6-5A96-45D9-A454-31C384587BEA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8B6FD049-3725-45E2-B517-0E21336A14BC}">
      <dgm:prSet custT="1"/>
      <dgm:spPr/>
      <dgm:t>
        <a:bodyPr/>
        <a:lstStyle/>
        <a:p>
          <a:pPr rtl="0"/>
          <a:r>
            <a:rPr lang="en-US" sz="2500" b="1" dirty="0" smtClean="0">
              <a:solidFill>
                <a:schemeClr val="tx1"/>
              </a:solidFill>
            </a:rPr>
            <a:t>Top Down </a:t>
          </a:r>
          <a:r>
            <a:rPr lang="en-US" sz="2500" b="1" dirty="0" err="1" smtClean="0">
              <a:solidFill>
                <a:schemeClr val="tx1"/>
              </a:solidFill>
            </a:rPr>
            <a:t>Menjadi</a:t>
          </a:r>
          <a:r>
            <a:rPr lang="en-US" sz="2500" b="1" dirty="0" smtClean="0">
              <a:solidFill>
                <a:schemeClr val="tx1"/>
              </a:solidFill>
            </a:rPr>
            <a:t> Bottom Up</a:t>
          </a:r>
          <a:endParaRPr lang="id-ID" sz="2500" b="1" dirty="0">
            <a:solidFill>
              <a:schemeClr val="tx1"/>
            </a:solidFill>
          </a:endParaRPr>
        </a:p>
      </dgm:t>
    </dgm:pt>
    <dgm:pt modelId="{D6C70C8D-18C6-483D-B856-50777E67375A}" type="parTrans" cxnId="{A4D38169-9188-4BFD-862A-4B258FE0C1E9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4C5A99D9-79C0-427A-86D3-E6C4EB09FC05}" type="sibTrans" cxnId="{A4D38169-9188-4BFD-862A-4B258FE0C1E9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7F104D72-38EE-4BAD-B46A-ABF1C9A0BC00}">
      <dgm:prSet custT="1"/>
      <dgm:spPr/>
      <dgm:t>
        <a:bodyPr/>
        <a:lstStyle/>
        <a:p>
          <a:pPr rtl="0"/>
          <a:r>
            <a:rPr lang="en-US" sz="2500" b="1" dirty="0" smtClean="0">
              <a:solidFill>
                <a:schemeClr val="tx1"/>
              </a:solidFill>
            </a:rPr>
            <a:t>Uniformity </a:t>
          </a:r>
          <a:r>
            <a:rPr lang="en-US" sz="2500" b="1" dirty="0" err="1" smtClean="0">
              <a:solidFill>
                <a:schemeClr val="tx1"/>
              </a:solidFill>
            </a:rPr>
            <a:t>Menjadi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Variasi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Lokal</a:t>
          </a:r>
          <a:endParaRPr lang="en-US" sz="2500" b="1" dirty="0">
            <a:solidFill>
              <a:schemeClr val="tx1"/>
            </a:solidFill>
          </a:endParaRPr>
        </a:p>
      </dgm:t>
    </dgm:pt>
    <dgm:pt modelId="{F858C6EA-43F2-47FF-8B73-BC5A5C37831A}" type="parTrans" cxnId="{B99B07C8-D7BA-44C8-92DF-6E440C06F08E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050EE434-8B20-48F7-84E0-2ABD7864CB30}" type="sibTrans" cxnId="{B99B07C8-D7BA-44C8-92DF-6E440C06F08E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C48F82EB-4BEC-40DD-B271-A4A5080AA3BA}">
      <dgm:prSet custT="1"/>
      <dgm:spPr/>
      <dgm:t>
        <a:bodyPr/>
        <a:lstStyle/>
        <a:p>
          <a:pPr rtl="0"/>
          <a:r>
            <a:rPr lang="en-US" sz="2500" b="1" dirty="0" err="1" smtClean="0">
              <a:solidFill>
                <a:schemeClr val="tx1"/>
              </a:solidFill>
            </a:rPr>
            <a:t>Sistem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Komando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Menjadi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Proses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Belajar</a:t>
          </a:r>
          <a:endParaRPr lang="en-US" sz="2500" b="1" dirty="0">
            <a:solidFill>
              <a:schemeClr val="tx1"/>
            </a:solidFill>
          </a:endParaRPr>
        </a:p>
      </dgm:t>
    </dgm:pt>
    <dgm:pt modelId="{F090E262-7385-4EDC-8F26-86288A46821B}" type="parTrans" cxnId="{206F8FB6-3784-4141-932C-D52D7141FD6B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45207FEA-6C00-4ABA-9486-12C00C311576}" type="sibTrans" cxnId="{206F8FB6-3784-4141-932C-D52D7141FD6B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2C0F849B-B9D6-47F2-8E8A-069B06B396CB}">
      <dgm:prSet custT="1"/>
      <dgm:spPr/>
      <dgm:t>
        <a:bodyPr/>
        <a:lstStyle/>
        <a:p>
          <a:pPr rtl="0"/>
          <a:r>
            <a:rPr lang="en-US" sz="2500" b="1" dirty="0" err="1" smtClean="0">
              <a:solidFill>
                <a:schemeClr val="tx1"/>
              </a:solidFill>
            </a:rPr>
            <a:t>Ketergantungan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Menjadi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Keberlanjutan</a:t>
          </a:r>
          <a:endParaRPr lang="en-US" sz="2500" b="1" dirty="0">
            <a:solidFill>
              <a:schemeClr val="tx1"/>
            </a:solidFill>
          </a:endParaRPr>
        </a:p>
      </dgm:t>
    </dgm:pt>
    <dgm:pt modelId="{87713140-39E1-4D4C-A3E4-24A9CE1D9EBA}" type="parTrans" cxnId="{CEA25F72-CB94-4690-8190-DB81ED0AF81C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A36A8DF1-CC9E-4134-9CD1-B585874FB9DF}" type="sibTrans" cxnId="{CEA25F72-CB94-4690-8190-DB81ED0AF81C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9C5D1A7E-FFC6-4292-9DB0-B83A0D8016ED}">
      <dgm:prSet custT="1"/>
      <dgm:spPr/>
      <dgm:t>
        <a:bodyPr/>
        <a:lstStyle/>
        <a:p>
          <a:pPr rtl="0"/>
          <a:r>
            <a:rPr lang="en-US" sz="2500" b="1" dirty="0" smtClean="0">
              <a:solidFill>
                <a:schemeClr val="tx1"/>
              </a:solidFill>
            </a:rPr>
            <a:t>Social Exclusion </a:t>
          </a:r>
          <a:r>
            <a:rPr lang="en-US" sz="2500" b="1" dirty="0" err="1" smtClean="0">
              <a:solidFill>
                <a:schemeClr val="tx1"/>
              </a:solidFill>
            </a:rPr>
            <a:t>Menjadi</a:t>
          </a:r>
          <a:r>
            <a:rPr lang="en-US" sz="2500" b="1" dirty="0" smtClean="0">
              <a:solidFill>
                <a:schemeClr val="tx1"/>
              </a:solidFill>
            </a:rPr>
            <a:t> Social Inclusion</a:t>
          </a:r>
          <a:endParaRPr lang="id-ID" sz="2500" b="1" dirty="0">
            <a:solidFill>
              <a:schemeClr val="tx1"/>
            </a:solidFill>
          </a:endParaRPr>
        </a:p>
      </dgm:t>
    </dgm:pt>
    <dgm:pt modelId="{C2BBC2F5-59FE-4413-BD9F-BE1C350BCBD3}" type="parTrans" cxnId="{5C48C587-9DBF-4256-BF28-8542FCD9F33D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199FA1FC-5FC7-4EB7-BA38-0C4584DB2832}" type="sibTrans" cxnId="{5C48C587-9DBF-4256-BF28-8542FCD9F33D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D6FD59AF-2518-41EE-A8DC-2D195E76A278}">
      <dgm:prSet custT="1"/>
      <dgm:spPr/>
      <dgm:t>
        <a:bodyPr/>
        <a:lstStyle/>
        <a:p>
          <a:pPr rtl="0"/>
          <a:r>
            <a:rPr lang="en-US" sz="2500" b="1" dirty="0" smtClean="0">
              <a:solidFill>
                <a:schemeClr val="tx1"/>
              </a:solidFill>
            </a:rPr>
            <a:t>Improvement </a:t>
          </a:r>
          <a:r>
            <a:rPr lang="en-US" sz="2500" b="1" dirty="0" err="1" smtClean="0">
              <a:solidFill>
                <a:schemeClr val="tx1"/>
              </a:solidFill>
            </a:rPr>
            <a:t>Menjadi</a:t>
          </a:r>
          <a:r>
            <a:rPr lang="en-US" sz="2500" b="1" dirty="0" smtClean="0">
              <a:solidFill>
                <a:schemeClr val="tx1"/>
              </a:solidFill>
            </a:rPr>
            <a:t> Transformation</a:t>
          </a:r>
          <a:endParaRPr lang="en-US" sz="2500" b="1" dirty="0">
            <a:solidFill>
              <a:schemeClr val="tx1"/>
            </a:solidFill>
          </a:endParaRPr>
        </a:p>
      </dgm:t>
    </dgm:pt>
    <dgm:pt modelId="{0711C27D-FBC4-4F65-9EC7-6010C9C7A8F1}" type="parTrans" cxnId="{3B2AB88C-21D5-4DB2-9766-1BC24C6E2CAB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141CB0BB-94BB-4A47-8CEB-C677D93F0EE1}" type="sibTrans" cxnId="{3B2AB88C-21D5-4DB2-9766-1BC24C6E2CAB}">
      <dgm:prSet/>
      <dgm:spPr/>
      <dgm:t>
        <a:bodyPr/>
        <a:lstStyle/>
        <a:p>
          <a:endParaRPr lang="id-ID" sz="2500" b="1">
            <a:solidFill>
              <a:schemeClr val="tx1"/>
            </a:solidFill>
          </a:endParaRPr>
        </a:p>
      </dgm:t>
    </dgm:pt>
    <dgm:pt modelId="{22B33ED7-87C0-4B28-BCB4-B315DFE88FF9}" type="pres">
      <dgm:prSet presAssocID="{84D2CCFC-8C80-4CD1-ADF1-2777E561FE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BBF8B65-62E4-4D13-B6B9-54609A83B186}" type="pres">
      <dgm:prSet presAssocID="{220EEA4F-1123-44F4-A86C-790ECE64719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403726-0C0B-4D98-9E09-813A8E3B936E}" type="pres">
      <dgm:prSet presAssocID="{EE06222F-F9A5-4E4A-8E57-C0D7006F9084}" presName="spacer" presStyleCnt="0"/>
      <dgm:spPr/>
    </dgm:pt>
    <dgm:pt modelId="{91E248A6-33B7-4ED9-8B88-D765DFEB7C30}" type="pres">
      <dgm:prSet presAssocID="{8B6FD049-3725-45E2-B517-0E21336A14B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8E86942-6A84-418B-97CC-750BA71CC3BC}" type="pres">
      <dgm:prSet presAssocID="{4C5A99D9-79C0-427A-86D3-E6C4EB09FC05}" presName="spacer" presStyleCnt="0"/>
      <dgm:spPr/>
    </dgm:pt>
    <dgm:pt modelId="{6905D291-D048-4AE3-8C7A-BE2786547044}" type="pres">
      <dgm:prSet presAssocID="{7F104D72-38EE-4BAD-B46A-ABF1C9A0BC0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022652-C49F-48D4-BE0D-CFB034BEEF31}" type="pres">
      <dgm:prSet presAssocID="{050EE434-8B20-48F7-84E0-2ABD7864CB30}" presName="spacer" presStyleCnt="0"/>
      <dgm:spPr/>
    </dgm:pt>
    <dgm:pt modelId="{AB315EBB-AB6D-44EE-ADD7-3B7B94300486}" type="pres">
      <dgm:prSet presAssocID="{C48F82EB-4BEC-40DD-B271-A4A5080AA3B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52D0E30-6761-4788-A825-C63A53D46203}" type="pres">
      <dgm:prSet presAssocID="{45207FEA-6C00-4ABA-9486-12C00C311576}" presName="spacer" presStyleCnt="0"/>
      <dgm:spPr/>
    </dgm:pt>
    <dgm:pt modelId="{083F44FD-1CEF-4C04-8B3C-0E1370C3E790}" type="pres">
      <dgm:prSet presAssocID="{2C0F849B-B9D6-47F2-8E8A-069B06B396C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028B8F-A683-4BDC-974B-90F7FFB1C6E9}" type="pres">
      <dgm:prSet presAssocID="{A36A8DF1-CC9E-4134-9CD1-B585874FB9DF}" presName="spacer" presStyleCnt="0"/>
      <dgm:spPr/>
    </dgm:pt>
    <dgm:pt modelId="{F3F4AAA8-849E-47DF-9A47-64B552961B01}" type="pres">
      <dgm:prSet presAssocID="{9C5D1A7E-FFC6-4292-9DB0-B83A0D8016E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71B1489-22D4-4449-992F-7F01552A86F3}" type="pres">
      <dgm:prSet presAssocID="{199FA1FC-5FC7-4EB7-BA38-0C4584DB2832}" presName="spacer" presStyleCnt="0"/>
      <dgm:spPr/>
    </dgm:pt>
    <dgm:pt modelId="{7D5A8BEF-C229-4B44-B10F-6A8F5102207B}" type="pres">
      <dgm:prSet presAssocID="{D6FD59AF-2518-41EE-A8DC-2D195E76A27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FF82569-276E-45F5-90E3-B444A45878C0}" type="presOf" srcId="{C48F82EB-4BEC-40DD-B271-A4A5080AA3BA}" destId="{AB315EBB-AB6D-44EE-ADD7-3B7B94300486}" srcOrd="0" destOrd="0" presId="urn:microsoft.com/office/officeart/2005/8/layout/vList2"/>
    <dgm:cxn modelId="{3CD617C6-5A96-45D9-A454-31C384587BEA}" srcId="{84D2CCFC-8C80-4CD1-ADF1-2777E561FE57}" destId="{220EEA4F-1123-44F4-A86C-790ECE647190}" srcOrd="0" destOrd="0" parTransId="{4927CE10-1BE9-482E-AD4A-85F3BEF93EBA}" sibTransId="{EE06222F-F9A5-4E4A-8E57-C0D7006F9084}"/>
    <dgm:cxn modelId="{B99B07C8-D7BA-44C8-92DF-6E440C06F08E}" srcId="{84D2CCFC-8C80-4CD1-ADF1-2777E561FE57}" destId="{7F104D72-38EE-4BAD-B46A-ABF1C9A0BC00}" srcOrd="2" destOrd="0" parTransId="{F858C6EA-43F2-47FF-8B73-BC5A5C37831A}" sibTransId="{050EE434-8B20-48F7-84E0-2ABD7864CB30}"/>
    <dgm:cxn modelId="{92200CB5-413D-4CE2-84AF-31617127FA50}" type="presOf" srcId="{2C0F849B-B9D6-47F2-8E8A-069B06B396CB}" destId="{083F44FD-1CEF-4C04-8B3C-0E1370C3E790}" srcOrd="0" destOrd="0" presId="urn:microsoft.com/office/officeart/2005/8/layout/vList2"/>
    <dgm:cxn modelId="{068A10C5-A425-4883-93C6-64667AE3120B}" type="presOf" srcId="{D6FD59AF-2518-41EE-A8DC-2D195E76A278}" destId="{7D5A8BEF-C229-4B44-B10F-6A8F5102207B}" srcOrd="0" destOrd="0" presId="urn:microsoft.com/office/officeart/2005/8/layout/vList2"/>
    <dgm:cxn modelId="{A4D38169-9188-4BFD-862A-4B258FE0C1E9}" srcId="{84D2CCFC-8C80-4CD1-ADF1-2777E561FE57}" destId="{8B6FD049-3725-45E2-B517-0E21336A14BC}" srcOrd="1" destOrd="0" parTransId="{D6C70C8D-18C6-483D-B856-50777E67375A}" sibTransId="{4C5A99D9-79C0-427A-86D3-E6C4EB09FC05}"/>
    <dgm:cxn modelId="{5C48C587-9DBF-4256-BF28-8542FCD9F33D}" srcId="{84D2CCFC-8C80-4CD1-ADF1-2777E561FE57}" destId="{9C5D1A7E-FFC6-4292-9DB0-B83A0D8016ED}" srcOrd="5" destOrd="0" parTransId="{C2BBC2F5-59FE-4413-BD9F-BE1C350BCBD3}" sibTransId="{199FA1FC-5FC7-4EB7-BA38-0C4584DB2832}"/>
    <dgm:cxn modelId="{66D95BF1-5B14-459E-AAB2-8A837F22E7CE}" type="presOf" srcId="{9C5D1A7E-FFC6-4292-9DB0-B83A0D8016ED}" destId="{F3F4AAA8-849E-47DF-9A47-64B552961B01}" srcOrd="0" destOrd="0" presId="urn:microsoft.com/office/officeart/2005/8/layout/vList2"/>
    <dgm:cxn modelId="{CAF26566-ECB6-4BB7-BF7F-0F72B3FAE630}" type="presOf" srcId="{7F104D72-38EE-4BAD-B46A-ABF1C9A0BC00}" destId="{6905D291-D048-4AE3-8C7A-BE2786547044}" srcOrd="0" destOrd="0" presId="urn:microsoft.com/office/officeart/2005/8/layout/vList2"/>
    <dgm:cxn modelId="{FE841ACE-AE1F-484E-9771-22784A5E5883}" type="presOf" srcId="{8B6FD049-3725-45E2-B517-0E21336A14BC}" destId="{91E248A6-33B7-4ED9-8B88-D765DFEB7C30}" srcOrd="0" destOrd="0" presId="urn:microsoft.com/office/officeart/2005/8/layout/vList2"/>
    <dgm:cxn modelId="{3B2AB88C-21D5-4DB2-9766-1BC24C6E2CAB}" srcId="{84D2CCFC-8C80-4CD1-ADF1-2777E561FE57}" destId="{D6FD59AF-2518-41EE-A8DC-2D195E76A278}" srcOrd="6" destOrd="0" parTransId="{0711C27D-FBC4-4F65-9EC7-6010C9C7A8F1}" sibTransId="{141CB0BB-94BB-4A47-8CEB-C677D93F0EE1}"/>
    <dgm:cxn modelId="{8ED94404-7642-40C6-ABAF-230A1FBAB2CA}" type="presOf" srcId="{84D2CCFC-8C80-4CD1-ADF1-2777E561FE57}" destId="{22B33ED7-87C0-4B28-BCB4-B315DFE88FF9}" srcOrd="0" destOrd="0" presId="urn:microsoft.com/office/officeart/2005/8/layout/vList2"/>
    <dgm:cxn modelId="{FDA8D8B7-4B18-4524-A9BB-6F88EA442428}" type="presOf" srcId="{220EEA4F-1123-44F4-A86C-790ECE647190}" destId="{ABBF8B65-62E4-4D13-B6B9-54609A83B186}" srcOrd="0" destOrd="0" presId="urn:microsoft.com/office/officeart/2005/8/layout/vList2"/>
    <dgm:cxn modelId="{206F8FB6-3784-4141-932C-D52D7141FD6B}" srcId="{84D2CCFC-8C80-4CD1-ADF1-2777E561FE57}" destId="{C48F82EB-4BEC-40DD-B271-A4A5080AA3BA}" srcOrd="3" destOrd="0" parTransId="{F090E262-7385-4EDC-8F26-86288A46821B}" sibTransId="{45207FEA-6C00-4ABA-9486-12C00C311576}"/>
    <dgm:cxn modelId="{CEA25F72-CB94-4690-8190-DB81ED0AF81C}" srcId="{84D2CCFC-8C80-4CD1-ADF1-2777E561FE57}" destId="{2C0F849B-B9D6-47F2-8E8A-069B06B396CB}" srcOrd="4" destOrd="0" parTransId="{87713140-39E1-4D4C-A3E4-24A9CE1D9EBA}" sibTransId="{A36A8DF1-CC9E-4134-9CD1-B585874FB9DF}"/>
    <dgm:cxn modelId="{3CA9186D-6175-44ED-8D48-8069ED1AA6C8}" type="presParOf" srcId="{22B33ED7-87C0-4B28-BCB4-B315DFE88FF9}" destId="{ABBF8B65-62E4-4D13-B6B9-54609A83B186}" srcOrd="0" destOrd="0" presId="urn:microsoft.com/office/officeart/2005/8/layout/vList2"/>
    <dgm:cxn modelId="{7E859E45-89D1-4361-857D-C6A434C22F47}" type="presParOf" srcId="{22B33ED7-87C0-4B28-BCB4-B315DFE88FF9}" destId="{3E403726-0C0B-4D98-9E09-813A8E3B936E}" srcOrd="1" destOrd="0" presId="urn:microsoft.com/office/officeart/2005/8/layout/vList2"/>
    <dgm:cxn modelId="{255BCECE-B290-4354-85ED-10A4C5FFD99E}" type="presParOf" srcId="{22B33ED7-87C0-4B28-BCB4-B315DFE88FF9}" destId="{91E248A6-33B7-4ED9-8B88-D765DFEB7C30}" srcOrd="2" destOrd="0" presId="urn:microsoft.com/office/officeart/2005/8/layout/vList2"/>
    <dgm:cxn modelId="{72FD7B16-9817-41EF-B1AE-5D1A1F029E13}" type="presParOf" srcId="{22B33ED7-87C0-4B28-BCB4-B315DFE88FF9}" destId="{E8E86942-6A84-418B-97CC-750BA71CC3BC}" srcOrd="3" destOrd="0" presId="urn:microsoft.com/office/officeart/2005/8/layout/vList2"/>
    <dgm:cxn modelId="{C64E37FA-5796-4354-998F-2BDD0D9054D5}" type="presParOf" srcId="{22B33ED7-87C0-4B28-BCB4-B315DFE88FF9}" destId="{6905D291-D048-4AE3-8C7A-BE2786547044}" srcOrd="4" destOrd="0" presId="urn:microsoft.com/office/officeart/2005/8/layout/vList2"/>
    <dgm:cxn modelId="{49E2B684-40CC-4251-AF53-F1C75E31CD34}" type="presParOf" srcId="{22B33ED7-87C0-4B28-BCB4-B315DFE88FF9}" destId="{11022652-C49F-48D4-BE0D-CFB034BEEF31}" srcOrd="5" destOrd="0" presId="urn:microsoft.com/office/officeart/2005/8/layout/vList2"/>
    <dgm:cxn modelId="{E4F49776-9428-4235-9DBE-FE4D90F62B9D}" type="presParOf" srcId="{22B33ED7-87C0-4B28-BCB4-B315DFE88FF9}" destId="{AB315EBB-AB6D-44EE-ADD7-3B7B94300486}" srcOrd="6" destOrd="0" presId="urn:microsoft.com/office/officeart/2005/8/layout/vList2"/>
    <dgm:cxn modelId="{AA136283-43C6-4B57-B92B-0E6435054CDB}" type="presParOf" srcId="{22B33ED7-87C0-4B28-BCB4-B315DFE88FF9}" destId="{952D0E30-6761-4788-A825-C63A53D46203}" srcOrd="7" destOrd="0" presId="urn:microsoft.com/office/officeart/2005/8/layout/vList2"/>
    <dgm:cxn modelId="{7D64D1F5-36A7-40F9-8A68-648461546EAE}" type="presParOf" srcId="{22B33ED7-87C0-4B28-BCB4-B315DFE88FF9}" destId="{083F44FD-1CEF-4C04-8B3C-0E1370C3E790}" srcOrd="8" destOrd="0" presId="urn:microsoft.com/office/officeart/2005/8/layout/vList2"/>
    <dgm:cxn modelId="{C3492AA7-A450-4F30-B361-ADAB86DF4247}" type="presParOf" srcId="{22B33ED7-87C0-4B28-BCB4-B315DFE88FF9}" destId="{8C028B8F-A683-4BDC-974B-90F7FFB1C6E9}" srcOrd="9" destOrd="0" presId="urn:microsoft.com/office/officeart/2005/8/layout/vList2"/>
    <dgm:cxn modelId="{1F357282-C821-4999-9034-A9E2993248D2}" type="presParOf" srcId="{22B33ED7-87C0-4B28-BCB4-B315DFE88FF9}" destId="{F3F4AAA8-849E-47DF-9A47-64B552961B01}" srcOrd="10" destOrd="0" presId="urn:microsoft.com/office/officeart/2005/8/layout/vList2"/>
    <dgm:cxn modelId="{81D2C710-3DF5-4E2B-BEFE-E59AB46EB18E}" type="presParOf" srcId="{22B33ED7-87C0-4B28-BCB4-B315DFE88FF9}" destId="{D71B1489-22D4-4449-992F-7F01552A86F3}" srcOrd="11" destOrd="0" presId="urn:microsoft.com/office/officeart/2005/8/layout/vList2"/>
    <dgm:cxn modelId="{1D82FA7C-55FB-4245-803C-2A598E08B0E5}" type="presParOf" srcId="{22B33ED7-87C0-4B28-BCB4-B315DFE88FF9}" destId="{7D5A8BEF-C229-4B44-B10F-6A8F5102207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2BB5E9-C2EB-49B4-A06A-A56B2F67BF6F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/>
      <dgm:spPr/>
      <dgm:t>
        <a:bodyPr/>
        <a:lstStyle/>
        <a:p>
          <a:endParaRPr lang="id-ID"/>
        </a:p>
      </dgm:t>
    </dgm:pt>
    <dgm:pt modelId="{342EB67D-6F26-4BDC-947F-E878F537D57D}">
      <dgm:prSet custT="1"/>
      <dgm:spPr/>
      <dgm:t>
        <a:bodyPr/>
        <a:lstStyle/>
        <a:p>
          <a:pPr rtl="0"/>
          <a:r>
            <a:rPr lang="en-US" sz="2500" b="1" dirty="0" err="1" smtClean="0">
              <a:solidFill>
                <a:schemeClr val="tx1"/>
              </a:solidFill>
            </a:rPr>
            <a:t>Pemberdayaan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hanya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sekedar</a:t>
          </a:r>
          <a:r>
            <a:rPr lang="en-US" sz="2500" b="1" dirty="0" smtClean="0">
              <a:solidFill>
                <a:schemeClr val="tx1"/>
              </a:solidFill>
            </a:rPr>
            <a:t>  </a:t>
          </a:r>
          <a:r>
            <a:rPr lang="en-US" sz="2500" b="1" dirty="0" err="1" smtClean="0">
              <a:solidFill>
                <a:schemeClr val="tx1"/>
              </a:solidFill>
            </a:rPr>
            <a:t>sebagai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sarana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legitimasi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kepentingan</a:t>
          </a:r>
          <a:r>
            <a:rPr lang="en-US" sz="2500" b="1" dirty="0" smtClean="0">
              <a:solidFill>
                <a:schemeClr val="tx1"/>
              </a:solidFill>
            </a:rPr>
            <a:t>. </a:t>
          </a:r>
          <a:endParaRPr lang="id-ID" sz="2500" dirty="0">
            <a:solidFill>
              <a:schemeClr val="tx1"/>
            </a:solidFill>
          </a:endParaRPr>
        </a:p>
      </dgm:t>
    </dgm:pt>
    <dgm:pt modelId="{47F046F1-391B-4C9B-B986-DF78C585948B}" type="parTrans" cxnId="{524FAAAB-E261-4AD9-8B75-BB578CAB6C2D}">
      <dgm:prSet/>
      <dgm:spPr/>
      <dgm:t>
        <a:bodyPr/>
        <a:lstStyle/>
        <a:p>
          <a:endParaRPr lang="id-ID" sz="2500">
            <a:solidFill>
              <a:schemeClr val="tx1"/>
            </a:solidFill>
          </a:endParaRPr>
        </a:p>
      </dgm:t>
    </dgm:pt>
    <dgm:pt modelId="{54B36A35-1526-4D53-A691-969C3062770B}" type="sibTrans" cxnId="{524FAAAB-E261-4AD9-8B75-BB578CAB6C2D}">
      <dgm:prSet/>
      <dgm:spPr/>
      <dgm:t>
        <a:bodyPr/>
        <a:lstStyle/>
        <a:p>
          <a:endParaRPr lang="id-ID" sz="2500">
            <a:solidFill>
              <a:schemeClr val="tx1"/>
            </a:solidFill>
          </a:endParaRPr>
        </a:p>
      </dgm:t>
    </dgm:pt>
    <dgm:pt modelId="{7B1D3887-9898-49E9-ACF0-28325CE409D8}">
      <dgm:prSet custT="1"/>
      <dgm:spPr/>
      <dgm:t>
        <a:bodyPr/>
        <a:lstStyle/>
        <a:p>
          <a:pPr rtl="0"/>
          <a:r>
            <a:rPr lang="en-US" sz="2500" b="1" dirty="0" err="1" smtClean="0">
              <a:solidFill>
                <a:schemeClr val="tx1"/>
              </a:solidFill>
            </a:rPr>
            <a:t>Masih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adanya</a:t>
          </a:r>
          <a:r>
            <a:rPr lang="en-US" sz="2500" b="1" dirty="0" smtClean="0">
              <a:solidFill>
                <a:schemeClr val="tx1"/>
              </a:solidFill>
            </a:rPr>
            <a:t> bias elite </a:t>
          </a:r>
          <a:r>
            <a:rPr lang="en-US" sz="2500" b="1" dirty="0" err="1" smtClean="0">
              <a:solidFill>
                <a:schemeClr val="tx1"/>
              </a:solidFill>
            </a:rPr>
            <a:t>dalam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proses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perencanaan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dan</a:t>
          </a:r>
          <a:r>
            <a:rPr lang="en-US" sz="2500" b="1" dirty="0" smtClean="0">
              <a:solidFill>
                <a:schemeClr val="tx1"/>
              </a:solidFill>
            </a:rPr>
            <a:t> </a:t>
          </a:r>
          <a:r>
            <a:rPr lang="en-US" sz="2500" b="1" dirty="0" err="1" smtClean="0">
              <a:solidFill>
                <a:schemeClr val="tx1"/>
              </a:solidFill>
            </a:rPr>
            <a:t>pelaksanaan</a:t>
          </a:r>
          <a:r>
            <a:rPr lang="en-US" sz="2500" b="1" dirty="0" smtClean="0">
              <a:solidFill>
                <a:schemeClr val="tx1"/>
              </a:solidFill>
            </a:rPr>
            <a:t>. </a:t>
          </a:r>
          <a:endParaRPr lang="id-ID" sz="2500" dirty="0">
            <a:solidFill>
              <a:schemeClr val="tx1"/>
            </a:solidFill>
          </a:endParaRPr>
        </a:p>
      </dgm:t>
    </dgm:pt>
    <dgm:pt modelId="{01D951B9-2B9F-47BD-A0BE-794F409B80D8}" type="parTrans" cxnId="{291B5A2C-2B8D-4D13-B57A-7638BBB68D53}">
      <dgm:prSet/>
      <dgm:spPr/>
      <dgm:t>
        <a:bodyPr/>
        <a:lstStyle/>
        <a:p>
          <a:endParaRPr lang="id-ID" sz="2500">
            <a:solidFill>
              <a:schemeClr val="tx1"/>
            </a:solidFill>
          </a:endParaRPr>
        </a:p>
      </dgm:t>
    </dgm:pt>
    <dgm:pt modelId="{69DB95B4-3DC7-4043-93CB-C612D27861DC}" type="sibTrans" cxnId="{291B5A2C-2B8D-4D13-B57A-7638BBB68D53}">
      <dgm:prSet/>
      <dgm:spPr/>
      <dgm:t>
        <a:bodyPr/>
        <a:lstStyle/>
        <a:p>
          <a:endParaRPr lang="id-ID" sz="2500">
            <a:solidFill>
              <a:schemeClr val="tx1"/>
            </a:solidFill>
          </a:endParaRPr>
        </a:p>
      </dgm:t>
    </dgm:pt>
    <dgm:pt modelId="{DA5C154A-B8BC-492A-8819-92399C77577C}" type="pres">
      <dgm:prSet presAssocID="{8B2BB5E9-C2EB-49B4-A06A-A56B2F67BF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4F0FAE3-2231-4AB1-B50C-B2FB704C8882}" type="pres">
      <dgm:prSet presAssocID="{342EB67D-6F26-4BDC-947F-E878F537D57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F2F953-3B7D-44C9-B232-00499F4956F1}" type="pres">
      <dgm:prSet presAssocID="{54B36A35-1526-4D53-A691-969C3062770B}" presName="spacer" presStyleCnt="0"/>
      <dgm:spPr/>
    </dgm:pt>
    <dgm:pt modelId="{4403E0C3-0B66-4522-A250-B62972764113}" type="pres">
      <dgm:prSet presAssocID="{7B1D3887-9898-49E9-ACF0-28325CE409D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0EBD251-FB52-4167-A113-A9270EC2D4F1}" type="presOf" srcId="{342EB67D-6F26-4BDC-947F-E878F537D57D}" destId="{C4F0FAE3-2231-4AB1-B50C-B2FB704C8882}" srcOrd="0" destOrd="0" presId="urn:microsoft.com/office/officeart/2005/8/layout/vList2"/>
    <dgm:cxn modelId="{8E87CE12-B743-41C3-9861-0DC3E82BE59B}" type="presOf" srcId="{7B1D3887-9898-49E9-ACF0-28325CE409D8}" destId="{4403E0C3-0B66-4522-A250-B62972764113}" srcOrd="0" destOrd="0" presId="urn:microsoft.com/office/officeart/2005/8/layout/vList2"/>
    <dgm:cxn modelId="{291B5A2C-2B8D-4D13-B57A-7638BBB68D53}" srcId="{8B2BB5E9-C2EB-49B4-A06A-A56B2F67BF6F}" destId="{7B1D3887-9898-49E9-ACF0-28325CE409D8}" srcOrd="1" destOrd="0" parTransId="{01D951B9-2B9F-47BD-A0BE-794F409B80D8}" sibTransId="{69DB95B4-3DC7-4043-93CB-C612D27861DC}"/>
    <dgm:cxn modelId="{F5D215B8-5D81-4961-BFB0-F26E2C9A1850}" type="presOf" srcId="{8B2BB5E9-C2EB-49B4-A06A-A56B2F67BF6F}" destId="{DA5C154A-B8BC-492A-8819-92399C77577C}" srcOrd="0" destOrd="0" presId="urn:microsoft.com/office/officeart/2005/8/layout/vList2"/>
    <dgm:cxn modelId="{524FAAAB-E261-4AD9-8B75-BB578CAB6C2D}" srcId="{8B2BB5E9-C2EB-49B4-A06A-A56B2F67BF6F}" destId="{342EB67D-6F26-4BDC-947F-E878F537D57D}" srcOrd="0" destOrd="0" parTransId="{47F046F1-391B-4C9B-B986-DF78C585948B}" sibTransId="{54B36A35-1526-4D53-A691-969C3062770B}"/>
    <dgm:cxn modelId="{41DD33A3-F113-4CC8-9F5A-DD5357C667E8}" type="presParOf" srcId="{DA5C154A-B8BC-492A-8819-92399C77577C}" destId="{C4F0FAE3-2231-4AB1-B50C-B2FB704C8882}" srcOrd="0" destOrd="0" presId="urn:microsoft.com/office/officeart/2005/8/layout/vList2"/>
    <dgm:cxn modelId="{53FC97CE-9CB1-4526-82FA-9FD30335303E}" type="presParOf" srcId="{DA5C154A-B8BC-492A-8819-92399C77577C}" destId="{29F2F953-3B7D-44C9-B232-00499F4956F1}" srcOrd="1" destOrd="0" presId="urn:microsoft.com/office/officeart/2005/8/layout/vList2"/>
    <dgm:cxn modelId="{681A05B8-E40C-4206-81E9-F126FFC64C32}" type="presParOf" srcId="{DA5C154A-B8BC-492A-8819-92399C77577C}" destId="{4403E0C3-0B66-4522-A250-B6297276411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7DA218-3F9C-4E64-A30B-70EB1CE84B8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E1455C7-4851-421B-A89D-DA84399183FE}">
      <dgm:prSet phldrT="[Text]" custT="1"/>
      <dgm:spPr>
        <a:solidFill>
          <a:srgbClr val="00FFFF"/>
        </a:solidFill>
      </dgm:spPr>
      <dgm:t>
        <a:bodyPr/>
        <a:lstStyle/>
        <a:p>
          <a:r>
            <a:rPr lang="id-ID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Sosial (10%)</a:t>
          </a:r>
          <a:endParaRPr lang="id-ID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E44888B-862A-4D5C-B00E-96CF34D626ED}" type="parTrans" cxnId="{3BB23042-C79A-4CFB-AB20-9340676B33FE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0DEA8B57-266F-4787-B610-EB311D4A2A7D}" type="sibTrans" cxnId="{3BB23042-C79A-4CFB-AB20-9340676B33FE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D0213B62-B27A-4CA8-9490-5C3835A6E3D2}">
      <dgm:prSet phldrT="[Text]" custT="1"/>
      <dgm:spPr>
        <a:solidFill>
          <a:srgbClr val="FF0000"/>
        </a:solidFill>
      </dgm:spPr>
      <dgm:t>
        <a:bodyPr/>
        <a:lstStyle/>
        <a:p>
          <a:r>
            <a:rPr lang="id-ID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Ekonomi (20%)</a:t>
          </a:r>
          <a:endParaRPr lang="id-ID" sz="18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DBEE681-FBAB-4F27-A7B7-131B3D9CEDC7}" type="parTrans" cxnId="{C90FAA6D-4975-4B47-8805-F12C56037AA1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C8B15ED6-5A79-4AF6-9DAF-1D7B52CE6A46}" type="sibTrans" cxnId="{C90FAA6D-4975-4B47-8805-F12C56037AA1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6ECAC630-E3D6-4E65-AE1D-F545F46781D3}">
      <dgm:prSet phldrT="[Text]" custT="1"/>
      <dgm:spPr/>
      <dgm:t>
        <a:bodyPr/>
        <a:lstStyle/>
        <a:p>
          <a:r>
            <a:rPr lang="id-ID" sz="1800" b="1" dirty="0" smtClean="0">
              <a:latin typeface="Arial" pitchFamily="34" charset="0"/>
              <a:cs typeface="Arial" pitchFamily="34" charset="0"/>
            </a:rPr>
            <a:t>Infrastruktur (70%)</a:t>
          </a:r>
          <a:endParaRPr lang="id-ID" sz="1800" b="1" dirty="0">
            <a:latin typeface="Arial" pitchFamily="34" charset="0"/>
            <a:cs typeface="Arial" pitchFamily="34" charset="0"/>
          </a:endParaRPr>
        </a:p>
      </dgm:t>
    </dgm:pt>
    <dgm:pt modelId="{15851A9A-2904-414E-AEA4-618602C45D92}" type="parTrans" cxnId="{41624A60-58BE-437C-A9F4-967051E9B16F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F0F7C153-6945-43CD-BEE7-8C0A0A81E426}" type="sibTrans" cxnId="{41624A60-58BE-437C-A9F4-967051E9B16F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1B3D8846-310F-4BFB-8BF7-DD709589BC25}">
      <dgm:prSet phldrT="[Text]" custT="1"/>
      <dgm:spPr/>
      <dgm:t>
        <a:bodyPr/>
        <a:lstStyle/>
        <a:p>
          <a:r>
            <a:rPr lang="id-ID" sz="2000" dirty="0" smtClean="0">
              <a:latin typeface="Arial" pitchFamily="34" charset="0"/>
              <a:cs typeface="Arial" pitchFamily="34" charset="0"/>
            </a:rPr>
            <a:t>Kesejahteraan masyarakat</a:t>
          </a:r>
        </a:p>
        <a:p>
          <a:r>
            <a:rPr lang="id-ID" sz="2000" dirty="0" smtClean="0">
              <a:latin typeface="Arial" pitchFamily="34" charset="0"/>
              <a:cs typeface="Arial" pitchFamily="34" charset="0"/>
            </a:rPr>
            <a:t>(menanggulangi kemiskinan)</a:t>
          </a:r>
          <a:endParaRPr lang="id-ID" sz="2000" dirty="0">
            <a:latin typeface="Arial" pitchFamily="34" charset="0"/>
            <a:cs typeface="Arial" pitchFamily="34" charset="0"/>
          </a:endParaRPr>
        </a:p>
      </dgm:t>
    </dgm:pt>
    <dgm:pt modelId="{FD37615E-AAD6-46ED-9944-B6E296CBAC9C}" type="parTrans" cxnId="{6AA9137C-FDF0-4003-818A-058F68382F86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2F98A074-1712-4645-A3EE-4089B0FD3034}" type="sibTrans" cxnId="{6AA9137C-FDF0-4003-818A-058F68382F86}">
      <dgm:prSet/>
      <dgm:spPr/>
      <dgm:t>
        <a:bodyPr/>
        <a:lstStyle/>
        <a:p>
          <a:endParaRPr lang="id-ID">
            <a:latin typeface="Arial" pitchFamily="34" charset="0"/>
            <a:cs typeface="Arial" pitchFamily="34" charset="0"/>
          </a:endParaRPr>
        </a:p>
      </dgm:t>
    </dgm:pt>
    <dgm:pt modelId="{76E088FB-079C-456A-924A-4F9D6531DE0D}" type="pres">
      <dgm:prSet presAssocID="{607DA218-3F9C-4E64-A30B-70EB1CE84B8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608E968-FC89-4896-A920-216E35F25D78}" type="pres">
      <dgm:prSet presAssocID="{607DA218-3F9C-4E64-A30B-70EB1CE84B8D}" presName="ellipse" presStyleLbl="trBgShp" presStyleIdx="0" presStyleCnt="1"/>
      <dgm:spPr>
        <a:solidFill>
          <a:srgbClr val="FFC000">
            <a:alpha val="40000"/>
          </a:srgbClr>
        </a:solidFill>
      </dgm:spPr>
    </dgm:pt>
    <dgm:pt modelId="{2BEB6174-DE2C-45AE-A15B-20A21BE6F4D7}" type="pres">
      <dgm:prSet presAssocID="{607DA218-3F9C-4E64-A30B-70EB1CE84B8D}" presName="arrow1" presStyleLbl="fgShp" presStyleIdx="0" presStyleCnt="1"/>
      <dgm:spPr/>
    </dgm:pt>
    <dgm:pt modelId="{FE974E03-6616-4FBB-9220-D0EEF7E1B990}" type="pres">
      <dgm:prSet presAssocID="{607DA218-3F9C-4E64-A30B-70EB1CE84B8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478E16-AF43-491B-9736-64475364648D}" type="pres">
      <dgm:prSet presAssocID="{D0213B62-B27A-4CA8-9490-5C3835A6E3D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880571C-1705-42C3-805C-64E6DBFD9BCC}" type="pres">
      <dgm:prSet presAssocID="{6ECAC630-E3D6-4E65-AE1D-F545F46781D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A469B00-7F05-4620-A458-35A448A37FF1}" type="pres">
      <dgm:prSet presAssocID="{1B3D8846-310F-4BFB-8BF7-DD709589BC2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B27D9A-B05C-4448-AB01-8DFBD47018B6}" type="pres">
      <dgm:prSet presAssocID="{607DA218-3F9C-4E64-A30B-70EB1CE84B8D}" presName="funnel" presStyleLbl="trAlignAcc1" presStyleIdx="0" presStyleCnt="1" custScaleX="108908" custScaleY="118355" custLinFactNeighborX="2932" custLinFactNeighborY="13064"/>
      <dgm:spPr>
        <a:ln>
          <a:solidFill>
            <a:srgbClr val="000099"/>
          </a:solidFill>
        </a:ln>
      </dgm:spPr>
      <dgm:t>
        <a:bodyPr/>
        <a:lstStyle/>
        <a:p>
          <a:endParaRPr lang="en-US"/>
        </a:p>
      </dgm:t>
    </dgm:pt>
  </dgm:ptLst>
  <dgm:cxnLst>
    <dgm:cxn modelId="{6AA9137C-FDF0-4003-818A-058F68382F86}" srcId="{607DA218-3F9C-4E64-A30B-70EB1CE84B8D}" destId="{1B3D8846-310F-4BFB-8BF7-DD709589BC25}" srcOrd="3" destOrd="0" parTransId="{FD37615E-AAD6-46ED-9944-B6E296CBAC9C}" sibTransId="{2F98A074-1712-4645-A3EE-4089B0FD3034}"/>
    <dgm:cxn modelId="{23377ADB-0F81-4667-9341-663B2E0C9E9A}" type="presOf" srcId="{4E1455C7-4851-421B-A89D-DA84399183FE}" destId="{0A469B00-7F05-4620-A458-35A448A37FF1}" srcOrd="0" destOrd="0" presId="urn:microsoft.com/office/officeart/2005/8/layout/funnel1"/>
    <dgm:cxn modelId="{231EF999-A135-4B16-A5A6-524D3EAFA18C}" type="presOf" srcId="{1B3D8846-310F-4BFB-8BF7-DD709589BC25}" destId="{FE974E03-6616-4FBB-9220-D0EEF7E1B990}" srcOrd="0" destOrd="0" presId="urn:microsoft.com/office/officeart/2005/8/layout/funnel1"/>
    <dgm:cxn modelId="{B307D0CD-D14C-4E91-88B3-9B96B9FF5F7A}" type="presOf" srcId="{6ECAC630-E3D6-4E65-AE1D-F545F46781D3}" destId="{C6478E16-AF43-491B-9736-64475364648D}" srcOrd="0" destOrd="0" presId="urn:microsoft.com/office/officeart/2005/8/layout/funnel1"/>
    <dgm:cxn modelId="{C90FAA6D-4975-4B47-8805-F12C56037AA1}" srcId="{607DA218-3F9C-4E64-A30B-70EB1CE84B8D}" destId="{D0213B62-B27A-4CA8-9490-5C3835A6E3D2}" srcOrd="1" destOrd="0" parTransId="{5DBEE681-FBAB-4F27-A7B7-131B3D9CEDC7}" sibTransId="{C8B15ED6-5A79-4AF6-9DAF-1D7B52CE6A46}"/>
    <dgm:cxn modelId="{41624A60-58BE-437C-A9F4-967051E9B16F}" srcId="{607DA218-3F9C-4E64-A30B-70EB1CE84B8D}" destId="{6ECAC630-E3D6-4E65-AE1D-F545F46781D3}" srcOrd="2" destOrd="0" parTransId="{15851A9A-2904-414E-AEA4-618602C45D92}" sibTransId="{F0F7C153-6945-43CD-BEE7-8C0A0A81E426}"/>
    <dgm:cxn modelId="{FE4E577D-4599-4C77-BCE0-25177B158C0B}" type="presOf" srcId="{607DA218-3F9C-4E64-A30B-70EB1CE84B8D}" destId="{76E088FB-079C-456A-924A-4F9D6531DE0D}" srcOrd="0" destOrd="0" presId="urn:microsoft.com/office/officeart/2005/8/layout/funnel1"/>
    <dgm:cxn modelId="{3BB23042-C79A-4CFB-AB20-9340676B33FE}" srcId="{607DA218-3F9C-4E64-A30B-70EB1CE84B8D}" destId="{4E1455C7-4851-421B-A89D-DA84399183FE}" srcOrd="0" destOrd="0" parTransId="{DE44888B-862A-4D5C-B00E-96CF34D626ED}" sibTransId="{0DEA8B57-266F-4787-B610-EB311D4A2A7D}"/>
    <dgm:cxn modelId="{6FDC52A7-B944-4FCC-A2B3-B8AAFEC4EA63}" type="presOf" srcId="{D0213B62-B27A-4CA8-9490-5C3835A6E3D2}" destId="{C880571C-1705-42C3-805C-64E6DBFD9BCC}" srcOrd="0" destOrd="0" presId="urn:microsoft.com/office/officeart/2005/8/layout/funnel1"/>
    <dgm:cxn modelId="{23E82D12-7454-46E4-B8D0-519435239E1D}" type="presParOf" srcId="{76E088FB-079C-456A-924A-4F9D6531DE0D}" destId="{2608E968-FC89-4896-A920-216E35F25D78}" srcOrd="0" destOrd="0" presId="urn:microsoft.com/office/officeart/2005/8/layout/funnel1"/>
    <dgm:cxn modelId="{71581A6E-0893-47CA-AE1C-677AD5501004}" type="presParOf" srcId="{76E088FB-079C-456A-924A-4F9D6531DE0D}" destId="{2BEB6174-DE2C-45AE-A15B-20A21BE6F4D7}" srcOrd="1" destOrd="0" presId="urn:microsoft.com/office/officeart/2005/8/layout/funnel1"/>
    <dgm:cxn modelId="{BB407B59-450C-4A56-BABD-F921D9D25544}" type="presParOf" srcId="{76E088FB-079C-456A-924A-4F9D6531DE0D}" destId="{FE974E03-6616-4FBB-9220-D0EEF7E1B990}" srcOrd="2" destOrd="0" presId="urn:microsoft.com/office/officeart/2005/8/layout/funnel1"/>
    <dgm:cxn modelId="{DF42A533-A486-4AB5-8CCE-96805062B20D}" type="presParOf" srcId="{76E088FB-079C-456A-924A-4F9D6531DE0D}" destId="{C6478E16-AF43-491B-9736-64475364648D}" srcOrd="3" destOrd="0" presId="urn:microsoft.com/office/officeart/2005/8/layout/funnel1"/>
    <dgm:cxn modelId="{65E4E3DA-9832-49A5-A692-8AFD91CD29A9}" type="presParOf" srcId="{76E088FB-079C-456A-924A-4F9D6531DE0D}" destId="{C880571C-1705-42C3-805C-64E6DBFD9BCC}" srcOrd="4" destOrd="0" presId="urn:microsoft.com/office/officeart/2005/8/layout/funnel1"/>
    <dgm:cxn modelId="{1ECA5F6C-1B55-490F-87BC-F83D37805310}" type="presParOf" srcId="{76E088FB-079C-456A-924A-4F9D6531DE0D}" destId="{0A469B00-7F05-4620-A458-35A448A37FF1}" srcOrd="5" destOrd="0" presId="urn:microsoft.com/office/officeart/2005/8/layout/funnel1"/>
    <dgm:cxn modelId="{B5EAFFC4-1419-4AEA-866A-1D705AAF16E8}" type="presParOf" srcId="{76E088FB-079C-456A-924A-4F9D6531DE0D}" destId="{E3B27D9A-B05C-4448-AB01-8DFBD47018B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9966F4-A7B1-47D1-AE72-6F98CB157695}" type="doc">
      <dgm:prSet loTypeId="urn:microsoft.com/office/officeart/2005/8/layout/process4" loCatId="process" qsTypeId="urn:microsoft.com/office/officeart/2005/8/quickstyle/simple4" qsCatId="simple" csTypeId="urn:microsoft.com/office/officeart/2005/8/colors/colorful1#2" csCatId="colorful"/>
      <dgm:spPr/>
      <dgm:t>
        <a:bodyPr/>
        <a:lstStyle/>
        <a:p>
          <a:endParaRPr lang="id-ID"/>
        </a:p>
      </dgm:t>
    </dgm:pt>
    <dgm:pt modelId="{99348EA8-46FF-47C9-8B6B-D42996CC1538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Development for Community</a:t>
          </a:r>
          <a:endParaRPr lang="id-ID" sz="2800" b="1" dirty="0">
            <a:solidFill>
              <a:schemeClr val="tx1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gm:t>
    </dgm:pt>
    <dgm:pt modelId="{D94B45DA-2C44-409B-BE12-59C49202E0B1}" type="parTrans" cxnId="{676306DB-4B5F-40F4-B0F3-10AD1BE9FD91}">
      <dgm:prSet/>
      <dgm:spPr/>
      <dgm:t>
        <a:bodyPr/>
        <a:lstStyle/>
        <a:p>
          <a:endParaRPr lang="id-ID" sz="2800" b="1">
            <a:solidFill>
              <a:schemeClr val="tx1"/>
            </a:solidFill>
          </a:endParaRPr>
        </a:p>
      </dgm:t>
    </dgm:pt>
    <dgm:pt modelId="{EA943FE7-E442-43B4-92BC-CEC425598BFA}" type="sibTrans" cxnId="{676306DB-4B5F-40F4-B0F3-10AD1BE9FD91}">
      <dgm:prSet/>
      <dgm:spPr/>
      <dgm:t>
        <a:bodyPr/>
        <a:lstStyle/>
        <a:p>
          <a:endParaRPr lang="id-ID" sz="2800" b="1">
            <a:solidFill>
              <a:schemeClr val="tx1"/>
            </a:solidFill>
          </a:endParaRPr>
        </a:p>
      </dgm:t>
    </dgm:pt>
    <dgm:pt modelId="{D7F70CEB-BCF0-4A7A-AAFA-F52483F6F447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Development With Community</a:t>
          </a:r>
          <a:endParaRPr lang="id-ID" sz="2800" b="1" dirty="0">
            <a:solidFill>
              <a:schemeClr val="tx1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gm:t>
    </dgm:pt>
    <dgm:pt modelId="{66F40213-71E1-44D6-8166-706D3B6BB309}" type="parTrans" cxnId="{D5F771A7-3E61-42BB-8895-297565F83872}">
      <dgm:prSet/>
      <dgm:spPr/>
      <dgm:t>
        <a:bodyPr/>
        <a:lstStyle/>
        <a:p>
          <a:endParaRPr lang="id-ID" sz="2800" b="1">
            <a:solidFill>
              <a:schemeClr val="tx1"/>
            </a:solidFill>
          </a:endParaRPr>
        </a:p>
      </dgm:t>
    </dgm:pt>
    <dgm:pt modelId="{3CDAB231-7642-4D14-9A48-4E33B9ACF09F}" type="sibTrans" cxnId="{D5F771A7-3E61-42BB-8895-297565F83872}">
      <dgm:prSet/>
      <dgm:spPr/>
      <dgm:t>
        <a:bodyPr/>
        <a:lstStyle/>
        <a:p>
          <a:endParaRPr lang="id-ID" sz="2800" b="1">
            <a:solidFill>
              <a:schemeClr val="tx1"/>
            </a:solidFill>
          </a:endParaRPr>
        </a:p>
      </dgm:t>
    </dgm:pt>
    <dgm:pt modelId="{4A35345A-6465-4350-B591-4800D0BE775F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Development of Community</a:t>
          </a:r>
          <a:endParaRPr lang="en-US" sz="2800" b="1" dirty="0">
            <a:solidFill>
              <a:schemeClr val="tx1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gm:t>
    </dgm:pt>
    <dgm:pt modelId="{28216AD1-20D4-454D-BFBC-908A6A014F02}" type="parTrans" cxnId="{46196329-C494-427A-923E-B3D1D4D8C22A}">
      <dgm:prSet/>
      <dgm:spPr/>
      <dgm:t>
        <a:bodyPr/>
        <a:lstStyle/>
        <a:p>
          <a:endParaRPr lang="id-ID" sz="2800" b="1">
            <a:solidFill>
              <a:schemeClr val="tx1"/>
            </a:solidFill>
          </a:endParaRPr>
        </a:p>
      </dgm:t>
    </dgm:pt>
    <dgm:pt modelId="{7A84CDF8-DE75-4910-82E8-7049170C76CA}" type="sibTrans" cxnId="{46196329-C494-427A-923E-B3D1D4D8C22A}">
      <dgm:prSet/>
      <dgm:spPr/>
      <dgm:t>
        <a:bodyPr/>
        <a:lstStyle/>
        <a:p>
          <a:endParaRPr lang="id-ID" sz="2800" b="1">
            <a:solidFill>
              <a:schemeClr val="tx1"/>
            </a:solidFill>
          </a:endParaRPr>
        </a:p>
      </dgm:t>
    </dgm:pt>
    <dgm:pt modelId="{8C9D710D-013C-4057-98AF-7804CE2841E5}" type="pres">
      <dgm:prSet presAssocID="{A09966F4-A7B1-47D1-AE72-6F98CB1576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0CF8035-A0FA-4AB6-9C82-0B229B7257B1}" type="pres">
      <dgm:prSet presAssocID="{4A35345A-6465-4350-B591-4800D0BE775F}" presName="boxAndChildren" presStyleCnt="0"/>
      <dgm:spPr/>
    </dgm:pt>
    <dgm:pt modelId="{67068A9E-71A7-4B49-909E-110DEF5F1273}" type="pres">
      <dgm:prSet presAssocID="{4A35345A-6465-4350-B591-4800D0BE775F}" presName="parentTextBox" presStyleLbl="node1" presStyleIdx="0" presStyleCnt="3"/>
      <dgm:spPr/>
      <dgm:t>
        <a:bodyPr/>
        <a:lstStyle/>
        <a:p>
          <a:endParaRPr lang="id-ID"/>
        </a:p>
      </dgm:t>
    </dgm:pt>
    <dgm:pt modelId="{AF93662D-11CE-49B5-929C-ABB63436202C}" type="pres">
      <dgm:prSet presAssocID="{3CDAB231-7642-4D14-9A48-4E33B9ACF09F}" presName="sp" presStyleCnt="0"/>
      <dgm:spPr/>
    </dgm:pt>
    <dgm:pt modelId="{DAC93F9E-2030-4009-817F-C4DEBFEAD1B6}" type="pres">
      <dgm:prSet presAssocID="{D7F70CEB-BCF0-4A7A-AAFA-F52483F6F447}" presName="arrowAndChildren" presStyleCnt="0"/>
      <dgm:spPr/>
    </dgm:pt>
    <dgm:pt modelId="{CBD4C789-513A-4443-B4AD-6ABC5A28D8CB}" type="pres">
      <dgm:prSet presAssocID="{D7F70CEB-BCF0-4A7A-AAFA-F52483F6F447}" presName="parentTextArrow" presStyleLbl="node1" presStyleIdx="1" presStyleCnt="3"/>
      <dgm:spPr/>
      <dgm:t>
        <a:bodyPr/>
        <a:lstStyle/>
        <a:p>
          <a:endParaRPr lang="id-ID"/>
        </a:p>
      </dgm:t>
    </dgm:pt>
    <dgm:pt modelId="{3F246ACB-A019-4153-A323-B46A47F38CDF}" type="pres">
      <dgm:prSet presAssocID="{EA943FE7-E442-43B4-92BC-CEC425598BFA}" presName="sp" presStyleCnt="0"/>
      <dgm:spPr/>
    </dgm:pt>
    <dgm:pt modelId="{E0325B61-3DCA-4AC2-ABD1-0406F36A56D1}" type="pres">
      <dgm:prSet presAssocID="{99348EA8-46FF-47C9-8B6B-D42996CC1538}" presName="arrowAndChildren" presStyleCnt="0"/>
      <dgm:spPr/>
    </dgm:pt>
    <dgm:pt modelId="{D0DBFAA0-9705-4A79-9377-D656F1DF3898}" type="pres">
      <dgm:prSet presAssocID="{99348EA8-46FF-47C9-8B6B-D42996CC1538}" presName="parentTextArrow" presStyleLbl="node1" presStyleIdx="2" presStyleCnt="3"/>
      <dgm:spPr/>
      <dgm:t>
        <a:bodyPr/>
        <a:lstStyle/>
        <a:p>
          <a:endParaRPr lang="id-ID"/>
        </a:p>
      </dgm:t>
    </dgm:pt>
  </dgm:ptLst>
  <dgm:cxnLst>
    <dgm:cxn modelId="{060C4F50-5B72-4FF6-A770-7B5EFE63A8CA}" type="presOf" srcId="{4A35345A-6465-4350-B591-4800D0BE775F}" destId="{67068A9E-71A7-4B49-909E-110DEF5F1273}" srcOrd="0" destOrd="0" presId="urn:microsoft.com/office/officeart/2005/8/layout/process4"/>
    <dgm:cxn modelId="{2295E4EB-A82B-467E-8856-3ED8B190E637}" type="presOf" srcId="{99348EA8-46FF-47C9-8B6B-D42996CC1538}" destId="{D0DBFAA0-9705-4A79-9377-D656F1DF3898}" srcOrd="0" destOrd="0" presId="urn:microsoft.com/office/officeart/2005/8/layout/process4"/>
    <dgm:cxn modelId="{46196329-C494-427A-923E-B3D1D4D8C22A}" srcId="{A09966F4-A7B1-47D1-AE72-6F98CB157695}" destId="{4A35345A-6465-4350-B591-4800D0BE775F}" srcOrd="2" destOrd="0" parTransId="{28216AD1-20D4-454D-BFBC-908A6A014F02}" sibTransId="{7A84CDF8-DE75-4910-82E8-7049170C76CA}"/>
    <dgm:cxn modelId="{9432BDE8-BAC0-4052-8264-514EB3A28DC4}" type="presOf" srcId="{D7F70CEB-BCF0-4A7A-AAFA-F52483F6F447}" destId="{CBD4C789-513A-4443-B4AD-6ABC5A28D8CB}" srcOrd="0" destOrd="0" presId="urn:microsoft.com/office/officeart/2005/8/layout/process4"/>
    <dgm:cxn modelId="{676306DB-4B5F-40F4-B0F3-10AD1BE9FD91}" srcId="{A09966F4-A7B1-47D1-AE72-6F98CB157695}" destId="{99348EA8-46FF-47C9-8B6B-D42996CC1538}" srcOrd="0" destOrd="0" parTransId="{D94B45DA-2C44-409B-BE12-59C49202E0B1}" sibTransId="{EA943FE7-E442-43B4-92BC-CEC425598BFA}"/>
    <dgm:cxn modelId="{D5F771A7-3E61-42BB-8895-297565F83872}" srcId="{A09966F4-A7B1-47D1-AE72-6F98CB157695}" destId="{D7F70CEB-BCF0-4A7A-AAFA-F52483F6F447}" srcOrd="1" destOrd="0" parTransId="{66F40213-71E1-44D6-8166-706D3B6BB309}" sibTransId="{3CDAB231-7642-4D14-9A48-4E33B9ACF09F}"/>
    <dgm:cxn modelId="{3DC93733-F147-4A70-BBDD-6BC4E16421B3}" type="presOf" srcId="{A09966F4-A7B1-47D1-AE72-6F98CB157695}" destId="{8C9D710D-013C-4057-98AF-7804CE2841E5}" srcOrd="0" destOrd="0" presId="urn:microsoft.com/office/officeart/2005/8/layout/process4"/>
    <dgm:cxn modelId="{6B9A3E79-248B-48E6-A520-C8EF36925A4E}" type="presParOf" srcId="{8C9D710D-013C-4057-98AF-7804CE2841E5}" destId="{90CF8035-A0FA-4AB6-9C82-0B229B7257B1}" srcOrd="0" destOrd="0" presId="urn:microsoft.com/office/officeart/2005/8/layout/process4"/>
    <dgm:cxn modelId="{5FA28A54-FAAE-45D0-AF9A-0DDFE45E2FAE}" type="presParOf" srcId="{90CF8035-A0FA-4AB6-9C82-0B229B7257B1}" destId="{67068A9E-71A7-4B49-909E-110DEF5F1273}" srcOrd="0" destOrd="0" presId="urn:microsoft.com/office/officeart/2005/8/layout/process4"/>
    <dgm:cxn modelId="{CF593DB0-AB52-408D-BD6A-70BB84B2B30E}" type="presParOf" srcId="{8C9D710D-013C-4057-98AF-7804CE2841E5}" destId="{AF93662D-11CE-49B5-929C-ABB63436202C}" srcOrd="1" destOrd="0" presId="urn:microsoft.com/office/officeart/2005/8/layout/process4"/>
    <dgm:cxn modelId="{55330521-2C95-4536-8822-92D7CFE947E8}" type="presParOf" srcId="{8C9D710D-013C-4057-98AF-7804CE2841E5}" destId="{DAC93F9E-2030-4009-817F-C4DEBFEAD1B6}" srcOrd="2" destOrd="0" presId="urn:microsoft.com/office/officeart/2005/8/layout/process4"/>
    <dgm:cxn modelId="{91D8E6EA-1C39-4FEB-996E-52BABE862445}" type="presParOf" srcId="{DAC93F9E-2030-4009-817F-C4DEBFEAD1B6}" destId="{CBD4C789-513A-4443-B4AD-6ABC5A28D8CB}" srcOrd="0" destOrd="0" presId="urn:microsoft.com/office/officeart/2005/8/layout/process4"/>
    <dgm:cxn modelId="{44CC1281-1A3A-4E2D-AFE4-1D0A3B3F526F}" type="presParOf" srcId="{8C9D710D-013C-4057-98AF-7804CE2841E5}" destId="{3F246ACB-A019-4153-A323-B46A47F38CDF}" srcOrd="3" destOrd="0" presId="urn:microsoft.com/office/officeart/2005/8/layout/process4"/>
    <dgm:cxn modelId="{FB31FAAC-4B3F-41C6-8541-AE1F052AA7BA}" type="presParOf" srcId="{8C9D710D-013C-4057-98AF-7804CE2841E5}" destId="{E0325B61-3DCA-4AC2-ABD1-0406F36A56D1}" srcOrd="4" destOrd="0" presId="urn:microsoft.com/office/officeart/2005/8/layout/process4"/>
    <dgm:cxn modelId="{617D7650-2598-411D-AA36-4003C12833C3}" type="presParOf" srcId="{E0325B61-3DCA-4AC2-ABD1-0406F36A56D1}" destId="{D0DBFAA0-9705-4A79-9377-D656F1DF3898}" srcOrd="0" destOrd="0" presId="urn:microsoft.com/office/officeart/2005/8/layout/process4"/>
  </dgm:cxnLst>
  <dgm:bg/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E2465D-4972-475E-ADBD-4C0BB6ECDDE9}" type="doc">
      <dgm:prSet loTypeId="urn:microsoft.com/office/officeart/2005/8/layout/matrix3" loCatId="matrix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EFECF22E-546B-4C5D-9706-98CFF4A26B52}">
      <dgm:prSet custT="1"/>
      <dgm:spPr/>
      <dgm:t>
        <a:bodyPr/>
        <a:lstStyle/>
        <a:p>
          <a:pPr rtl="0"/>
          <a:r>
            <a:rPr lang="en-US" sz="2600" b="1" dirty="0" smtClean="0">
              <a:solidFill>
                <a:schemeClr val="tx1"/>
              </a:solidFill>
            </a:rPr>
            <a:t>Public Responsibility</a:t>
          </a:r>
          <a:endParaRPr lang="id-ID" sz="2600" b="1" dirty="0">
            <a:solidFill>
              <a:schemeClr val="tx1"/>
            </a:solidFill>
          </a:endParaRPr>
        </a:p>
      </dgm:t>
    </dgm:pt>
    <dgm:pt modelId="{30EE74B4-54BC-40A0-86C0-BE60DE8F9B48}" type="parTrans" cxnId="{FD4620EE-59FC-41F0-AC41-C5BF3AE42273}">
      <dgm:prSet/>
      <dgm:spPr/>
      <dgm:t>
        <a:bodyPr/>
        <a:lstStyle/>
        <a:p>
          <a:endParaRPr lang="id-ID" sz="2600" b="1">
            <a:solidFill>
              <a:schemeClr val="tx1"/>
            </a:solidFill>
          </a:endParaRPr>
        </a:p>
      </dgm:t>
    </dgm:pt>
    <dgm:pt modelId="{6FF4CB1C-F5B3-456F-8016-4A3C563437EC}" type="sibTrans" cxnId="{FD4620EE-59FC-41F0-AC41-C5BF3AE42273}">
      <dgm:prSet/>
      <dgm:spPr/>
      <dgm:t>
        <a:bodyPr/>
        <a:lstStyle/>
        <a:p>
          <a:endParaRPr lang="id-ID" sz="2600" b="1">
            <a:solidFill>
              <a:schemeClr val="tx1"/>
            </a:solidFill>
          </a:endParaRPr>
        </a:p>
      </dgm:t>
    </dgm:pt>
    <dgm:pt modelId="{C76569BD-ED55-4ECD-9242-1B69A79F8754}">
      <dgm:prSet custT="1"/>
      <dgm:spPr/>
      <dgm:t>
        <a:bodyPr/>
        <a:lstStyle/>
        <a:p>
          <a:pPr rtl="0"/>
          <a:r>
            <a:rPr lang="en-US" sz="2600" b="1" dirty="0" err="1" smtClean="0">
              <a:solidFill>
                <a:schemeClr val="tx1"/>
              </a:solidFill>
            </a:rPr>
            <a:t>Manajerial</a:t>
          </a:r>
          <a:r>
            <a:rPr lang="en-US" sz="2600" b="1" dirty="0" smtClean="0">
              <a:solidFill>
                <a:schemeClr val="tx1"/>
              </a:solidFill>
            </a:rPr>
            <a:t> Responsibility</a:t>
          </a:r>
          <a:endParaRPr lang="id-ID" sz="2600" b="1" dirty="0">
            <a:solidFill>
              <a:schemeClr val="tx1"/>
            </a:solidFill>
          </a:endParaRPr>
        </a:p>
      </dgm:t>
    </dgm:pt>
    <dgm:pt modelId="{190D7F85-02BA-4BFB-8E0C-816E42657CC1}" type="parTrans" cxnId="{606E3E1D-8B54-4490-90C5-9DD6CD0F6FBA}">
      <dgm:prSet/>
      <dgm:spPr/>
      <dgm:t>
        <a:bodyPr/>
        <a:lstStyle/>
        <a:p>
          <a:endParaRPr lang="id-ID" sz="2600" b="1">
            <a:solidFill>
              <a:schemeClr val="tx1"/>
            </a:solidFill>
          </a:endParaRPr>
        </a:p>
      </dgm:t>
    </dgm:pt>
    <dgm:pt modelId="{ACF6EC9F-7696-47A0-B3E3-B378F1EE7AC4}" type="sibTrans" cxnId="{606E3E1D-8B54-4490-90C5-9DD6CD0F6FBA}">
      <dgm:prSet/>
      <dgm:spPr/>
      <dgm:t>
        <a:bodyPr/>
        <a:lstStyle/>
        <a:p>
          <a:endParaRPr lang="id-ID" sz="2600" b="1">
            <a:solidFill>
              <a:schemeClr val="tx1"/>
            </a:solidFill>
          </a:endParaRPr>
        </a:p>
      </dgm:t>
    </dgm:pt>
    <dgm:pt modelId="{488ED9CA-D9B3-49FA-AC13-DB7DB82C988B}">
      <dgm:prSet custT="1"/>
      <dgm:spPr/>
      <dgm:t>
        <a:bodyPr/>
        <a:lstStyle/>
        <a:p>
          <a:pPr rtl="0"/>
          <a:r>
            <a:rPr lang="en-US" sz="2600" b="1" dirty="0" smtClean="0">
              <a:solidFill>
                <a:schemeClr val="tx1"/>
              </a:solidFill>
            </a:rPr>
            <a:t>Financial Responsibility</a:t>
          </a:r>
          <a:endParaRPr lang="id-ID" sz="2600" b="1" dirty="0">
            <a:solidFill>
              <a:schemeClr val="tx1"/>
            </a:solidFill>
          </a:endParaRPr>
        </a:p>
      </dgm:t>
    </dgm:pt>
    <dgm:pt modelId="{93C85402-ACE0-47C0-B370-B3618DC16F3A}" type="parTrans" cxnId="{88B364A6-626D-4B8C-9590-61DCEBE93DCB}">
      <dgm:prSet/>
      <dgm:spPr/>
      <dgm:t>
        <a:bodyPr/>
        <a:lstStyle/>
        <a:p>
          <a:endParaRPr lang="id-ID" sz="2600" b="1">
            <a:solidFill>
              <a:schemeClr val="tx1"/>
            </a:solidFill>
          </a:endParaRPr>
        </a:p>
      </dgm:t>
    </dgm:pt>
    <dgm:pt modelId="{E7A53D20-2F27-4E32-94BD-AACD06A2AE19}" type="sibTrans" cxnId="{88B364A6-626D-4B8C-9590-61DCEBE93DCB}">
      <dgm:prSet/>
      <dgm:spPr/>
      <dgm:t>
        <a:bodyPr/>
        <a:lstStyle/>
        <a:p>
          <a:endParaRPr lang="id-ID" sz="2600" b="1">
            <a:solidFill>
              <a:schemeClr val="tx1"/>
            </a:solidFill>
          </a:endParaRPr>
        </a:p>
      </dgm:t>
    </dgm:pt>
    <dgm:pt modelId="{FC3FFBAB-222B-485E-B740-C0C8BD327E77}">
      <dgm:prSet custT="1"/>
      <dgm:spPr/>
      <dgm:t>
        <a:bodyPr/>
        <a:lstStyle/>
        <a:p>
          <a:pPr rtl="0"/>
          <a:r>
            <a:rPr lang="en-US" sz="2600" b="1" dirty="0" smtClean="0">
              <a:solidFill>
                <a:schemeClr val="tx1"/>
              </a:solidFill>
            </a:rPr>
            <a:t>Environment Responsibility</a:t>
          </a:r>
          <a:endParaRPr lang="id-ID" sz="2600" b="1" dirty="0">
            <a:solidFill>
              <a:schemeClr val="tx1"/>
            </a:solidFill>
          </a:endParaRPr>
        </a:p>
      </dgm:t>
    </dgm:pt>
    <dgm:pt modelId="{749501ED-3D79-482C-9FDC-AD82CEDA630C}" type="parTrans" cxnId="{78031FA6-0C4C-416C-9E13-EEBD1DD2A7A5}">
      <dgm:prSet/>
      <dgm:spPr/>
      <dgm:t>
        <a:bodyPr/>
        <a:lstStyle/>
        <a:p>
          <a:endParaRPr lang="id-ID" sz="2600" b="1">
            <a:solidFill>
              <a:schemeClr val="tx1"/>
            </a:solidFill>
          </a:endParaRPr>
        </a:p>
      </dgm:t>
    </dgm:pt>
    <dgm:pt modelId="{2D97B2B5-6E4C-4157-A88A-56EE88FB9F60}" type="sibTrans" cxnId="{78031FA6-0C4C-416C-9E13-EEBD1DD2A7A5}">
      <dgm:prSet/>
      <dgm:spPr/>
      <dgm:t>
        <a:bodyPr/>
        <a:lstStyle/>
        <a:p>
          <a:endParaRPr lang="id-ID" sz="2600" b="1">
            <a:solidFill>
              <a:schemeClr val="tx1"/>
            </a:solidFill>
          </a:endParaRPr>
        </a:p>
      </dgm:t>
    </dgm:pt>
    <dgm:pt modelId="{17498CCB-3EE1-465E-A0FD-0786B3188ECF}">
      <dgm:prSet/>
      <dgm:spPr/>
      <dgm:t>
        <a:bodyPr/>
        <a:lstStyle/>
        <a:p>
          <a:pPr rtl="0"/>
          <a:endParaRPr lang="en-US" sz="2600" b="1" dirty="0">
            <a:solidFill>
              <a:schemeClr val="tx1"/>
            </a:solidFill>
          </a:endParaRPr>
        </a:p>
      </dgm:t>
    </dgm:pt>
    <dgm:pt modelId="{72A1D670-0EFB-48D4-B53A-304C16C8AE0F}" type="parTrans" cxnId="{1368F258-D18C-4881-9C5C-845045E31841}">
      <dgm:prSet/>
      <dgm:spPr/>
      <dgm:t>
        <a:bodyPr/>
        <a:lstStyle/>
        <a:p>
          <a:endParaRPr lang="id-ID" sz="2600" b="1">
            <a:solidFill>
              <a:schemeClr val="tx1"/>
            </a:solidFill>
          </a:endParaRPr>
        </a:p>
      </dgm:t>
    </dgm:pt>
    <dgm:pt modelId="{E7880DFE-358F-46B6-8B76-8AF8298DBFC7}" type="sibTrans" cxnId="{1368F258-D18C-4881-9C5C-845045E31841}">
      <dgm:prSet/>
      <dgm:spPr/>
      <dgm:t>
        <a:bodyPr/>
        <a:lstStyle/>
        <a:p>
          <a:endParaRPr lang="id-ID" sz="2600" b="1">
            <a:solidFill>
              <a:schemeClr val="tx1"/>
            </a:solidFill>
          </a:endParaRPr>
        </a:p>
      </dgm:t>
    </dgm:pt>
    <dgm:pt modelId="{8B13F544-873A-4E35-9541-2994FF9FA857}" type="pres">
      <dgm:prSet presAssocID="{51E2465D-4972-475E-ADBD-4C0BB6ECDDE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EEBF17-5715-4AC8-8F71-C832A485D473}" type="pres">
      <dgm:prSet presAssocID="{51E2465D-4972-475E-ADBD-4C0BB6ECDDE9}" presName="diamond" presStyleLbl="bgShp" presStyleIdx="0" presStyleCnt="1" custLinFactNeighborX="-8653"/>
      <dgm:spPr/>
    </dgm:pt>
    <dgm:pt modelId="{389EA7A4-5C90-4D0F-9CD9-AE188D5C5E8E}" type="pres">
      <dgm:prSet presAssocID="{51E2465D-4972-475E-ADBD-4C0BB6ECDDE9}" presName="quad1" presStyleLbl="node1" presStyleIdx="0" presStyleCnt="4" custScaleX="229032" custScaleY="71012" custLinFactNeighborX="-75228" custLinFactNeighborY="-29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77DBB-FCBF-43D4-993E-47166AB7AC6D}" type="pres">
      <dgm:prSet presAssocID="{51E2465D-4972-475E-ADBD-4C0BB6ECDDE9}" presName="quad2" presStyleLbl="node1" presStyleIdx="1" presStyleCnt="4" custScaleX="229032" custScaleY="71012" custLinFactNeighborX="63234" custLinFactNeighborY="-29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0C2A6-93D5-4D3C-A326-4CA6939AFF4A}" type="pres">
      <dgm:prSet presAssocID="{51E2465D-4972-475E-ADBD-4C0BB6ECDDE9}" presName="quad3" presStyleLbl="node1" presStyleIdx="2" presStyleCnt="4" custScaleX="229032" custScaleY="71012" custLinFactNeighborX="-75228" custLinFactNeighborY="-29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E7651-1E0F-4329-9CB1-4254B7986FE8}" type="pres">
      <dgm:prSet presAssocID="{51E2465D-4972-475E-ADBD-4C0BB6ECDDE9}" presName="quad4" presStyleLbl="node1" presStyleIdx="3" presStyleCnt="4" custScaleX="229032" custScaleY="71012" custLinFactNeighborX="63234" custLinFactNeighborY="-29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68F258-D18C-4881-9C5C-845045E31841}" srcId="{51E2465D-4972-475E-ADBD-4C0BB6ECDDE9}" destId="{17498CCB-3EE1-465E-A0FD-0786B3188ECF}" srcOrd="4" destOrd="0" parTransId="{72A1D670-0EFB-48D4-B53A-304C16C8AE0F}" sibTransId="{E7880DFE-358F-46B6-8B76-8AF8298DBFC7}"/>
    <dgm:cxn modelId="{029DB0C2-D428-48F5-8BB9-2BFF31565096}" type="presOf" srcId="{EFECF22E-546B-4C5D-9706-98CFF4A26B52}" destId="{389EA7A4-5C90-4D0F-9CD9-AE188D5C5E8E}" srcOrd="0" destOrd="0" presId="urn:microsoft.com/office/officeart/2005/8/layout/matrix3"/>
    <dgm:cxn modelId="{606E3E1D-8B54-4490-90C5-9DD6CD0F6FBA}" srcId="{51E2465D-4972-475E-ADBD-4C0BB6ECDDE9}" destId="{C76569BD-ED55-4ECD-9242-1B69A79F8754}" srcOrd="1" destOrd="0" parTransId="{190D7F85-02BA-4BFB-8E0C-816E42657CC1}" sibTransId="{ACF6EC9F-7696-47A0-B3E3-B378F1EE7AC4}"/>
    <dgm:cxn modelId="{1D0785D5-7F41-43D6-AD94-516AF6B07905}" type="presOf" srcId="{51E2465D-4972-475E-ADBD-4C0BB6ECDDE9}" destId="{8B13F544-873A-4E35-9541-2994FF9FA857}" srcOrd="0" destOrd="0" presId="urn:microsoft.com/office/officeart/2005/8/layout/matrix3"/>
    <dgm:cxn modelId="{6A963954-531B-40F2-96A5-5F73CBA51C66}" type="presOf" srcId="{C76569BD-ED55-4ECD-9242-1B69A79F8754}" destId="{D8F77DBB-FCBF-43D4-993E-47166AB7AC6D}" srcOrd="0" destOrd="0" presId="urn:microsoft.com/office/officeart/2005/8/layout/matrix3"/>
    <dgm:cxn modelId="{FD4620EE-59FC-41F0-AC41-C5BF3AE42273}" srcId="{51E2465D-4972-475E-ADBD-4C0BB6ECDDE9}" destId="{EFECF22E-546B-4C5D-9706-98CFF4A26B52}" srcOrd="0" destOrd="0" parTransId="{30EE74B4-54BC-40A0-86C0-BE60DE8F9B48}" sibTransId="{6FF4CB1C-F5B3-456F-8016-4A3C563437EC}"/>
    <dgm:cxn modelId="{88B364A6-626D-4B8C-9590-61DCEBE93DCB}" srcId="{51E2465D-4972-475E-ADBD-4C0BB6ECDDE9}" destId="{488ED9CA-D9B3-49FA-AC13-DB7DB82C988B}" srcOrd="2" destOrd="0" parTransId="{93C85402-ACE0-47C0-B370-B3618DC16F3A}" sibTransId="{E7A53D20-2F27-4E32-94BD-AACD06A2AE19}"/>
    <dgm:cxn modelId="{51445966-B7B0-42D5-8414-C3E88D110BB2}" type="presOf" srcId="{FC3FFBAB-222B-485E-B740-C0C8BD327E77}" destId="{3D6E7651-1E0F-4329-9CB1-4254B7986FE8}" srcOrd="0" destOrd="0" presId="urn:microsoft.com/office/officeart/2005/8/layout/matrix3"/>
    <dgm:cxn modelId="{78031FA6-0C4C-416C-9E13-EEBD1DD2A7A5}" srcId="{51E2465D-4972-475E-ADBD-4C0BB6ECDDE9}" destId="{FC3FFBAB-222B-485E-B740-C0C8BD327E77}" srcOrd="3" destOrd="0" parTransId="{749501ED-3D79-482C-9FDC-AD82CEDA630C}" sibTransId="{2D97B2B5-6E4C-4157-A88A-56EE88FB9F60}"/>
    <dgm:cxn modelId="{4E5377EA-F733-4F2F-9BF8-FB4933513AA5}" type="presOf" srcId="{488ED9CA-D9B3-49FA-AC13-DB7DB82C988B}" destId="{8E80C2A6-93D5-4D3C-A326-4CA6939AFF4A}" srcOrd="0" destOrd="0" presId="urn:microsoft.com/office/officeart/2005/8/layout/matrix3"/>
    <dgm:cxn modelId="{D78E5220-702B-4311-9D37-57E671EAF7F1}" type="presParOf" srcId="{8B13F544-873A-4E35-9541-2994FF9FA857}" destId="{72EEBF17-5715-4AC8-8F71-C832A485D473}" srcOrd="0" destOrd="0" presId="urn:microsoft.com/office/officeart/2005/8/layout/matrix3"/>
    <dgm:cxn modelId="{8379D58D-DD46-4976-84DF-40E0794350B3}" type="presParOf" srcId="{8B13F544-873A-4E35-9541-2994FF9FA857}" destId="{389EA7A4-5C90-4D0F-9CD9-AE188D5C5E8E}" srcOrd="1" destOrd="0" presId="urn:microsoft.com/office/officeart/2005/8/layout/matrix3"/>
    <dgm:cxn modelId="{867E5AAA-7C8A-4958-917D-BF84A86B2DEE}" type="presParOf" srcId="{8B13F544-873A-4E35-9541-2994FF9FA857}" destId="{D8F77DBB-FCBF-43D4-993E-47166AB7AC6D}" srcOrd="2" destOrd="0" presId="urn:microsoft.com/office/officeart/2005/8/layout/matrix3"/>
    <dgm:cxn modelId="{54D5E5DB-9E28-45DB-967D-625A88847551}" type="presParOf" srcId="{8B13F544-873A-4E35-9541-2994FF9FA857}" destId="{8E80C2A6-93D5-4D3C-A326-4CA6939AFF4A}" srcOrd="3" destOrd="0" presId="urn:microsoft.com/office/officeart/2005/8/layout/matrix3"/>
    <dgm:cxn modelId="{4D1D0CA1-D748-4F7A-AE48-6DB08A87CB8E}" type="presParOf" srcId="{8B13F544-873A-4E35-9541-2994FF9FA857}" destId="{3D6E7651-1E0F-4329-9CB1-4254B7986FE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FC3CA4-50C5-4545-84CE-BAB5FAABABA5}" type="doc">
      <dgm:prSet loTypeId="urn:microsoft.com/office/officeart/2005/8/layout/matrix1" loCatId="matrix" qsTypeId="urn:microsoft.com/office/officeart/2005/8/quickstyle/simple2" qsCatId="simple" csTypeId="urn:microsoft.com/office/officeart/2005/8/colors/colorful1#3" csCatId="colorful" phldr="1"/>
      <dgm:spPr/>
      <dgm:t>
        <a:bodyPr/>
        <a:lstStyle/>
        <a:p>
          <a:endParaRPr lang="id-ID"/>
        </a:p>
      </dgm:t>
    </dgm:pt>
    <dgm:pt modelId="{1520E17B-FC0D-443E-9850-7BC3EE4C82FA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Forum ABCG </a:t>
          </a:r>
          <a:endParaRPr lang="id-ID" sz="3200" dirty="0">
            <a:solidFill>
              <a:schemeClr val="tx1"/>
            </a:solidFill>
          </a:endParaRPr>
        </a:p>
      </dgm:t>
    </dgm:pt>
    <dgm:pt modelId="{A7F20BD2-233B-49FA-BFA5-022234AF8749}" type="parTrans" cxnId="{9C424F98-D72A-4885-B269-00F5343AD78F}">
      <dgm:prSet/>
      <dgm:spPr/>
      <dgm:t>
        <a:bodyPr/>
        <a:lstStyle/>
        <a:p>
          <a:endParaRPr lang="id-ID" sz="2700">
            <a:solidFill>
              <a:schemeClr val="tx1"/>
            </a:solidFill>
          </a:endParaRPr>
        </a:p>
      </dgm:t>
    </dgm:pt>
    <dgm:pt modelId="{10F5FF8A-97A1-4871-BD61-1A14121AF4C0}" type="sibTrans" cxnId="{9C424F98-D72A-4885-B269-00F5343AD78F}">
      <dgm:prSet/>
      <dgm:spPr/>
      <dgm:t>
        <a:bodyPr/>
        <a:lstStyle/>
        <a:p>
          <a:endParaRPr lang="id-ID" sz="2700">
            <a:solidFill>
              <a:schemeClr val="tx1"/>
            </a:solidFill>
          </a:endParaRPr>
        </a:p>
      </dgm:t>
    </dgm:pt>
    <dgm:pt modelId="{8871C8DE-A6B5-4257-824D-1142BCC5CFB2}">
      <dgm:prSet phldrT="[Text]" custT="1"/>
      <dgm:spPr/>
      <dgm:t>
        <a:bodyPr/>
        <a:lstStyle/>
        <a:p>
          <a:r>
            <a:rPr lang="en-US" sz="2700" b="1" dirty="0" smtClean="0">
              <a:solidFill>
                <a:schemeClr val="tx1"/>
              </a:solidFill>
            </a:rPr>
            <a:t>AKADEMISI</a:t>
          </a:r>
          <a:endParaRPr lang="id-ID" sz="2700" dirty="0">
            <a:solidFill>
              <a:schemeClr val="tx1"/>
            </a:solidFill>
          </a:endParaRPr>
        </a:p>
      </dgm:t>
    </dgm:pt>
    <dgm:pt modelId="{BAAC2EAD-3110-4B1C-AB6C-FA7E983D632F}" type="parTrans" cxnId="{DBDCD313-F27D-4928-8A0C-DDCFFF325E72}">
      <dgm:prSet/>
      <dgm:spPr/>
      <dgm:t>
        <a:bodyPr/>
        <a:lstStyle/>
        <a:p>
          <a:endParaRPr lang="id-ID" sz="2700">
            <a:solidFill>
              <a:schemeClr val="tx1"/>
            </a:solidFill>
          </a:endParaRPr>
        </a:p>
      </dgm:t>
    </dgm:pt>
    <dgm:pt modelId="{777EDB67-8FAA-444A-83EF-3D4D50C2917F}" type="sibTrans" cxnId="{DBDCD313-F27D-4928-8A0C-DDCFFF325E72}">
      <dgm:prSet/>
      <dgm:spPr/>
      <dgm:t>
        <a:bodyPr/>
        <a:lstStyle/>
        <a:p>
          <a:endParaRPr lang="id-ID" sz="2700">
            <a:solidFill>
              <a:schemeClr val="tx1"/>
            </a:solidFill>
          </a:endParaRPr>
        </a:p>
      </dgm:t>
    </dgm:pt>
    <dgm:pt modelId="{7DACD2F7-DD4C-4EEC-8352-7686A63D61B2}">
      <dgm:prSet custT="1"/>
      <dgm:spPr/>
      <dgm:t>
        <a:bodyPr/>
        <a:lstStyle/>
        <a:p>
          <a:r>
            <a:rPr lang="en-US" sz="2700" b="1" dirty="0" smtClean="0">
              <a:solidFill>
                <a:schemeClr val="tx1"/>
              </a:solidFill>
            </a:rPr>
            <a:t>BISNIS</a:t>
          </a:r>
          <a:endParaRPr lang="id-ID" sz="2700" b="1" dirty="0" smtClean="0">
            <a:solidFill>
              <a:schemeClr val="tx1"/>
            </a:solidFill>
          </a:endParaRPr>
        </a:p>
      </dgm:t>
    </dgm:pt>
    <dgm:pt modelId="{031B9DC9-FD46-455A-A57F-B72EB1C823E1}" type="parTrans" cxnId="{D6AF6659-1F0F-484C-B337-92E1D10933D9}">
      <dgm:prSet/>
      <dgm:spPr/>
      <dgm:t>
        <a:bodyPr/>
        <a:lstStyle/>
        <a:p>
          <a:endParaRPr lang="id-ID" sz="2700">
            <a:solidFill>
              <a:schemeClr val="tx1"/>
            </a:solidFill>
          </a:endParaRPr>
        </a:p>
      </dgm:t>
    </dgm:pt>
    <dgm:pt modelId="{F64A805E-C9EE-45D3-8485-1825DBC1C54B}" type="sibTrans" cxnId="{D6AF6659-1F0F-484C-B337-92E1D10933D9}">
      <dgm:prSet/>
      <dgm:spPr/>
      <dgm:t>
        <a:bodyPr/>
        <a:lstStyle/>
        <a:p>
          <a:endParaRPr lang="id-ID" sz="2700">
            <a:solidFill>
              <a:schemeClr val="tx1"/>
            </a:solidFill>
          </a:endParaRPr>
        </a:p>
      </dgm:t>
    </dgm:pt>
    <dgm:pt modelId="{D0EDB2EC-DECF-48C8-B33E-042A72A5E910}">
      <dgm:prSet custT="1"/>
      <dgm:spPr/>
      <dgm:t>
        <a:bodyPr/>
        <a:lstStyle/>
        <a:p>
          <a:r>
            <a:rPr lang="en-US" sz="2700" b="1" dirty="0" smtClean="0">
              <a:solidFill>
                <a:schemeClr val="tx1"/>
              </a:solidFill>
            </a:rPr>
            <a:t>CIVIL SOCIETY</a:t>
          </a:r>
          <a:endParaRPr lang="id-ID" sz="2700" b="1" dirty="0" smtClean="0">
            <a:solidFill>
              <a:schemeClr val="tx1"/>
            </a:solidFill>
          </a:endParaRPr>
        </a:p>
      </dgm:t>
    </dgm:pt>
    <dgm:pt modelId="{AD9C59BD-457D-4E0B-B2DD-C3407C956BD1}" type="parTrans" cxnId="{CD306452-7110-4001-AC23-AE983228D2D8}">
      <dgm:prSet/>
      <dgm:spPr/>
      <dgm:t>
        <a:bodyPr/>
        <a:lstStyle/>
        <a:p>
          <a:endParaRPr lang="id-ID" sz="2700">
            <a:solidFill>
              <a:schemeClr val="tx1"/>
            </a:solidFill>
          </a:endParaRPr>
        </a:p>
      </dgm:t>
    </dgm:pt>
    <dgm:pt modelId="{454646A3-2764-46A4-AFCD-84A45704FF31}" type="sibTrans" cxnId="{CD306452-7110-4001-AC23-AE983228D2D8}">
      <dgm:prSet/>
      <dgm:spPr/>
      <dgm:t>
        <a:bodyPr/>
        <a:lstStyle/>
        <a:p>
          <a:endParaRPr lang="id-ID" sz="2700">
            <a:solidFill>
              <a:schemeClr val="tx1"/>
            </a:solidFill>
          </a:endParaRPr>
        </a:p>
      </dgm:t>
    </dgm:pt>
    <dgm:pt modelId="{A9B1AA3F-4414-461A-93A8-34D1EBC2D678}">
      <dgm:prSet custT="1"/>
      <dgm:spPr/>
      <dgm:t>
        <a:bodyPr/>
        <a:lstStyle/>
        <a:p>
          <a:r>
            <a:rPr lang="en-US" sz="2700" b="1" dirty="0" smtClean="0">
              <a:solidFill>
                <a:schemeClr val="tx1"/>
              </a:solidFill>
            </a:rPr>
            <a:t>GOVERNANCE </a:t>
          </a:r>
          <a:endParaRPr lang="id-ID" sz="2700" b="1" dirty="0" smtClean="0">
            <a:solidFill>
              <a:schemeClr val="tx1"/>
            </a:solidFill>
          </a:endParaRPr>
        </a:p>
      </dgm:t>
    </dgm:pt>
    <dgm:pt modelId="{75B6D89E-905F-4A5E-BAC8-AD5F05FABB35}" type="parTrans" cxnId="{83921948-BD40-4975-A0A1-A1C5BA9E6775}">
      <dgm:prSet/>
      <dgm:spPr/>
      <dgm:t>
        <a:bodyPr/>
        <a:lstStyle/>
        <a:p>
          <a:endParaRPr lang="id-ID" sz="2700">
            <a:solidFill>
              <a:schemeClr val="tx1"/>
            </a:solidFill>
          </a:endParaRPr>
        </a:p>
      </dgm:t>
    </dgm:pt>
    <dgm:pt modelId="{472FC86D-2A2A-4D9F-916E-9F19BD28116F}" type="sibTrans" cxnId="{83921948-BD40-4975-A0A1-A1C5BA9E6775}">
      <dgm:prSet/>
      <dgm:spPr/>
      <dgm:t>
        <a:bodyPr/>
        <a:lstStyle/>
        <a:p>
          <a:endParaRPr lang="id-ID" sz="2700">
            <a:solidFill>
              <a:schemeClr val="tx1"/>
            </a:solidFill>
          </a:endParaRPr>
        </a:p>
      </dgm:t>
    </dgm:pt>
    <dgm:pt modelId="{13372F67-D9D7-4843-9563-0EBA2097537E}" type="pres">
      <dgm:prSet presAssocID="{B3FC3CA4-50C5-4545-84CE-BAB5FAABABA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25D751-DA51-4460-BDAC-627F86F8DE3F}" type="pres">
      <dgm:prSet presAssocID="{B3FC3CA4-50C5-4545-84CE-BAB5FAABABA5}" presName="matrix" presStyleCnt="0"/>
      <dgm:spPr/>
    </dgm:pt>
    <dgm:pt modelId="{C0D0A51D-659B-4B5E-BA15-437B7032C4EA}" type="pres">
      <dgm:prSet presAssocID="{B3FC3CA4-50C5-4545-84CE-BAB5FAABABA5}" presName="tile1" presStyleLbl="node1" presStyleIdx="0" presStyleCnt="4"/>
      <dgm:spPr/>
      <dgm:t>
        <a:bodyPr/>
        <a:lstStyle/>
        <a:p>
          <a:endParaRPr lang="id-ID"/>
        </a:p>
      </dgm:t>
    </dgm:pt>
    <dgm:pt modelId="{E753B16F-CAEE-4240-9929-E12C5157A701}" type="pres">
      <dgm:prSet presAssocID="{B3FC3CA4-50C5-4545-84CE-BAB5FAABABA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635435-130E-4EA3-83DE-D4CE808230EB}" type="pres">
      <dgm:prSet presAssocID="{B3FC3CA4-50C5-4545-84CE-BAB5FAABABA5}" presName="tile2" presStyleLbl="node1" presStyleIdx="1" presStyleCnt="4"/>
      <dgm:spPr/>
      <dgm:t>
        <a:bodyPr/>
        <a:lstStyle/>
        <a:p>
          <a:endParaRPr lang="en-US"/>
        </a:p>
      </dgm:t>
    </dgm:pt>
    <dgm:pt modelId="{CCEC5C3B-DD9B-4C13-A341-0BDE229A6E1E}" type="pres">
      <dgm:prSet presAssocID="{B3FC3CA4-50C5-4545-84CE-BAB5FAABABA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BCE52-0850-4116-91E4-31D3AD3B0E80}" type="pres">
      <dgm:prSet presAssocID="{B3FC3CA4-50C5-4545-84CE-BAB5FAABABA5}" presName="tile3" presStyleLbl="node1" presStyleIdx="2" presStyleCnt="4"/>
      <dgm:spPr/>
      <dgm:t>
        <a:bodyPr/>
        <a:lstStyle/>
        <a:p>
          <a:endParaRPr lang="en-US"/>
        </a:p>
      </dgm:t>
    </dgm:pt>
    <dgm:pt modelId="{5B9B77E9-C297-4B8D-8A1F-7579C1988305}" type="pres">
      <dgm:prSet presAssocID="{B3FC3CA4-50C5-4545-84CE-BAB5FAABABA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4D281-1731-48A9-BF85-778AEA91278D}" type="pres">
      <dgm:prSet presAssocID="{B3FC3CA4-50C5-4545-84CE-BAB5FAABABA5}" presName="tile4" presStyleLbl="node1" presStyleIdx="3" presStyleCnt="4"/>
      <dgm:spPr/>
      <dgm:t>
        <a:bodyPr/>
        <a:lstStyle/>
        <a:p>
          <a:endParaRPr lang="en-US"/>
        </a:p>
      </dgm:t>
    </dgm:pt>
    <dgm:pt modelId="{67351B54-5357-448D-B0E6-A590D7659D5B}" type="pres">
      <dgm:prSet presAssocID="{B3FC3CA4-50C5-4545-84CE-BAB5FAABABA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B13A4-754E-4C13-BD81-973C244E68F3}" type="pres">
      <dgm:prSet presAssocID="{B3FC3CA4-50C5-4545-84CE-BAB5FAABABA5}" presName="centerTile" presStyleLbl="fgShp" presStyleIdx="0" presStyleCnt="1" custScaleX="231884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</dgm:ptLst>
  <dgm:cxnLst>
    <dgm:cxn modelId="{E41B3D21-8823-489F-A107-74EFF1B20832}" type="presOf" srcId="{1520E17B-FC0D-443E-9850-7BC3EE4C82FA}" destId="{041B13A4-754E-4C13-BD81-973C244E68F3}" srcOrd="0" destOrd="0" presId="urn:microsoft.com/office/officeart/2005/8/layout/matrix1"/>
    <dgm:cxn modelId="{EF5C5C93-105E-443F-BD88-7FCF7552545F}" type="presOf" srcId="{7DACD2F7-DD4C-4EEC-8352-7686A63D61B2}" destId="{CCEC5C3B-DD9B-4C13-A341-0BDE229A6E1E}" srcOrd="1" destOrd="0" presId="urn:microsoft.com/office/officeart/2005/8/layout/matrix1"/>
    <dgm:cxn modelId="{DBDCD313-F27D-4928-8A0C-DDCFFF325E72}" srcId="{1520E17B-FC0D-443E-9850-7BC3EE4C82FA}" destId="{8871C8DE-A6B5-4257-824D-1142BCC5CFB2}" srcOrd="0" destOrd="0" parTransId="{BAAC2EAD-3110-4B1C-AB6C-FA7E983D632F}" sibTransId="{777EDB67-8FAA-444A-83EF-3D4D50C2917F}"/>
    <dgm:cxn modelId="{A0349562-8069-40F4-8822-6AE6CDC9E87F}" type="presOf" srcId="{A9B1AA3F-4414-461A-93A8-34D1EBC2D678}" destId="{6964D281-1731-48A9-BF85-778AEA91278D}" srcOrd="0" destOrd="0" presId="urn:microsoft.com/office/officeart/2005/8/layout/matrix1"/>
    <dgm:cxn modelId="{076A093A-DD6F-4FBC-AE96-C4854F7015CE}" type="presOf" srcId="{D0EDB2EC-DECF-48C8-B33E-042A72A5E910}" destId="{5B9B77E9-C297-4B8D-8A1F-7579C1988305}" srcOrd="1" destOrd="0" presId="urn:microsoft.com/office/officeart/2005/8/layout/matrix1"/>
    <dgm:cxn modelId="{CD306452-7110-4001-AC23-AE983228D2D8}" srcId="{1520E17B-FC0D-443E-9850-7BC3EE4C82FA}" destId="{D0EDB2EC-DECF-48C8-B33E-042A72A5E910}" srcOrd="2" destOrd="0" parTransId="{AD9C59BD-457D-4E0B-B2DD-C3407C956BD1}" sibTransId="{454646A3-2764-46A4-AFCD-84A45704FF31}"/>
    <dgm:cxn modelId="{0205324F-66DA-4815-9493-20A207F858E2}" type="presOf" srcId="{8871C8DE-A6B5-4257-824D-1142BCC5CFB2}" destId="{C0D0A51D-659B-4B5E-BA15-437B7032C4EA}" srcOrd="0" destOrd="0" presId="urn:microsoft.com/office/officeart/2005/8/layout/matrix1"/>
    <dgm:cxn modelId="{D4A65D80-876E-4C68-8762-0FDB5365368E}" type="presOf" srcId="{D0EDB2EC-DECF-48C8-B33E-042A72A5E910}" destId="{8D6BCE52-0850-4116-91E4-31D3AD3B0E80}" srcOrd="0" destOrd="0" presId="urn:microsoft.com/office/officeart/2005/8/layout/matrix1"/>
    <dgm:cxn modelId="{83921948-BD40-4975-A0A1-A1C5BA9E6775}" srcId="{1520E17B-FC0D-443E-9850-7BC3EE4C82FA}" destId="{A9B1AA3F-4414-461A-93A8-34D1EBC2D678}" srcOrd="3" destOrd="0" parTransId="{75B6D89E-905F-4A5E-BAC8-AD5F05FABB35}" sibTransId="{472FC86D-2A2A-4D9F-916E-9F19BD28116F}"/>
    <dgm:cxn modelId="{2D859FB1-3B76-4D0A-98F3-D1B6615B93C4}" type="presOf" srcId="{8871C8DE-A6B5-4257-824D-1142BCC5CFB2}" destId="{E753B16F-CAEE-4240-9929-E12C5157A701}" srcOrd="1" destOrd="0" presId="urn:microsoft.com/office/officeart/2005/8/layout/matrix1"/>
    <dgm:cxn modelId="{D6AF6659-1F0F-484C-B337-92E1D10933D9}" srcId="{1520E17B-FC0D-443E-9850-7BC3EE4C82FA}" destId="{7DACD2F7-DD4C-4EEC-8352-7686A63D61B2}" srcOrd="1" destOrd="0" parTransId="{031B9DC9-FD46-455A-A57F-B72EB1C823E1}" sibTransId="{F64A805E-C9EE-45D3-8485-1825DBC1C54B}"/>
    <dgm:cxn modelId="{CF951DA7-688F-4B83-82B7-95F36A89BFA9}" type="presOf" srcId="{B3FC3CA4-50C5-4545-84CE-BAB5FAABABA5}" destId="{13372F67-D9D7-4843-9563-0EBA2097537E}" srcOrd="0" destOrd="0" presId="urn:microsoft.com/office/officeart/2005/8/layout/matrix1"/>
    <dgm:cxn modelId="{5331D06B-2A1F-4D16-AD88-0FBFD79B1053}" type="presOf" srcId="{A9B1AA3F-4414-461A-93A8-34D1EBC2D678}" destId="{67351B54-5357-448D-B0E6-A590D7659D5B}" srcOrd="1" destOrd="0" presId="urn:microsoft.com/office/officeart/2005/8/layout/matrix1"/>
    <dgm:cxn modelId="{9C424F98-D72A-4885-B269-00F5343AD78F}" srcId="{B3FC3CA4-50C5-4545-84CE-BAB5FAABABA5}" destId="{1520E17B-FC0D-443E-9850-7BC3EE4C82FA}" srcOrd="0" destOrd="0" parTransId="{A7F20BD2-233B-49FA-BFA5-022234AF8749}" sibTransId="{10F5FF8A-97A1-4871-BD61-1A14121AF4C0}"/>
    <dgm:cxn modelId="{72941CCB-4951-4894-B6DD-7D5133BB0A4F}" type="presOf" srcId="{7DACD2F7-DD4C-4EEC-8352-7686A63D61B2}" destId="{39635435-130E-4EA3-83DE-D4CE808230EB}" srcOrd="0" destOrd="0" presId="urn:microsoft.com/office/officeart/2005/8/layout/matrix1"/>
    <dgm:cxn modelId="{B8341AFC-CEF3-40F3-81C1-90985A57A04B}" type="presParOf" srcId="{13372F67-D9D7-4843-9563-0EBA2097537E}" destId="{DF25D751-DA51-4460-BDAC-627F86F8DE3F}" srcOrd="0" destOrd="0" presId="urn:microsoft.com/office/officeart/2005/8/layout/matrix1"/>
    <dgm:cxn modelId="{11710A60-90E2-4AE0-BC4C-CF59557ADD82}" type="presParOf" srcId="{DF25D751-DA51-4460-BDAC-627F86F8DE3F}" destId="{C0D0A51D-659B-4B5E-BA15-437B7032C4EA}" srcOrd="0" destOrd="0" presId="urn:microsoft.com/office/officeart/2005/8/layout/matrix1"/>
    <dgm:cxn modelId="{545D762F-33DB-4EAD-B8F5-BAF514210A93}" type="presParOf" srcId="{DF25D751-DA51-4460-BDAC-627F86F8DE3F}" destId="{E753B16F-CAEE-4240-9929-E12C5157A701}" srcOrd="1" destOrd="0" presId="urn:microsoft.com/office/officeart/2005/8/layout/matrix1"/>
    <dgm:cxn modelId="{55D3BFF3-7EC1-430C-8E90-09F6C70C0604}" type="presParOf" srcId="{DF25D751-DA51-4460-BDAC-627F86F8DE3F}" destId="{39635435-130E-4EA3-83DE-D4CE808230EB}" srcOrd="2" destOrd="0" presId="urn:microsoft.com/office/officeart/2005/8/layout/matrix1"/>
    <dgm:cxn modelId="{44544A64-3FD7-4E6A-9DC3-18926C7ED804}" type="presParOf" srcId="{DF25D751-DA51-4460-BDAC-627F86F8DE3F}" destId="{CCEC5C3B-DD9B-4C13-A341-0BDE229A6E1E}" srcOrd="3" destOrd="0" presId="urn:microsoft.com/office/officeart/2005/8/layout/matrix1"/>
    <dgm:cxn modelId="{24889B64-FFB2-4725-A6C6-29DC49CD52CE}" type="presParOf" srcId="{DF25D751-DA51-4460-BDAC-627F86F8DE3F}" destId="{8D6BCE52-0850-4116-91E4-31D3AD3B0E80}" srcOrd="4" destOrd="0" presId="urn:microsoft.com/office/officeart/2005/8/layout/matrix1"/>
    <dgm:cxn modelId="{CBF850D9-7C9A-4852-B47E-A472BAA5B662}" type="presParOf" srcId="{DF25D751-DA51-4460-BDAC-627F86F8DE3F}" destId="{5B9B77E9-C297-4B8D-8A1F-7579C1988305}" srcOrd="5" destOrd="0" presId="urn:microsoft.com/office/officeart/2005/8/layout/matrix1"/>
    <dgm:cxn modelId="{C85FDAB4-E20A-466B-8054-D00785670648}" type="presParOf" srcId="{DF25D751-DA51-4460-BDAC-627F86F8DE3F}" destId="{6964D281-1731-48A9-BF85-778AEA91278D}" srcOrd="6" destOrd="0" presId="urn:microsoft.com/office/officeart/2005/8/layout/matrix1"/>
    <dgm:cxn modelId="{9E901453-9A6E-4BC4-9896-60701E91444E}" type="presParOf" srcId="{DF25D751-DA51-4460-BDAC-627F86F8DE3F}" destId="{67351B54-5357-448D-B0E6-A590D7659D5B}" srcOrd="7" destOrd="0" presId="urn:microsoft.com/office/officeart/2005/8/layout/matrix1"/>
    <dgm:cxn modelId="{9283B58E-3F18-4886-A34D-1CDDB2D54DA4}" type="presParOf" srcId="{13372F67-D9D7-4843-9563-0EBA2097537E}" destId="{041B13A4-754E-4C13-BD81-973C244E68F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704D3B6-7387-4D68-BF6C-259037866546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 phldr="1"/>
      <dgm:spPr/>
    </dgm:pt>
    <dgm:pt modelId="{44704549-2B73-40C8-B072-F5ED352DFB64}">
      <dgm:prSet phldrT="[Text]" custT="1"/>
      <dgm:spPr/>
      <dgm:t>
        <a:bodyPr/>
        <a:lstStyle/>
        <a:p>
          <a:r>
            <a:rPr lang="en-US" sz="2400" dirty="0" smtClean="0"/>
            <a:t>academic</a:t>
          </a:r>
          <a:endParaRPr lang="id-ID" sz="2400" dirty="0"/>
        </a:p>
      </dgm:t>
    </dgm:pt>
    <dgm:pt modelId="{C8E31A7E-D7D9-47FF-980D-EB25AA04B661}" type="parTrans" cxnId="{ADDA4366-79E6-416A-9C74-F0F23C635E21}">
      <dgm:prSet/>
      <dgm:spPr/>
      <dgm:t>
        <a:bodyPr/>
        <a:lstStyle/>
        <a:p>
          <a:endParaRPr lang="id-ID"/>
        </a:p>
      </dgm:t>
    </dgm:pt>
    <dgm:pt modelId="{3D32F073-0187-45E1-90A4-5B35D44BE509}" type="sibTrans" cxnId="{ADDA4366-79E6-416A-9C74-F0F23C635E21}">
      <dgm:prSet/>
      <dgm:spPr/>
      <dgm:t>
        <a:bodyPr/>
        <a:lstStyle/>
        <a:p>
          <a:endParaRPr lang="id-ID"/>
        </a:p>
      </dgm:t>
    </dgm:pt>
    <dgm:pt modelId="{26B9C3C9-7ED4-4401-8A96-BBF0600BBFFA}">
      <dgm:prSet phldrT="[Text]" custT="1"/>
      <dgm:spPr/>
      <dgm:t>
        <a:bodyPr/>
        <a:lstStyle/>
        <a:p>
          <a:r>
            <a:rPr lang="en-US" sz="2000" dirty="0" err="1" smtClean="0"/>
            <a:t>bussiness</a:t>
          </a:r>
          <a:endParaRPr lang="id-ID" sz="2000" dirty="0"/>
        </a:p>
      </dgm:t>
    </dgm:pt>
    <dgm:pt modelId="{FA149CEC-CB10-41EC-A580-0C4F370B5A0D}" type="parTrans" cxnId="{D348CA93-EA7E-4AA5-8E24-319FB0E14564}">
      <dgm:prSet/>
      <dgm:spPr/>
      <dgm:t>
        <a:bodyPr/>
        <a:lstStyle/>
        <a:p>
          <a:endParaRPr lang="id-ID"/>
        </a:p>
      </dgm:t>
    </dgm:pt>
    <dgm:pt modelId="{88BEE647-8F30-4FC5-83FE-875F3938279C}" type="sibTrans" cxnId="{D348CA93-EA7E-4AA5-8E24-319FB0E14564}">
      <dgm:prSet/>
      <dgm:spPr/>
      <dgm:t>
        <a:bodyPr/>
        <a:lstStyle/>
        <a:p>
          <a:endParaRPr lang="id-ID"/>
        </a:p>
      </dgm:t>
    </dgm:pt>
    <dgm:pt modelId="{136C531E-34B1-4898-832D-F651BAA4BD07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id-ID" dirty="0"/>
        </a:p>
      </dgm:t>
    </dgm:pt>
    <dgm:pt modelId="{758DE9E1-8563-441A-9DCF-E461D35D9107}" type="parTrans" cxnId="{27917E74-75C4-4932-9785-BB47573B5917}">
      <dgm:prSet/>
      <dgm:spPr/>
      <dgm:t>
        <a:bodyPr/>
        <a:lstStyle/>
        <a:p>
          <a:endParaRPr lang="id-ID"/>
        </a:p>
      </dgm:t>
    </dgm:pt>
    <dgm:pt modelId="{A543B092-59AC-482F-BCA7-E832502850A7}" type="sibTrans" cxnId="{27917E74-75C4-4932-9785-BB47573B5917}">
      <dgm:prSet/>
      <dgm:spPr/>
      <dgm:t>
        <a:bodyPr/>
        <a:lstStyle/>
        <a:p>
          <a:endParaRPr lang="id-ID"/>
        </a:p>
      </dgm:t>
    </dgm:pt>
    <dgm:pt modelId="{AF1B87ED-2060-4FB5-9E84-2E04D9ED2AB3}">
      <dgm:prSet phldrT="[Text]" custT="1"/>
      <dgm:spPr/>
      <dgm:t>
        <a:bodyPr/>
        <a:lstStyle/>
        <a:p>
          <a:r>
            <a:rPr lang="en-US" sz="2000" dirty="0" smtClean="0"/>
            <a:t>government</a:t>
          </a:r>
          <a:endParaRPr lang="id-ID" sz="2000" dirty="0"/>
        </a:p>
      </dgm:t>
    </dgm:pt>
    <dgm:pt modelId="{D6504996-7030-46B8-BDB3-8F3C08253722}" type="parTrans" cxnId="{FFF1A77D-6645-4E7F-B6E5-805445614524}">
      <dgm:prSet/>
      <dgm:spPr/>
      <dgm:t>
        <a:bodyPr/>
        <a:lstStyle/>
        <a:p>
          <a:endParaRPr lang="id-ID"/>
        </a:p>
      </dgm:t>
    </dgm:pt>
    <dgm:pt modelId="{52E04731-80D3-4278-9D47-D5E4856FDEF8}" type="sibTrans" cxnId="{FFF1A77D-6645-4E7F-B6E5-805445614524}">
      <dgm:prSet/>
      <dgm:spPr/>
      <dgm:t>
        <a:bodyPr/>
        <a:lstStyle/>
        <a:p>
          <a:endParaRPr lang="id-ID"/>
        </a:p>
      </dgm:t>
    </dgm:pt>
    <dgm:pt modelId="{3BCBA779-12BD-4752-9989-D5443564E905}" type="pres">
      <dgm:prSet presAssocID="{1704D3B6-7387-4D68-BF6C-259037866546}" presName="compositeShape" presStyleCnt="0">
        <dgm:presLayoutVars>
          <dgm:chMax val="7"/>
          <dgm:dir/>
          <dgm:resizeHandles val="exact"/>
        </dgm:presLayoutVars>
      </dgm:prSet>
      <dgm:spPr/>
    </dgm:pt>
    <dgm:pt modelId="{F837FE8B-1788-4A71-BD5C-78411F4A0AFF}" type="pres">
      <dgm:prSet presAssocID="{44704549-2B73-40C8-B072-F5ED352DFB64}" presName="circ1" presStyleLbl="vennNode1" presStyleIdx="0" presStyleCnt="4"/>
      <dgm:spPr/>
      <dgm:t>
        <a:bodyPr/>
        <a:lstStyle/>
        <a:p>
          <a:endParaRPr lang="id-ID"/>
        </a:p>
      </dgm:t>
    </dgm:pt>
    <dgm:pt modelId="{81F915E4-406B-4587-BD74-BE6D5C875F65}" type="pres">
      <dgm:prSet presAssocID="{44704549-2B73-40C8-B072-F5ED352DFB6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7857BF6-105E-4A41-A0A7-E9B3E2D93E3E}" type="pres">
      <dgm:prSet presAssocID="{26B9C3C9-7ED4-4401-8A96-BBF0600BBFFA}" presName="circ2" presStyleLbl="vennNode1" presStyleIdx="1" presStyleCnt="4"/>
      <dgm:spPr/>
      <dgm:t>
        <a:bodyPr/>
        <a:lstStyle/>
        <a:p>
          <a:endParaRPr lang="id-ID"/>
        </a:p>
      </dgm:t>
    </dgm:pt>
    <dgm:pt modelId="{18495400-5B60-4CFD-BDFB-E51516F3083A}" type="pres">
      <dgm:prSet presAssocID="{26B9C3C9-7ED4-4401-8A96-BBF0600BBFF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B99727D-CBBD-48ED-9950-4C744E054B7C}" type="pres">
      <dgm:prSet presAssocID="{136C531E-34B1-4898-832D-F651BAA4BD07}" presName="circ3" presStyleLbl="vennNode1" presStyleIdx="2" presStyleCnt="4"/>
      <dgm:spPr/>
      <dgm:t>
        <a:bodyPr/>
        <a:lstStyle/>
        <a:p>
          <a:endParaRPr lang="id-ID"/>
        </a:p>
      </dgm:t>
    </dgm:pt>
    <dgm:pt modelId="{89ABDA66-89A5-486B-A061-F9B8CCE329ED}" type="pres">
      <dgm:prSet presAssocID="{136C531E-34B1-4898-832D-F651BAA4BD0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DD7591-37A7-4936-93D7-DA560C694859}" type="pres">
      <dgm:prSet presAssocID="{AF1B87ED-2060-4FB5-9E84-2E04D9ED2AB3}" presName="circ4" presStyleLbl="vennNode1" presStyleIdx="3" presStyleCnt="4"/>
      <dgm:spPr/>
      <dgm:t>
        <a:bodyPr/>
        <a:lstStyle/>
        <a:p>
          <a:endParaRPr lang="id-ID"/>
        </a:p>
      </dgm:t>
    </dgm:pt>
    <dgm:pt modelId="{1A343623-4436-4CFE-A521-C7356DE044AE}" type="pres">
      <dgm:prSet presAssocID="{AF1B87ED-2060-4FB5-9E84-2E04D9ED2AB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7917E74-75C4-4932-9785-BB47573B5917}" srcId="{1704D3B6-7387-4D68-BF6C-259037866546}" destId="{136C531E-34B1-4898-832D-F651BAA4BD07}" srcOrd="2" destOrd="0" parTransId="{758DE9E1-8563-441A-9DCF-E461D35D9107}" sibTransId="{A543B092-59AC-482F-BCA7-E832502850A7}"/>
    <dgm:cxn modelId="{FFF1A77D-6645-4E7F-B6E5-805445614524}" srcId="{1704D3B6-7387-4D68-BF6C-259037866546}" destId="{AF1B87ED-2060-4FB5-9E84-2E04D9ED2AB3}" srcOrd="3" destOrd="0" parTransId="{D6504996-7030-46B8-BDB3-8F3C08253722}" sibTransId="{52E04731-80D3-4278-9D47-D5E4856FDEF8}"/>
    <dgm:cxn modelId="{D33F3C38-374E-4FB1-894D-8EF6D56A81C1}" type="presOf" srcId="{26B9C3C9-7ED4-4401-8A96-BBF0600BBFFA}" destId="{D7857BF6-105E-4A41-A0A7-E9B3E2D93E3E}" srcOrd="0" destOrd="0" presId="urn:microsoft.com/office/officeart/2005/8/layout/venn1"/>
    <dgm:cxn modelId="{9BACD47C-8663-4176-95AA-D60217995380}" type="presOf" srcId="{AF1B87ED-2060-4FB5-9E84-2E04D9ED2AB3}" destId="{99DD7591-37A7-4936-93D7-DA560C694859}" srcOrd="0" destOrd="0" presId="urn:microsoft.com/office/officeart/2005/8/layout/venn1"/>
    <dgm:cxn modelId="{3CB4C6D0-F889-4E0A-B99E-14AB85D29508}" type="presOf" srcId="{136C531E-34B1-4898-832D-F651BAA4BD07}" destId="{89ABDA66-89A5-486B-A061-F9B8CCE329ED}" srcOrd="1" destOrd="0" presId="urn:microsoft.com/office/officeart/2005/8/layout/venn1"/>
    <dgm:cxn modelId="{24CA0311-CFED-490A-9FEC-6E759A51857A}" type="presOf" srcId="{44704549-2B73-40C8-B072-F5ED352DFB64}" destId="{81F915E4-406B-4587-BD74-BE6D5C875F65}" srcOrd="1" destOrd="0" presId="urn:microsoft.com/office/officeart/2005/8/layout/venn1"/>
    <dgm:cxn modelId="{ADDA4366-79E6-416A-9C74-F0F23C635E21}" srcId="{1704D3B6-7387-4D68-BF6C-259037866546}" destId="{44704549-2B73-40C8-B072-F5ED352DFB64}" srcOrd="0" destOrd="0" parTransId="{C8E31A7E-D7D9-47FF-980D-EB25AA04B661}" sibTransId="{3D32F073-0187-45E1-90A4-5B35D44BE509}"/>
    <dgm:cxn modelId="{4B330ADD-0BA9-419B-AB91-5795FD82BE01}" type="presOf" srcId="{136C531E-34B1-4898-832D-F651BAA4BD07}" destId="{2B99727D-CBBD-48ED-9950-4C744E054B7C}" srcOrd="0" destOrd="0" presId="urn:microsoft.com/office/officeart/2005/8/layout/venn1"/>
    <dgm:cxn modelId="{D348CA93-EA7E-4AA5-8E24-319FB0E14564}" srcId="{1704D3B6-7387-4D68-BF6C-259037866546}" destId="{26B9C3C9-7ED4-4401-8A96-BBF0600BBFFA}" srcOrd="1" destOrd="0" parTransId="{FA149CEC-CB10-41EC-A580-0C4F370B5A0D}" sibTransId="{88BEE647-8F30-4FC5-83FE-875F3938279C}"/>
    <dgm:cxn modelId="{8577660B-2809-40E3-B45B-8AF09741A9EC}" type="presOf" srcId="{AF1B87ED-2060-4FB5-9E84-2E04D9ED2AB3}" destId="{1A343623-4436-4CFE-A521-C7356DE044AE}" srcOrd="1" destOrd="0" presId="urn:microsoft.com/office/officeart/2005/8/layout/venn1"/>
    <dgm:cxn modelId="{D13E59B2-C9E4-47A1-95B6-E70C5F12B1DF}" type="presOf" srcId="{44704549-2B73-40C8-B072-F5ED352DFB64}" destId="{F837FE8B-1788-4A71-BD5C-78411F4A0AFF}" srcOrd="0" destOrd="0" presId="urn:microsoft.com/office/officeart/2005/8/layout/venn1"/>
    <dgm:cxn modelId="{E0B8BA5D-8E59-4260-955E-4FDBC3B8F492}" type="presOf" srcId="{1704D3B6-7387-4D68-BF6C-259037866546}" destId="{3BCBA779-12BD-4752-9989-D5443564E905}" srcOrd="0" destOrd="0" presId="urn:microsoft.com/office/officeart/2005/8/layout/venn1"/>
    <dgm:cxn modelId="{67825E12-CE62-4846-A977-F7F8546C6712}" type="presOf" srcId="{26B9C3C9-7ED4-4401-8A96-BBF0600BBFFA}" destId="{18495400-5B60-4CFD-BDFB-E51516F3083A}" srcOrd="1" destOrd="0" presId="urn:microsoft.com/office/officeart/2005/8/layout/venn1"/>
    <dgm:cxn modelId="{BB48BCF4-8B84-475E-B696-E4AA0E57631D}" type="presParOf" srcId="{3BCBA779-12BD-4752-9989-D5443564E905}" destId="{F837FE8B-1788-4A71-BD5C-78411F4A0AFF}" srcOrd="0" destOrd="0" presId="urn:microsoft.com/office/officeart/2005/8/layout/venn1"/>
    <dgm:cxn modelId="{C3E5C24C-3ABD-4903-AA64-473621D6BF98}" type="presParOf" srcId="{3BCBA779-12BD-4752-9989-D5443564E905}" destId="{81F915E4-406B-4587-BD74-BE6D5C875F65}" srcOrd="1" destOrd="0" presId="urn:microsoft.com/office/officeart/2005/8/layout/venn1"/>
    <dgm:cxn modelId="{5BE2CEB8-BE5E-4698-8858-9384A70F1D26}" type="presParOf" srcId="{3BCBA779-12BD-4752-9989-D5443564E905}" destId="{D7857BF6-105E-4A41-A0A7-E9B3E2D93E3E}" srcOrd="2" destOrd="0" presId="urn:microsoft.com/office/officeart/2005/8/layout/venn1"/>
    <dgm:cxn modelId="{EA3EB19B-C638-4EF9-8B86-759B25DC39F0}" type="presParOf" srcId="{3BCBA779-12BD-4752-9989-D5443564E905}" destId="{18495400-5B60-4CFD-BDFB-E51516F3083A}" srcOrd="3" destOrd="0" presId="urn:microsoft.com/office/officeart/2005/8/layout/venn1"/>
    <dgm:cxn modelId="{1A608272-7483-40F7-8D2F-EF2A863602C9}" type="presParOf" srcId="{3BCBA779-12BD-4752-9989-D5443564E905}" destId="{2B99727D-CBBD-48ED-9950-4C744E054B7C}" srcOrd="4" destOrd="0" presId="urn:microsoft.com/office/officeart/2005/8/layout/venn1"/>
    <dgm:cxn modelId="{2333130D-C5F4-47E2-87B8-77353B45CBB0}" type="presParOf" srcId="{3BCBA779-12BD-4752-9989-D5443564E905}" destId="{89ABDA66-89A5-486B-A061-F9B8CCE329ED}" srcOrd="5" destOrd="0" presId="urn:microsoft.com/office/officeart/2005/8/layout/venn1"/>
    <dgm:cxn modelId="{BA3FBC37-9FC1-4E82-B85B-A70DCC55E5D4}" type="presParOf" srcId="{3BCBA779-12BD-4752-9989-D5443564E905}" destId="{99DD7591-37A7-4936-93D7-DA560C694859}" srcOrd="6" destOrd="0" presId="urn:microsoft.com/office/officeart/2005/8/layout/venn1"/>
    <dgm:cxn modelId="{D8E35346-1241-4C47-9452-5CDC677C57B2}" type="presParOf" srcId="{3BCBA779-12BD-4752-9989-D5443564E905}" destId="{1A343623-4436-4CFE-A521-C7356DE044AE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3BFD9-272B-4114-BA04-87123027ECB1}">
      <dsp:nvSpPr>
        <dsp:cNvPr id="0" name=""/>
        <dsp:cNvSpPr/>
      </dsp:nvSpPr>
      <dsp:spPr>
        <a:xfrm>
          <a:off x="0" y="84117"/>
          <a:ext cx="8229600" cy="14449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solidFill>
                <a:schemeClr val="tx1"/>
              </a:solidFill>
            </a:rPr>
            <a:t>Inti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dari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pemberdayaan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adalah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pengembangan</a:t>
          </a:r>
          <a:r>
            <a:rPr lang="en-US" sz="2600" b="1" kern="1200" dirty="0" smtClean="0">
              <a:solidFill>
                <a:schemeClr val="tx1"/>
              </a:solidFill>
            </a:rPr>
            <a:t> (</a:t>
          </a:r>
          <a:r>
            <a:rPr lang="en-US" sz="2600" b="1" i="1" kern="1200" dirty="0" smtClean="0">
              <a:solidFill>
                <a:schemeClr val="tx1"/>
              </a:solidFill>
            </a:rPr>
            <a:t>enabling</a:t>
          </a:r>
          <a:r>
            <a:rPr lang="en-US" sz="2600" b="1" kern="1200" dirty="0" smtClean="0">
              <a:solidFill>
                <a:schemeClr val="tx1"/>
              </a:solidFill>
            </a:rPr>
            <a:t>), </a:t>
          </a:r>
          <a:r>
            <a:rPr lang="en-US" sz="2600" b="1" kern="1200" dirty="0" err="1" smtClean="0">
              <a:solidFill>
                <a:schemeClr val="tx1"/>
              </a:solidFill>
            </a:rPr>
            <a:t>memperkuat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potensi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atau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daya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i="1" kern="1200" dirty="0" smtClean="0">
              <a:solidFill>
                <a:schemeClr val="tx1"/>
              </a:solidFill>
            </a:rPr>
            <a:t>(empowering</a:t>
          </a:r>
          <a:r>
            <a:rPr lang="en-US" sz="2600" b="1" kern="1200" dirty="0" smtClean="0">
              <a:solidFill>
                <a:schemeClr val="tx1"/>
              </a:solidFill>
            </a:rPr>
            <a:t>), </a:t>
          </a:r>
          <a:r>
            <a:rPr lang="en-US" sz="2600" b="1" kern="1200" dirty="0" err="1" smtClean="0">
              <a:solidFill>
                <a:schemeClr val="tx1"/>
              </a:solidFill>
            </a:rPr>
            <a:t>dan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terciptanya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kemandirian</a:t>
          </a:r>
          <a:r>
            <a:rPr lang="en-US" sz="2600" b="1" kern="1200" dirty="0" smtClean="0">
              <a:solidFill>
                <a:schemeClr val="tx1"/>
              </a:solidFill>
            </a:rPr>
            <a:t>.</a:t>
          </a:r>
          <a:endParaRPr lang="id-ID" sz="2600" kern="1200" dirty="0">
            <a:solidFill>
              <a:schemeClr val="tx1"/>
            </a:solidFill>
          </a:endParaRPr>
        </a:p>
      </dsp:txBody>
      <dsp:txXfrm>
        <a:off x="70537" y="154654"/>
        <a:ext cx="8088526" cy="1303875"/>
      </dsp:txXfrm>
    </dsp:sp>
    <dsp:sp modelId="{A33BC30F-677A-49C3-822B-AD691F33749B}">
      <dsp:nvSpPr>
        <dsp:cNvPr id="0" name=""/>
        <dsp:cNvSpPr/>
      </dsp:nvSpPr>
      <dsp:spPr>
        <a:xfrm>
          <a:off x="0" y="1716267"/>
          <a:ext cx="8229600" cy="12156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solidFill>
                <a:schemeClr val="tx1"/>
              </a:solidFill>
            </a:rPr>
            <a:t>Tujuan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pemberdayaan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masyarakat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adalah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untuk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membentuk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individu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dan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masyarakat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menjadi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mandiri</a:t>
          </a:r>
          <a:r>
            <a:rPr lang="en-US" sz="2600" b="1" kern="1200" dirty="0" smtClean="0">
              <a:solidFill>
                <a:schemeClr val="tx1"/>
              </a:solidFill>
            </a:rPr>
            <a:t>. </a:t>
          </a:r>
          <a:endParaRPr lang="id-ID" sz="2600" b="1" kern="1200" dirty="0">
            <a:solidFill>
              <a:schemeClr val="tx1"/>
            </a:solidFill>
          </a:endParaRPr>
        </a:p>
      </dsp:txBody>
      <dsp:txXfrm>
        <a:off x="59344" y="1775611"/>
        <a:ext cx="8110912" cy="1096977"/>
      </dsp:txXfrm>
    </dsp:sp>
    <dsp:sp modelId="{C847F1A9-CD28-4307-BFAF-20667014D519}">
      <dsp:nvSpPr>
        <dsp:cNvPr id="0" name=""/>
        <dsp:cNvSpPr/>
      </dsp:nvSpPr>
      <dsp:spPr>
        <a:xfrm>
          <a:off x="0" y="3119132"/>
          <a:ext cx="8229600" cy="14449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solidFill>
                <a:schemeClr val="tx1"/>
              </a:solidFill>
            </a:rPr>
            <a:t>Hasil</a:t>
          </a:r>
          <a:r>
            <a:rPr lang="en-US" sz="2600" b="1" kern="1200" dirty="0" smtClean="0">
              <a:solidFill>
                <a:schemeClr val="tx1"/>
              </a:solidFill>
            </a:rPr>
            <a:t> yang </a:t>
          </a:r>
          <a:r>
            <a:rPr lang="en-US" sz="2600" b="1" kern="1200" dirty="0" err="1" smtClean="0">
              <a:solidFill>
                <a:schemeClr val="tx1"/>
              </a:solidFill>
            </a:rPr>
            <a:t>diharapkan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adalah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tumbuhnya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kompetensi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masyarakat</a:t>
          </a:r>
          <a:r>
            <a:rPr lang="en-US" sz="2600" b="1" kern="1200" dirty="0" smtClean="0">
              <a:solidFill>
                <a:schemeClr val="tx1"/>
              </a:solidFill>
            </a:rPr>
            <a:t> (</a:t>
          </a:r>
          <a:r>
            <a:rPr lang="en-US" sz="2600" b="1" kern="1200" dirty="0" err="1" smtClean="0">
              <a:solidFill>
                <a:schemeClr val="tx1"/>
              </a:solidFill>
            </a:rPr>
            <a:t>tanggung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jawab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sosial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dan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kapasitas</a:t>
          </a:r>
          <a:r>
            <a:rPr lang="en-US" sz="2600" b="1" kern="1200" dirty="0" smtClean="0">
              <a:solidFill>
                <a:schemeClr val="tx1"/>
              </a:solidFill>
            </a:rPr>
            <a:t> </a:t>
          </a:r>
          <a:r>
            <a:rPr lang="en-US" sz="2600" b="1" kern="1200" dirty="0" err="1" smtClean="0">
              <a:solidFill>
                <a:schemeClr val="tx1"/>
              </a:solidFill>
            </a:rPr>
            <a:t>masyarakat</a:t>
          </a:r>
          <a:r>
            <a:rPr lang="en-US" sz="2600" b="1" kern="1200" dirty="0" smtClean="0">
              <a:solidFill>
                <a:schemeClr val="tx1"/>
              </a:solidFill>
            </a:rPr>
            <a:t>).</a:t>
          </a:r>
          <a:endParaRPr lang="en-US" sz="2600" b="1" kern="1200" dirty="0">
            <a:solidFill>
              <a:schemeClr val="tx1"/>
            </a:solidFill>
          </a:endParaRPr>
        </a:p>
      </dsp:txBody>
      <dsp:txXfrm>
        <a:off x="70537" y="3189669"/>
        <a:ext cx="8088526" cy="1303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F8B65-62E4-4D13-B6B9-54609A83B186}">
      <dsp:nvSpPr>
        <dsp:cNvPr id="0" name=""/>
        <dsp:cNvSpPr/>
      </dsp:nvSpPr>
      <dsp:spPr>
        <a:xfrm>
          <a:off x="0" y="65279"/>
          <a:ext cx="8229600" cy="599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</a:rPr>
            <a:t>Sentralisasi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Menjadi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Desentralisasi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29243" y="94522"/>
        <a:ext cx="8171114" cy="540554"/>
      </dsp:txXfrm>
    </dsp:sp>
    <dsp:sp modelId="{91E248A6-33B7-4ED9-8B88-D765DFEB7C30}">
      <dsp:nvSpPr>
        <dsp:cNvPr id="0" name=""/>
        <dsp:cNvSpPr/>
      </dsp:nvSpPr>
      <dsp:spPr>
        <a:xfrm>
          <a:off x="0" y="756479"/>
          <a:ext cx="8229600" cy="599040"/>
        </a:xfrm>
        <a:prstGeom prst="roundRect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Top Down </a:t>
          </a:r>
          <a:r>
            <a:rPr lang="en-US" sz="2500" b="1" kern="1200" dirty="0" err="1" smtClean="0">
              <a:solidFill>
                <a:schemeClr val="tx1"/>
              </a:solidFill>
            </a:rPr>
            <a:t>Menjadi</a:t>
          </a:r>
          <a:r>
            <a:rPr lang="en-US" sz="2500" b="1" kern="1200" dirty="0" smtClean="0">
              <a:solidFill>
                <a:schemeClr val="tx1"/>
              </a:solidFill>
            </a:rPr>
            <a:t> Bottom Up</a:t>
          </a:r>
          <a:endParaRPr lang="id-ID" sz="2500" b="1" kern="1200" dirty="0">
            <a:solidFill>
              <a:schemeClr val="tx1"/>
            </a:solidFill>
          </a:endParaRPr>
        </a:p>
      </dsp:txBody>
      <dsp:txXfrm>
        <a:off x="29243" y="785722"/>
        <a:ext cx="8171114" cy="540554"/>
      </dsp:txXfrm>
    </dsp:sp>
    <dsp:sp modelId="{6905D291-D048-4AE3-8C7A-BE2786547044}">
      <dsp:nvSpPr>
        <dsp:cNvPr id="0" name=""/>
        <dsp:cNvSpPr/>
      </dsp:nvSpPr>
      <dsp:spPr>
        <a:xfrm>
          <a:off x="0" y="1447679"/>
          <a:ext cx="8229600" cy="59904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Uniformity </a:t>
          </a:r>
          <a:r>
            <a:rPr lang="en-US" sz="2500" b="1" kern="1200" dirty="0" err="1" smtClean="0">
              <a:solidFill>
                <a:schemeClr val="tx1"/>
              </a:solidFill>
            </a:rPr>
            <a:t>Menjadi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Variasi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Lokal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29243" y="1476922"/>
        <a:ext cx="8171114" cy="540554"/>
      </dsp:txXfrm>
    </dsp:sp>
    <dsp:sp modelId="{AB315EBB-AB6D-44EE-ADD7-3B7B94300486}">
      <dsp:nvSpPr>
        <dsp:cNvPr id="0" name=""/>
        <dsp:cNvSpPr/>
      </dsp:nvSpPr>
      <dsp:spPr>
        <a:xfrm>
          <a:off x="0" y="2138879"/>
          <a:ext cx="8229600" cy="59904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</a:rPr>
            <a:t>Sistem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Komando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Menjadi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Proses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Belajar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29243" y="2168122"/>
        <a:ext cx="8171114" cy="540554"/>
      </dsp:txXfrm>
    </dsp:sp>
    <dsp:sp modelId="{083F44FD-1CEF-4C04-8B3C-0E1370C3E790}">
      <dsp:nvSpPr>
        <dsp:cNvPr id="0" name=""/>
        <dsp:cNvSpPr/>
      </dsp:nvSpPr>
      <dsp:spPr>
        <a:xfrm>
          <a:off x="0" y="2830080"/>
          <a:ext cx="8229600" cy="59904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</a:rPr>
            <a:t>Ketergantungan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Menjadi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Keberlanjutan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29243" y="2859323"/>
        <a:ext cx="8171114" cy="540554"/>
      </dsp:txXfrm>
    </dsp:sp>
    <dsp:sp modelId="{F3F4AAA8-849E-47DF-9A47-64B552961B01}">
      <dsp:nvSpPr>
        <dsp:cNvPr id="0" name=""/>
        <dsp:cNvSpPr/>
      </dsp:nvSpPr>
      <dsp:spPr>
        <a:xfrm>
          <a:off x="0" y="3521280"/>
          <a:ext cx="8229600" cy="599040"/>
        </a:xfrm>
        <a:prstGeom prst="roundRect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Social Exclusion </a:t>
          </a:r>
          <a:r>
            <a:rPr lang="en-US" sz="2500" b="1" kern="1200" dirty="0" err="1" smtClean="0">
              <a:solidFill>
                <a:schemeClr val="tx1"/>
              </a:solidFill>
            </a:rPr>
            <a:t>Menjadi</a:t>
          </a:r>
          <a:r>
            <a:rPr lang="en-US" sz="2500" b="1" kern="1200" dirty="0" smtClean="0">
              <a:solidFill>
                <a:schemeClr val="tx1"/>
              </a:solidFill>
            </a:rPr>
            <a:t> Social Inclusion</a:t>
          </a:r>
          <a:endParaRPr lang="id-ID" sz="2500" b="1" kern="1200" dirty="0">
            <a:solidFill>
              <a:schemeClr val="tx1"/>
            </a:solidFill>
          </a:endParaRPr>
        </a:p>
      </dsp:txBody>
      <dsp:txXfrm>
        <a:off x="29243" y="3550523"/>
        <a:ext cx="8171114" cy="540554"/>
      </dsp:txXfrm>
    </dsp:sp>
    <dsp:sp modelId="{7D5A8BEF-C229-4B44-B10F-6A8F5102207B}">
      <dsp:nvSpPr>
        <dsp:cNvPr id="0" name=""/>
        <dsp:cNvSpPr/>
      </dsp:nvSpPr>
      <dsp:spPr>
        <a:xfrm>
          <a:off x="0" y="4212480"/>
          <a:ext cx="8229600" cy="5990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Improvement </a:t>
          </a:r>
          <a:r>
            <a:rPr lang="en-US" sz="2500" b="1" kern="1200" dirty="0" err="1" smtClean="0">
              <a:solidFill>
                <a:schemeClr val="tx1"/>
              </a:solidFill>
            </a:rPr>
            <a:t>Menjadi</a:t>
          </a:r>
          <a:r>
            <a:rPr lang="en-US" sz="2500" b="1" kern="1200" dirty="0" smtClean="0">
              <a:solidFill>
                <a:schemeClr val="tx1"/>
              </a:solidFill>
            </a:rPr>
            <a:t> Transformation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29243" y="4241723"/>
        <a:ext cx="8171114" cy="540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0FAE3-2231-4AB1-B50C-B2FB704C8882}">
      <dsp:nvSpPr>
        <dsp:cNvPr id="0" name=""/>
        <dsp:cNvSpPr/>
      </dsp:nvSpPr>
      <dsp:spPr>
        <a:xfrm>
          <a:off x="0" y="205143"/>
          <a:ext cx="3505200" cy="175865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</a:rPr>
            <a:t>Pemberdayaan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hanya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sekedar</a:t>
          </a:r>
          <a:r>
            <a:rPr lang="en-US" sz="2500" b="1" kern="1200" dirty="0" smtClean="0">
              <a:solidFill>
                <a:schemeClr val="tx1"/>
              </a:solidFill>
            </a:rPr>
            <a:t>  </a:t>
          </a:r>
          <a:r>
            <a:rPr lang="en-US" sz="2500" b="1" kern="1200" dirty="0" err="1" smtClean="0">
              <a:solidFill>
                <a:schemeClr val="tx1"/>
              </a:solidFill>
            </a:rPr>
            <a:t>sebagai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sarana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legitimasi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kepentingan</a:t>
          </a:r>
          <a:r>
            <a:rPr lang="en-US" sz="2500" b="1" kern="1200" dirty="0" smtClean="0">
              <a:solidFill>
                <a:schemeClr val="tx1"/>
              </a:solidFill>
            </a:rPr>
            <a:t>. </a:t>
          </a:r>
          <a:endParaRPr lang="id-ID" sz="2500" kern="1200" dirty="0">
            <a:solidFill>
              <a:schemeClr val="tx1"/>
            </a:solidFill>
          </a:endParaRPr>
        </a:p>
      </dsp:txBody>
      <dsp:txXfrm>
        <a:off x="85851" y="290994"/>
        <a:ext cx="3333498" cy="1586954"/>
      </dsp:txXfrm>
    </dsp:sp>
    <dsp:sp modelId="{4403E0C3-0B66-4522-A250-B62972764113}">
      <dsp:nvSpPr>
        <dsp:cNvPr id="0" name=""/>
        <dsp:cNvSpPr/>
      </dsp:nvSpPr>
      <dsp:spPr>
        <a:xfrm>
          <a:off x="0" y="2151000"/>
          <a:ext cx="3505200" cy="1758656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</a:rPr>
            <a:t>Masih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adanya</a:t>
          </a:r>
          <a:r>
            <a:rPr lang="en-US" sz="2500" b="1" kern="1200" dirty="0" smtClean="0">
              <a:solidFill>
                <a:schemeClr val="tx1"/>
              </a:solidFill>
            </a:rPr>
            <a:t> bias elite </a:t>
          </a:r>
          <a:r>
            <a:rPr lang="en-US" sz="2500" b="1" kern="1200" dirty="0" err="1" smtClean="0">
              <a:solidFill>
                <a:schemeClr val="tx1"/>
              </a:solidFill>
            </a:rPr>
            <a:t>dalam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proses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perencanaan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dan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pelaksanaan</a:t>
          </a:r>
          <a:r>
            <a:rPr lang="en-US" sz="2500" b="1" kern="1200" dirty="0" smtClean="0">
              <a:solidFill>
                <a:schemeClr val="tx1"/>
              </a:solidFill>
            </a:rPr>
            <a:t>. </a:t>
          </a:r>
          <a:endParaRPr lang="id-ID" sz="2500" kern="1200" dirty="0">
            <a:solidFill>
              <a:schemeClr val="tx1"/>
            </a:solidFill>
          </a:endParaRPr>
        </a:p>
      </dsp:txBody>
      <dsp:txXfrm>
        <a:off x="85851" y="2236851"/>
        <a:ext cx="3333498" cy="15869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8E968-FC89-4896-A920-216E35F25D78}">
      <dsp:nvSpPr>
        <dsp:cNvPr id="0" name=""/>
        <dsp:cNvSpPr/>
      </dsp:nvSpPr>
      <dsp:spPr>
        <a:xfrm>
          <a:off x="1435084" y="338139"/>
          <a:ext cx="3747611" cy="1301496"/>
        </a:xfrm>
        <a:prstGeom prst="ellipse">
          <a:avLst/>
        </a:prstGeom>
        <a:solidFill>
          <a:srgbClr val="FFC000">
            <a:alpha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B6174-DE2C-45AE-A15B-20A21BE6F4D7}">
      <dsp:nvSpPr>
        <dsp:cNvPr id="0" name=""/>
        <dsp:cNvSpPr/>
      </dsp:nvSpPr>
      <dsp:spPr>
        <a:xfrm>
          <a:off x="2951559" y="3525061"/>
          <a:ext cx="726281" cy="46482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74E03-6616-4FBB-9220-D0EEF7E1B990}">
      <dsp:nvSpPr>
        <dsp:cNvPr id="0" name=""/>
        <dsp:cNvSpPr/>
      </dsp:nvSpPr>
      <dsp:spPr>
        <a:xfrm>
          <a:off x="1571625" y="3896917"/>
          <a:ext cx="3486150" cy="871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rial" pitchFamily="34" charset="0"/>
              <a:cs typeface="Arial" pitchFamily="34" charset="0"/>
            </a:rPr>
            <a:t>Kesejahteraan masyarakat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rial" pitchFamily="34" charset="0"/>
              <a:cs typeface="Arial" pitchFamily="34" charset="0"/>
            </a:rPr>
            <a:t>(menanggulangi kemiskinan)</a:t>
          </a:r>
          <a:endParaRPr lang="id-ID" sz="2000" kern="1200" dirty="0">
            <a:latin typeface="Arial" pitchFamily="34" charset="0"/>
            <a:cs typeface="Arial" pitchFamily="34" charset="0"/>
          </a:endParaRPr>
        </a:p>
      </dsp:txBody>
      <dsp:txXfrm>
        <a:off x="1571625" y="3896917"/>
        <a:ext cx="3486150" cy="871537"/>
      </dsp:txXfrm>
    </dsp:sp>
    <dsp:sp modelId="{C6478E16-AF43-491B-9736-64475364648D}">
      <dsp:nvSpPr>
        <dsp:cNvPr id="0" name=""/>
        <dsp:cNvSpPr/>
      </dsp:nvSpPr>
      <dsp:spPr>
        <a:xfrm>
          <a:off x="2797587" y="1740152"/>
          <a:ext cx="1307306" cy="1307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latin typeface="Arial" pitchFamily="34" charset="0"/>
              <a:cs typeface="Arial" pitchFamily="34" charset="0"/>
            </a:rPr>
            <a:t>Infrastruktur (70%)</a:t>
          </a:r>
          <a:endParaRPr lang="id-ID" sz="1800" b="1" kern="1200" dirty="0">
            <a:latin typeface="Arial" pitchFamily="34" charset="0"/>
            <a:cs typeface="Arial" pitchFamily="34" charset="0"/>
          </a:endParaRPr>
        </a:p>
      </dsp:txBody>
      <dsp:txXfrm>
        <a:off x="2989038" y="1931603"/>
        <a:ext cx="924404" cy="924404"/>
      </dsp:txXfrm>
    </dsp:sp>
    <dsp:sp modelId="{C880571C-1705-42C3-805C-64E6DBFD9BCC}">
      <dsp:nvSpPr>
        <dsp:cNvPr id="0" name=""/>
        <dsp:cNvSpPr/>
      </dsp:nvSpPr>
      <dsp:spPr>
        <a:xfrm>
          <a:off x="1862137" y="759382"/>
          <a:ext cx="1307306" cy="130730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Ekonomi (20%)</a:t>
          </a:r>
          <a:endParaRPr lang="id-ID" sz="18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053588" y="950833"/>
        <a:ext cx="924404" cy="924404"/>
      </dsp:txXfrm>
    </dsp:sp>
    <dsp:sp modelId="{0A469B00-7F05-4620-A458-35A448A37FF1}">
      <dsp:nvSpPr>
        <dsp:cNvPr id="0" name=""/>
        <dsp:cNvSpPr/>
      </dsp:nvSpPr>
      <dsp:spPr>
        <a:xfrm>
          <a:off x="3198495" y="443304"/>
          <a:ext cx="1307306" cy="1307306"/>
        </a:xfrm>
        <a:prstGeom prst="ellipse">
          <a:avLst/>
        </a:prstGeom>
        <a:solidFill>
          <a:srgbClr val="00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Sosial (10%)</a:t>
          </a:r>
          <a:endParaRPr lang="id-ID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389946" y="634755"/>
        <a:ext cx="924404" cy="924404"/>
      </dsp:txXfrm>
    </dsp:sp>
    <dsp:sp modelId="{E3B27D9A-B05C-4448-AB01-8DFBD47018B6}">
      <dsp:nvSpPr>
        <dsp:cNvPr id="0" name=""/>
        <dsp:cNvSpPr/>
      </dsp:nvSpPr>
      <dsp:spPr>
        <a:xfrm>
          <a:off x="1219210" y="304813"/>
          <a:ext cx="4429478" cy="385096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0099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68A9E-71A7-4B49-909E-110DEF5F1273}">
      <dsp:nvSpPr>
        <dsp:cNvPr id="0" name=""/>
        <dsp:cNvSpPr/>
      </dsp:nvSpPr>
      <dsp:spPr>
        <a:xfrm>
          <a:off x="0" y="1950232"/>
          <a:ext cx="8153400" cy="6401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Development of Community</a:t>
          </a:r>
          <a:endParaRPr lang="en-US" sz="2800" b="1" kern="1200" dirty="0">
            <a:solidFill>
              <a:schemeClr val="tx1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sp:txBody>
      <dsp:txXfrm>
        <a:off x="0" y="1950232"/>
        <a:ext cx="8153400" cy="640109"/>
      </dsp:txXfrm>
    </dsp:sp>
    <dsp:sp modelId="{CBD4C789-513A-4443-B4AD-6ABC5A28D8CB}">
      <dsp:nvSpPr>
        <dsp:cNvPr id="0" name=""/>
        <dsp:cNvSpPr/>
      </dsp:nvSpPr>
      <dsp:spPr>
        <a:xfrm rot="10800000">
          <a:off x="0" y="975345"/>
          <a:ext cx="8153400" cy="984488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Development With Community</a:t>
          </a:r>
          <a:endParaRPr lang="id-ID" sz="2800" b="1" kern="1200" dirty="0">
            <a:solidFill>
              <a:schemeClr val="tx1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sp:txBody>
      <dsp:txXfrm rot="10800000">
        <a:off x="0" y="975345"/>
        <a:ext cx="8153400" cy="639691"/>
      </dsp:txXfrm>
    </dsp:sp>
    <dsp:sp modelId="{D0DBFAA0-9705-4A79-9377-D656F1DF3898}">
      <dsp:nvSpPr>
        <dsp:cNvPr id="0" name=""/>
        <dsp:cNvSpPr/>
      </dsp:nvSpPr>
      <dsp:spPr>
        <a:xfrm rot="10800000">
          <a:off x="0" y="457"/>
          <a:ext cx="8153400" cy="984488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rPr>
            <a:t>Development for Community</a:t>
          </a:r>
          <a:endParaRPr lang="id-ID" sz="2800" b="1" kern="1200" dirty="0">
            <a:solidFill>
              <a:schemeClr val="tx1"/>
            </a:solidFill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a:endParaRPr>
        </a:p>
      </dsp:txBody>
      <dsp:txXfrm rot="10800000">
        <a:off x="0" y="457"/>
        <a:ext cx="8153400" cy="6396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EBF17-5715-4AC8-8F71-C832A485D473}">
      <dsp:nvSpPr>
        <dsp:cNvPr id="0" name=""/>
        <dsp:cNvSpPr/>
      </dsp:nvSpPr>
      <dsp:spPr>
        <a:xfrm>
          <a:off x="1918220" y="0"/>
          <a:ext cx="3810000" cy="38100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9EA7A4-5C90-4D0F-9CD9-AE188D5C5E8E}">
      <dsp:nvSpPr>
        <dsp:cNvPr id="0" name=""/>
        <dsp:cNvSpPr/>
      </dsp:nvSpPr>
      <dsp:spPr>
        <a:xfrm>
          <a:off x="533393" y="318026"/>
          <a:ext cx="3403186" cy="105516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</a:rPr>
            <a:t>Public Responsibility</a:t>
          </a:r>
          <a:endParaRPr lang="id-ID" sz="2600" b="1" kern="1200" dirty="0">
            <a:solidFill>
              <a:schemeClr val="tx1"/>
            </a:solidFill>
          </a:endParaRPr>
        </a:p>
      </dsp:txBody>
      <dsp:txXfrm>
        <a:off x="584902" y="369535"/>
        <a:ext cx="3300168" cy="952149"/>
      </dsp:txXfrm>
    </dsp:sp>
    <dsp:sp modelId="{D8F77DBB-FCBF-43D4-993E-47166AB7AC6D}">
      <dsp:nvSpPr>
        <dsp:cNvPr id="0" name=""/>
        <dsp:cNvSpPr/>
      </dsp:nvSpPr>
      <dsp:spPr>
        <a:xfrm>
          <a:off x="4191000" y="318026"/>
          <a:ext cx="3403186" cy="1055167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solidFill>
                <a:schemeClr val="tx1"/>
              </a:solidFill>
            </a:rPr>
            <a:t>Manajerial</a:t>
          </a:r>
          <a:r>
            <a:rPr lang="en-US" sz="2600" b="1" kern="1200" dirty="0" smtClean="0">
              <a:solidFill>
                <a:schemeClr val="tx1"/>
              </a:solidFill>
            </a:rPr>
            <a:t> Responsibility</a:t>
          </a:r>
          <a:endParaRPr lang="id-ID" sz="2600" b="1" kern="1200" dirty="0">
            <a:solidFill>
              <a:schemeClr val="tx1"/>
            </a:solidFill>
          </a:endParaRPr>
        </a:p>
      </dsp:txBody>
      <dsp:txXfrm>
        <a:off x="4242509" y="369535"/>
        <a:ext cx="3300168" cy="952149"/>
      </dsp:txXfrm>
    </dsp:sp>
    <dsp:sp modelId="{8E80C2A6-93D5-4D3C-A326-4CA6939AFF4A}">
      <dsp:nvSpPr>
        <dsp:cNvPr id="0" name=""/>
        <dsp:cNvSpPr/>
      </dsp:nvSpPr>
      <dsp:spPr>
        <a:xfrm>
          <a:off x="533393" y="1918226"/>
          <a:ext cx="3403186" cy="1055167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</a:rPr>
            <a:t>Financial Responsibility</a:t>
          </a:r>
          <a:endParaRPr lang="id-ID" sz="2600" b="1" kern="1200" dirty="0">
            <a:solidFill>
              <a:schemeClr val="tx1"/>
            </a:solidFill>
          </a:endParaRPr>
        </a:p>
      </dsp:txBody>
      <dsp:txXfrm>
        <a:off x="584902" y="1969735"/>
        <a:ext cx="3300168" cy="952149"/>
      </dsp:txXfrm>
    </dsp:sp>
    <dsp:sp modelId="{3D6E7651-1E0F-4329-9CB1-4254B7986FE8}">
      <dsp:nvSpPr>
        <dsp:cNvPr id="0" name=""/>
        <dsp:cNvSpPr/>
      </dsp:nvSpPr>
      <dsp:spPr>
        <a:xfrm>
          <a:off x="4191000" y="1918226"/>
          <a:ext cx="3403186" cy="1055167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tx1"/>
              </a:solidFill>
            </a:rPr>
            <a:t>Environment Responsibility</a:t>
          </a:r>
          <a:endParaRPr lang="id-ID" sz="2600" b="1" kern="1200" dirty="0">
            <a:solidFill>
              <a:schemeClr val="tx1"/>
            </a:solidFill>
          </a:endParaRPr>
        </a:p>
      </dsp:txBody>
      <dsp:txXfrm>
        <a:off x="4242509" y="1969735"/>
        <a:ext cx="3300168" cy="9521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0A51D-659B-4B5E-BA15-437B7032C4EA}">
      <dsp:nvSpPr>
        <dsp:cNvPr id="0" name=""/>
        <dsp:cNvSpPr/>
      </dsp:nvSpPr>
      <dsp:spPr>
        <a:xfrm rot="16200000">
          <a:off x="792559" y="-792559"/>
          <a:ext cx="1615281" cy="32004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AKADEMISI</a:t>
          </a:r>
          <a:endParaRPr lang="id-ID" sz="2700" kern="1200" dirty="0">
            <a:solidFill>
              <a:schemeClr val="tx1"/>
            </a:solidFill>
          </a:endParaRPr>
        </a:p>
      </dsp:txBody>
      <dsp:txXfrm rot="5400000">
        <a:off x="0" y="0"/>
        <a:ext cx="3200400" cy="1211461"/>
      </dsp:txXfrm>
    </dsp:sp>
    <dsp:sp modelId="{39635435-130E-4EA3-83DE-D4CE808230EB}">
      <dsp:nvSpPr>
        <dsp:cNvPr id="0" name=""/>
        <dsp:cNvSpPr/>
      </dsp:nvSpPr>
      <dsp:spPr>
        <a:xfrm>
          <a:off x="3200400" y="0"/>
          <a:ext cx="3200400" cy="1615281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BISNIS</a:t>
          </a:r>
          <a:endParaRPr lang="id-ID" sz="2700" b="1" kern="1200" dirty="0" smtClean="0">
            <a:solidFill>
              <a:schemeClr val="tx1"/>
            </a:solidFill>
          </a:endParaRPr>
        </a:p>
      </dsp:txBody>
      <dsp:txXfrm>
        <a:off x="3200400" y="0"/>
        <a:ext cx="3200400" cy="1211461"/>
      </dsp:txXfrm>
    </dsp:sp>
    <dsp:sp modelId="{8D6BCE52-0850-4116-91E4-31D3AD3B0E80}">
      <dsp:nvSpPr>
        <dsp:cNvPr id="0" name=""/>
        <dsp:cNvSpPr/>
      </dsp:nvSpPr>
      <dsp:spPr>
        <a:xfrm rot="10800000">
          <a:off x="0" y="1615281"/>
          <a:ext cx="3200400" cy="1615281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CIVIL SOCIETY</a:t>
          </a:r>
          <a:endParaRPr lang="id-ID" sz="2700" b="1" kern="1200" dirty="0" smtClean="0">
            <a:solidFill>
              <a:schemeClr val="tx1"/>
            </a:solidFill>
          </a:endParaRPr>
        </a:p>
      </dsp:txBody>
      <dsp:txXfrm rot="10800000">
        <a:off x="0" y="2019101"/>
        <a:ext cx="3200400" cy="1211461"/>
      </dsp:txXfrm>
    </dsp:sp>
    <dsp:sp modelId="{6964D281-1731-48A9-BF85-778AEA91278D}">
      <dsp:nvSpPr>
        <dsp:cNvPr id="0" name=""/>
        <dsp:cNvSpPr/>
      </dsp:nvSpPr>
      <dsp:spPr>
        <a:xfrm rot="5400000">
          <a:off x="3992959" y="822722"/>
          <a:ext cx="1615281" cy="32004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GOVERNANCE </a:t>
          </a:r>
          <a:endParaRPr lang="id-ID" sz="2700" b="1" kern="1200" dirty="0" smtClean="0">
            <a:solidFill>
              <a:schemeClr val="tx1"/>
            </a:solidFill>
          </a:endParaRPr>
        </a:p>
      </dsp:txBody>
      <dsp:txXfrm rot="-5400000">
        <a:off x="3200400" y="2019101"/>
        <a:ext cx="3200400" cy="1211461"/>
      </dsp:txXfrm>
    </dsp:sp>
    <dsp:sp modelId="{041B13A4-754E-4C13-BD81-973C244E68F3}">
      <dsp:nvSpPr>
        <dsp:cNvPr id="0" name=""/>
        <dsp:cNvSpPr/>
      </dsp:nvSpPr>
      <dsp:spPr>
        <a:xfrm>
          <a:off x="974035" y="1211461"/>
          <a:ext cx="4452729" cy="80764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Forum ABCG </a:t>
          </a:r>
          <a:endParaRPr lang="id-ID" sz="3200" kern="1200" dirty="0">
            <a:solidFill>
              <a:schemeClr val="tx1"/>
            </a:solidFill>
          </a:endParaRPr>
        </a:p>
      </dsp:txBody>
      <dsp:txXfrm>
        <a:off x="1013461" y="1250887"/>
        <a:ext cx="4373877" cy="7287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7FE8B-1788-4A71-BD5C-78411F4A0AFF}">
      <dsp:nvSpPr>
        <dsp:cNvPr id="0" name=""/>
        <dsp:cNvSpPr/>
      </dsp:nvSpPr>
      <dsp:spPr>
        <a:xfrm>
          <a:off x="1991359" y="40639"/>
          <a:ext cx="2113280" cy="211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academic</a:t>
          </a:r>
          <a:endParaRPr lang="id-ID" sz="2400" kern="1200" dirty="0"/>
        </a:p>
      </dsp:txBody>
      <dsp:txXfrm>
        <a:off x="2235200" y="325119"/>
        <a:ext cx="1625600" cy="670560"/>
      </dsp:txXfrm>
    </dsp:sp>
    <dsp:sp modelId="{D7857BF6-105E-4A41-A0A7-E9B3E2D93E3E}">
      <dsp:nvSpPr>
        <dsp:cNvPr id="0" name=""/>
        <dsp:cNvSpPr/>
      </dsp:nvSpPr>
      <dsp:spPr>
        <a:xfrm>
          <a:off x="2926080" y="975359"/>
          <a:ext cx="2113280" cy="211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bussiness</a:t>
          </a:r>
          <a:endParaRPr lang="id-ID" sz="2000" kern="1200" dirty="0"/>
        </a:p>
      </dsp:txBody>
      <dsp:txXfrm>
        <a:off x="4064000" y="1219200"/>
        <a:ext cx="812800" cy="1625600"/>
      </dsp:txXfrm>
    </dsp:sp>
    <dsp:sp modelId="{2B99727D-CBBD-48ED-9950-4C744E054B7C}">
      <dsp:nvSpPr>
        <dsp:cNvPr id="0" name=""/>
        <dsp:cNvSpPr/>
      </dsp:nvSpPr>
      <dsp:spPr>
        <a:xfrm>
          <a:off x="1991359" y="1910080"/>
          <a:ext cx="2113280" cy="211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community</a:t>
          </a:r>
          <a:endParaRPr lang="id-ID" sz="2700" kern="1200" dirty="0"/>
        </a:p>
      </dsp:txBody>
      <dsp:txXfrm>
        <a:off x="2235200" y="3068320"/>
        <a:ext cx="1625600" cy="670560"/>
      </dsp:txXfrm>
    </dsp:sp>
    <dsp:sp modelId="{99DD7591-37A7-4936-93D7-DA560C694859}">
      <dsp:nvSpPr>
        <dsp:cNvPr id="0" name=""/>
        <dsp:cNvSpPr/>
      </dsp:nvSpPr>
      <dsp:spPr>
        <a:xfrm>
          <a:off x="1056640" y="975359"/>
          <a:ext cx="2113280" cy="211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government</a:t>
          </a:r>
          <a:endParaRPr lang="id-ID" sz="2000" kern="1200" dirty="0"/>
        </a:p>
      </dsp:txBody>
      <dsp:txXfrm>
        <a:off x="1219200" y="1219200"/>
        <a:ext cx="812800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993D3-E2CF-442B-AC31-9B49DCF17485}" type="datetimeFigureOut">
              <a:rPr lang="id-ID" smtClean="0"/>
              <a:pPr/>
              <a:t>08/11/2019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FA106-8DAA-4388-8AEF-37C34CE0445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908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A68F-1F12-4D51-A5ED-CA6CB475E16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3EAFE-964E-4EAF-81A3-6C2E8CD9D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2057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PEMBERDAYAAN </a:t>
            </a:r>
            <a:br>
              <a:rPr lang="en-US" sz="54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54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MASYARAKAT</a:t>
            </a:r>
            <a:endParaRPr lang="en-US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76400"/>
            <a:ext cx="8229600" cy="39925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smtClean="0"/>
              <a:t>Sustainable Development Goals (SDGs) (</a:t>
            </a:r>
            <a:r>
              <a:rPr lang="en-US" sz="2800" b="1" smtClean="0"/>
              <a:t>Summit 2012 di Rio de Janeiro)</a:t>
            </a:r>
            <a:r>
              <a:rPr lang="en-US" sz="2800" b="1" smtClean="0">
                <a:sym typeface="Wingdings" panose="05000000000000000000" pitchFamily="2" charset="2"/>
              </a:rPr>
              <a:t> Pembangunan berkelanjutan </a:t>
            </a:r>
            <a:r>
              <a:rPr lang="en-US" sz="2800" b="1" smtClean="0"/>
              <a:t> </a:t>
            </a:r>
            <a:endParaRPr lang="en-US" sz="2800" b="1" i="1" smtClean="0"/>
          </a:p>
          <a:p>
            <a:r>
              <a:rPr lang="en-US" sz="2600" b="1" smtClean="0"/>
              <a:t>Visi pembangunan paska-2015 adalah pembangunan berkelanjutan yang inklusif, adil dan bermartabat yang menghilangkan ketimpangan ekonomi, gender, sosial dan politik. </a:t>
            </a:r>
          </a:p>
          <a:p>
            <a:r>
              <a:rPr lang="en-US" sz="2600" b="1" smtClean="0"/>
              <a:t>Agenda pembangunan paska-2015 mampu mendorong mampu mendorong berakhirnya kemiskinan dan ketimpangan.</a:t>
            </a:r>
            <a:endParaRPr lang="en-US" sz="2600" b="1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6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MENGAPA </a:t>
            </a:r>
            <a:r>
              <a:rPr lang="id-ID" sz="6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id-ID" sz="6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en-US" sz="6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PEMBERDAYAAN</a:t>
            </a:r>
            <a:endParaRPr lang="en-US" sz="66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6" name="Picture 2" descr="http://images.all-free-download.com/images/graphiclarge/3d_red_question_mark_button_image_1655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84072" y="-533400"/>
            <a:ext cx="2759928" cy="220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27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REORIENTASI PEMBERDAYAAN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9718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2500" b="1" dirty="0" err="1" smtClean="0"/>
              <a:t>Reorientasi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pola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pikir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pemberdayaan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masyarakat</a:t>
            </a:r>
            <a:r>
              <a:rPr lang="en-US" sz="2500" b="1" dirty="0" smtClean="0"/>
              <a:t> (</a:t>
            </a:r>
            <a:r>
              <a:rPr lang="en-US" sz="2500" b="1" dirty="0" err="1" smtClean="0"/>
              <a:t>masyarakat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negara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pasar</a:t>
            </a:r>
            <a:r>
              <a:rPr lang="en-US" sz="2500" b="1" dirty="0" smtClean="0"/>
              <a:t>).</a:t>
            </a:r>
          </a:p>
          <a:p>
            <a:pPr algn="just">
              <a:spcBef>
                <a:spcPts val="0"/>
              </a:spcBef>
            </a:pPr>
            <a:r>
              <a:rPr lang="en-US" sz="2500" b="1" dirty="0" err="1" smtClean="0"/>
              <a:t>Pola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pikir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selama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ini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masih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mengacu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pada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pola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pikir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developmentalist</a:t>
            </a:r>
            <a:endParaRPr lang="id-ID" sz="2500" b="1" dirty="0" smtClean="0"/>
          </a:p>
          <a:p>
            <a:pPr algn="just">
              <a:spcBef>
                <a:spcPts val="0"/>
              </a:spcBef>
            </a:pPr>
            <a:r>
              <a:rPr lang="en-US" sz="2500" b="1" dirty="0" smtClean="0"/>
              <a:t>Negara </a:t>
            </a:r>
            <a:r>
              <a:rPr lang="en-US" sz="2500" b="1" dirty="0" err="1" smtClean="0"/>
              <a:t>masih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cenderung</a:t>
            </a:r>
            <a:r>
              <a:rPr lang="en-US" sz="2500" b="1" dirty="0" smtClean="0"/>
              <a:t> underestimate, </a:t>
            </a:r>
          </a:p>
          <a:p>
            <a:pPr algn="just">
              <a:spcBef>
                <a:spcPts val="0"/>
              </a:spcBef>
            </a:pPr>
            <a:r>
              <a:rPr lang="en-US" sz="2500" b="1" dirty="0" err="1" smtClean="0"/>
              <a:t>Masyarakat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tidak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bisa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selalu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mengharapkan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bantuan</a:t>
            </a:r>
            <a:r>
              <a:rPr lang="en-US" sz="2500" b="1" dirty="0" smtClean="0"/>
              <a:t>/</a:t>
            </a:r>
            <a:r>
              <a:rPr lang="en-US" sz="2500" b="1" dirty="0" err="1" smtClean="0"/>
              <a:t>kridho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lumahing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asto</a:t>
            </a:r>
            <a:r>
              <a:rPr lang="en-US" sz="2500" b="1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5200" y="1447800"/>
            <a:ext cx="5105400" cy="8925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sz="2600" b="1" dirty="0" smtClean="0"/>
              <a:t>P</a:t>
            </a:r>
            <a:r>
              <a:rPr lang="en-US" sz="2600" b="1" dirty="0" err="1" smtClean="0"/>
              <a:t>emberian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kewenangan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penguatan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kapasitas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masyarakat</a:t>
            </a:r>
            <a:endParaRPr lang="en-US" sz="2600" b="1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457200" y="1371600"/>
            <a:ext cx="2819400" cy="1143000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600" b="1" dirty="0" smtClean="0">
                <a:solidFill>
                  <a:schemeClr val="tx1"/>
                </a:solidFill>
              </a:rPr>
              <a:t>PEMBERDAYAAN</a:t>
            </a:r>
            <a:endParaRPr lang="id-ID" sz="2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5562600"/>
            <a:ext cx="5105400" cy="12926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sz="2600" b="1" dirty="0" smtClean="0"/>
              <a:t>Tidak sekedar membantu program-program CSR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dalam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bentuk</a:t>
            </a:r>
            <a:r>
              <a:rPr lang="en-US" sz="2600" b="1" dirty="0" smtClean="0"/>
              <a:t> program-program </a:t>
            </a:r>
            <a:r>
              <a:rPr lang="en-US" sz="2600" b="1" dirty="0" err="1" smtClean="0"/>
              <a:t>karitatif</a:t>
            </a:r>
            <a:r>
              <a:rPr lang="en-US" sz="2600" b="1" dirty="0" smtClean="0"/>
              <a:t>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609600" y="5486400"/>
            <a:ext cx="2819400" cy="11430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600" b="1" dirty="0" smtClean="0">
                <a:solidFill>
                  <a:schemeClr val="tx1"/>
                </a:solidFill>
              </a:rPr>
              <a:t>PERUSAHAAN</a:t>
            </a:r>
            <a:endParaRPr lang="id-ID" sz="2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900" b="1" i="1" dirty="0" err="1" smtClean="0"/>
              <a:t>Pendekatan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harus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berbeda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dengan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sesuai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dengan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perkembangan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kapasitas</a:t>
            </a:r>
            <a:r>
              <a:rPr lang="en-US" sz="2900" b="1" i="1" dirty="0" smtClean="0"/>
              <a:t>  </a:t>
            </a:r>
            <a:r>
              <a:rPr lang="en-US" sz="2900" b="1" i="1" dirty="0" err="1" smtClean="0"/>
              <a:t>masyarakat</a:t>
            </a:r>
            <a:r>
              <a:rPr lang="en-US" sz="2900" b="1" i="1" dirty="0" smtClean="0"/>
              <a:t>.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3581400"/>
          <a:ext cx="81534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28956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TAHAPAN :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REORIENTASI PEMBERDAYAAN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REORIENTASI PEMBERDAYAAN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3657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600" b="1" dirty="0" err="1" smtClean="0"/>
              <a:t>Peningkatan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kapasitas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masyarakat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untuk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mandiri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membangun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jejaring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sosial</a:t>
            </a:r>
            <a:r>
              <a:rPr lang="en-US" sz="2600" b="1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600" b="1" dirty="0" err="1" smtClean="0"/>
              <a:t>Institusionalisasi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penyelenggara</a:t>
            </a:r>
            <a:r>
              <a:rPr lang="en-US" sz="2600" b="1" dirty="0" smtClean="0"/>
              <a:t> program </a:t>
            </a:r>
            <a:r>
              <a:rPr lang="en-US" sz="2600" b="1" dirty="0" err="1" smtClean="0"/>
              <a:t>pemberdayaan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masyarakat</a:t>
            </a:r>
            <a:r>
              <a:rPr lang="en-US" sz="2600" b="1" dirty="0" smtClean="0"/>
              <a:t>  (</a:t>
            </a:r>
            <a:r>
              <a:rPr lang="en-US" sz="2600" b="1" dirty="0" err="1" smtClean="0"/>
              <a:t>anggaran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kesinambungan</a:t>
            </a:r>
            <a:r>
              <a:rPr lang="en-US" sz="2600" b="1" dirty="0" smtClean="0"/>
              <a:t> program, SDM yang </a:t>
            </a:r>
            <a:r>
              <a:rPr lang="en-US" sz="2600" b="1" dirty="0" err="1" smtClean="0"/>
              <a:t>memiliki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kompetensi</a:t>
            </a:r>
            <a:r>
              <a:rPr lang="en-US" sz="2600" b="1" dirty="0" smtClean="0"/>
              <a:t>).</a:t>
            </a:r>
          </a:p>
          <a:p>
            <a:pPr>
              <a:spcBef>
                <a:spcPts val="1200"/>
              </a:spcBef>
            </a:pPr>
            <a:r>
              <a:rPr lang="en-US" sz="2600" b="1" dirty="0" err="1" smtClean="0"/>
              <a:t>Institusionalisasi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pada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penerima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manfaat</a:t>
            </a:r>
            <a:r>
              <a:rPr lang="en-US" sz="2600" b="1" dirty="0" smtClean="0"/>
              <a:t> (</a:t>
            </a:r>
            <a:r>
              <a:rPr lang="en-US" sz="2600" b="1" dirty="0" err="1" smtClean="0"/>
              <a:t>kesinambungan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aktivitas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lokal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adanya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fungsi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institusi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lokal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berkembangnya</a:t>
            </a:r>
            <a:r>
              <a:rPr lang="en-US" sz="2600" b="1" dirty="0" smtClean="0"/>
              <a:t> modal </a:t>
            </a:r>
            <a:r>
              <a:rPr lang="en-US" sz="2600" b="1" dirty="0" err="1" smtClean="0"/>
              <a:t>sosial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kapasitas</a:t>
            </a:r>
            <a:r>
              <a:rPr lang="en-US" sz="2600" b="1" dirty="0" smtClean="0"/>
              <a:t>  </a:t>
            </a:r>
            <a:r>
              <a:rPr lang="en-US" sz="2600" b="1" dirty="0" err="1" smtClean="0"/>
              <a:t>masyarakat</a:t>
            </a:r>
            <a:r>
              <a:rPr lang="en-US" sz="2600" b="1" dirty="0" smtClean="0"/>
              <a:t>).</a:t>
            </a:r>
            <a:endParaRPr lang="id-ID" sz="26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5638800"/>
            <a:ext cx="9144000" cy="1219200"/>
            <a:chOff x="0" y="4811575"/>
            <a:chExt cx="9144000" cy="1513025"/>
          </a:xfrm>
        </p:grpSpPr>
        <p:pic>
          <p:nvPicPr>
            <p:cNvPr id="10" name="Picture 2" descr="http://t2.gstatic.com/images?q=tbn:ANd9GcQcWtC1PBju_umSLsG8-JLGB38q1XtsC1WsRs2T6R300jE1PGG9sA"/>
            <p:cNvPicPr>
              <a:picLocks noChangeAspect="1" noChangeArrowheads="1"/>
            </p:cNvPicPr>
            <p:nvPr/>
          </p:nvPicPr>
          <p:blipFill>
            <a:blip r:embed="rId2" cstate="print"/>
            <a:srcRect b="26065"/>
            <a:stretch>
              <a:fillRect/>
            </a:stretch>
          </p:blipFill>
          <p:spPr bwMode="auto">
            <a:xfrm>
              <a:off x="5860473" y="4811575"/>
              <a:ext cx="3283527" cy="1513025"/>
            </a:xfrm>
            <a:prstGeom prst="rect">
              <a:avLst/>
            </a:prstGeom>
            <a:noFill/>
          </p:spPr>
        </p:pic>
        <p:pic>
          <p:nvPicPr>
            <p:cNvPr id="11" name="Picture 2" descr="http://t2.gstatic.com/images?q=tbn:ANd9GcQcWtC1PBju_umSLsG8-JLGB38q1XtsC1WsRs2T6R300jE1PGG9sA"/>
            <p:cNvPicPr>
              <a:picLocks noChangeAspect="1" noChangeArrowheads="1"/>
            </p:cNvPicPr>
            <p:nvPr/>
          </p:nvPicPr>
          <p:blipFill>
            <a:blip r:embed="rId2" cstate="print"/>
            <a:srcRect b="26065"/>
            <a:stretch>
              <a:fillRect/>
            </a:stretch>
          </p:blipFill>
          <p:spPr bwMode="auto">
            <a:xfrm>
              <a:off x="2625437" y="4811575"/>
              <a:ext cx="3283527" cy="1513025"/>
            </a:xfrm>
            <a:prstGeom prst="rect">
              <a:avLst/>
            </a:prstGeom>
            <a:noFill/>
          </p:spPr>
        </p:pic>
        <p:pic>
          <p:nvPicPr>
            <p:cNvPr id="12" name="Picture 2" descr="http://t2.gstatic.com/images?q=tbn:ANd9GcQcWtC1PBju_umSLsG8-JLGB38q1XtsC1WsRs2T6R300jE1PGG9sA"/>
            <p:cNvPicPr>
              <a:picLocks noChangeAspect="1" noChangeArrowheads="1"/>
            </p:cNvPicPr>
            <p:nvPr/>
          </p:nvPicPr>
          <p:blipFill>
            <a:blip r:embed="rId2" cstate="print"/>
            <a:srcRect l="20675" b="26065"/>
            <a:stretch>
              <a:fillRect/>
            </a:stretch>
          </p:blipFill>
          <p:spPr bwMode="auto">
            <a:xfrm>
              <a:off x="0" y="4811575"/>
              <a:ext cx="2604655" cy="15130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REORIENTASI PEMBERDAYAAN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5240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b="1" i="1" dirty="0" err="1" smtClean="0"/>
              <a:t>Penyelenggara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pemberdayaan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masyarakat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harus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melakukan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hal-hal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sebagai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berikut</a:t>
            </a:r>
            <a:r>
              <a:rPr lang="id-ID" sz="2800" b="1" i="1" dirty="0" smtClean="0"/>
              <a:t>:</a:t>
            </a:r>
            <a:endParaRPr lang="id-ID" sz="2800" b="1" i="1" dirty="0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743200"/>
          <a:ext cx="8305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REORIENTASI PEMBERDAYAAN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5240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b="1" i="1" dirty="0" err="1" smtClean="0"/>
              <a:t>Dalam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tataran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makro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perlu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sinergi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kerjasama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dengan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berbagai</a:t>
            </a:r>
            <a:r>
              <a:rPr lang="en-US" sz="2800" b="1" i="1" dirty="0" smtClean="0"/>
              <a:t> stakeholder </a:t>
            </a:r>
            <a:r>
              <a:rPr lang="id-ID" sz="2800" b="1" i="1" dirty="0" smtClean="0"/>
              <a:t>:</a:t>
            </a:r>
            <a:endParaRPr lang="id-ID" sz="2800" b="1" i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295400" y="2819400"/>
          <a:ext cx="6400800" cy="323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7176" y="500042"/>
            <a:ext cx="9086824" cy="7143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Contoh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Kemitraan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dalam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Pengembangan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Masyarakat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18" name="Diagram 17"/>
          <p:cNvGraphicFramePr/>
          <p:nvPr/>
        </p:nvGraphicFramePr>
        <p:xfrm>
          <a:off x="1428728" y="15001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Line Callout 2 (Border and Accent Bar) 18"/>
          <p:cNvSpPr/>
          <p:nvPr/>
        </p:nvSpPr>
        <p:spPr>
          <a:xfrm>
            <a:off x="6500826" y="1357298"/>
            <a:ext cx="1928826" cy="71438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2763"/>
              <a:gd name="adj6" fmla="val -56765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+mj-lt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Support &amp; Catalyst, Community Service</a:t>
            </a:r>
            <a:endParaRPr lang="id-ID" sz="1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id-ID" dirty="0"/>
          </a:p>
        </p:txBody>
      </p:sp>
      <p:sp>
        <p:nvSpPr>
          <p:cNvPr id="20" name="Line Callout 2 (Border and Accent Bar) 19"/>
          <p:cNvSpPr/>
          <p:nvPr/>
        </p:nvSpPr>
        <p:spPr>
          <a:xfrm>
            <a:off x="6715140" y="5072074"/>
            <a:ext cx="1928826" cy="71438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8855"/>
              <a:gd name="adj6" fmla="val -51498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+mj-lt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Provide affordable product &amp; technology </a:t>
            </a:r>
            <a:endParaRPr lang="id-ID" sz="1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id-ID" dirty="0"/>
          </a:p>
        </p:txBody>
      </p:sp>
      <p:sp>
        <p:nvSpPr>
          <p:cNvPr id="21" name="Line Callout 2 (Border and Accent Bar) 20"/>
          <p:cNvSpPr/>
          <p:nvPr/>
        </p:nvSpPr>
        <p:spPr>
          <a:xfrm>
            <a:off x="857224" y="5286388"/>
            <a:ext cx="1928826" cy="857256"/>
          </a:xfrm>
          <a:prstGeom prst="accentBorderCallout2">
            <a:avLst>
              <a:gd name="adj1" fmla="val 464"/>
              <a:gd name="adj2" fmla="val 112066"/>
              <a:gd name="adj3" fmla="val -23916"/>
              <a:gd name="adj4" fmla="val 117277"/>
              <a:gd name="adj5" fmla="val -25079"/>
              <a:gd name="adj6" fmla="val 131358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+mj-lt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Increase awareness, involvement and participation</a:t>
            </a:r>
            <a:endParaRPr lang="id-ID" dirty="0"/>
          </a:p>
        </p:txBody>
      </p:sp>
      <p:sp>
        <p:nvSpPr>
          <p:cNvPr id="22" name="Line Callout 2 (Border and Accent Bar) 21"/>
          <p:cNvSpPr/>
          <p:nvPr/>
        </p:nvSpPr>
        <p:spPr>
          <a:xfrm>
            <a:off x="357158" y="1500174"/>
            <a:ext cx="1928826" cy="714380"/>
          </a:xfrm>
          <a:prstGeom prst="accentBorderCallout2">
            <a:avLst>
              <a:gd name="adj1" fmla="val 100019"/>
              <a:gd name="adj2" fmla="val 112819"/>
              <a:gd name="adj3" fmla="val 100020"/>
              <a:gd name="adj4" fmla="val 130069"/>
              <a:gd name="adj5" fmla="val 147619"/>
              <a:gd name="adj6" fmla="val 140388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Facilitate Workshop and Training Facility</a:t>
            </a:r>
            <a:endParaRPr lang="id-ID" sz="1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ESENSI PEMBERDAYAAN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ANTITESIS DARI PERSPEKTIF SEBELUMNYA </a:t>
            </a:r>
            <a:endParaRPr lang="en-US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ages.all-free-download.com/images/graphiclarge/3d_red_question_mark_button_image_1655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84072" y="0"/>
            <a:ext cx="2759928" cy="251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MENGAPA </a:t>
            </a:r>
            <a:r>
              <a:rPr lang="id-ID" sz="6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id-ID" sz="6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en-US" sz="6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PEMBERDAYAAN</a:t>
            </a:r>
            <a:endParaRPr lang="en-US" sz="66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92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600" b="1" dirty="0" err="1" smtClean="0"/>
              <a:t>Masih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ada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ketidakberdayaan</a:t>
            </a:r>
            <a:r>
              <a:rPr lang="en-US" sz="2600" b="1" dirty="0"/>
              <a:t> </a:t>
            </a:r>
            <a:r>
              <a:rPr lang="en-US" sz="2600" b="1" dirty="0" err="1" smtClean="0"/>
              <a:t>masyarakat</a:t>
            </a:r>
            <a:r>
              <a:rPr lang="en-US" sz="2600" b="1" dirty="0" smtClean="0"/>
              <a:t> (</a:t>
            </a:r>
            <a:r>
              <a:rPr lang="en-US" sz="2600" b="1" dirty="0" err="1" smtClean="0"/>
              <a:t>marginalisasi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keterisolasian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keterbatasan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akses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masyarakat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baik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sosial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maupun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politik</a:t>
            </a:r>
            <a:r>
              <a:rPr lang="en-US" sz="2600" b="1" dirty="0" smtClean="0"/>
              <a:t>)</a:t>
            </a:r>
          </a:p>
          <a:p>
            <a:r>
              <a:rPr lang="en-US" sz="2600" b="1" dirty="0" err="1" smtClean="0"/>
              <a:t>Isu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Kemiskinan</a:t>
            </a:r>
            <a:r>
              <a:rPr lang="en-US" sz="2600" b="1" dirty="0" smtClean="0"/>
              <a:t> Dan </a:t>
            </a:r>
            <a:r>
              <a:rPr lang="en-US" sz="2600" b="1" dirty="0" err="1" smtClean="0"/>
              <a:t>Ketimpangan</a:t>
            </a:r>
            <a:endParaRPr lang="en-US" sz="2600" b="1" dirty="0" smtClean="0"/>
          </a:p>
          <a:p>
            <a:r>
              <a:rPr lang="en-US" sz="2600" b="1" dirty="0" err="1" smtClean="0"/>
              <a:t>Banyak</a:t>
            </a:r>
            <a:r>
              <a:rPr lang="en-US" sz="2600" b="1" dirty="0" smtClean="0"/>
              <a:t> program-program yang </a:t>
            </a:r>
            <a:r>
              <a:rPr lang="en-US" sz="2600" b="1" dirty="0" err="1" smtClean="0"/>
              <a:t>tidak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berkelanjutan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justru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menimbulkan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ketergantungan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masyarakat</a:t>
            </a:r>
            <a:r>
              <a:rPr lang="en-US" sz="2600" b="1" dirty="0" smtClean="0"/>
              <a:t>. </a:t>
            </a:r>
          </a:p>
          <a:p>
            <a:pPr lvl="0"/>
            <a:r>
              <a:rPr lang="en-US" sz="2600" b="1" dirty="0" err="1" smtClean="0"/>
              <a:t>Ketidakberdayaan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dapat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disebabkan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oleh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kondisi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struktural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masyarakatnya</a:t>
            </a:r>
            <a:r>
              <a:rPr lang="en-US" sz="2600" b="1" dirty="0" smtClean="0"/>
              <a:t> yang </a:t>
            </a:r>
            <a:r>
              <a:rPr lang="en-US" sz="2600" b="1" dirty="0" err="1" smtClean="0"/>
              <a:t>mengandung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unsur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diskriminasi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dominasi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aprap1.files.wordpress.com/2011/03/rapa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09800"/>
            <a:ext cx="4829175" cy="34385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PROBLEMATIKA PEMBERDAYAAN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3505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C</a:t>
            </a:r>
            <a:r>
              <a:rPr lang="id-ID" sz="7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ONTOH: PNPM</a:t>
            </a:r>
            <a:endParaRPr lang="en-US" sz="7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029200" cy="48307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500" b="1" dirty="0" err="1" smtClean="0"/>
              <a:t>Pengamatan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selama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ini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memperlihatkan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bahwa</a:t>
            </a:r>
            <a:r>
              <a:rPr lang="en-US" sz="2500" b="1" dirty="0" smtClean="0"/>
              <a:t> program PNPM </a:t>
            </a:r>
            <a:r>
              <a:rPr lang="en-US" sz="2500" b="1" dirty="0" err="1" smtClean="0"/>
              <a:t>di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beberapa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daerah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mencapai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hasil</a:t>
            </a:r>
            <a:r>
              <a:rPr lang="en-US" sz="2500" b="1" dirty="0" smtClean="0"/>
              <a:t> yang </a:t>
            </a:r>
            <a:r>
              <a:rPr lang="en-US" sz="2500" b="1" dirty="0" err="1" smtClean="0"/>
              <a:t>cukup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menggembirakan</a:t>
            </a:r>
            <a:r>
              <a:rPr lang="en-US" sz="2500" b="1" dirty="0" smtClean="0"/>
              <a:t>. </a:t>
            </a:r>
            <a:endParaRPr lang="id-ID" sz="2500" b="1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sz="2500" b="1" dirty="0" err="1" smtClean="0"/>
              <a:t>Banyak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daerah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sasaran</a:t>
            </a:r>
            <a:r>
              <a:rPr lang="en-US" sz="2500" b="1" dirty="0" smtClean="0"/>
              <a:t> yang </a:t>
            </a:r>
            <a:r>
              <a:rPr lang="en-US" sz="2500" b="1" dirty="0" err="1" smtClean="0"/>
              <a:t>kemudian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berhasil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menjalankan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pembangunan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wilayahnya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terutama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pembangunan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fisik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seperti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jembatan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jalan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sarana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pendidikan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polindes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maupun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prasarana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fisik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lainnya</a:t>
            </a:r>
            <a:r>
              <a:rPr lang="en-US" sz="2500" b="1" dirty="0" smtClean="0"/>
              <a:t>. </a:t>
            </a:r>
          </a:p>
        </p:txBody>
      </p:sp>
      <p:pic>
        <p:nvPicPr>
          <p:cNvPr id="34818" name="Picture 2" descr="http://jambidaily.com/v3/images/pnp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36672" y="0"/>
            <a:ext cx="1607328" cy="1600200"/>
          </a:xfrm>
          <a:prstGeom prst="rect">
            <a:avLst/>
          </a:prstGeom>
          <a:noFill/>
        </p:spPr>
      </p:pic>
      <p:sp>
        <p:nvSpPr>
          <p:cNvPr id="34820" name="AutoShape 4" descr="data:image/jpeg;base64,/9j/4AAQSkZJRgABAQAAAQABAAD/2wCEAAkGBhQSERUUExQWExUWGRoaGRgXGR8dHhweHxsfGx0cHhwfICYgGx8jHBwcHy8gJCcpLC0sHB4xNTAqNSYrLCoBCQoKDgwOGg8PGiwkHyQvLCwvLCwsLCwsLCwsLCwsLCwsKiwsLCwsLCosLCwsLCwsLCwsLCwsKSwsLCwsLCwsLP/AABEIALYBFAMBIgACEQEDEQH/xAAcAAACAgMBAQAAAAAAAAAAAAAFBgQHAAIDAQj/xAA/EAACAQIEBAQDBwIFAwQDAAABAhEDIQAEEjEFBkFREyJhcTKBkQcUI0KhscFS8DNictHxFaLhFkOCkhckJf/EABoBAAMBAQEBAAAAAAAAAAAAAAIDBAEABQb/xAAyEQACAgEDAgQEBQMFAAAAAAABAgARAxIhMUFRBBMiYXGB4fAykaGx0QUUwSNCUmPx/9oADAMBAAIRAxEAPwBV5XzFCtWQVq3hKXaoxfabmw6k2H/2GLk4TzNSzrN4RIoUwddQjQSw0woBuFIMzbaMfNxpshEow6QbH+5wx8D4uMqjmpLMw0mkw8jU7MdfUm1gBM+hOJ+BUkdNrEsl+a1qcRYKPwUUx6kWnsBLR3tha5rqhqlWRppyUCnzOhgea5kgk/D06YXuDZRcwaajMKW8TVpKuCBqkQAb/l32+WLI50yaVUzBUXVDqb1A836gCd9sSMgVr7zcGBW1So6GXQ0yjtN2AIt26nY9xgjy15CyEllCs0L+YeW3rvtiBlMoa9OfKpQQI6+resRfr8sb8Hq6l0wAymx63O31GKrIG83IxANztm6rMT4lNgsmLXWWsT0Bt19scM1SD0CUBLUtBcaYsxIne5kCYsL49zQZ5FHUx1EVLxJ3Hl6xBMnHbg1fStQNMHw5AtPmMfKxJ9JxgWqgL3kbIVDVqU6SJqZyIUidUgjextcx6YsDjXK4yWVQ5bX4pKrI80sbsfUQDbphSqh6Oa+9UzTVnqMukAhKZMAw0QVvPl2vhr5t5vGYy34DNTWgq6lFizOfCgntMta+C2Gw5nNZPpitkqJSqai1RXq0jqcA2vuRbS2m5MWwwcT4ZTOTGZpjVJVaikzMtpLTusEwffFfIrJ5llYtqHSf7264eeH5qrnaIyy0zS8cl0K+ZGNN7qouUEwDMxpvuDjGB5gup2Ig3OcXQomgMLw6gypAsPUNb574Pcr8r5PMamrNUKIYV1LKCTe87EDYT0wGrcKUNURw711ABEfBpAuQNwBAB7YceVc2oytSgINZSxKEQCCIJBAiQYtvY9MccgUQXYINoC4HyBUXMKapWpR1Nb4taAHSTNhuCVxZ/EOLCplmosdLOrKhAtIHl2t2IwKpZTwDVcEDSNKybC0En3cx3jHPguVdagZxYea4OkE2Fz1Mn5EY45hVzQ4IofCbrV8It4b6XqhfEZ/MoYiwj+okxGAtAM3iBoQExHxGAdyZkbTAO3bEvmd1pVEbwlcAxGodBu02EA4GVs5NDU6J+YwrCVAvPaSoMY3GwK+oxTAg+mFK3HvAKqnlSIYWIL2A80E7bmZJjHDNc2u7M6CERVBkWYxffe8fTCk3EA2gOwRWggxqEzYAA+sz3JxtTrkO8+ZvhVegvBkTE+s9BhxHY7QCCRRjlwTUGqOpVmeiWPUpcQIHUyd8A+H5c1GZ6jJTpiQHqGFJAICgHe5MxODvK2RalRrMwUL4R0lTJNxdjsb21T7YBZXLGortUOlKY+MkmDbSoA+ImTC/PEzkgCpQCQgrvIBpqmoCornoQpCgggiC1xcdsHMtWCOtYOsutVSAAfMCGjtq98LrqGQlAQsxLXO3XBXN1UHhKI0+EjsCJhtME/tgPDuzuVMWMnoYNNeLcUZQW0+ZoMDdQBuSOsWHQYI8T4hlGTw8npVUp6iANtRE36mTcnqDgBXpEk1XZlpgAhBYuYPfof298RuDcNaiXr1WpgVF0qsnqwIi0RYi/wDOKdXqE3CACJC4goYwSYkFiPTaNv0xE4fSK1FNNtZkag06iJ9ZmMSeK02bpcSYEbRjtyvQRiwaUUr8RsSTNh2AImZwvKTqqMzE37Tzj2T0uVAJAuRuq+aNRG5EdMRWzjLPh+WJt1AIuPS/Tphg5yyWtEqUnUEpLkztEAAjrN/nheot5daginJljJm3UH/N29MYotbInJRE3Fd2NN61ZXY2CgEmB8gARe3vvidwfIUH8QLeurSPMtpYhE0mzyYJ7WnviHks2VinpAYkebSCxm8EmTvG0bDEGvwljWQMNLVH8oHcsB8pnAgemGF/0iPeb0KtOnWbwqkgmCSsEkGCI6Sdv5wYz/OOa8RkFbwYAAVFAURvtNzuT8vTEF3YO1MssI+haagwArfERsST1N8dOI5FFqB3rJTDFd1ZmgkW0qLT6kYaBt6phXvOqcRzTgN94rXEmXj+cZjziWcyIqMoL1NJjU8gmPQJEe2Mwgt7RWlot/d6kGoWQy4UFhJm5sYsJH64k81cBrIKLFW/FUEDcAs5UIpG8WkWgtg1x7gi0guXpuajoGeq7H8NQKZImLARE7xHW+O/E+OeLkqCu4FSkzjQx0toKqyVBudPTV3tvjtTNTL9iVKy0TBXCqxyjOgSnVqDysxY6BcFVBsZJsZi4vi2eL0VfKMjoJq+Zgs3hwLn17X/AGxSC59tDRAJBsOsiTJPT1xdHGqrpSyi6wFqeUlyYXSpeZiItF/TA5rNAR2A7sT7SmaFRqRcgCAxU9t4+WMy2YXxpnQGtJG1puPfHClW0s8rKEmV6744iroMgkDscPHvJsgtjCNauqlosGGpuxuTJ9cE+K5Q0kpOoIp1qQ0hh8ekSzEj4RJMb7euFs173JhiNURMWmCbAx3th65/4qrUcpRpOgorQZQBci4UajvIUfqe+MYEMIzFjWiWinl6jQqM7spk05BAudwD8ckRqFrYceE8Pp1MlBB/EkmI3DSLTuI9cKmdrj8GkAS9OmAG6x+UE7wDsNgCcNXKYHg3nXqa0mN+wt64ahBMUDZ2gzjXAqaZdgjMxBB2O+xkTEROO2VyD/8ATkq0iBToMTVBJ1DMLGlqf9Oumw1Rby33nDG6a6gQkMH1KAYWCVMEmJI32nE7N8qinw3M0EZWYhawSm2s6kvfygmQIn2xuT0zdYBoxGTjNSpDwVVQF3ZpiCZJMkzcgyPTB3hXFWai1MFQz1adTXsRo/IbXnv74i8i5Bq+Wqr4Rq0zVpamVwGpGNJqBSLhka5B2Xa2HfmjgeXy1ZdNLTSFJYCpYH8QWbqxJWZ6AYny1pNiIyrsamrcwBmUaBUJYHSR5TBkt9bj2x4eLzXaXNRtcBVBKoOgA7nq3W+F2hm1BLF4MCAOg2j+zjnR5gFOpo0lSwgFRBg2EMLg74jw2o36xCEoIZ4rxGkhaoyLUYghB0EXB2tPf2ws5/jZdNoN/LbTedwPc39cQ+K5lq1UogJWexv3IAEkDHXivLNWhR8ckAWEX1SZBGkD+cX6QKEeFs7yLk+E1Kqiu6GnQkAVYGkXiYnVANpiBjtms3S1EIzkFdRLJExveep3xCPiHwaja1KzEtAVBIMpMKCfS84cuXuArmU8Z2QIAQqsRJEXm+3brPbDCDxW35RpxGxUYeC1W/6e71GJepTLEt/Tso9BF49Tiuszx1qv4aDRTp7EG7MLFzbrEC9hho5r49Tamcv4hUOAgZBAMflvEA/rGF/Mcn1xTJEhCqEMFJGk2IEfI4YoGMeuNw+Hdl01xBWYz5X4nM9gDb3ne3riZw3jaVSrONKIPxGvp0rsD3JtYd8KXGPERzTI0236EDrPbBPkfL/jtSqCRIle50sR9bY13U7ia+EgGxG88Xp1Veog1rpaASVBgTBG4Fvn8sZwyqKlMhyWijIAghfN5lAGw2iTOIXHMyVBWnTRIUahTV2Ew0BSAACNXbeMbcNeozaDUH+GSQdgS191BExtfCEfUbMSuMAiaDhq1ST8K0UNYjq4Xpv6j1xz8QinrcLTVpAvY9jF4gTjqaglxqvoMamIBuAVAESW2jGmZz4p07Ugj1C0qAAAsx5Qdpn6zgcjhWG25mZb1V3nKhXFUMBcUDoG9yw1GfQGYtjnk8uDQe8QJ7dx+kYh5SkD4qAsdR1Wv+ebR1vF/TBrL5WmigsQHcEaXhh13A2I29zjC4QkVOICmC+HUj94VlQKqHUdNwAI1EE9SJ9icT+J5P8A/bWtSuBXVtP5lAKsFIEAEiemPKFBrrTRk6kzc2vKm8HoJ+WO/GeJMMwm6nTTkOoAAG5/puJ6WxmokGt4wG0PxkSnk6pzVUtTdCCWqz+UA9ugEADHXOZfWpXUFgQTUAlottAF8O2ZVq9XMuJDKFkSgewv5YIczEdGtG8YTObFYVFLkJrmREEwRMdx3aBuBGCLqRUDJuIArOrmVpkDa4BxmNc44Zp8TwxAgLG3c33/APGMwNfdxdmCqfGqi1CyNpJJnve0HoRE9OuJ9LPmtY0hOiCVESAZ1dJN/wB8aPmKTqKBHh+YMWKyY0m1jqYeovg1U0GjTRKzstJNJ0qoEiTC21kXBkkm8dMaW0jiPYVAXEKFjBFMaCYYEyPlJjfFsc5tUWhTqiS2ldKiJACBmOmDHwm+KubLl0JVg/lNiewm02jFrc28UqU8gNlJCCLTpdGDSd/MLdhvhR2IuO8P1+UqqmqPUq69SEhiAgDEMLgQbb2JwLp1tJEwGG4Ikf8AGCvBaCmo+qAEN4M/p1E458YpHxStNhpMEBbEfKJG84oUiA9ajBhKzJP998d1osSQvm1dAZI9PnjiznYySMEcplSIGrSzCRPpsI7kXA9MdEnaRjlarN5j4ZN9PWBFyZ+UYbuUa/iJUGohQ8bbwB8xvt88JwCiPytJDTN/fthl5RyZDKyQEDszCT5dSR1uT5fbDEAuaBGPPZRqZFSnqZlUxqNr2Mg9QP7vhu4K9Ki+XOvS1QMAVpgA64tEkWHXCZmOMKS0LKba5jpeBuRbe2JvLnHsvVNOgWanWEBW8oDECBpPQnscUaLsDnpMbUnqA2huty7Wy2url/LeSzsERFVdKoifCbfmMnpgc9ZKmVavXr1KjU1gBmszt8BAFtBuNgZX1xx+0HOqipUrFKrGmpp+IQaYIPmZQKgPiRYnT2jc4GZDhKOKT12VKXheIyiqgaowBMKsyBf3x53iMR02Nz232gvjKjUYHOaNMrrCsvlbpqI9sd2AFVKpBamGEhtis22IYjAvPlVrVFcjxAdOgGYjZNexiQPXHOlnDSrDygnTpg+bpJkHvtHpjBjIAMWEOmPOe4Ea/hvTdKIgPrk6hB6J0tYT+uB/NXHKZPhIW1tEi5NjqU+hvMDvjV61JqJh2NUkCASYJGoze4AkfXAfLZEvUFRTD31Bz0C/ETsJ/wBsULQqFjXgmAxn3Igk2JUz1g7H6YJZLimeoU6Ay5Vkq6yEKIwJnUQ5ceWxmJHzwOzmYAYrp1QTckyTtJ7e2GX7NxXbMHwoFMoVMkwpAMMDIEn4bEEzuIxQ7PpsS7EFLUeIHzmeq5nSatOhTcMCDSp6Zj+oyRHsMPGSydGtSVnzWYWszf4aOxC01AJAH5RY+aQfMBewwmZrOO2YZX1BqbaTqGkiDtBZoAHqffDTkOVmWh4oqU6oddSqIYgSGBALBSdMxNhvfbEjMSLYynWmJx2i3zBmk8cN4SaVMhGkgjs3Ug9ccOXahOYapALu2tj2BtHot4Axw49kXIauLIxnSTLAbSenrbBTlVCKAqEfExPuBYH2n9xhIbSn6T18HhV8VmGN+D6viIxZoMAGQSUMgAxItAAPaNsacMoP93FRoquzEEdUmWOoHbpviBV4sPfA7P54MrruGG3QEdfX2xmPIFNCO/qP9D8vF5mBuOh3/L73nvEgrAqzLaTCgGCNri/0wR4rw0PTaqWLaqck9AQAIEX39MLNCmZU07AAGTuZ3/8AGCdOpUUlS5j2uJvsBPucMLBjvPjXayJF4XwyUYzIBCgIbtqm/wCnTBvKZQAeFUVtUyzWhIsBJMGbWH64i8LpEoy7aoN/n5o3JBwz5HhlOgRUaoKiwsazBLXvpvBWepO83xNnyAcQcjXxOa8NVwHM0y0yig+UAWMzBsJjsdpxF4tysa9MCiZYLaIEkk7mAbJ5gLYcH/F81PxBR6yjCYsYmNQ29DviA5qa2KoXVyLL+RY2cWAmNzJxL5zp0iRmZQVEhZnKMtdnStU/EC03FNAJEBV0iG0hbXJIFySMQ+OcFI/xEXNFpCvVUP4JgXIB2Y7gbnDSmcfSTUZaIQS5a2szFyB8J3Cg9d8dDl5QPoV0YWBWQSTY76rCP1747z2G/wBJ2tzvK4blN1J/AqOZkmnAW/YQTtG5xmLEXL0mVS7szaQCaYAT2Udp6dNumMxo8YOtQvV9mUnR5fq6yxvpBIYGBYxad/7jHfJ5hlqAaoBESwJAAvBAuQdpvacdxnXqmWJW5gWi+4jpaMSNfkARBdoYf5iABc727Wvj07Ug6jKHy9hI9bMRRIgSCTpiFE9QIuI7+kYszmShUqZakgp6g6KGJaNllZttbpviuOI8OrIpepThR5dx2sAAZ6b++LaznEdWVRFUVNVPR6g+Hab2m+JczKKKynwhLE/L/Mo/IKy1a+i0xYWIH8Xx1rZgCNQ1qNzbUfn36DG2VoaKlRQZBi/cdCcchT1Ej164pBuKyD17xtGXyRoK4VnWBcHzqxsNbg7dxpmdpxvleV6b5d6mllWZVrOGvuR8QUWHXY9sLeUo6G1Qsmwm89YHbEng3D814606WpWc6fi8sEz5lnzKDcjrg2bUaEToPQw/keQqtUslMpVaRNVwVRVYCQLSTFwPN7jDBneQ04dw6tUSo9ao5VSzQAkkKSqqLzMSSemH3gjIaRbVqCDTOxPdiB1OK/43zsK2arZWxo1FhR/mTzfx+mKFKpV8z0MXhjpo8xQ5jyBytFVL6ma8AbemEWvXZSpBgggg9iCCD8jhk5j44azQYYDYz/f0OIvA+Dpmaqqx8qyzDuApMel4/XAK5ao3LjCk0dpL45w5KhatTfUtTXqpwBDdWp9Piv3uTfG3JnD6hrogpAK0s5KGSFEgaiIgtpt1vfAOhWZoixO0dJ7Ytfi3NhNFAGNMlQGCkEk6YPSw63nA6/SYjxNKu04818qJnBSZFo0XVD4lQeQbfCYBDXMzMg7b4gV+S6jRUpKrAgHUjqQ0DzHeQceUec61JDChxOoBgD9B+t8TK/NWbo1A0U4UEjyA+UrL2W56W74FFIFdJJjx2tEmcMvynnDLDLmoVRhpTSIZgFEGRqABLTjejynnCaQbLtTCmHYwsg+06jiYPtLzLqCCoX/KCv77YL5bm6pVp3Yg+/8Af7YZpJjfLURU/wDS6iEq0dVUQgRoPmnc+8jf1OJ2Y4Mcu7U3ekCgEwTFx0AGw9YxCocddM9TI0lqlRUJckAajc2+mJvGMzrfSKlKsGZvNTBtBiD06dJx7CWG0DtEEbXAfFcsrKGOhtjI3/UA/wDGB2W4qcvrFMgGAdMDS1+o6d7Y3q5r8FSf6J/jCo1VnraJ7gn0/wCIwOYiqIu4arcbqGb+9rVQyNaSmwhl/LbuPrgnkKQ+7IsQQAIP0v8AOMLfC8i712FM6TTJaTso0zP8fPDllKniooI0usGehsCY/fHzfjkOE2OP2n1v9F8UoUY2/EOPh2+X7RF4nmClYrNiSB8rH9cSMusiSYi5OOfNuTJqs4uLEkCw7fP/AHxM5WFKrasJdYKg/Cex9WwC0yBpcfFnG72LHSeUMgUdqi2AhmDHTaRdfc9OhODeTyuoltc2Bkn8u+/cGxx04tw4spdRqgEfXpjnRVmpo9MjUCBIEABbkR7+uG1qE+Z8b4dS/mL/ALug6H+DyPmIQynDllrrqMljUIHlF/LvG5wa4ZkS4FWmyxTayBQx8wgTMeexmbR02OF9KRcGs7qylvIwG/sOg64NZfPMlBqWXYqIMywGkk+dyxAExYC8SdyQMKyJYnl5MIAuFM5moqhUcyF1VGQAhZsJ80R0IsBGIHBeP1Gps7U20SFDL8J2OltRJ+I7qAAbYiZisXakBTLhqejWFs4DfEQNyItNjBJ7Y45nVQShWqUxCggnSA8kkyUAgKTJm9x6iJtIo1zImTrC3EuLJUDIgWEGvSFAKEnT5hBk+rFR6jG3CSSaWtpRZKhG1LqGn4iSbCRsI3va+lXhXh6swpZqhRNIYKATbygeVHkx8RBHQ2xAUZjNtooCllAldvEdSVUsaa/hrIBqFrkxaB0tjsePWKEcu4nPinMOcoVnoioh0GCfDYiT5rEG4hhjzHZeWtIGjVB8x01SLm52aLG1ugGPcbWIdR+kXanj94iogCLsSZnqY22G1umJfDc2FIUMP6hqiNSzAIP7+owKrBkOtjJkT5u8bj07TjfIZiHGzOzR5hsOh6/MdsXMu0sbFcIDLPWbSADqBdio1FVB8xI2DCb/AExYFHwmyykaXcUuhsCiRMg3kEbbHCXmap1I4KUVWmUCKqnTcwTq3ViWJiDYWJjEhEptmMv+ITRUr8TBXqT5RAX4dXQRBthDeodo7EfKPEX83mUFaoV2MKTFpKhrD8vbHmUzKkH4WgSBE9bnvG+IvGM5RpZmprGuahMKTFoBEmDaCJIF7jBrlyhQ1JOo1JLDSrq2nVCq6x5gD1kfQ4p0jTc111m5zbNlFU3RYIFonufUYsP7MuGPVq1XqSUpLpV7QXYEHT2hek/mws0OV/vB86gKwAI0kVJYaV0x1Jg9hBJxbfLHDvuuWVG/xG8zCesCY77dMFhUE3AVQBKo5g4zUy7PSDlSpKmD2xXyZk+OrybPM+9j+hw8faplIzjkbVAHHzsf1H64RWy+kqd7gjG8NRnpOxZRU14imgtTKjUrt5+pB2B7x0wX5LUlqhFlWky+7vtfuADb1xyzPDEq1Gd6hCsZ0qL7bFv9hg7wysKKg01GlD5UHfuepMSZ7jDvweqTFr2iVla2l1ERpgGRecOeRoIVFR2Fx8M3PefpvhX5lAGZZwIFSG+cAH+D88EuWs7UqHwQniF5gWlYElhMdBcTceuFgQMo1i4wDNTcKFTpbfuPUY6cTzjIgzKeHUITVpdZUbICwnrO2N6GVdPDaqNIMjU1t1JH6fLEbmaoq0xSUAmrpJO0Kp1f9xv8hg1igKkVOKl1WKVKkVMk0U8MH00yZHriYvHagkSCGEAKAzE/P9oxFytJLR7HBrh+RR8zRUKb1E/cf7Y0PXEOoK5r5UzWVq0qlQ02UrJ0DSQWBhSpJkz+ZfoMb5OiaZpr2j/z+uGbn/OCvnzRW5p6Gf0A1AD6zgNn6MOotNzj1vCFmXU3eT51CtQilVryig20s9M+0kfwMA+HU2bNUwqs7NC6V3JkL7bxg1nKB110PxKQ6j3AP7jEn7OMsv8A1rKz8JLOPU6C0fUT8sJ8QxAvtDxgE1Cy8rVlzFValNlK2dUJOry7StouMNoydDTrVDTMCbFZIEExsTA3F8D+Oc0VEz2ZCsRLg23iAB+2Mp861ff/AFXx5OTI+W9QBuWBVxPY5EE8dyAqeWAdUCZsBO97TH/GFvi+UFLWxcawQFuZgWkC319Dg3xXiTGTGlWNiPyk9B2nphSrZdnZvyqpgsTcnaAT8R/bHn4sTIdJOwn048QuVNajn7/mOHInMQK1KVY/EpInftjcZZkUsp3DAHojRAMdjsfUzhVp0iml1gDoRuY6D/Lv+pwz8I4mrqV+TL2PzxWGkGfDo2PWS+EAsiottLD6QBjorMXKKuoNbT3CGZt3J3wU5ZpJdQpJLb9O4HtbBXhfBxQ1VGZTOoklh1abASbmIAE2wRM8Mr0MgZ7KrRNJyWBp6RTK/CpAMDTsQFMkze/bETmh1YUlaorgt5VBMlVkSzWBMt8N+kYZ+J5oVfw6YkMAqmII8sEhdyT36A+uAw4Yq6ldllophQpkMo3AiSbgmALgyYE4gY+okTzs2nVBOa4tFRETxISlpdXWDuNKiACAtjaIAndhg/xrMNRTwYTVpUKDOgahcMxOssTEsb3G8YnuaTK1Vg1NS4PiHySB8FlOppNo33MbYSObMm6aK9Sqgr1ZZrAFAGlRqmwMkCeumMaEDih13i2XtGDl3if3ej4TZZWYO5JWouk6mLeWYOm8Df3x5hTPM9FifIWi00kqOLD+rSJPTGYcNVbj9JoGQ/ZnLO5DKspX79SE21EMbACSBO3XAp+B5MS44pTkSoHgsJ7lSKnz6G4xbSVBUp6XakCyaTFJTcAx+5xrn/CQ6vEB8oEChT6MWBuD1Y49YeHcdJd5qd5VVPLZPQ1Ns4rAwSzUmLAq2/xeUwYO8je98SqOfyiVVfx2qhRpVfCgBZjQvVQLkEk/pg3xDi9EAqWMz0p0rQ2ofl/fATMcWo+IBof4f8gEybmF9R6WwJ8P3EzzFgY5LJ+KX8epBMgGnMCZCz1i18NHAa2Vq1x4Ic1CJWZAsZn5TsTGAH/VEk/GQCP6b/8AbbE/gHGFFaYhYb4oNz8h64NPDeYwU9dpj5tKkiWXk0jMI5BXQ2s+oMrHZy2wHSD6YL5zOLVNGovirUfUtOmEGvoWEMYVSAGlthiuM5zTUT4DB6HSN8W5yjxFMxl6dVQskXgfCwswnvOKM3gT4QUDYicPiPP3K184j/aBywzZQ1CrK1IlvMQxafiEqO142tbFSZtSApi3fH1dXpalI74oznjlg8NqBzT8TKOfKwFqbH8rDoOin5dpgdbNz0sTgDSYjpn0W92PYfz2wRrZoEBiArKABFwZMhvoTgjS4dRqDWAgnp0+eNKuQAVxpIWNt9to77R7YIEMtRWXGyG+kAcUyniKdESBr7HaCPnO3tgTkc2yOrAlWUgg9QRg/ngRTQ2gzBi89QT1wG4hl/zj/wCX++FjcTlbePFLMCs1Os0stOkDVJO7lm0qB1LfoAcB/vDVqniTOrae393xDyXGG+6miAJDSCNzqtc9Y2Hvhl4RwgFQTq2gkEAbbAt/GNJCiZpNzlQpHboesjBzgj6c5SYKahVgQqxJgdOg+eN8vwiigk1NHS7Az9MdeA8VpZZ6z6tQFJ/iFiRewFySYFu+ARgTCKkQTk+IIMxma+ZqLR11D/iGCIZtKdZhQDaf1xJfmPJABjWWNlYhobvBiLY7ZDJ1mrq9aip8ShqdkHkkHpquCbgyTOmRgZzlyy+ZNDwaakqdTIWUeX9rwTfsceni8SMeMAEbfzEPjLOSRAfHs7TbN66NRKqsiq2gzsbSN7TjXliuKPEsoxsFqkn2Kt+0kfTE7IciHQGrLpckBQpgqq+3cz+mJnLtOhRz5q5ulWqpSQeWmmsUyxjVUUnU24AgG89sdkyB0JNbzFBDUBJfM1Ck+b8VXRw+YdCymVjQsAnupBBHfEzLcu0STrrrH+QN9NsQ8/wn8DOPTAIoZlGuNOksqyI3EK//ABiVlXECRqJAkC/T3x5mQUaEoU3uZtxzgFN6DrS1G3xGIEXEdd/TCTnOF1FMOgWILAggnc6r3jcwNziy+GMVqI5ACKwJJsAPWcB/tJzoqVVrUipFQUaYIIN/EZW26if2xuHEGNtxKh4jJiT0iveJeQcUszQdoGmoofppRvKR76SSR0E458czbZbPeJ8RKIKgGzGmDRqAdvPTJGOnGsuoRlEgQb+nX5s0fTGc+Vtf3etYCpTDz6ulNiD6h9X1w/IoDAfKQ6m1aid4+8vcRWmorqfI47i+oWv3H++CORzRbXckofU3M9elpwq/Z1kg+RY1XIPjuERv6dKmVG8amwyivTpVAou9RZgG8DqR+x9MRMtWJdmXWmuEDnwk1VpwxDghRcyQYm2naBv+mOWWXU81wBUZitMajDKwaSzdlXUSREmxm2JPC+FF2aoQTLEaepCg27dd/XErNIwYxS1oA5Wo5WFkCFiJF5QwDAn2xM6i7nmtg9JbrB3GuMUUyWvSyuQ1OksFmCsxKxFhqXaY6A4hZHLa6TVquoGrKKCSLapFuhEAz+WDj3MVaa0QDqo5dnUaqhioukGFRYlPKNze4IGIOZr1HUulQ5lQ2qEtKmdYGzalgkR5RJkb4Xz7SCiTCVLK1EGmnmaeWQWC+Fq1gf8AuTqBM+t7YzCyvMdMM4Z8wSGAvof8qkwxQ2mYiBG2MwZLj/yYcbX9PpGTKRAmJ7fpiFxXVYA37dx3wao8JdWI0jSSwl3UEAkgE3n127YA8Xy1WiBZWUnfUrEegAYkx1x9UH1cx7KFqjcWeL5AINQBkmDaPYjC7mGlgIuRBvvcR7YbuKCtmQAijTTAuSq+1sL3E+CVF0yaOxnzj0/WP5wt/aavvBAMO37f3vidQW0jELM0yjkWuAZGxHpgvkMgwO6kHt0woEiNM8p5gkKN/wCMPH2c8ynL1vDZvw60b7BwYB9NQt8hivqFp9MGuEITUVb7jHoZWDIbkyCmFT6LpVHLGQqgesn6DbAzmylTq5WpTcBlcaSO/wD56/LE3JuWoqV+JgL/AKE4E8z0AtBVGwcX6n1x4y024l7Wuxnz1lOEN4lQUqmjwydzYhZBPpcTg1k+O1Ka6cxRNSmd2AmB3kTA9TGIecyHh16i9nYz3uYB/fDXyq5RpiZUgiJEGJt7ddsLdRRMYmVga6QQnL9DNgDLVPCNzpcEiT2vPTHKhyo2Xq6sw1NlprrCq16j7IukiQv5m7gRgzlOCgHM1aQY1adSiAiSZVywjSLBgRNu3rOI2Y4rRrfj1StJ6LaQaitDgHzIyjzap6RO/fCQ0q8tGF8GK3BeDVPF/DpsyTZmhVB6XbcewOH+hwpHUF1DMBLBnOkWJFxZdVtu+Azc65QfC5i9louQO4Goj6knrjVufMtsKOaPe1MDaBplzEXiR1OMYMYqxD33dFZdKLpO47GLiet5Fu3tiRQrR5hADCIiD2AA3Bi+0Qb9cAKPPSNYUqkwNMsggAyLXEiTGIeY57B1AZYPIg66z9P9IB3vvuT3wAB6wwhPAjZl6jaipgW0mGE7KZvcXsBfrjXOZjQJVZNuoAC6okieiibySCYPdOq8+V91y+WWBpBKuxA7SXH69h2xHqc9ZswfwRAgRS2EzuSTuAcdUPyWjwXI1CQWKSoC2JgKbib32MH1FzjRKzTBSmb+aT5VIIdGPSREgGT8JmbYQjzTnD/7oWdwtOne/qpxwqcZzTb5mtG/lcr+iwBjdoQwNLK4RkwaecovRrKmYIZ3k7xuLWkhQInvbclOU+HUKNI/ealOmyGCSYtFrmI64pum1Rm8z1DP9Tsf3OGbk/kujxCpUp15A0+TTa4I1NPXpA63nHWvLTGwlRdyy/8A0596Pi5hFq0x/g0Q/wCHp6VHI/xCwvEQBa5wk808lU8i1J1lUzGYnR+SmwIdAvUKSpF+4w8csZGpw8jLu2uiAdDdgB1G6n0FjNvTnzdzMjUddKh4/huumrUX8OnUIhWE/GRPTY4dj1BwwO0Q+RnFN0/SVfmeWWYeLmX+65cmzMup6kdKdMXP+poA9cQOJcbWlQpnLoAgIRWeHqEecaiY0gzSYQB2xE5w4/XzDk1qhcixGyz2CjaMa+EG4TNppVb/AP3MfpWw7JZO8xM/kj0Dfvz+Xb74hXlDitbNrmabVQrqqPTYiYIJG+4G2w/TBfhPLCo3jPmfHqCT5TA/W8gmNMx9MAPscVG4i1OpEVKLKATGo60MT6jVi4Mxy3T1atCJpkPpLKNIHlAIG4BUkkHr3xJkIVozW+QWxk/l4D7uojSAIP7k+5nHHitDykEWMgXFusm3dp3mNsT+BhWpBlBiLWI9rnfaZx34rkwfnAH84lMHbiVxS8LTUSpTpt4Wo+LUXetv/wDEBf6pJPoLrA4madUZimTKOfhUEw+osWJMG8AqT1xbtTl9WljY/EOm0wewIUxq7Be2B/F+DIaBTTM6mM7SZme97g/vjboydvDgkkSqstx9aAKGvWo3LBKSBlANwJAOwtHSBjMceL8tP4hAUkC1iRsT6fr1xmG6EO5k58Op3Ijxm60uR4josAEiDPYwR/xgfWEgqzyBr0ki30AG8b9MG8zkTrhRG1956EfInArO8PquXgbTJkTE+Yx2x9AaiBcWOJM6nSGK2ElWgEdJ74EcaqAsp1ufISW1E39jt2wW46Jdr6FAjv8AIYVai3MXsR+39zhDxqT3MsSQLyFEyZk3M/8AjEzhDE1V7SOuB6U2ZgBExI6TidwURUT3wkxwm1BLx3IGGjlenOZpCPzCfl/xhcyqX+f84Z+VstrzKJBOqRA3NiSB7xHzx6OdiMTV2P7SfGP9QfES/Ms6lFK/CQIjtFsDuY6c0ttjOJeTzQFFWchAFEyYAttfCrxv7ReHiUGboudtKsWv7qCP1x5aHiVZBzKk4+hXNsCSQWJv77YOcGy1Srp8IAw2lwxgBCNLt7qDIHXbCxxvjtP72S3npuWKVBeQSOnuYttg9wPjpyrzpDFQdM7AGIMdYP8AGMyHY1OQbiN3F6lLIU6tKhapV0ms95ECwkmdVyT2n1wp8ncuniGdl1Pg0SHYiwZlIKr6+vWPfHOnSq5/MijTJ1OwLuROkHdj9D88XVwbgdLK0UpUV8qDqZJnck9zviCyB7yxyBsJX3MH2a0HzjKD4P3ks9JhGgVAJqUivZlBqLF5FT2wi8W5ZqZclaiFV1FQ/wCUkdJ/g4vbmCgPCpkeUpWpMD284B/7SRgRx3mfK5fxWqjxaVWxAAIJUQ1j8sGoJEFW07z59z1EoZMx0K7f+McqeZIMi+HDi2c4bXY/dqrZUnenmFbw7npUGrSPQz8sJ3E6Hg13pBkbTF6ba1uAbMLHfHaT1EvxZ0Oxk+nWDLvfb5Y3ogHrtgVRzEeh+eJH3w/lpu07QP43xlGUXjA5kp49cYKg7Rjll8nXqu1MDQ6qXZTuFESTPvgeCp3LP26D09cbpizlQ8bwwmaXUAPM5MAb+g9hixuX+FZqgi1KLSQCBTIGkkgSQZEn0J6YWvs45SbNVag0qKdKzsRYnbTq3OxMD074t/McRy9HRQ1qreFr03PlBCliNokj1vbD8aqQbkGdyWCwfwrkks/i5yoarEz4Wryz01n8/wDpsvocTOdssBw7MhEIFOk1RFFh5POAI7RtgsuVnSsaouGP1t1sO/bExMvZg0tO+rY2gwOlumEAktfaIPFT5RqV1c6j02HS/X1J64JcPzVahQqUmRdNYgy8ysrBYAbzCxJsVBvOG/nP7OF4WyZmixeizlWVwPwix8kf5fyybzHfCxm854kFhqEzih8hPEJMasLaWJ9mH2bZZETOpWqVmZdJRgoCtqUna8qy98M3Gs5UWtVCsE8wPmaJBSJ02keWAZ36WwnfY7zMtOo+WcwtXzJJ/MBcDuSoBgf0nFocby1NwusAlpRG7agR9Jg/TE7p5gonearaG24gTgvETTo0tYOlUpQU82qYXboJIEX/AIwzukg9THXbCZw7IGilGjWqIukMSukA6iIgPAFrnpJjth1y7h1kGQcIxi2InZNgDIT02tEX3H9/scBuIZEXEkmQ2kdSTtB2JE+mD+cYhHK9A228wf72wnctZ2rWr1kqVWZQquAQJ1EkRIgxbY4YybE9pivvF3jHJBq1WdHqhTER/vN/fGYsGoDOzfRb+t2kYzAbwrXqIGbKt8KkjSCT7bx6XwOzHDapDFZUsNh1np7Hc4acxmGVzCTYCYXvfcz8sDeIcRquoUJpUm58u0EbKZvj3i88kLKu5kyraypW4EjaYjeRvhWqcPIPeQTYi2037XxbHElWk3+GtRtMLqCnRubagRhM4zxmtTzFFhoEsVFkECNrJYfLfAsRDW4qDJksf8oG3ufpifw/IMpFjvvBx5X4h4mbbXZn0qeskdCQAMS/FZnEnY+/7nCrEZvI+UpeaP7mcNvJFA/fKQBuNRsJ/KTt1wIp0kXJ+NpBqGoykm8AEER0G++GD7PmH30GxK06hA9YEfvvhmXN6CPaCieoTp9pHLFSvXBqVqrUii6KJaFWO67Fpkye47YROE8sGrmxQpkCZudgBufp0xbvNVUvLP3GiAfhK3F+xkzhL4RxRMlm2qvTeqPDZYphdVyLjUQDbpOJE/CDGm9ZEU+b+BmirUyYemdS9AV2MfK5GCquzlKYWXYhVI7sBb2Jxtz7zDSzieJTpNCg3PxAgRLpErPuRjnyTmC1XKVDdSyh7xdOs/IY5jQuao3Eu7lXlpMlSWkl3YA1KjRqY9R0MDYdIwxThSpczQ5OlQvST5jPrG2OPFOdST4NOmSXVvPNlttEb/TEONrMpyIRuZpzNzEpBOqKa7CfiO2Kq5942atDKGQgZarlYMnzwsAdIHXuMGuYsqahp03qJTTVLTJJ9NI6TH64E8R4flqwVhV++DKU1R5Xw1N2ad7ybWnYYrIqBiAa7i3waq1RtCoKmqxkEC2/m2t7jBirwnKZNan4jO5WYWNCnbSdQBgTJIvtiZw7jtYmiqUhlaR8TSirAcKsi/5pPbtecLvHGL1ypJYC1++7WFhvtgZSVXGNXJknP5Pwl1NECutBzEwCgcsP9IPXDTxfimQymcptQqrXCKENNPOzSt2DnyqymIk/1DEbhuSp5xMnl61TT4pCkxuwR1USOpZevthU4HyFnM01VaCKDRcpUdnVArqdr+abTtGNUVxBZwwGo/GEcrzlSfOZmv4NXTVoGiiqoZg1t7gDHTl7lZ3y9ZWyzBmNAUqjASIqDxQDPlmneesEX2wy0cg5Yyqyp0sqQRqG8RMyQcTqXFkoVVRqyq5DDwzMm0adN/7647VZ4lv9mFxghxuPrUtThKIuWp+GIXQCABE2+VzipedMt/8A1wAxWKLMSLk6QG0idp2k2Hrhq5f5nqHJ0UpJrOndbzc7dBb3wq88JUp16LVh+LXSsegIAphdNrTMYRrtqnmlCu5jzwjmWmlCmS15AYEy0AelzA64kPzrSaQvmERBtedtycVj9nWUWvVCOSoHVjGprygEjSbb4s3IVMpQGmaRYG5UTfsAZNhuRg9OnYTLveQuYOKDOZarl/DkVUK7yQehHqDBxTDI/wABXSy+UiLgix/XH0GvFaTCFZF3gt0+X/GKv574N4eaFYMrCv5pU/mUAH5kQcEvO4gNYGxiXRzLUaiVEJDUyGHuDf8A2xd2X5jo16dNFY6lamSGmRN7GAGHqJ7HFM5qiBHfqf5xaXI2Wo1snRcyWYGmWm40NaLWO0Y3KDyJmEi6MeuJcJStpLSGXYgke4Mbj0xxesQtSn8DaYQg7ypgj1tiVks2GkSCR6g/MxtjTNZVGZdQ+E6lPY7fzjKVvWOYd1s058PfXlx3Knfr64UOR8pGbzBnZVW0wTqMfthnyvFqKIqNURSPJdhExsDtMdMLH2e1lavnEIggqPeZMjt2xoDBaYQNQJtTGp6ukkaAf79se4mU8oB1I9JNvbHmE6TD1QZnrmwiLgnrgJnanlIV9Im8Ef2MJ9TmPMLJOXSQN/GEDbp3x4/Oej/EoC2+hwf76Yt84GK8ioczSSbkN79PbFXc551atVQp8qSCYgE9Y+mG9OfKbf8AsxeRqMmOoED98SqfNVCq6L933N5VSs9z6YE5B3hDEekqajmQjBhDHpfbB/KZxKh1LYgXB37z64bDx/JViKdemKTmdTU6Q0rfywrAyCNx69MCTwvLrLI2UqATAem1Nj/lJEgT3xwaboM14QBUyLyJAzEATv8AhK0x6H+cGPsNY1c3marR5KK37F2M/ouJOW/6aq+EnlpltRFMmCwEaoi1vLiblsvksvRNKjVWitU+eGUM0TpB6wJNvXHNvBVa5jJmeJJnWbwmDpRfRPcwCSO6iQJFpnELj/I3jf4dmgQfX19MB8jw6jlmVqOaCvOqSymQQAQYiBYH5YMZ7j2ban+A9En+oSJ9AApnreRjVYBdJEF0JbUplS8a5er0s0ZR6dQfHePKOs7MpG2NeT2d8yykg6ULC3WY2w6V+WM/VHiZhqdQgGNFTYdzqALY15F5JrZfM16tVEVSgVAWVjOqZgbe5wDj0mhDT8W8KcLybQPMT7/8Y84tSzKUK1SjUYOqkqulYMXudzbaMM7ZZ0EEKe52H6fTGtWookNPyEifpiK3XgSukPJlF5+hWdfErVC0nzX79/TBfkLhrOudoQFPg+IS0/kJ2HrNsGOY+FigxIOqkxvA+H0IN9+u0Y95cRTRzBDiCiIvX4nmD1VYE4oUhorUUBU9YocvU6mYr0qeokBZ8zWVQNRI/pA3t1xzqMGqu/SXIJETJJFulo+eGPN+HQVtL0qQNj4fUdr3jGvLXK7Zmrq0saK3hrF/kfy/vjmIQWYzI4yGkhT7N8tozlHVKMlB3NgSGeoAsgiNiT6Yjfapwj7vn2qpUdEzQLFkYgB0gEEDeRBj3OHvLcPpC+hqbEAFgNJMWE9THrgNzxwAZqgVSXdCGQFzvsd7fCThC5zqrpObHt7wZ9i6EjNOajgh1llN9LCCRINwQD7YP8x8CoePQq06lWvUps7u1R9Xl8J9tgLwdsJnKnBM/QD+Hl2TXHxQdtiIbDzozb0yngU0LIVZz8RkQ0EXUek4b5gvmBRNSHy9zquW4blKZPmSkoZQoMm+8kfvhb45zyK2aSo9M1VSjVQBtKgAwzEx+YqsCDgtS+z9hZyq2Edvljjx/lSjSytR1YM6KTcN1EWtGxOATKqvqG5mPi1oVPH31muZyKrmUOtqLsytpcjS2q8I/wADHuAQfTEHJrFV01gEuYQNFjvAsbW+uGPinBmzFHJ1QSfAQsUF5DVApa/VQAe8TgYmVo1aLjzFvEqEBwGQkG0q11PqpBxcc2NmBcV8JH5OTGKRtXx/mHspwSuRZZsbmQIjvPyx145yk7UJcyKZ1eW8CPMQT2H7YXspw5bBw+XEf4lDNOF9/Dc+XrtOGzhfB0qgvSFVkGzPUqMGO1tRIPuBHbGHHZBU2PgP5v8ASF5uxDCj8/4r9ZWrZmg2qmW1GYDwVuNrm0HDH9mWeIp1csysWSqfKqkmGvuPhAINyQL4PcW5coqJq0wzE9rn264XRVahmRVWm+l1YNTpGGOnYTsOm/bBMgr1QFYn8Me6DZifwqemBdqjbD/Sk6iOgJBxPyeQWuGNeo9WDBU+RPXyqbj0YnCVV5uzNQ+TL0suDYmrULH30i02xio7XzFarUFvKn4dPfYwdRn/AFD54EMqcsB7Lufz+s44i/8AtLHuxofl9IycV4llKStRIoFGJmmYjoBbrhc4dknFapVyj5kagsBKSx1jV4kBl7ERgpVbJlSmXpItwxOiN4jz7sw6iTGJXLpZa3lnSdP6Db2vgjnxrRUX8T/id5GVxTPXsAP3NzgvGeKAR4TN6+Av8VoxmHDM5DU0irUp+ikAftjMN/uj/wAF/L6xf9p/2P8An9Im1s01/wAYyrq11DbaZkACJUGJ7z0wq5jj2l/DqZgaidX+HA1SG1W322BwyF7QoGogNeYJ6mR+2NsrltN9MTJ8vf3x5oQ9p6OoRVPi1GHh16zOwA8tE9HkdbeWR898FqXJbUctUq1KjVG0v5SAQmomxOoiRMSJO+GocYamqrTRUjcxqYjr2j9fTEDmHjbNRZXhZBiI3F9pwemoJNxd4Z9meWzGTp13qGnVqLLanOm9tgQVsALH98LvG+WcnkW01M1Lk3SjLMPSHJ6euJnGeYalDh9I0gA+hfxGA8vqg6n12Ez6YqnL1CKhZiWYkkkmST1JPU+uDCm94JPaPdTii1AqpTWlTpg6QLu1/jd9yxEW2HTAzPZ0qwCEk+sSO1zgZQz8RFztA/T9cHeE8H1N4lbyje/p8+mBI9oQb3hLl3hteuVDP+HvGkC/uPSenXDUeT6S/mKyDIVgSAL3gSJnA/8A9Z5SgNAIhR1I81viAgkm8ScAq/2qvfQEWT0BPl6XjeJ+cYWUyExmtAIzZnlVtIFOrVNMkzq1lR9H2+mOXEcjWy6avvYCi/UG3uW7YSOIfaE9TWJdVcARTbw/22M9d/0wuca4xUzDklqhXorHUfckC+HoKFN+8QzWbBlkcE4pV4gXCVzV8ONSFykdjKrBB/jDDwrh9YVl8Wq6psRTcNPYef6YpXJ5rMUVilrp6ryqEFomJMSQL2wf4XxfiBemfPoVkLEiBGrrO9ptvgSrXYMMOtbiWJxnmZqdVqdFGIAAOs6i0xEj8pBkQs448Q47U8OoMwi06lCpT1q0bFWcAwAI+uMTJO3GaaATSk1KjDZVUEi5sNT6RHWTjguSOb8dmTT4mY/FVyIMKVER8QOwjpO2BRjp1MZzUeBNKHMuVcCUyzkHsnzsRvgi/HqCsDoUCLEAfTymfmcQ05Fy7STRpqoG3g+aYFp63naemIb/AGN5bUG8SsuuSFpgkD/sJF++DsGD8obq8doMrGjVq0WAkaqjXt5gA5IPywKynPAIDJmqnuac/qaeCvCvsdp0xIaozCQCanX20j6bYbsry29IQkbbMxIHT095Mb4UzCpoG8Taf2hlqZKVUqxJimhLG3obn0jE2hzRUYSWebQnhQd4m+GmjkKglQtMN1km38dsdxw2qbFgv+k3P6eX6nEpc9BHgAcmJnEOK5ggKtOozd9EfqLD64Xl5cr1WDPUdF3gksY7bkfv0xZ3/QahJ1EMJkSSSPrY42bl1djqNuhi/rfpjtbnYLUKk7wbwkijlhTUa1FOrLPuADJ6X8xFv9sVJleJy7BbSxufU2v0tvGLX47Tfw6lQs0qjqFUjTpK3J/cAdhiss9wDwKmXZR5K9CnU+ZEPfb4v0bD8ZLJvFPs20M8MytRKgquVcpLLrnRMbsBJIHSe2HWhxDO1ED+NlUETdHEeka5P0GIHLfDXeitl7WBNh3ne2Ci8EeYco3WVUiAbRcmfe3XChlZTQNQyikbiQeJcCXMSKvECAywBR0qRPXV5jE7bfPEDhHKqUz/AI9WuOgcqJi14Xvg+nDHIMUmsd5ADdJ72HTGnhuhPlWRbeZ9wBIjtJ79ccXv8TTlWuBOmQWmQoakC27BTrAjtI6d4G2CIWiACRoifi2PX+74BnLVAoV01AgglBpG8gD0HeZ6RieUqt0ZQBuevcG2B9MKj3kXiXAqVcTQqBaq38pFp2lTt7bxOJfJ+Vq02iqsNeYmO0gkD6YhrlaqmFiJnYAgzuIibf2cTBmag0gNJLWUvBO5gXv+ox2quJ2mxGypTBxmEfiPMtTXBDAgQQoJAP0xmGnxA7QRhNcxXXmBqiK9KmnmF9ZI0+oCzqv3IwRp8YZKUmCwB2EC1++MxmPTIAMiuCOLcxFYYAlveB195PT5494DxBK1J8xUSaSW0TLOYuGYgaV9sZjMYeanDvFjnPi710ZmtFlUfCoGyqOwxXrN5seYzCVN8woS4bSZj5SFPfqIww5TlOtWjVWF9tzv8seYzC8jleIaqDzD2U+zGmfjqMxsewi9re2+Jn/4/wAspUBZkx5r7fxjMZhKuxFkxrIBCGX5Ly67U1mDJjt2HS1sSqXCEDaYVZJjSLCIiZ3kb7YzGYHW00IJIHDluCFYiLlYEna0nbtjMnTdlaRTIWRBBIgQu3Q+a3zxmMw9DvFsNppwzOFs1WWB/gmJ7hlj6ScE+UeGTl0JY9T33Enee/6YzGYnf8AhId4zDIIQpKKQLnvMRY9MdctlFCwNSREhT+k7xjMZjVUAGpxMmhxJA6RPzxlckKbz73xmMwzpF9amlBEbzhACYE7GPcY7Jaw2A6m89MeYzCiZs4ZjOaZtsCT8v+ccqlcFA41LIB36WMEbfPHmMwvUbjtIoRd5nph8pWRAF8oIjyxJ9B1gzgLzXw9U4dw+oFWV0Ujv+ZZkX/qX6HHuMwzCTpaY49QhHhefFGikgktOmDaw64l081UYE6tPYAzaflex/TGYzEbHepWAKueEtpZgbgkGZ6RJAmPzHHuWBZZXyxYzuTtjMZjQJx2E7oriRqMTHxEm5j5Y9NVjAUkgNDSenp64zGY0wBOa6nnTA0nreR7x/GIUEs0mSARJUT8UbiCAfT0xmMwJO0McyLlqupbrJBIJ1sskGJgY8xmMxhY3CC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34822" name="Picture 6" descr="http://www.worldbank.org/content/dam/Worldbank/Feature%20Story/id-PNPM5th-400x264.jpg/_jcr_content/renditions/origina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94767">
            <a:off x="5867400" y="2133600"/>
            <a:ext cx="2923823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4824" name="AutoShape 8" descr="http://binaswadaya.org/bs3/wp-content/uploads/2014/06/pnpm-wilayah-extrim-5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34826" name="Picture 10" descr="http://binaswadaya.org/bs3/wp-content/uploads/2014/06/pnpm-wilayah-extrim-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436832">
            <a:off x="5835704" y="4332991"/>
            <a:ext cx="2819400" cy="19429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C</a:t>
            </a:r>
            <a:r>
              <a:rPr lang="id-ID" sz="7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ONTOH: PNPM</a:t>
            </a:r>
            <a:endParaRPr lang="en-US" sz="7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4591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</a:pPr>
            <a:r>
              <a:rPr lang="en-US" sz="2500" b="1" dirty="0" err="1" smtClean="0"/>
              <a:t>Sinergitas</a:t>
            </a:r>
            <a:r>
              <a:rPr lang="en-US" sz="2500" b="1" dirty="0" smtClean="0"/>
              <a:t> program PNPM </a:t>
            </a:r>
            <a:r>
              <a:rPr lang="en-US" sz="2500" b="1" dirty="0" err="1" smtClean="0"/>
              <a:t>dengan</a:t>
            </a:r>
            <a:r>
              <a:rPr lang="en-US" sz="2500" b="1" dirty="0" smtClean="0"/>
              <a:t> program-program </a:t>
            </a:r>
            <a:r>
              <a:rPr lang="en-US" sz="2500" b="1" dirty="0" err="1" smtClean="0"/>
              <a:t>pembangunan</a:t>
            </a:r>
            <a:r>
              <a:rPr lang="en-US" sz="2500" b="1" dirty="0" smtClean="0"/>
              <a:t> lain yang </a:t>
            </a:r>
            <a:r>
              <a:rPr lang="en-US" sz="2500" b="1" dirty="0" err="1" smtClean="0"/>
              <a:t>masih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kurang</a:t>
            </a:r>
            <a:r>
              <a:rPr lang="en-US" sz="2500" b="1" dirty="0" smtClean="0"/>
              <a:t>. </a:t>
            </a:r>
            <a:endParaRPr lang="id-ID" sz="2500" b="1" dirty="0" smtClean="0"/>
          </a:p>
          <a:p>
            <a:pPr marL="352425" indent="-352425">
              <a:spcBef>
                <a:spcPts val="600"/>
              </a:spcBef>
            </a:pPr>
            <a:r>
              <a:rPr lang="en-US" sz="2500" b="1" dirty="0" smtClean="0"/>
              <a:t>Proses </a:t>
            </a:r>
            <a:r>
              <a:rPr lang="en-US" sz="2500" b="1" dirty="0" err="1" smtClean="0"/>
              <a:t>pelembagaan</a:t>
            </a:r>
            <a:r>
              <a:rPr lang="en-US" sz="2500" b="1" dirty="0" smtClean="0"/>
              <a:t> program PNPM yang </a:t>
            </a:r>
            <a:r>
              <a:rPr lang="en-US" sz="2500" b="1" dirty="0" err="1" smtClean="0"/>
              <a:t>kurang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mengakar</a:t>
            </a:r>
            <a:endParaRPr lang="id-ID" sz="2500" b="1" dirty="0" smtClean="0"/>
          </a:p>
          <a:p>
            <a:pPr marL="352425" indent="-352425">
              <a:spcBef>
                <a:spcPts val="600"/>
              </a:spcBef>
            </a:pPr>
            <a:r>
              <a:rPr lang="en-US" sz="2500" b="1" dirty="0" err="1" smtClean="0"/>
              <a:t>Proses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penggalian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aspirasi</a:t>
            </a:r>
            <a:r>
              <a:rPr lang="en-US" sz="2500" b="1" dirty="0" smtClean="0"/>
              <a:t>/</a:t>
            </a:r>
            <a:r>
              <a:rPr lang="en-US" sz="2500" b="1" dirty="0" err="1" smtClean="0"/>
              <a:t>partisipasi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masyarakat</a:t>
            </a:r>
            <a:r>
              <a:rPr lang="en-US" sz="2500" b="1" dirty="0" smtClean="0"/>
              <a:t>  yang </a:t>
            </a:r>
            <a:r>
              <a:rPr lang="en-US" sz="2500" b="1" dirty="0" err="1" smtClean="0"/>
              <a:t>kurang</a:t>
            </a:r>
            <a:r>
              <a:rPr lang="en-US" sz="2500" b="1" dirty="0" smtClean="0"/>
              <a:t> (</a:t>
            </a:r>
            <a:r>
              <a:rPr lang="en-US" sz="2500" b="1" dirty="0" err="1" smtClean="0"/>
              <a:t>masih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banyak</a:t>
            </a:r>
            <a:r>
              <a:rPr lang="en-US" sz="2500" b="1" dirty="0" smtClean="0"/>
              <a:t> yang </a:t>
            </a:r>
            <a:r>
              <a:rPr lang="en-US" sz="2500" b="1" dirty="0" err="1" smtClean="0"/>
              <a:t>merupakan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representasi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tokoh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masyarakat</a:t>
            </a:r>
            <a:r>
              <a:rPr lang="en-US" sz="2500" b="1" dirty="0" smtClean="0"/>
              <a:t>)</a:t>
            </a:r>
            <a:endParaRPr lang="id-ID" sz="2500" b="1" dirty="0" smtClean="0"/>
          </a:p>
          <a:p>
            <a:pPr marL="352425" indent="-352425">
              <a:spcBef>
                <a:spcPts val="600"/>
              </a:spcBef>
            </a:pPr>
            <a:r>
              <a:rPr lang="en-US" sz="2500" b="1" dirty="0" err="1" smtClean="0"/>
              <a:t>Sosialisasi</a:t>
            </a:r>
            <a:r>
              <a:rPr lang="en-US" sz="2500" b="1" dirty="0" smtClean="0"/>
              <a:t> program </a:t>
            </a:r>
            <a:r>
              <a:rPr lang="en-US" sz="2500" b="1" dirty="0" err="1" smtClean="0"/>
              <a:t>ke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masyarakat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masih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kurang</a:t>
            </a:r>
            <a:endParaRPr lang="en-US" sz="25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2296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b="1" i="1" dirty="0" err="1" smtClean="0"/>
              <a:t>Meskipun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demikian</a:t>
            </a:r>
            <a:r>
              <a:rPr lang="en-US" sz="2900" b="1" i="1" dirty="0" smtClean="0"/>
              <a:t>, program </a:t>
            </a:r>
            <a:r>
              <a:rPr lang="en-US" sz="2900" b="1" i="1" dirty="0" err="1" smtClean="0"/>
              <a:t>masih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menghadapi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hambatan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maupun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tantangan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seperti</a:t>
            </a:r>
            <a:r>
              <a:rPr lang="en-US" sz="2900" b="1" i="1" dirty="0" smtClean="0"/>
              <a:t> </a:t>
            </a:r>
            <a:r>
              <a:rPr lang="id-ID" sz="2900" b="1" i="1" dirty="0" smtClean="0"/>
              <a:t>:</a:t>
            </a:r>
          </a:p>
        </p:txBody>
      </p:sp>
      <p:pic>
        <p:nvPicPr>
          <p:cNvPr id="5" name="Picture 2" descr="http://jambidaily.com/v3/images/pnp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36672" y="0"/>
            <a:ext cx="1607328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C</a:t>
            </a:r>
            <a:r>
              <a:rPr lang="id-ID" sz="7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ONTOH: PNPM</a:t>
            </a:r>
            <a:endParaRPr lang="en-US" sz="7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4591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</a:pPr>
            <a:r>
              <a:rPr lang="en-US" sz="2600" b="1" dirty="0" err="1" smtClean="0"/>
              <a:t>Sinergi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Tridaya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dalam</a:t>
            </a:r>
            <a:r>
              <a:rPr lang="en-US" sz="2600" b="1" dirty="0" smtClean="0"/>
              <a:t> program PNPM (</a:t>
            </a:r>
            <a:r>
              <a:rPr lang="en-US" sz="2600" b="1" dirty="0" err="1" smtClean="0"/>
              <a:t>infrastruktur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sosial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ekonomi</a:t>
            </a:r>
            <a:r>
              <a:rPr lang="en-US" sz="2600" b="1" dirty="0" smtClean="0"/>
              <a:t>) </a:t>
            </a:r>
            <a:r>
              <a:rPr lang="en-US" sz="2600" b="1" dirty="0" err="1" smtClean="0"/>
              <a:t>juga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cenderung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kabur</a:t>
            </a:r>
            <a:r>
              <a:rPr lang="en-US" sz="2600" b="1" dirty="0" smtClean="0"/>
              <a:t> (Triple C : Communication, Cooperation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Coordination). </a:t>
            </a:r>
          </a:p>
          <a:p>
            <a:pPr marL="352425" indent="-352425">
              <a:spcBef>
                <a:spcPts val="1200"/>
              </a:spcBef>
            </a:pPr>
            <a:r>
              <a:rPr lang="en-US" sz="2600" b="1" dirty="0" err="1" smtClean="0"/>
              <a:t>Persoalan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keberlanjutan</a:t>
            </a:r>
            <a:r>
              <a:rPr lang="en-US" sz="2600" b="1" dirty="0" smtClean="0"/>
              <a:t> (</a:t>
            </a:r>
            <a:r>
              <a:rPr lang="en-US" sz="2600" b="1" dirty="0" err="1" smtClean="0"/>
              <a:t>institusionalisasi</a:t>
            </a:r>
            <a:r>
              <a:rPr lang="en-US" sz="2600" b="1" dirty="0" smtClean="0"/>
              <a:t>) program, </a:t>
            </a:r>
            <a:r>
              <a:rPr lang="en-US" sz="2600" b="1" dirty="0" err="1" smtClean="0"/>
              <a:t>tidak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ada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jaminan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sistem</a:t>
            </a:r>
            <a:r>
              <a:rPr lang="en-US" sz="2600" b="1" dirty="0" smtClean="0"/>
              <a:t> yang </a:t>
            </a:r>
            <a:r>
              <a:rPr lang="en-US" sz="2600" b="1" dirty="0" err="1" smtClean="0"/>
              <a:t>telah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dibangun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tersebut</a:t>
            </a:r>
            <a:r>
              <a:rPr lang="en-US" sz="2600" b="1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2296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900" b="1" i="1" dirty="0" err="1" smtClean="0"/>
              <a:t>Meskipun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demikian</a:t>
            </a:r>
            <a:r>
              <a:rPr lang="en-US" sz="2900" b="1" i="1" dirty="0" smtClean="0"/>
              <a:t>, program </a:t>
            </a:r>
            <a:r>
              <a:rPr lang="en-US" sz="2900" b="1" i="1" dirty="0" err="1" smtClean="0"/>
              <a:t>masih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menghadapi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hambatan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maupun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tantangan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seperti</a:t>
            </a:r>
            <a:r>
              <a:rPr lang="en-US" sz="2900" b="1" i="1" dirty="0" smtClean="0"/>
              <a:t> </a:t>
            </a:r>
            <a:r>
              <a:rPr lang="id-ID" sz="2900" b="1" i="1" dirty="0" smtClean="0"/>
              <a:t>:</a:t>
            </a:r>
          </a:p>
        </p:txBody>
      </p:sp>
      <p:pic>
        <p:nvPicPr>
          <p:cNvPr id="5" name="Picture 2" descr="http://jambidaily.com/v3/images/pnp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36672" y="0"/>
            <a:ext cx="1607328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524000" y="1143000"/>
          <a:ext cx="6629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57200" y="2438400"/>
            <a:ext cx="21336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Triple C: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Communication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Cooperation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Coordination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rc 8"/>
          <p:cNvSpPr/>
          <p:nvPr/>
        </p:nvSpPr>
        <p:spPr>
          <a:xfrm rot="18490608">
            <a:off x="1417134" y="905146"/>
            <a:ext cx="1998415" cy="2070783"/>
          </a:xfrm>
          <a:prstGeom prst="arc">
            <a:avLst>
              <a:gd name="adj1" fmla="val 12159702"/>
              <a:gd name="adj2" fmla="val 2955835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2971800" y="304800"/>
            <a:ext cx="39624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Prinsip ‘tridaya’ PNPM kabur?</a:t>
            </a:r>
            <a:endParaRPr lang="id-ID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9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586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PEMBERDAYAAN  MASYARAKAT</vt:lpstr>
      <vt:lpstr>ESENSI PEMBERDAYAAN </vt:lpstr>
      <vt:lpstr>ANTITESIS DARI PERSPEKTIF SEBELUMNYA </vt:lpstr>
      <vt:lpstr>MENGAPA  PEMBERDAYAAN</vt:lpstr>
      <vt:lpstr>PROBLEMATIKA PEMBERDAYAAN </vt:lpstr>
      <vt:lpstr>CONTOH: PNPM</vt:lpstr>
      <vt:lpstr>CONTOH: PNPM</vt:lpstr>
      <vt:lpstr>CONTOH: PNPM</vt:lpstr>
      <vt:lpstr>PowerPoint Presentation</vt:lpstr>
      <vt:lpstr>MENGAPA  PEMBERDAYAAN</vt:lpstr>
      <vt:lpstr>REORIENTASI PEMBERDAYAAN</vt:lpstr>
      <vt:lpstr>REORIENTASI PEMBERDAYAAN</vt:lpstr>
      <vt:lpstr>REORIENTASI PEMBERDAYAAN</vt:lpstr>
      <vt:lpstr>REORIENTASI PEMBERDAYAAN</vt:lpstr>
      <vt:lpstr>REORIENTASI PEMBERDAYAAN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DINAMIKA DAN TANTANGAN PEMBERDAYAAN</dc:title>
  <dc:creator>ASUS</dc:creator>
  <cp:lastModifiedBy>ismail - [2010]</cp:lastModifiedBy>
  <cp:revision>45</cp:revision>
  <dcterms:created xsi:type="dcterms:W3CDTF">2014-09-06T03:26:13Z</dcterms:created>
  <dcterms:modified xsi:type="dcterms:W3CDTF">2019-11-07T22:01:11Z</dcterms:modified>
</cp:coreProperties>
</file>