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9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3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3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9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0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9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5B78-EE15-47B6-830E-9D6BE946B98E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8BD7-5546-4007-B468-863DB275F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KIAT MENCEGAH  MOGOK DAN DEMO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MOGOK DAN DEMO TIDAK DAPAT DIHINDARI TETAPI DAPAT DIKURANGI DENGAN CARA MENCEGAH</a:t>
            </a:r>
          </a:p>
          <a:p>
            <a:r>
              <a:rPr lang="id-ID" dirty="0" smtClean="0"/>
              <a:t>PERTEMUAN DI PAGI HARI</a:t>
            </a:r>
          </a:p>
          <a:p>
            <a:r>
              <a:rPr lang="id-ID" dirty="0" smtClean="0"/>
              <a:t>PERTEMUAN MANAJEMEN DENGAN BURUH/PEKERJA</a:t>
            </a:r>
          </a:p>
          <a:p>
            <a:r>
              <a:rPr lang="id-ID" dirty="0" smtClean="0"/>
              <a:t>KUNJUNGAN KELUARGA KE LOKASI KERJA</a:t>
            </a:r>
          </a:p>
          <a:p>
            <a:r>
              <a:rPr lang="id-ID" dirty="0" smtClean="0"/>
              <a:t>PEMBENTUKAN KELOMPOK INFORMAL (SENI, OLAH RAGA, KEROHANIAN DLL)</a:t>
            </a:r>
          </a:p>
          <a:p>
            <a:r>
              <a:rPr lang="id-ID" dirty="0" smtClean="0"/>
              <a:t>HALAL BI  HALAL</a:t>
            </a:r>
          </a:p>
          <a:p>
            <a:r>
              <a:rPr lang="id-ID" dirty="0" smtClean="0"/>
              <a:t>APREASI ATAS PENGABDIAN/PRESTASI </a:t>
            </a:r>
            <a:r>
              <a:rPr lang="id-ID" dirty="0" smtClean="0"/>
              <a:t>BURUH</a:t>
            </a:r>
            <a:endParaRPr lang="en-US" dirty="0" smtClean="0"/>
          </a:p>
          <a:p>
            <a:r>
              <a:rPr lang="en-US" dirty="0" smtClean="0"/>
              <a:t>Program P3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031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3 P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1. PENDIDIKAN KETENAGAKERJAAN</a:t>
            </a:r>
          </a:p>
          <a:p>
            <a:pPr>
              <a:buNone/>
            </a:pPr>
            <a:r>
              <a:rPr lang="id-ID" dirty="0" smtClean="0"/>
              <a:t>     SECARA BERTAHAP DARI SENIOR  TENTANG UNDANG – UNDANG KETENAGAKERJAAN DAN MENGEMBANGKAN SISTEM HUBUNGAN INDUSTRIAL YANG  MAKIN MANTAB (MENGUNTUNGKAN KEDUA BELAH PIHAK)  </a:t>
            </a:r>
          </a:p>
          <a:p>
            <a:r>
              <a:rPr lang="id-ID" dirty="0" smtClean="0"/>
              <a:t>2. PENINGKATAN SISTEM KOMUNIKASI INFORMASI INTERNAL  MELALUI  PERTEMUAN DI PAGI HARI, PERTEMUAN MANAJEMEN DNG PEKERJA, KUNJUNGAN  KELUARGA KE PERUSAHAAN, SENI DAN OLAH RAGA, HALAL BI HALAL DAN APRESIASI ATAS PRESTASI PEKERJA. </a:t>
            </a:r>
          </a:p>
          <a:p>
            <a:r>
              <a:rPr lang="id-ID" dirty="0" smtClean="0"/>
              <a:t>3. PENINGKATAN PRODUKTIVITAS DAN KESEJAHTERAAN </a:t>
            </a:r>
          </a:p>
          <a:p>
            <a:r>
              <a:rPr lang="id-ID" dirty="0" smtClean="0"/>
              <a:t>MENINGKATKAN PRODUKTIVITAS DENGAN  CARA MEMANTAPKAN LINGKUNGAN KERJA YANG KONDUSIF  SEPERTI MENINGKAN STATUS PEKERJA KONTRAK  MENJADI TENAGA KERJA TETAP: UNTUK MENDAPATKAN UPAH DAN JAMINAN SOSIAL.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189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LEMBAGA  KERJA SAMA BIPARTIT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MEMBAHAS DAN MENYELESAIKAN PERMASALAHAN  YANG  TERKAIT DENGAN HAK DAN KEWAJIBAN PERUSAHAAN.</a:t>
            </a:r>
          </a:p>
          <a:p>
            <a:r>
              <a:rPr lang="id-ID" dirty="0" smtClean="0"/>
              <a:t>MEMBAHAS DAN MENYELESAIKAN PERMASALAHAN YANG TERKAIT DENGAN HAK DAN KEWAJIBAN  PEKERJA/BURUH</a:t>
            </a:r>
          </a:p>
          <a:p>
            <a:r>
              <a:rPr lang="id-ID" dirty="0" smtClean="0"/>
              <a:t>KELANGSUNGAN DAN  PENGEMBANGAN USAHA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266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KESELAMATAN DAN KESEHATAN KERJA (K3)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RUANG LINGKUP K3 ADALAH SEGALA TEMPAT KERJA BAIK DI DARAT, LAUT DAN UDARA. TEMPAT KERJA MENGANDUNG 3 UNSUR : 1.ADANYA SUATU USAHA  BAIK BERSIFAT EKONOMIS DAN SOSIAL</a:t>
            </a:r>
          </a:p>
          <a:p>
            <a:r>
              <a:rPr lang="id-ID" dirty="0" smtClean="0"/>
              <a:t>2. ADANYA SUMBER BAHAYA</a:t>
            </a:r>
          </a:p>
          <a:p>
            <a:r>
              <a:rPr lang="id-ID" dirty="0" smtClean="0"/>
              <a:t>3. ADANYA TENAGA KERJA  YANG BEKERJA DIDALAMNYA , BAIK TERUS MENERUS ATAUPUN SEWAKTU WAKTU</a:t>
            </a:r>
          </a:p>
          <a:p>
            <a:pPr>
              <a:buNone/>
            </a:pPr>
            <a:r>
              <a:rPr lang="id-ID" dirty="0" smtClean="0"/>
              <a:t>UU KETENAGAKERJAAN NO 13 TAHUN 2003  MENYEBUTKAN </a:t>
            </a:r>
          </a:p>
          <a:p>
            <a:pPr>
              <a:buNone/>
            </a:pPr>
            <a:r>
              <a:rPr lang="id-ID" dirty="0" smtClean="0"/>
              <a:t>1 SETIAP PEKERJA MEMPUNYAI HAK UNTUK MEMPEROLEH  PERLINDUNGAN ATAS:</a:t>
            </a:r>
          </a:p>
          <a:p>
            <a:pPr>
              <a:buNone/>
            </a:pPr>
            <a:r>
              <a:rPr lang="id-ID" dirty="0" smtClean="0"/>
              <a:t>KESEHATAN  DAN KESELAMATAN KERJA </a:t>
            </a:r>
          </a:p>
          <a:p>
            <a:pPr>
              <a:buNone/>
            </a:pPr>
            <a:r>
              <a:rPr lang="id-ID" dirty="0" smtClean="0"/>
              <a:t>2. UNTUK MELINDUNGI KESEHATAN DAN KESELAMATAN KERJA  PERUSAHAAN WAJIB  MEMANTAPKAN MANAJEMEN KESEHATAN DAN KESELAMATAN KERJA</a:t>
            </a:r>
          </a:p>
          <a:p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073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PELAKSANAAN K3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1. MELINDUNGI PEKERJA DARI RESIKO KECELAKAAN KERJA</a:t>
            </a:r>
          </a:p>
          <a:p>
            <a:r>
              <a:rPr lang="id-ID" dirty="0" smtClean="0"/>
              <a:t>2.  MENINGKATKAN KUALITAS KESEHATAN  PEKERJA</a:t>
            </a:r>
          </a:p>
          <a:p>
            <a:r>
              <a:rPr lang="id-ID" dirty="0" smtClean="0"/>
              <a:t>3. KESEHATAN PEKERJA </a:t>
            </a:r>
          </a:p>
          <a:p>
            <a:r>
              <a:rPr lang="id-ID" dirty="0" smtClean="0"/>
              <a:t>4. MENJAGA LINGKUNGAN KERJA YANG BERSIH, AMAN DAN SEHAT. </a:t>
            </a:r>
          </a:p>
          <a:p>
            <a:r>
              <a:rPr lang="id-ID" dirty="0" smtClean="0"/>
              <a:t>5. MENINGKATKAN PRODUKTIVITAS  DENGAN MENJAGA PERLENGKAPAN PRODUKSI  TERPELIHARA DAN TERJAGA DENGAN BAIK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59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PENGAWAS DAN PELAKSANAAN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PEGAWAI PENGAWAS KESELAMATAN DAN KESEHATAN KERJA SEBAGAI PENGAWAS TEKNIS BERKEAHLIAN KHUSUS  DARI DEPNAKER.</a:t>
            </a:r>
          </a:p>
          <a:p>
            <a:r>
              <a:rPr lang="id-ID" dirty="0" smtClean="0"/>
              <a:t>AHLI K3 SEBAGAI AHLI TEKNIS BERKEAHLIAN KHUSUS DARI LUAR DEPNAKER </a:t>
            </a:r>
          </a:p>
          <a:p>
            <a:r>
              <a:rPr lang="id-ID" dirty="0" smtClean="0"/>
              <a:t>K3 BERUPAYA MENGENDALIKAN RISIKO  YANG BERKAITAN DENGAN KEGIATAN KERJA GUNA TERCIPTANYA TEMPAT KERJA YANG, EFISIEN DAN PRODUKTIF.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675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KIAT MENCEGAH  MOGOK DAN DEMO</vt:lpstr>
      <vt:lpstr>PROGRAM 3 P </vt:lpstr>
      <vt:lpstr>LEMBAGA  KERJA SAMA BIPARTIT</vt:lpstr>
      <vt:lpstr>KESELAMATAN DAN KESEHATAN KERJA (K3)</vt:lpstr>
      <vt:lpstr>PELAKSANAAN K3 </vt:lpstr>
      <vt:lpstr>PENGAWAS DAN PELAKSANAAN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KIAT MENCEGAH  MOGOK DAN DEMO</dc:title>
  <dc:creator>Windows User</dc:creator>
  <cp:lastModifiedBy>Windows User</cp:lastModifiedBy>
  <cp:revision>2</cp:revision>
  <dcterms:created xsi:type="dcterms:W3CDTF">2020-02-20T07:42:38Z</dcterms:created>
  <dcterms:modified xsi:type="dcterms:W3CDTF">2020-02-20T07:48:40Z</dcterms:modified>
</cp:coreProperties>
</file>