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KONTRAK PERKULIAHAN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PERKEMBANGAN PESERTA DIDIK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592763"/>
          </a:xfrm>
        </p:spPr>
        <p:txBody>
          <a:bodyPr>
            <a:normAutofit fontScale="85000" lnSpcReduction="10000"/>
          </a:bodyPr>
          <a:lstStyle/>
          <a:p>
            <a:r>
              <a:rPr lang="id-ID" dirty="0" smtClean="0"/>
              <a:t>Kuliah dilaksanakan 16 kali pertemuan</a:t>
            </a:r>
          </a:p>
          <a:p>
            <a:pPr>
              <a:buNone/>
            </a:pPr>
            <a:r>
              <a:rPr lang="id-ID" dirty="0" smtClean="0"/>
              <a:t>	termasuk di dalamnya UTS maupun UAS</a:t>
            </a:r>
          </a:p>
          <a:p>
            <a:r>
              <a:rPr lang="id-ID" dirty="0" smtClean="0"/>
              <a:t>Presensi dilaksanaan di awal perkuliahan, terlambat diperbolehkan mengikuti perkulihan namun tidak berhak untuk TTD</a:t>
            </a:r>
          </a:p>
          <a:p>
            <a:r>
              <a:rPr lang="id-ID" dirty="0" smtClean="0"/>
              <a:t>Minimal kehadiran 75% dari 16 kali pertemuan, kurang dari 75% mahasiswa tidak diperbolehkan mengikuti UTS atau UAS</a:t>
            </a:r>
          </a:p>
          <a:p>
            <a:r>
              <a:rPr lang="id-ID" dirty="0" smtClean="0"/>
              <a:t>Wajib Berkemeja dan Bersepatu (baik laki-laki perempuan)</a:t>
            </a:r>
          </a:p>
          <a:p>
            <a:r>
              <a:rPr lang="id-ID" dirty="0" smtClean="0"/>
              <a:t>Dilarang menggunakan ponsel maupun laptop kecuali saat dianjurkan untuk menggunakan saat perkuliahan berlangsung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514600"/>
          </a:xfrm>
        </p:spPr>
        <p:txBody>
          <a:bodyPr>
            <a:normAutofit/>
          </a:bodyPr>
          <a:lstStyle/>
          <a:p>
            <a:r>
              <a:rPr lang="id-ID" dirty="0" smtClean="0"/>
              <a:t>Presensi	</a:t>
            </a:r>
            <a:r>
              <a:rPr lang="id-ID" dirty="0" smtClean="0"/>
              <a:t>= 30%</a:t>
            </a:r>
            <a:endParaRPr lang="id-ID" dirty="0" smtClean="0"/>
          </a:p>
          <a:p>
            <a:r>
              <a:rPr lang="id-ID" dirty="0" smtClean="0"/>
              <a:t>Tugas		</a:t>
            </a:r>
            <a:r>
              <a:rPr lang="id-ID" dirty="0" smtClean="0"/>
              <a:t>= 35%</a:t>
            </a:r>
            <a:endParaRPr lang="id-ID" dirty="0" smtClean="0"/>
          </a:p>
          <a:p>
            <a:r>
              <a:rPr lang="id-ID" dirty="0" smtClean="0"/>
              <a:t>UTS </a:t>
            </a:r>
            <a:r>
              <a:rPr lang="id-ID" dirty="0" smtClean="0"/>
              <a:t>		= 15 %</a:t>
            </a:r>
          </a:p>
          <a:p>
            <a:r>
              <a:rPr lang="id-ID" dirty="0" smtClean="0"/>
              <a:t>UAS</a:t>
            </a:r>
            <a:r>
              <a:rPr lang="id-ID" dirty="0" smtClean="0"/>
              <a:t>	</a:t>
            </a:r>
            <a:r>
              <a:rPr lang="id-ID" dirty="0" smtClean="0"/>
              <a:t>	= 20 %</a:t>
            </a:r>
          </a:p>
          <a:p>
            <a:pPr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Mahasiswa bisa mencermati RPS dan Materi di halaman SPADA </a:t>
            </a:r>
            <a:r>
              <a:rPr lang="id-ID" dirty="0" smtClean="0"/>
              <a:t>PERKEMBANGAN PESERTA DIDIK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</TotalTime>
  <Words>24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KONTRAK PERKULIAHAN</vt:lpstr>
      <vt:lpstr>Slide 2</vt:lpstr>
      <vt:lpstr>PENILAIAN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Lenovo</dc:creator>
  <cp:lastModifiedBy>Lenovo</cp:lastModifiedBy>
  <cp:revision>8</cp:revision>
  <dcterms:created xsi:type="dcterms:W3CDTF">2006-08-16T00:00:00Z</dcterms:created>
  <dcterms:modified xsi:type="dcterms:W3CDTF">2020-02-27T02:11:32Z</dcterms:modified>
</cp:coreProperties>
</file>