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5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1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1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3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8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3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8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9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CBBD-DF8E-4804-9633-E244D944E6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3F99-97AE-4A52-B6B6-C614DA35D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6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KOMUNIKASI INTERPERSONAL </a:t>
            </a:r>
            <a:r>
              <a:rPr lang="en-US" dirty="0" smtClean="0"/>
              <a:t>DAN INTERAKSI</a:t>
            </a:r>
            <a:r>
              <a:rPr lang="id-ID" dirty="0" smtClean="0"/>
              <a:t> </a:t>
            </a:r>
            <a:r>
              <a:rPr lang="id-ID" dirty="0" smtClean="0"/>
              <a:t>YANG EFFEKTIF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KESAMAAN SOSIAL ANTARA KOMUNIKATOR DENGAN KOMUNIKAN (HOMOPHILY)</a:t>
            </a:r>
          </a:p>
          <a:p>
            <a:pPr>
              <a:buNone/>
            </a:pPr>
            <a:r>
              <a:rPr lang="id-ID" dirty="0" smtClean="0"/>
              <a:t>KARYAWAN DENGAN KARYAWAN </a:t>
            </a:r>
          </a:p>
          <a:p>
            <a:r>
              <a:rPr lang="id-ID" dirty="0" smtClean="0"/>
              <a:t>KETIDAKSAMAAN SOSIAL ANTARA KOMUNIKATOR DENGAN KOMUNIKAN (HETEROPHILY)</a:t>
            </a:r>
          </a:p>
          <a:p>
            <a:pPr>
              <a:buNone/>
            </a:pPr>
            <a:r>
              <a:rPr lang="id-ID" dirty="0" smtClean="0"/>
              <a:t>KARYAWAN DNG ATASAN </a:t>
            </a:r>
          </a:p>
          <a:p>
            <a:pPr>
              <a:buNone/>
            </a:pPr>
            <a:r>
              <a:rPr lang="id-ID" dirty="0" smtClean="0"/>
              <a:t>PERSUASIF: HALUS DAN MERAJUK serta sesuai keinginan komunikator</a:t>
            </a:r>
          </a:p>
          <a:p>
            <a:pPr>
              <a:buNone/>
            </a:pPr>
            <a:r>
              <a:rPr lang="id-ID" dirty="0" smtClean="0"/>
              <a:t>EMPHATY: KOMUNIKATOR DAPAT MERASAKAN APA YANG DIRASAKAN OLEH KOMUNIKAN (TIMBAL BALIK)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66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HUBUNGAN ANTAR  INDIVIDU YANG EFFEKTIF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TATAP MUKA</a:t>
            </a:r>
          </a:p>
          <a:p>
            <a:pPr>
              <a:buNone/>
            </a:pPr>
            <a:r>
              <a:rPr lang="id-ID" dirty="0" smtClean="0"/>
              <a:t>RESIPROSITY</a:t>
            </a:r>
          </a:p>
          <a:p>
            <a:pPr>
              <a:buNone/>
            </a:pPr>
            <a:r>
              <a:rPr lang="id-ID" dirty="0" smtClean="0"/>
              <a:t>KEPERCAYAAN</a:t>
            </a:r>
          </a:p>
          <a:p>
            <a:pPr>
              <a:buNone/>
            </a:pPr>
            <a:r>
              <a:rPr lang="id-ID" dirty="0" smtClean="0"/>
              <a:t>KOMUNIKASI INTERPERSONAL DAN HUBUNGAN ANTAR INDIVIDU YANG EFFEKTI AKAN MEMBENTUK KARYAWAN YANG PUNYA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SENSE OF  BELONGING   AKAN  BEKERJA  DENGAN SEMANGAT YANG TINGGI, MENTAATI ATURAN ORGANISASI DAN  KINERJA TINGGI.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85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KOMUNIKASI INTERPERSONAL DAN INTERAKSI YANG EFFEKTIF</vt:lpstr>
      <vt:lpstr>HUBUNGAN ANTAR  INDIVIDU YANG EFFEKTIF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INTERPERSONAL DAN INTERAKSI YANG EFFEKTIF</dc:title>
  <dc:creator>Windows User</dc:creator>
  <cp:lastModifiedBy>Windows User</cp:lastModifiedBy>
  <cp:revision>1</cp:revision>
  <dcterms:created xsi:type="dcterms:W3CDTF">2020-02-20T07:18:11Z</dcterms:created>
  <dcterms:modified xsi:type="dcterms:W3CDTF">2020-02-20T07:19:34Z</dcterms:modified>
</cp:coreProperties>
</file>