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1" r:id="rId6"/>
    <p:sldId id="260"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92E72CD4-CC10-4E3B-8CB0-C2ADE42941AB}" type="datetimeFigureOut">
              <a:rPr lang="en-US" smtClean="0"/>
              <a:t>8/26/2021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3E5EE49-1C0F-486F-9BD9-987A45CBEA6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E72CD4-CC10-4E3B-8CB0-C2ADE42941AB}"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E72CD4-CC10-4E3B-8CB0-C2ADE42941AB}"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E72CD4-CC10-4E3B-8CB0-C2ADE42941AB}"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2E72CD4-CC10-4E3B-8CB0-C2ADE42941AB}"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3E5EE49-1C0F-486F-9BD9-987A45CBEA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2E72CD4-CC10-4E3B-8CB0-C2ADE42941AB}"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2E72CD4-CC10-4E3B-8CB0-C2ADE42941AB}"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2E72CD4-CC10-4E3B-8CB0-C2ADE42941AB}"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72CD4-CC10-4E3B-8CB0-C2ADE42941AB}"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2E72CD4-CC10-4E3B-8CB0-C2ADE42941AB}"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2E72CD4-CC10-4E3B-8CB0-C2ADE42941AB}"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5EE49-1C0F-486F-9BD9-987A45CBEA65}" type="slidenum">
              <a:rPr lang="en-US" smtClean="0"/>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2E72CD4-CC10-4E3B-8CB0-C2ADE42941AB}" type="datetimeFigureOut">
              <a:rPr lang="en-US" smtClean="0"/>
              <a:t>8/26/2021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3E5EE49-1C0F-486F-9BD9-987A45CBEA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14400"/>
            <a:ext cx="8229600" cy="1676400"/>
          </a:xfrm>
        </p:spPr>
        <p:txBody>
          <a:bodyPr>
            <a:normAutofit/>
          </a:bodyPr>
          <a:lstStyle/>
          <a:p>
            <a:r>
              <a:rPr lang="en-US" sz="3600" dirty="0" err="1"/>
              <a:t>Studi</a:t>
            </a:r>
            <a:r>
              <a:rPr lang="en-US" sz="3600" dirty="0"/>
              <a:t> </a:t>
            </a:r>
            <a:r>
              <a:rPr lang="en-US" sz="3600" dirty="0" err="1"/>
              <a:t>kelayakan</a:t>
            </a:r>
            <a:r>
              <a:rPr lang="en-US" sz="3600" dirty="0"/>
              <a:t> </a:t>
            </a:r>
            <a:r>
              <a:rPr lang="en-US" sz="3600" dirty="0" err="1"/>
              <a:t>dan</a:t>
            </a:r>
            <a:r>
              <a:rPr lang="en-US" sz="3600" dirty="0"/>
              <a:t> </a:t>
            </a:r>
            <a:r>
              <a:rPr lang="en-US" sz="3600" dirty="0" err="1"/>
              <a:t>Evaluasi</a:t>
            </a:r>
            <a:r>
              <a:rPr lang="en-US" sz="3600" dirty="0"/>
              <a:t> </a:t>
            </a:r>
            <a:r>
              <a:rPr lang="en-US" sz="3600" dirty="0" err="1"/>
              <a:t>Proyek</a:t>
            </a:r>
            <a:r>
              <a:rPr lang="en-US" sz="3600" dirty="0"/>
              <a:t>(</a:t>
            </a:r>
            <a:r>
              <a:rPr lang="en-US" sz="3600" dirty="0" err="1"/>
              <a:t>peternakan</a:t>
            </a:r>
            <a:r>
              <a:rPr lang="en-US" sz="3600" dirty="0"/>
              <a:t>)</a:t>
            </a:r>
          </a:p>
        </p:txBody>
      </p:sp>
      <p:sp>
        <p:nvSpPr>
          <p:cNvPr id="3" name="Subtitle 2"/>
          <p:cNvSpPr>
            <a:spLocks noGrp="1"/>
          </p:cNvSpPr>
          <p:nvPr>
            <p:ph type="subTitle" idx="1"/>
          </p:nvPr>
        </p:nvSpPr>
        <p:spPr/>
        <p:txBody>
          <a:bodyPr/>
          <a:lstStyle/>
          <a:p>
            <a:r>
              <a:rPr lang="en-US" dirty="0" err="1"/>
              <a:t>Pengampu</a:t>
            </a:r>
            <a:endParaRPr lang="en-US" dirty="0"/>
          </a:p>
        </p:txBody>
      </p:sp>
      <p:pic>
        <p:nvPicPr>
          <p:cNvPr id="1026" name="Picture 2" descr="C:\Program Files\Microsoft Office\MEDIA\CAGCAT10\j0285360.wmf"/>
          <p:cNvPicPr>
            <a:picLocks noChangeAspect="1" noChangeArrowheads="1"/>
          </p:cNvPicPr>
          <p:nvPr/>
        </p:nvPicPr>
        <p:blipFill>
          <a:blip r:embed="rId2" cstate="print"/>
          <a:srcRect/>
          <a:stretch>
            <a:fillRect/>
          </a:stretch>
        </p:blipFill>
        <p:spPr bwMode="auto">
          <a:xfrm>
            <a:off x="6501993" y="4038600"/>
            <a:ext cx="2108607" cy="2600440"/>
          </a:xfrm>
          <a:prstGeom prst="rect">
            <a:avLst/>
          </a:prstGeom>
          <a:noFill/>
        </p:spPr>
      </p:pic>
      <p:pic>
        <p:nvPicPr>
          <p:cNvPr id="1027" name="Picture 3" descr="D:\foto endang\20150806_112521.jpg"/>
          <p:cNvPicPr>
            <a:picLocks noChangeAspect="1" noChangeArrowheads="1"/>
          </p:cNvPicPr>
          <p:nvPr/>
        </p:nvPicPr>
        <p:blipFill>
          <a:blip r:embed="rId3" cstate="print"/>
          <a:srcRect/>
          <a:stretch>
            <a:fillRect/>
          </a:stretch>
        </p:blipFill>
        <p:spPr bwMode="auto">
          <a:xfrm>
            <a:off x="533400" y="4114800"/>
            <a:ext cx="3124200" cy="2603500"/>
          </a:xfrm>
          <a:prstGeom prst="rect">
            <a:avLst/>
          </a:prstGeom>
          <a:noFill/>
        </p:spPr>
      </p:pic>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59C8-7BC2-4ECD-81D5-6FCC15DA77F6}"/>
              </a:ext>
            </a:extLst>
          </p:cNvPr>
          <p:cNvSpPr>
            <a:spLocks noGrp="1"/>
          </p:cNvSpPr>
          <p:nvPr>
            <p:ph type="title"/>
          </p:nvPr>
        </p:nvSpPr>
        <p:spPr/>
        <p:txBody>
          <a:bodyPr/>
          <a:lstStyle/>
          <a:p>
            <a:r>
              <a:rPr lang="id-ID" dirty="0"/>
              <a:t>Deskripsi</a:t>
            </a:r>
          </a:p>
        </p:txBody>
      </p:sp>
      <p:sp>
        <p:nvSpPr>
          <p:cNvPr id="3" name="Content Placeholder 2">
            <a:extLst>
              <a:ext uri="{FF2B5EF4-FFF2-40B4-BE49-F238E27FC236}">
                <a16:creationId xmlns:a16="http://schemas.microsoft.com/office/drawing/2014/main" id="{8A0A044D-E4E7-4A99-9CF2-F5D9C3261CB4}"/>
              </a:ext>
            </a:extLst>
          </p:cNvPr>
          <p:cNvSpPr>
            <a:spLocks noGrp="1"/>
          </p:cNvSpPr>
          <p:nvPr>
            <p:ph idx="1"/>
          </p:nvPr>
        </p:nvSpPr>
        <p:spPr/>
        <p:txBody>
          <a:bodyPr>
            <a:normAutofit lnSpcReduction="10000"/>
          </a:bodyPr>
          <a:lstStyle/>
          <a:p>
            <a:r>
              <a:rPr lang="id-ID" dirty="0"/>
              <a:t>Mata kuliah ini membahas tentang studi kelayakan suatu proyek/usaha komoditas peternakan. Pada mata kuliah ini dibahas tentang aspek-aspek dalam studi kelayakan usaha peternakan yaitu aspek teknis dan zooteknis, aspek pasar dan pemasaran, aspek keuangan, aspek lingkungan industri dan linngkungan perusahaan. Selain itu juga membahas tentang lingkungan usaha peternakan dan krieria investasi pada usaha peternakan. 	</a:t>
            </a:r>
          </a:p>
          <a:p>
            <a:endParaRPr lang="id-ID" dirty="0"/>
          </a:p>
        </p:txBody>
      </p:sp>
    </p:spTree>
    <p:extLst>
      <p:ext uri="{BB962C8B-B14F-4D97-AF65-F5344CB8AC3E}">
        <p14:creationId xmlns:p14="http://schemas.microsoft.com/office/powerpoint/2010/main" val="638701225"/>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pPr algn="l"/>
            <a:r>
              <a:rPr lang="en-US" dirty="0" err="1"/>
              <a:t>silabus</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id-ID" dirty="0"/>
              <a:t>Pendahuluan</a:t>
            </a:r>
          </a:p>
          <a:p>
            <a:pPr>
              <a:buNone/>
            </a:pPr>
            <a:r>
              <a:rPr lang="id-ID" dirty="0"/>
              <a:t>    * pengertian SKEP</a:t>
            </a:r>
          </a:p>
          <a:p>
            <a:pPr>
              <a:buNone/>
            </a:pPr>
            <a:r>
              <a:rPr lang="id-ID" dirty="0"/>
              <a:t>    * manfaat dan ruang lingkup SKEP</a:t>
            </a:r>
          </a:p>
          <a:p>
            <a:r>
              <a:rPr lang="id-ID" dirty="0"/>
              <a:t>Aspek2 dalam SKEP</a:t>
            </a:r>
          </a:p>
          <a:p>
            <a:r>
              <a:rPr lang="id-ID" dirty="0"/>
              <a:t>Analisis finansial dan ekonomi </a:t>
            </a:r>
          </a:p>
          <a:p>
            <a:r>
              <a:rPr lang="id-ID" dirty="0"/>
              <a:t>Nilai waktu dan uang</a:t>
            </a:r>
          </a:p>
          <a:p>
            <a:r>
              <a:rPr lang="id-ID" dirty="0"/>
              <a:t>Kriteria investasi pada usaha peternakan</a:t>
            </a:r>
          </a:p>
          <a:p>
            <a:r>
              <a:rPr lang="id-ID" dirty="0"/>
              <a:t>Penggunaan dan perbandingan beberapa metode evaluasi proyek</a:t>
            </a:r>
            <a:endParaRPr lang="en-US" dirty="0"/>
          </a:p>
          <a:p>
            <a:r>
              <a:rPr lang="id-ID" dirty="0"/>
              <a:t>Faktor lingkungan usaha peternakan</a:t>
            </a:r>
          </a:p>
          <a:p>
            <a:r>
              <a:rPr lang="id-ID" dirty="0"/>
              <a:t>Penyusunan studi kelayakan dan evaluasi proyek peternakan</a:t>
            </a:r>
          </a:p>
          <a:p>
            <a:endParaRPr lang="id-ID" dirty="0"/>
          </a:p>
          <a:p>
            <a:pPr>
              <a:buNone/>
            </a:pPr>
            <a:endParaRPr lang="en-US" dirty="0"/>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Penilaian</a:t>
            </a:r>
            <a:r>
              <a:rPr lang="en-US" dirty="0"/>
              <a:t> </a:t>
            </a:r>
          </a:p>
        </p:txBody>
      </p:sp>
      <p:sp>
        <p:nvSpPr>
          <p:cNvPr id="3" name="Content Placeholder 2"/>
          <p:cNvSpPr>
            <a:spLocks noGrp="1"/>
          </p:cNvSpPr>
          <p:nvPr>
            <p:ph idx="1"/>
          </p:nvPr>
        </p:nvSpPr>
        <p:spPr/>
        <p:txBody>
          <a:bodyPr/>
          <a:lstStyle/>
          <a:p>
            <a:r>
              <a:rPr lang="en-US" dirty="0" err="1"/>
              <a:t>Kehadiran</a:t>
            </a:r>
            <a:endParaRPr lang="en-US" dirty="0"/>
          </a:p>
          <a:p>
            <a:r>
              <a:rPr lang="en-US" dirty="0"/>
              <a:t>UTS</a:t>
            </a:r>
          </a:p>
          <a:p>
            <a:r>
              <a:rPr lang="en-US" dirty="0"/>
              <a:t>UAS</a:t>
            </a:r>
          </a:p>
          <a:p>
            <a:r>
              <a:rPr lang="en-US" dirty="0" err="1"/>
              <a:t>Tugas</a:t>
            </a:r>
            <a:endParaRPr lang="en-US"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75424"/>
          </a:xfrm>
        </p:spPr>
        <p:txBody>
          <a:bodyPr>
            <a:normAutofit fontScale="90000"/>
          </a:bodyPr>
          <a:lstStyle/>
          <a:p>
            <a:r>
              <a:rPr lang="id-ID" dirty="0"/>
              <a:t>Tujuan mempelajari SKEP</a:t>
            </a:r>
          </a:p>
        </p:txBody>
      </p:sp>
      <p:sp>
        <p:nvSpPr>
          <p:cNvPr id="3" name="Content Placeholder 2"/>
          <p:cNvSpPr>
            <a:spLocks noGrp="1"/>
          </p:cNvSpPr>
          <p:nvPr>
            <p:ph idx="1"/>
          </p:nvPr>
        </p:nvSpPr>
        <p:spPr>
          <a:xfrm>
            <a:off x="285720" y="1000108"/>
            <a:ext cx="8572560" cy="5572164"/>
          </a:xfrm>
        </p:spPr>
        <p:txBody>
          <a:bodyPr/>
          <a:lstStyle/>
          <a:p>
            <a:pPr algn="just"/>
            <a:r>
              <a:rPr lang="id-ID" dirty="0"/>
              <a:t>Memahami pengertian SKEP yg dpt digunakan dlm mengevaluasi usaha peternakan</a:t>
            </a:r>
          </a:p>
          <a:p>
            <a:pPr algn="just"/>
            <a:r>
              <a:rPr lang="id-ID" dirty="0"/>
              <a:t>Memberi dasar bagi mhs yg akan mengkaji suatu kegiatan di bidang bisnis dan keuangan utamanya penekanan pd kriteria investasi</a:t>
            </a:r>
          </a:p>
          <a:p>
            <a:pPr algn="just">
              <a:buNone/>
            </a:pPr>
            <a:endParaRPr lang="id-ID" dirty="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686800" cy="589738"/>
          </a:xfrm>
        </p:spPr>
        <p:txBody>
          <a:bodyPr>
            <a:normAutofit fontScale="90000"/>
          </a:bodyPr>
          <a:lstStyle/>
          <a:p>
            <a:r>
              <a:rPr lang="en-US" dirty="0" err="1"/>
              <a:t>Studi</a:t>
            </a:r>
            <a:r>
              <a:rPr lang="en-US" dirty="0"/>
              <a:t> </a:t>
            </a:r>
            <a:r>
              <a:rPr lang="en-US" dirty="0" err="1"/>
              <a:t>kelayakan</a:t>
            </a:r>
            <a:r>
              <a:rPr lang="en-US" dirty="0"/>
              <a:t>/</a:t>
            </a:r>
            <a:r>
              <a:rPr lang="en-US" i="1" dirty="0"/>
              <a:t>feasibility study</a:t>
            </a:r>
          </a:p>
        </p:txBody>
      </p:sp>
      <p:sp>
        <p:nvSpPr>
          <p:cNvPr id="3" name="Content Placeholder 2"/>
          <p:cNvSpPr>
            <a:spLocks noGrp="1"/>
          </p:cNvSpPr>
          <p:nvPr>
            <p:ph idx="1"/>
          </p:nvPr>
        </p:nvSpPr>
        <p:spPr>
          <a:xfrm>
            <a:off x="285720" y="1000108"/>
            <a:ext cx="8572560" cy="5454700"/>
          </a:xfrm>
        </p:spPr>
        <p:txBody>
          <a:bodyPr/>
          <a:lstStyle/>
          <a:p>
            <a:r>
              <a:rPr lang="en-US" dirty="0" err="1"/>
              <a:t>Pengertian</a:t>
            </a:r>
            <a:r>
              <a:rPr lang="en-US" dirty="0"/>
              <a:t> </a:t>
            </a:r>
          </a:p>
          <a:p>
            <a:pPr algn="just">
              <a:buNone/>
            </a:pPr>
            <a:r>
              <a:rPr lang="en-US" dirty="0"/>
              <a:t> -   </a:t>
            </a:r>
            <a:r>
              <a:rPr lang="en-US" dirty="0" err="1"/>
              <a:t>Kegiatan</a:t>
            </a:r>
            <a:r>
              <a:rPr lang="en-US" dirty="0"/>
              <a:t> </a:t>
            </a:r>
            <a:r>
              <a:rPr lang="en-US" dirty="0" err="1"/>
              <a:t>menilai</a:t>
            </a:r>
            <a:r>
              <a:rPr lang="en-US" dirty="0"/>
              <a:t>/</a:t>
            </a:r>
            <a:r>
              <a:rPr lang="en-US" dirty="0" err="1"/>
              <a:t>studi</a:t>
            </a:r>
            <a:r>
              <a:rPr lang="en-US" dirty="0"/>
              <a:t> </a:t>
            </a:r>
            <a:r>
              <a:rPr lang="en-US" dirty="0" err="1"/>
              <a:t>sejauh</a:t>
            </a:r>
            <a:r>
              <a:rPr lang="en-US" dirty="0"/>
              <a:t> </a:t>
            </a:r>
            <a:r>
              <a:rPr lang="en-US" dirty="0" err="1"/>
              <a:t>mana</a:t>
            </a:r>
            <a:r>
              <a:rPr lang="en-US" dirty="0"/>
              <a:t> </a:t>
            </a:r>
            <a:r>
              <a:rPr lang="en-US" dirty="0" err="1"/>
              <a:t>manfaat</a:t>
            </a:r>
            <a:r>
              <a:rPr lang="en-US" dirty="0"/>
              <a:t> </a:t>
            </a:r>
            <a:r>
              <a:rPr lang="en-US" dirty="0" err="1"/>
              <a:t>yg</a:t>
            </a:r>
            <a:r>
              <a:rPr lang="en-US" dirty="0"/>
              <a:t> </a:t>
            </a:r>
            <a:r>
              <a:rPr lang="en-US" dirty="0" err="1"/>
              <a:t>diperoleh</a:t>
            </a:r>
            <a:r>
              <a:rPr lang="en-US" dirty="0"/>
              <a:t> dg </a:t>
            </a:r>
            <a:r>
              <a:rPr lang="en-US" dirty="0" err="1"/>
              <a:t>melaksanakan</a:t>
            </a:r>
            <a:r>
              <a:rPr lang="en-US" dirty="0"/>
              <a:t> </a:t>
            </a:r>
            <a:r>
              <a:rPr lang="en-US" dirty="0" err="1"/>
              <a:t>suatu</a:t>
            </a:r>
            <a:r>
              <a:rPr lang="en-US" dirty="0"/>
              <a:t> </a:t>
            </a:r>
            <a:r>
              <a:rPr lang="en-US" dirty="0" err="1"/>
              <a:t>usaha</a:t>
            </a:r>
            <a:r>
              <a:rPr lang="en-US" dirty="0"/>
              <a:t>/</a:t>
            </a:r>
            <a:r>
              <a:rPr lang="en-US" dirty="0" err="1"/>
              <a:t>proyek</a:t>
            </a:r>
            <a:r>
              <a:rPr lang="en-US" dirty="0"/>
              <a:t> </a:t>
            </a:r>
          </a:p>
          <a:p>
            <a:pPr algn="just">
              <a:buFontTx/>
              <a:buChar char="-"/>
            </a:pPr>
            <a:r>
              <a:rPr lang="en-US" dirty="0" err="1"/>
              <a:t>Mempelajari</a:t>
            </a:r>
            <a:r>
              <a:rPr lang="en-US" dirty="0"/>
              <a:t> </a:t>
            </a:r>
            <a:r>
              <a:rPr lang="en-US" dirty="0" err="1"/>
              <a:t>segala</a:t>
            </a:r>
            <a:r>
              <a:rPr lang="en-US" dirty="0"/>
              <a:t> </a:t>
            </a:r>
            <a:r>
              <a:rPr lang="en-US" dirty="0" err="1"/>
              <a:t>persyaratan</a:t>
            </a:r>
            <a:r>
              <a:rPr lang="en-US" dirty="0"/>
              <a:t> </a:t>
            </a:r>
            <a:r>
              <a:rPr lang="en-US" dirty="0" err="1"/>
              <a:t>utk</a:t>
            </a:r>
            <a:r>
              <a:rPr lang="en-US" dirty="0"/>
              <a:t> </a:t>
            </a:r>
            <a:r>
              <a:rPr lang="en-US" dirty="0" err="1"/>
              <a:t>berdiri</a:t>
            </a:r>
            <a:r>
              <a:rPr lang="en-US" dirty="0"/>
              <a:t> </a:t>
            </a:r>
            <a:r>
              <a:rPr lang="en-US" dirty="0" err="1"/>
              <a:t>dan</a:t>
            </a:r>
            <a:r>
              <a:rPr lang="en-US" dirty="0"/>
              <a:t> </a:t>
            </a:r>
            <a:r>
              <a:rPr lang="en-US" dirty="0" err="1"/>
              <a:t>berkembangnya</a:t>
            </a:r>
            <a:r>
              <a:rPr lang="en-US" dirty="0"/>
              <a:t> </a:t>
            </a:r>
            <a:r>
              <a:rPr lang="en-US" dirty="0" err="1"/>
              <a:t>suatu</a:t>
            </a:r>
            <a:r>
              <a:rPr lang="en-US" dirty="0"/>
              <a:t> </a:t>
            </a:r>
            <a:r>
              <a:rPr lang="en-US" dirty="0" err="1"/>
              <a:t>usaha</a:t>
            </a:r>
            <a:r>
              <a:rPr lang="en-US" dirty="0"/>
              <a:t> </a:t>
            </a:r>
            <a:r>
              <a:rPr lang="en-US" dirty="0" err="1"/>
              <a:t>atau</a:t>
            </a:r>
            <a:r>
              <a:rPr lang="en-US" dirty="0"/>
              <a:t> </a:t>
            </a:r>
            <a:r>
              <a:rPr lang="en-US" dirty="0" err="1"/>
              <a:t>proyek</a:t>
            </a:r>
            <a:endParaRPr lang="en-US" dirty="0"/>
          </a:p>
          <a:p>
            <a:pPr algn="just">
              <a:buFontTx/>
              <a:buChar char="-"/>
            </a:pPr>
            <a:r>
              <a:rPr lang="en-US" dirty="0" err="1"/>
              <a:t>Hasilnya</a:t>
            </a:r>
            <a:r>
              <a:rPr lang="en-US" dirty="0"/>
              <a:t> ?</a:t>
            </a:r>
          </a:p>
          <a:p>
            <a:pPr algn="just">
              <a:buNone/>
            </a:pPr>
            <a:r>
              <a:rPr lang="en-US" dirty="0"/>
              <a:t>    </a:t>
            </a:r>
            <a:r>
              <a:rPr lang="en-US" dirty="0" err="1"/>
              <a:t>usaha</a:t>
            </a:r>
            <a:r>
              <a:rPr lang="en-US" dirty="0"/>
              <a:t>/</a:t>
            </a:r>
            <a:r>
              <a:rPr lang="en-US" dirty="0" err="1"/>
              <a:t>proyek</a:t>
            </a:r>
            <a:r>
              <a:rPr lang="en-US" dirty="0"/>
              <a:t> </a:t>
            </a:r>
            <a:r>
              <a:rPr lang="en-US" dirty="0" err="1"/>
              <a:t>ditolak</a:t>
            </a:r>
            <a:r>
              <a:rPr lang="en-US" dirty="0"/>
              <a:t> (No Go) </a:t>
            </a:r>
            <a:r>
              <a:rPr lang="en-US" dirty="0" err="1"/>
              <a:t>atau</a:t>
            </a:r>
            <a:r>
              <a:rPr lang="en-US" dirty="0"/>
              <a:t> </a:t>
            </a:r>
            <a:r>
              <a:rPr lang="en-US" dirty="0" err="1"/>
              <a:t>diterima</a:t>
            </a:r>
            <a:r>
              <a:rPr lang="en-US" dirty="0"/>
              <a:t> (</a:t>
            </a:r>
            <a:r>
              <a:rPr lang="en-US" dirty="0" err="1"/>
              <a:t>Layak</a:t>
            </a:r>
            <a:r>
              <a:rPr lang="en-US" dirty="0"/>
              <a:t>/Go)</a:t>
            </a:r>
          </a:p>
          <a:p>
            <a:pPr algn="just">
              <a:buNone/>
            </a:pPr>
            <a:endParaRPr lang="en-US" dirty="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a:t>Lanjutan...</a:t>
            </a:r>
            <a:endParaRPr lang="en-US"/>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343</TotalTime>
  <Words>210</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Book Antiqua</vt:lpstr>
      <vt:lpstr>Lucida Sans</vt:lpstr>
      <vt:lpstr>Wingdings</vt:lpstr>
      <vt:lpstr>Wingdings 2</vt:lpstr>
      <vt:lpstr>Wingdings 3</vt:lpstr>
      <vt:lpstr>Apex</vt:lpstr>
      <vt:lpstr>Studi kelayakan dan Evaluasi Proyek(peternakan)</vt:lpstr>
      <vt:lpstr>Deskripsi</vt:lpstr>
      <vt:lpstr>silabus</vt:lpstr>
      <vt:lpstr>Penilaian </vt:lpstr>
      <vt:lpstr>Tujuan mempelajari SKEP</vt:lpstr>
      <vt:lpstr>Studi kelayakan/feasibility study</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 kelayakan dan Evaluasi Proyek(peternakan)</dc:title>
  <dc:creator>ASPIRE</dc:creator>
  <cp:lastModifiedBy>Asus</cp:lastModifiedBy>
  <cp:revision>5</cp:revision>
  <dcterms:created xsi:type="dcterms:W3CDTF">2016-08-29T08:16:20Z</dcterms:created>
  <dcterms:modified xsi:type="dcterms:W3CDTF">2021-08-26T06:08:13Z</dcterms:modified>
</cp:coreProperties>
</file>