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80" r:id="rId6"/>
    <p:sldId id="287" r:id="rId7"/>
    <p:sldId id="288" r:id="rId8"/>
    <p:sldId id="290" r:id="rId9"/>
    <p:sldId id="289" r:id="rId10"/>
    <p:sldId id="281" r:id="rId11"/>
    <p:sldId id="284" r:id="rId12"/>
    <p:sldId id="285" r:id="rId13"/>
    <p:sldId id="286" r:id="rId14"/>
    <p:sldId id="282" r:id="rId15"/>
    <p:sldId id="283" r:id="rId16"/>
    <p:sldId id="279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43EBA-59F8-4212-935C-01424C0850D5}" type="doc">
      <dgm:prSet loTypeId="urn:microsoft.com/office/officeart/2005/8/layout/hProcess7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1C322499-6162-41BF-A2A1-DA77EE6A653E}">
      <dgm:prSet phldrT="[Text]"/>
      <dgm:spPr/>
      <dgm:t>
        <a:bodyPr/>
        <a:lstStyle/>
        <a:p>
          <a:r>
            <a:rPr lang="id-ID" dirty="0" smtClean="0"/>
            <a:t>Kelayakan Usaha</a:t>
          </a:r>
          <a:endParaRPr lang="id-ID" dirty="0"/>
        </a:p>
      </dgm:t>
    </dgm:pt>
    <dgm:pt modelId="{9FEE109E-825E-426D-8388-0BF0E9E9491A}" type="parTrans" cxnId="{A8AF998D-38C3-4AFC-9899-857B8451BE62}">
      <dgm:prSet/>
      <dgm:spPr/>
      <dgm:t>
        <a:bodyPr/>
        <a:lstStyle/>
        <a:p>
          <a:endParaRPr lang="id-ID"/>
        </a:p>
      </dgm:t>
    </dgm:pt>
    <dgm:pt modelId="{EB225D2B-F3EC-4832-BE7B-17DBE7435055}" type="sibTrans" cxnId="{A8AF998D-38C3-4AFC-9899-857B8451BE62}">
      <dgm:prSet/>
      <dgm:spPr/>
      <dgm:t>
        <a:bodyPr/>
        <a:lstStyle/>
        <a:p>
          <a:endParaRPr lang="id-ID"/>
        </a:p>
      </dgm:t>
    </dgm:pt>
    <dgm:pt modelId="{E6E12ADA-18DF-4269-B459-5F68625D2A39}">
      <dgm:prSet phldrT="[Text]"/>
      <dgm:spPr/>
      <dgm:t>
        <a:bodyPr anchor="ctr"/>
        <a:lstStyle/>
        <a:p>
          <a:r>
            <a:rPr lang="id-ID" dirty="0" smtClean="0"/>
            <a:t>Kelayakan</a:t>
          </a:r>
        </a:p>
        <a:p>
          <a:r>
            <a:rPr lang="id-ID" dirty="0" smtClean="0"/>
            <a:t>Aspek </a:t>
          </a:r>
        </a:p>
        <a:p>
          <a:r>
            <a:rPr lang="id-ID" dirty="0" smtClean="0"/>
            <a:t>Teknologi</a:t>
          </a:r>
          <a:endParaRPr lang="id-ID" dirty="0"/>
        </a:p>
      </dgm:t>
    </dgm:pt>
    <dgm:pt modelId="{5B8A66F8-FB13-40DB-8D29-63746A5D4311}" type="parTrans" cxnId="{0623B7CC-8D39-4642-855A-B69AC366BD42}">
      <dgm:prSet/>
      <dgm:spPr/>
      <dgm:t>
        <a:bodyPr/>
        <a:lstStyle/>
        <a:p>
          <a:endParaRPr lang="id-ID"/>
        </a:p>
      </dgm:t>
    </dgm:pt>
    <dgm:pt modelId="{686E58C5-A459-4B00-A0CC-14E50070A942}" type="sibTrans" cxnId="{0623B7CC-8D39-4642-855A-B69AC366BD42}">
      <dgm:prSet/>
      <dgm:spPr/>
      <dgm:t>
        <a:bodyPr/>
        <a:lstStyle/>
        <a:p>
          <a:endParaRPr lang="id-ID"/>
        </a:p>
      </dgm:t>
    </dgm:pt>
    <dgm:pt modelId="{0B936464-4E77-46DE-8253-D0000659E77E}">
      <dgm:prSet phldrT="[Text]"/>
      <dgm:spPr/>
      <dgm:t>
        <a:bodyPr/>
        <a:lstStyle/>
        <a:p>
          <a:r>
            <a:rPr lang="id-ID" dirty="0" smtClean="0"/>
            <a:t>Kelayakan Usaha</a:t>
          </a:r>
          <a:endParaRPr lang="id-ID" dirty="0"/>
        </a:p>
      </dgm:t>
    </dgm:pt>
    <dgm:pt modelId="{8EC4A35C-855A-41B4-9C65-8C17D5999502}" type="parTrans" cxnId="{3101F210-7BF4-4A8A-9F34-49A8791FA102}">
      <dgm:prSet/>
      <dgm:spPr/>
      <dgm:t>
        <a:bodyPr/>
        <a:lstStyle/>
        <a:p>
          <a:endParaRPr lang="id-ID"/>
        </a:p>
      </dgm:t>
    </dgm:pt>
    <dgm:pt modelId="{9B35B7C8-1AD8-4A4A-82B7-7F6B4AEACEA0}" type="sibTrans" cxnId="{3101F210-7BF4-4A8A-9F34-49A8791FA102}">
      <dgm:prSet/>
      <dgm:spPr/>
      <dgm:t>
        <a:bodyPr/>
        <a:lstStyle/>
        <a:p>
          <a:endParaRPr lang="id-ID"/>
        </a:p>
      </dgm:t>
    </dgm:pt>
    <dgm:pt modelId="{D94EE651-EDF4-4FC3-B664-10F65E65A9CF}">
      <dgm:prSet phldrT="[Text]"/>
      <dgm:spPr/>
      <dgm:t>
        <a:bodyPr anchor="ctr"/>
        <a:lstStyle/>
        <a:p>
          <a:r>
            <a:rPr lang="id-ID" dirty="0" smtClean="0"/>
            <a:t>Kelayakan</a:t>
          </a:r>
        </a:p>
        <a:p>
          <a:r>
            <a:rPr lang="id-ID" dirty="0" smtClean="0"/>
            <a:t>Aspek </a:t>
          </a:r>
        </a:p>
        <a:p>
          <a:r>
            <a:rPr lang="id-ID" dirty="0" smtClean="0"/>
            <a:t>Pemasaran</a:t>
          </a:r>
          <a:endParaRPr lang="id-ID" dirty="0"/>
        </a:p>
      </dgm:t>
    </dgm:pt>
    <dgm:pt modelId="{AE174571-5402-4E49-9305-6AB46B206586}" type="parTrans" cxnId="{86920B11-218D-4548-898C-FA08CD2D6EAB}">
      <dgm:prSet/>
      <dgm:spPr/>
      <dgm:t>
        <a:bodyPr/>
        <a:lstStyle/>
        <a:p>
          <a:endParaRPr lang="id-ID"/>
        </a:p>
      </dgm:t>
    </dgm:pt>
    <dgm:pt modelId="{14BC315A-231F-4149-9E6B-86AB454DDD20}" type="sibTrans" cxnId="{86920B11-218D-4548-898C-FA08CD2D6EAB}">
      <dgm:prSet/>
      <dgm:spPr/>
      <dgm:t>
        <a:bodyPr/>
        <a:lstStyle/>
        <a:p>
          <a:endParaRPr lang="id-ID"/>
        </a:p>
      </dgm:t>
    </dgm:pt>
    <dgm:pt modelId="{12BEE710-C38F-44B3-A8D9-FC875F87C067}">
      <dgm:prSet phldrT="[Text]"/>
      <dgm:spPr/>
      <dgm:t>
        <a:bodyPr/>
        <a:lstStyle/>
        <a:p>
          <a:r>
            <a:rPr lang="id-ID" dirty="0" smtClean="0"/>
            <a:t>Kelayakan Usaha</a:t>
          </a:r>
          <a:endParaRPr lang="id-ID" dirty="0"/>
        </a:p>
      </dgm:t>
    </dgm:pt>
    <dgm:pt modelId="{3D7558E5-4974-44EA-B011-4FABD5AA1674}" type="parTrans" cxnId="{11983E6B-CFDC-4942-9C0F-E8FDA015063C}">
      <dgm:prSet/>
      <dgm:spPr/>
      <dgm:t>
        <a:bodyPr/>
        <a:lstStyle/>
        <a:p>
          <a:endParaRPr lang="id-ID"/>
        </a:p>
      </dgm:t>
    </dgm:pt>
    <dgm:pt modelId="{538F6EDE-1A98-49BA-8E2C-572F3AA72159}" type="sibTrans" cxnId="{11983E6B-CFDC-4942-9C0F-E8FDA015063C}">
      <dgm:prSet/>
      <dgm:spPr/>
      <dgm:t>
        <a:bodyPr/>
        <a:lstStyle/>
        <a:p>
          <a:endParaRPr lang="id-ID"/>
        </a:p>
      </dgm:t>
    </dgm:pt>
    <dgm:pt modelId="{38DCC837-2409-4ABC-8BC2-FA645EED5660}">
      <dgm:prSet phldrT="[Text]"/>
      <dgm:spPr/>
      <dgm:t>
        <a:bodyPr anchor="ctr"/>
        <a:lstStyle/>
        <a:p>
          <a:r>
            <a:rPr lang="id-ID" dirty="0" smtClean="0"/>
            <a:t>Kelayakan </a:t>
          </a:r>
        </a:p>
        <a:p>
          <a:r>
            <a:rPr lang="id-ID" dirty="0" smtClean="0"/>
            <a:t>Aspek </a:t>
          </a:r>
        </a:p>
        <a:p>
          <a:r>
            <a:rPr lang="id-ID" dirty="0" smtClean="0"/>
            <a:t>SDM</a:t>
          </a:r>
          <a:endParaRPr lang="id-ID" dirty="0"/>
        </a:p>
      </dgm:t>
    </dgm:pt>
    <dgm:pt modelId="{1C8E9789-E6DD-45BE-831B-BC11148BF38D}" type="parTrans" cxnId="{8D409376-1CB9-4918-B9BA-0D270F148679}">
      <dgm:prSet/>
      <dgm:spPr/>
      <dgm:t>
        <a:bodyPr/>
        <a:lstStyle/>
        <a:p>
          <a:endParaRPr lang="id-ID"/>
        </a:p>
      </dgm:t>
    </dgm:pt>
    <dgm:pt modelId="{4B1D099E-5BEE-40AB-8336-E2092908AFAA}" type="sibTrans" cxnId="{8D409376-1CB9-4918-B9BA-0D270F148679}">
      <dgm:prSet/>
      <dgm:spPr/>
      <dgm:t>
        <a:bodyPr/>
        <a:lstStyle/>
        <a:p>
          <a:endParaRPr lang="id-ID"/>
        </a:p>
      </dgm:t>
    </dgm:pt>
    <dgm:pt modelId="{5BB42189-29F7-4CA6-B9F4-BE5B3A4E709D}">
      <dgm:prSet phldrT="[Text]"/>
      <dgm:spPr/>
      <dgm:t>
        <a:bodyPr/>
        <a:lstStyle/>
        <a:p>
          <a:r>
            <a:rPr lang="id-ID" dirty="0" smtClean="0"/>
            <a:t>Kelayakan Usaha</a:t>
          </a:r>
          <a:endParaRPr lang="id-ID" dirty="0"/>
        </a:p>
      </dgm:t>
    </dgm:pt>
    <dgm:pt modelId="{C6561382-9817-415A-85E3-D1E287133DB2}" type="parTrans" cxnId="{EA3C4BF4-8ABB-421D-BE4C-87934CE82EDC}">
      <dgm:prSet/>
      <dgm:spPr/>
      <dgm:t>
        <a:bodyPr/>
        <a:lstStyle/>
        <a:p>
          <a:endParaRPr lang="id-ID"/>
        </a:p>
      </dgm:t>
    </dgm:pt>
    <dgm:pt modelId="{934E4E5E-2A97-4203-A0F4-580554AB2D19}" type="sibTrans" cxnId="{EA3C4BF4-8ABB-421D-BE4C-87934CE82EDC}">
      <dgm:prSet/>
      <dgm:spPr/>
      <dgm:t>
        <a:bodyPr/>
        <a:lstStyle/>
        <a:p>
          <a:endParaRPr lang="id-ID"/>
        </a:p>
      </dgm:t>
    </dgm:pt>
    <dgm:pt modelId="{2CDDE8F3-B919-4237-B7F6-582CE6C8AED7}">
      <dgm:prSet phldrT="[Text]"/>
      <dgm:spPr/>
      <dgm:t>
        <a:bodyPr anchor="ctr"/>
        <a:lstStyle/>
        <a:p>
          <a:r>
            <a:rPr lang="id-ID" dirty="0" smtClean="0"/>
            <a:t>Kelayakan </a:t>
          </a:r>
        </a:p>
        <a:p>
          <a:r>
            <a:rPr lang="id-ID" dirty="0" smtClean="0"/>
            <a:t>Aspek Keuangan</a:t>
          </a:r>
          <a:endParaRPr lang="id-ID" dirty="0"/>
        </a:p>
      </dgm:t>
    </dgm:pt>
    <dgm:pt modelId="{9E766E04-9716-47FF-BAF8-9152BFE6A9A3}" type="parTrans" cxnId="{AB0D5B11-6FDC-4BE6-BDA3-28638C8140D0}">
      <dgm:prSet/>
      <dgm:spPr/>
      <dgm:t>
        <a:bodyPr/>
        <a:lstStyle/>
        <a:p>
          <a:endParaRPr lang="id-ID"/>
        </a:p>
      </dgm:t>
    </dgm:pt>
    <dgm:pt modelId="{7A2B0150-7223-4306-B063-B6582C648D35}" type="sibTrans" cxnId="{AB0D5B11-6FDC-4BE6-BDA3-28638C8140D0}">
      <dgm:prSet/>
      <dgm:spPr/>
      <dgm:t>
        <a:bodyPr/>
        <a:lstStyle/>
        <a:p>
          <a:endParaRPr lang="id-ID"/>
        </a:p>
      </dgm:t>
    </dgm:pt>
    <dgm:pt modelId="{F268317B-EE4F-42C7-8457-AE55BA916D87}" type="pres">
      <dgm:prSet presAssocID="{87143EBA-59F8-4212-935C-01424C0850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A718D36-4718-4934-948C-AE077D7624ED}" type="pres">
      <dgm:prSet presAssocID="{1C322499-6162-41BF-A2A1-DA77EE6A653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D45AC3-CC29-4501-949A-8F777EF5AE3D}" type="pres">
      <dgm:prSet presAssocID="{1C322499-6162-41BF-A2A1-DA77EE6A653E}" presName="bgRect" presStyleLbl="node1" presStyleIdx="0" presStyleCnt="4"/>
      <dgm:spPr/>
      <dgm:t>
        <a:bodyPr/>
        <a:lstStyle/>
        <a:p>
          <a:endParaRPr lang="id-ID"/>
        </a:p>
      </dgm:t>
    </dgm:pt>
    <dgm:pt modelId="{F8551496-A885-44A3-9AD8-1FC290092D56}" type="pres">
      <dgm:prSet presAssocID="{1C322499-6162-41BF-A2A1-DA77EE6A653E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AB60A6-3630-4CED-AB6A-5B624437F376}" type="pres">
      <dgm:prSet presAssocID="{1C322499-6162-41BF-A2A1-DA77EE6A653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6B1FF2-559B-44BF-9A97-749F7CF3D473}" type="pres">
      <dgm:prSet presAssocID="{EB225D2B-F3EC-4832-BE7B-17DBE7435055}" presName="hSp" presStyleCnt="0"/>
      <dgm:spPr/>
      <dgm:t>
        <a:bodyPr/>
        <a:lstStyle/>
        <a:p>
          <a:endParaRPr lang="id-ID"/>
        </a:p>
      </dgm:t>
    </dgm:pt>
    <dgm:pt modelId="{5DC4C71F-07A2-4E90-90CE-67013712CFFE}" type="pres">
      <dgm:prSet presAssocID="{EB225D2B-F3EC-4832-BE7B-17DBE7435055}" presName="vProcSp" presStyleCnt="0"/>
      <dgm:spPr/>
      <dgm:t>
        <a:bodyPr/>
        <a:lstStyle/>
        <a:p>
          <a:endParaRPr lang="id-ID"/>
        </a:p>
      </dgm:t>
    </dgm:pt>
    <dgm:pt modelId="{8D0B076C-0B01-41C2-A34F-FF45E6B0FE38}" type="pres">
      <dgm:prSet presAssocID="{EB225D2B-F3EC-4832-BE7B-17DBE7435055}" presName="vSp1" presStyleCnt="0"/>
      <dgm:spPr/>
      <dgm:t>
        <a:bodyPr/>
        <a:lstStyle/>
        <a:p>
          <a:endParaRPr lang="id-ID"/>
        </a:p>
      </dgm:t>
    </dgm:pt>
    <dgm:pt modelId="{5DABBF93-481B-4051-A04D-FC7E9075C468}" type="pres">
      <dgm:prSet presAssocID="{EB225D2B-F3EC-4832-BE7B-17DBE7435055}" presName="simulatedConn" presStyleLbl="solidFgAcc1" presStyleIdx="0" presStyleCnt="3"/>
      <dgm:spPr/>
      <dgm:t>
        <a:bodyPr/>
        <a:lstStyle/>
        <a:p>
          <a:endParaRPr lang="id-ID"/>
        </a:p>
      </dgm:t>
    </dgm:pt>
    <dgm:pt modelId="{FDEEB10B-CE06-46C4-8387-E21646CC2BB3}" type="pres">
      <dgm:prSet presAssocID="{EB225D2B-F3EC-4832-BE7B-17DBE7435055}" presName="vSp2" presStyleCnt="0"/>
      <dgm:spPr/>
      <dgm:t>
        <a:bodyPr/>
        <a:lstStyle/>
        <a:p>
          <a:endParaRPr lang="id-ID"/>
        </a:p>
      </dgm:t>
    </dgm:pt>
    <dgm:pt modelId="{E6D56FC4-6122-4073-9C6B-C1CB555DFEF3}" type="pres">
      <dgm:prSet presAssocID="{EB225D2B-F3EC-4832-BE7B-17DBE7435055}" presName="sibTrans" presStyleCnt="0"/>
      <dgm:spPr/>
      <dgm:t>
        <a:bodyPr/>
        <a:lstStyle/>
        <a:p>
          <a:endParaRPr lang="id-ID"/>
        </a:p>
      </dgm:t>
    </dgm:pt>
    <dgm:pt modelId="{7483DCDD-CF72-4B55-BF3A-89A0D7BF73F3}" type="pres">
      <dgm:prSet presAssocID="{0B936464-4E77-46DE-8253-D0000659E77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09F48E-8C43-4237-BCA7-75A37F163077}" type="pres">
      <dgm:prSet presAssocID="{0B936464-4E77-46DE-8253-D0000659E77E}" presName="bgRect" presStyleLbl="node1" presStyleIdx="1" presStyleCnt="4"/>
      <dgm:spPr/>
      <dgm:t>
        <a:bodyPr/>
        <a:lstStyle/>
        <a:p>
          <a:endParaRPr lang="id-ID"/>
        </a:p>
      </dgm:t>
    </dgm:pt>
    <dgm:pt modelId="{C7E3A10F-2423-4644-809B-F3AA4063D1A7}" type="pres">
      <dgm:prSet presAssocID="{0B936464-4E77-46DE-8253-D0000659E77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1CEC94-FBE5-4789-85A8-022B602309C6}" type="pres">
      <dgm:prSet presAssocID="{0B936464-4E77-46DE-8253-D0000659E77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C741A1-8C54-4CD4-AF4D-53291D96B90B}" type="pres">
      <dgm:prSet presAssocID="{9B35B7C8-1AD8-4A4A-82B7-7F6B4AEACEA0}" presName="hSp" presStyleCnt="0"/>
      <dgm:spPr/>
      <dgm:t>
        <a:bodyPr/>
        <a:lstStyle/>
        <a:p>
          <a:endParaRPr lang="id-ID"/>
        </a:p>
      </dgm:t>
    </dgm:pt>
    <dgm:pt modelId="{6275AB78-BDEA-4ADE-BCD6-F401A6814726}" type="pres">
      <dgm:prSet presAssocID="{9B35B7C8-1AD8-4A4A-82B7-7F6B4AEACEA0}" presName="vProcSp" presStyleCnt="0"/>
      <dgm:spPr/>
      <dgm:t>
        <a:bodyPr/>
        <a:lstStyle/>
        <a:p>
          <a:endParaRPr lang="id-ID"/>
        </a:p>
      </dgm:t>
    </dgm:pt>
    <dgm:pt modelId="{719DEE66-6644-4DBE-9C68-3B185863C62A}" type="pres">
      <dgm:prSet presAssocID="{9B35B7C8-1AD8-4A4A-82B7-7F6B4AEACEA0}" presName="vSp1" presStyleCnt="0"/>
      <dgm:spPr/>
      <dgm:t>
        <a:bodyPr/>
        <a:lstStyle/>
        <a:p>
          <a:endParaRPr lang="id-ID"/>
        </a:p>
      </dgm:t>
    </dgm:pt>
    <dgm:pt modelId="{A62C3CAC-86E3-4752-AAB3-B1B4C0CBAD6B}" type="pres">
      <dgm:prSet presAssocID="{9B35B7C8-1AD8-4A4A-82B7-7F6B4AEACEA0}" presName="simulatedConn" presStyleLbl="solidFgAcc1" presStyleIdx="1" presStyleCnt="3"/>
      <dgm:spPr/>
      <dgm:t>
        <a:bodyPr/>
        <a:lstStyle/>
        <a:p>
          <a:endParaRPr lang="id-ID"/>
        </a:p>
      </dgm:t>
    </dgm:pt>
    <dgm:pt modelId="{7F0708D6-61F7-4D0C-BC4C-ABDFE00C4814}" type="pres">
      <dgm:prSet presAssocID="{9B35B7C8-1AD8-4A4A-82B7-7F6B4AEACEA0}" presName="vSp2" presStyleCnt="0"/>
      <dgm:spPr/>
      <dgm:t>
        <a:bodyPr/>
        <a:lstStyle/>
        <a:p>
          <a:endParaRPr lang="id-ID"/>
        </a:p>
      </dgm:t>
    </dgm:pt>
    <dgm:pt modelId="{3CCA3D35-E40A-4BAA-ACDF-4C7D1C0E496F}" type="pres">
      <dgm:prSet presAssocID="{9B35B7C8-1AD8-4A4A-82B7-7F6B4AEACEA0}" presName="sibTrans" presStyleCnt="0"/>
      <dgm:spPr/>
      <dgm:t>
        <a:bodyPr/>
        <a:lstStyle/>
        <a:p>
          <a:endParaRPr lang="id-ID"/>
        </a:p>
      </dgm:t>
    </dgm:pt>
    <dgm:pt modelId="{61BD8A87-9B4E-4087-8827-225E673EF808}" type="pres">
      <dgm:prSet presAssocID="{12BEE710-C38F-44B3-A8D9-FC875F87C067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2A5E14-3940-48A6-BF9E-788044DB5A38}" type="pres">
      <dgm:prSet presAssocID="{12BEE710-C38F-44B3-A8D9-FC875F87C067}" presName="bgRect" presStyleLbl="node1" presStyleIdx="2" presStyleCnt="4"/>
      <dgm:spPr/>
      <dgm:t>
        <a:bodyPr/>
        <a:lstStyle/>
        <a:p>
          <a:endParaRPr lang="id-ID"/>
        </a:p>
      </dgm:t>
    </dgm:pt>
    <dgm:pt modelId="{E50E2699-A563-428F-A219-42ADF7BC5885}" type="pres">
      <dgm:prSet presAssocID="{12BEE710-C38F-44B3-A8D9-FC875F87C067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F45954-A113-425F-9054-95EC844D1665}" type="pres">
      <dgm:prSet presAssocID="{12BEE710-C38F-44B3-A8D9-FC875F87C06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02E3E8-8A01-499C-8C7D-5D9257EB0F92}" type="pres">
      <dgm:prSet presAssocID="{538F6EDE-1A98-49BA-8E2C-572F3AA72159}" presName="hSp" presStyleCnt="0"/>
      <dgm:spPr/>
      <dgm:t>
        <a:bodyPr/>
        <a:lstStyle/>
        <a:p>
          <a:endParaRPr lang="id-ID"/>
        </a:p>
      </dgm:t>
    </dgm:pt>
    <dgm:pt modelId="{6706A3E0-A991-4749-8E02-75FE67F46286}" type="pres">
      <dgm:prSet presAssocID="{538F6EDE-1A98-49BA-8E2C-572F3AA72159}" presName="vProcSp" presStyleCnt="0"/>
      <dgm:spPr/>
      <dgm:t>
        <a:bodyPr/>
        <a:lstStyle/>
        <a:p>
          <a:endParaRPr lang="id-ID"/>
        </a:p>
      </dgm:t>
    </dgm:pt>
    <dgm:pt modelId="{A00DE0ED-FDE6-4891-862E-9A1F36242166}" type="pres">
      <dgm:prSet presAssocID="{538F6EDE-1A98-49BA-8E2C-572F3AA72159}" presName="vSp1" presStyleCnt="0"/>
      <dgm:spPr/>
      <dgm:t>
        <a:bodyPr/>
        <a:lstStyle/>
        <a:p>
          <a:endParaRPr lang="id-ID"/>
        </a:p>
      </dgm:t>
    </dgm:pt>
    <dgm:pt modelId="{0713AF89-D14A-4404-B3CB-C1C7FC87A469}" type="pres">
      <dgm:prSet presAssocID="{538F6EDE-1A98-49BA-8E2C-572F3AA72159}" presName="simulatedConn" presStyleLbl="solidFgAcc1" presStyleIdx="2" presStyleCnt="3"/>
      <dgm:spPr/>
      <dgm:t>
        <a:bodyPr/>
        <a:lstStyle/>
        <a:p>
          <a:endParaRPr lang="id-ID"/>
        </a:p>
      </dgm:t>
    </dgm:pt>
    <dgm:pt modelId="{74EA34BB-FA97-4BD9-9090-6F278F0C7067}" type="pres">
      <dgm:prSet presAssocID="{538F6EDE-1A98-49BA-8E2C-572F3AA72159}" presName="vSp2" presStyleCnt="0"/>
      <dgm:spPr/>
      <dgm:t>
        <a:bodyPr/>
        <a:lstStyle/>
        <a:p>
          <a:endParaRPr lang="id-ID"/>
        </a:p>
      </dgm:t>
    </dgm:pt>
    <dgm:pt modelId="{21E9E3EE-1FD0-4DC2-A569-A99457EB6F80}" type="pres">
      <dgm:prSet presAssocID="{538F6EDE-1A98-49BA-8E2C-572F3AA72159}" presName="sibTrans" presStyleCnt="0"/>
      <dgm:spPr/>
      <dgm:t>
        <a:bodyPr/>
        <a:lstStyle/>
        <a:p>
          <a:endParaRPr lang="id-ID"/>
        </a:p>
      </dgm:t>
    </dgm:pt>
    <dgm:pt modelId="{A8F95865-19ED-48C9-86F8-14E4C797CF8E}" type="pres">
      <dgm:prSet presAssocID="{5BB42189-29F7-4CA6-B9F4-BE5B3A4E709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4ADED5-FBBB-4389-90E9-09BC11C2A893}" type="pres">
      <dgm:prSet presAssocID="{5BB42189-29F7-4CA6-B9F4-BE5B3A4E709D}" presName="bgRect" presStyleLbl="node1" presStyleIdx="3" presStyleCnt="4"/>
      <dgm:spPr/>
      <dgm:t>
        <a:bodyPr/>
        <a:lstStyle/>
        <a:p>
          <a:endParaRPr lang="id-ID"/>
        </a:p>
      </dgm:t>
    </dgm:pt>
    <dgm:pt modelId="{23BB85E0-F077-4E2D-84F4-078D2C44F8DB}" type="pres">
      <dgm:prSet presAssocID="{5BB42189-29F7-4CA6-B9F4-BE5B3A4E709D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5EE8938-2853-4398-A140-F3B9A4C20B09}" type="pres">
      <dgm:prSet presAssocID="{5BB42189-29F7-4CA6-B9F4-BE5B3A4E709D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623B7CC-8D39-4642-855A-B69AC366BD42}" srcId="{1C322499-6162-41BF-A2A1-DA77EE6A653E}" destId="{E6E12ADA-18DF-4269-B459-5F68625D2A39}" srcOrd="0" destOrd="0" parTransId="{5B8A66F8-FB13-40DB-8D29-63746A5D4311}" sibTransId="{686E58C5-A459-4B00-A0CC-14E50070A942}"/>
    <dgm:cxn modelId="{D1FD734F-E741-49C6-B822-2EDCB640BB16}" type="presOf" srcId="{5BB42189-29F7-4CA6-B9F4-BE5B3A4E709D}" destId="{23BB85E0-F077-4E2D-84F4-078D2C44F8DB}" srcOrd="1" destOrd="0" presId="urn:microsoft.com/office/officeart/2005/8/layout/hProcess7#1"/>
    <dgm:cxn modelId="{A8AF998D-38C3-4AFC-9899-857B8451BE62}" srcId="{87143EBA-59F8-4212-935C-01424C0850D5}" destId="{1C322499-6162-41BF-A2A1-DA77EE6A653E}" srcOrd="0" destOrd="0" parTransId="{9FEE109E-825E-426D-8388-0BF0E9E9491A}" sibTransId="{EB225D2B-F3EC-4832-BE7B-17DBE7435055}"/>
    <dgm:cxn modelId="{11983E6B-CFDC-4942-9C0F-E8FDA015063C}" srcId="{87143EBA-59F8-4212-935C-01424C0850D5}" destId="{12BEE710-C38F-44B3-A8D9-FC875F87C067}" srcOrd="2" destOrd="0" parTransId="{3D7558E5-4974-44EA-B011-4FABD5AA1674}" sibTransId="{538F6EDE-1A98-49BA-8E2C-572F3AA72159}"/>
    <dgm:cxn modelId="{EB6C6EEA-5C44-4463-BB1E-6095E5D94F7F}" type="presOf" srcId="{12BEE710-C38F-44B3-A8D9-FC875F87C067}" destId="{E50E2699-A563-428F-A219-42ADF7BC5885}" srcOrd="1" destOrd="0" presId="urn:microsoft.com/office/officeart/2005/8/layout/hProcess7#1"/>
    <dgm:cxn modelId="{86920B11-218D-4548-898C-FA08CD2D6EAB}" srcId="{0B936464-4E77-46DE-8253-D0000659E77E}" destId="{D94EE651-EDF4-4FC3-B664-10F65E65A9CF}" srcOrd="0" destOrd="0" parTransId="{AE174571-5402-4E49-9305-6AB46B206586}" sibTransId="{14BC315A-231F-4149-9E6B-86AB454DDD20}"/>
    <dgm:cxn modelId="{EA3C4BF4-8ABB-421D-BE4C-87934CE82EDC}" srcId="{87143EBA-59F8-4212-935C-01424C0850D5}" destId="{5BB42189-29F7-4CA6-B9F4-BE5B3A4E709D}" srcOrd="3" destOrd="0" parTransId="{C6561382-9817-415A-85E3-D1E287133DB2}" sibTransId="{934E4E5E-2A97-4203-A0F4-580554AB2D19}"/>
    <dgm:cxn modelId="{8D409376-1CB9-4918-B9BA-0D270F148679}" srcId="{12BEE710-C38F-44B3-A8D9-FC875F87C067}" destId="{38DCC837-2409-4ABC-8BC2-FA645EED5660}" srcOrd="0" destOrd="0" parTransId="{1C8E9789-E6DD-45BE-831B-BC11148BF38D}" sibTransId="{4B1D099E-5BEE-40AB-8336-E2092908AFAA}"/>
    <dgm:cxn modelId="{AB0D5B11-6FDC-4BE6-BDA3-28638C8140D0}" srcId="{5BB42189-29F7-4CA6-B9F4-BE5B3A4E709D}" destId="{2CDDE8F3-B919-4237-B7F6-582CE6C8AED7}" srcOrd="0" destOrd="0" parTransId="{9E766E04-9716-47FF-BAF8-9152BFE6A9A3}" sibTransId="{7A2B0150-7223-4306-B063-B6582C648D35}"/>
    <dgm:cxn modelId="{215D7584-DB7C-4478-A992-FB398F73CC2F}" type="presOf" srcId="{38DCC837-2409-4ABC-8BC2-FA645EED5660}" destId="{4CF45954-A113-425F-9054-95EC844D1665}" srcOrd="0" destOrd="0" presId="urn:microsoft.com/office/officeart/2005/8/layout/hProcess7#1"/>
    <dgm:cxn modelId="{A793A7CA-7D0E-4977-B9BA-69579BCE54B0}" type="presOf" srcId="{E6E12ADA-18DF-4269-B459-5F68625D2A39}" destId="{06AB60A6-3630-4CED-AB6A-5B624437F376}" srcOrd="0" destOrd="0" presId="urn:microsoft.com/office/officeart/2005/8/layout/hProcess7#1"/>
    <dgm:cxn modelId="{CB3E6970-12A5-4084-B385-BAC33110ED2D}" type="presOf" srcId="{0B936464-4E77-46DE-8253-D0000659E77E}" destId="{C7E3A10F-2423-4644-809B-F3AA4063D1A7}" srcOrd="1" destOrd="0" presId="urn:microsoft.com/office/officeart/2005/8/layout/hProcess7#1"/>
    <dgm:cxn modelId="{C12DDD13-F6CA-4A26-A2DD-F41891F02122}" type="presOf" srcId="{1C322499-6162-41BF-A2A1-DA77EE6A653E}" destId="{D8D45AC3-CC29-4501-949A-8F777EF5AE3D}" srcOrd="0" destOrd="0" presId="urn:microsoft.com/office/officeart/2005/8/layout/hProcess7#1"/>
    <dgm:cxn modelId="{35CEDA75-DE7F-499B-B548-A1A8B83018B6}" type="presOf" srcId="{1C322499-6162-41BF-A2A1-DA77EE6A653E}" destId="{F8551496-A885-44A3-9AD8-1FC290092D56}" srcOrd="1" destOrd="0" presId="urn:microsoft.com/office/officeart/2005/8/layout/hProcess7#1"/>
    <dgm:cxn modelId="{E4EA9180-6727-4377-A138-39FEDF7C05BC}" type="presOf" srcId="{87143EBA-59F8-4212-935C-01424C0850D5}" destId="{F268317B-EE4F-42C7-8457-AE55BA916D87}" srcOrd="0" destOrd="0" presId="urn:microsoft.com/office/officeart/2005/8/layout/hProcess7#1"/>
    <dgm:cxn modelId="{57CD7EC2-FAF4-4C93-9829-FD794DC3F59C}" type="presOf" srcId="{2CDDE8F3-B919-4237-B7F6-582CE6C8AED7}" destId="{35EE8938-2853-4398-A140-F3B9A4C20B09}" srcOrd="0" destOrd="0" presId="urn:microsoft.com/office/officeart/2005/8/layout/hProcess7#1"/>
    <dgm:cxn modelId="{0F19993D-A7F6-4E15-AE09-97059D79AC14}" type="presOf" srcId="{12BEE710-C38F-44B3-A8D9-FC875F87C067}" destId="{4A2A5E14-3940-48A6-BF9E-788044DB5A38}" srcOrd="0" destOrd="0" presId="urn:microsoft.com/office/officeart/2005/8/layout/hProcess7#1"/>
    <dgm:cxn modelId="{3101F210-7BF4-4A8A-9F34-49A8791FA102}" srcId="{87143EBA-59F8-4212-935C-01424C0850D5}" destId="{0B936464-4E77-46DE-8253-D0000659E77E}" srcOrd="1" destOrd="0" parTransId="{8EC4A35C-855A-41B4-9C65-8C17D5999502}" sibTransId="{9B35B7C8-1AD8-4A4A-82B7-7F6B4AEACEA0}"/>
    <dgm:cxn modelId="{EE53F3C4-C91E-4934-916D-8CAB482A697E}" type="presOf" srcId="{D94EE651-EDF4-4FC3-B664-10F65E65A9CF}" destId="{B91CEC94-FBE5-4789-85A8-022B602309C6}" srcOrd="0" destOrd="0" presId="urn:microsoft.com/office/officeart/2005/8/layout/hProcess7#1"/>
    <dgm:cxn modelId="{142B39EA-A3DF-409F-AB9E-780B3968AD54}" type="presOf" srcId="{0B936464-4E77-46DE-8253-D0000659E77E}" destId="{D709F48E-8C43-4237-BCA7-75A37F163077}" srcOrd="0" destOrd="0" presId="urn:microsoft.com/office/officeart/2005/8/layout/hProcess7#1"/>
    <dgm:cxn modelId="{BDFC49C2-C399-470E-9B6B-9A0982A74A47}" type="presOf" srcId="{5BB42189-29F7-4CA6-B9F4-BE5B3A4E709D}" destId="{C44ADED5-FBBB-4389-90E9-09BC11C2A893}" srcOrd="0" destOrd="0" presId="urn:microsoft.com/office/officeart/2005/8/layout/hProcess7#1"/>
    <dgm:cxn modelId="{C1EB77AE-CCC6-40D1-88FE-FFC24ECB2625}" type="presParOf" srcId="{F268317B-EE4F-42C7-8457-AE55BA916D87}" destId="{DA718D36-4718-4934-948C-AE077D7624ED}" srcOrd="0" destOrd="0" presId="urn:microsoft.com/office/officeart/2005/8/layout/hProcess7#1"/>
    <dgm:cxn modelId="{69586A79-5345-4668-A40F-240C323B4BA2}" type="presParOf" srcId="{DA718D36-4718-4934-948C-AE077D7624ED}" destId="{D8D45AC3-CC29-4501-949A-8F777EF5AE3D}" srcOrd="0" destOrd="0" presId="urn:microsoft.com/office/officeart/2005/8/layout/hProcess7#1"/>
    <dgm:cxn modelId="{4DDD7AC8-5FC7-4BD1-A25F-C30FF4CE5B68}" type="presParOf" srcId="{DA718D36-4718-4934-948C-AE077D7624ED}" destId="{F8551496-A885-44A3-9AD8-1FC290092D56}" srcOrd="1" destOrd="0" presId="urn:microsoft.com/office/officeart/2005/8/layout/hProcess7#1"/>
    <dgm:cxn modelId="{ACC614A9-8E67-4B43-BD57-C8C4519E6EF2}" type="presParOf" srcId="{DA718D36-4718-4934-948C-AE077D7624ED}" destId="{06AB60A6-3630-4CED-AB6A-5B624437F376}" srcOrd="2" destOrd="0" presId="urn:microsoft.com/office/officeart/2005/8/layout/hProcess7#1"/>
    <dgm:cxn modelId="{DF6ED3BF-BA7E-4152-8A87-C75AD5296D62}" type="presParOf" srcId="{F268317B-EE4F-42C7-8457-AE55BA916D87}" destId="{C86B1FF2-559B-44BF-9A97-749F7CF3D473}" srcOrd="1" destOrd="0" presId="urn:microsoft.com/office/officeart/2005/8/layout/hProcess7#1"/>
    <dgm:cxn modelId="{428B010A-201B-4819-91D7-81F077D51C44}" type="presParOf" srcId="{F268317B-EE4F-42C7-8457-AE55BA916D87}" destId="{5DC4C71F-07A2-4E90-90CE-67013712CFFE}" srcOrd="2" destOrd="0" presId="urn:microsoft.com/office/officeart/2005/8/layout/hProcess7#1"/>
    <dgm:cxn modelId="{AAF3014B-8470-40DC-911E-25429630B31C}" type="presParOf" srcId="{5DC4C71F-07A2-4E90-90CE-67013712CFFE}" destId="{8D0B076C-0B01-41C2-A34F-FF45E6B0FE38}" srcOrd="0" destOrd="0" presId="urn:microsoft.com/office/officeart/2005/8/layout/hProcess7#1"/>
    <dgm:cxn modelId="{A0CC1311-17E4-4AA5-BC2B-B3B79C7FC558}" type="presParOf" srcId="{5DC4C71F-07A2-4E90-90CE-67013712CFFE}" destId="{5DABBF93-481B-4051-A04D-FC7E9075C468}" srcOrd="1" destOrd="0" presId="urn:microsoft.com/office/officeart/2005/8/layout/hProcess7#1"/>
    <dgm:cxn modelId="{BF49C5E8-2096-404F-9308-9727B020D310}" type="presParOf" srcId="{5DC4C71F-07A2-4E90-90CE-67013712CFFE}" destId="{FDEEB10B-CE06-46C4-8387-E21646CC2BB3}" srcOrd="2" destOrd="0" presId="urn:microsoft.com/office/officeart/2005/8/layout/hProcess7#1"/>
    <dgm:cxn modelId="{8D670E46-5335-4F38-8B89-FB7236D93BA8}" type="presParOf" srcId="{F268317B-EE4F-42C7-8457-AE55BA916D87}" destId="{E6D56FC4-6122-4073-9C6B-C1CB555DFEF3}" srcOrd="3" destOrd="0" presId="urn:microsoft.com/office/officeart/2005/8/layout/hProcess7#1"/>
    <dgm:cxn modelId="{0560E92F-260C-473A-8AB6-45F9C80D5259}" type="presParOf" srcId="{F268317B-EE4F-42C7-8457-AE55BA916D87}" destId="{7483DCDD-CF72-4B55-BF3A-89A0D7BF73F3}" srcOrd="4" destOrd="0" presId="urn:microsoft.com/office/officeart/2005/8/layout/hProcess7#1"/>
    <dgm:cxn modelId="{A10DF2EE-6A14-41C6-BAB2-1368FE7D79A8}" type="presParOf" srcId="{7483DCDD-CF72-4B55-BF3A-89A0D7BF73F3}" destId="{D709F48E-8C43-4237-BCA7-75A37F163077}" srcOrd="0" destOrd="0" presId="urn:microsoft.com/office/officeart/2005/8/layout/hProcess7#1"/>
    <dgm:cxn modelId="{D0757943-C8DA-46DF-88F6-50DA4D983037}" type="presParOf" srcId="{7483DCDD-CF72-4B55-BF3A-89A0D7BF73F3}" destId="{C7E3A10F-2423-4644-809B-F3AA4063D1A7}" srcOrd="1" destOrd="0" presId="urn:microsoft.com/office/officeart/2005/8/layout/hProcess7#1"/>
    <dgm:cxn modelId="{4E6A5ED0-7CF0-4663-A5CF-1A20E2200B4F}" type="presParOf" srcId="{7483DCDD-CF72-4B55-BF3A-89A0D7BF73F3}" destId="{B91CEC94-FBE5-4789-85A8-022B602309C6}" srcOrd="2" destOrd="0" presId="urn:microsoft.com/office/officeart/2005/8/layout/hProcess7#1"/>
    <dgm:cxn modelId="{99BD87BD-95D5-4AC2-8957-81FE195513E8}" type="presParOf" srcId="{F268317B-EE4F-42C7-8457-AE55BA916D87}" destId="{07C741A1-8C54-4CD4-AF4D-53291D96B90B}" srcOrd="5" destOrd="0" presId="urn:microsoft.com/office/officeart/2005/8/layout/hProcess7#1"/>
    <dgm:cxn modelId="{B9FEA019-764C-499B-8A4C-299941DF96FC}" type="presParOf" srcId="{F268317B-EE4F-42C7-8457-AE55BA916D87}" destId="{6275AB78-BDEA-4ADE-BCD6-F401A6814726}" srcOrd="6" destOrd="0" presId="urn:microsoft.com/office/officeart/2005/8/layout/hProcess7#1"/>
    <dgm:cxn modelId="{D3F318F6-5AC5-422C-831D-FE5D2A431D4B}" type="presParOf" srcId="{6275AB78-BDEA-4ADE-BCD6-F401A6814726}" destId="{719DEE66-6644-4DBE-9C68-3B185863C62A}" srcOrd="0" destOrd="0" presId="urn:microsoft.com/office/officeart/2005/8/layout/hProcess7#1"/>
    <dgm:cxn modelId="{AAFA7E32-ECFE-41A1-805E-3BCBB6E00F63}" type="presParOf" srcId="{6275AB78-BDEA-4ADE-BCD6-F401A6814726}" destId="{A62C3CAC-86E3-4752-AAB3-B1B4C0CBAD6B}" srcOrd="1" destOrd="0" presId="urn:microsoft.com/office/officeart/2005/8/layout/hProcess7#1"/>
    <dgm:cxn modelId="{FDB6E015-52E0-4D4E-9BCB-D3C647DD5533}" type="presParOf" srcId="{6275AB78-BDEA-4ADE-BCD6-F401A6814726}" destId="{7F0708D6-61F7-4D0C-BC4C-ABDFE00C4814}" srcOrd="2" destOrd="0" presId="urn:microsoft.com/office/officeart/2005/8/layout/hProcess7#1"/>
    <dgm:cxn modelId="{9801761F-1295-4A9D-96CA-1CFFC0CCFADB}" type="presParOf" srcId="{F268317B-EE4F-42C7-8457-AE55BA916D87}" destId="{3CCA3D35-E40A-4BAA-ACDF-4C7D1C0E496F}" srcOrd="7" destOrd="0" presId="urn:microsoft.com/office/officeart/2005/8/layout/hProcess7#1"/>
    <dgm:cxn modelId="{018B7136-BBCD-4291-B26A-2DE5AF808FBC}" type="presParOf" srcId="{F268317B-EE4F-42C7-8457-AE55BA916D87}" destId="{61BD8A87-9B4E-4087-8827-225E673EF808}" srcOrd="8" destOrd="0" presId="urn:microsoft.com/office/officeart/2005/8/layout/hProcess7#1"/>
    <dgm:cxn modelId="{8FAB23AD-DFD9-43F5-AF40-F4CBF0E69F85}" type="presParOf" srcId="{61BD8A87-9B4E-4087-8827-225E673EF808}" destId="{4A2A5E14-3940-48A6-BF9E-788044DB5A38}" srcOrd="0" destOrd="0" presId="urn:microsoft.com/office/officeart/2005/8/layout/hProcess7#1"/>
    <dgm:cxn modelId="{DFC88C82-A311-4852-838A-AB2E03DD13FD}" type="presParOf" srcId="{61BD8A87-9B4E-4087-8827-225E673EF808}" destId="{E50E2699-A563-428F-A219-42ADF7BC5885}" srcOrd="1" destOrd="0" presId="urn:microsoft.com/office/officeart/2005/8/layout/hProcess7#1"/>
    <dgm:cxn modelId="{BA57A9EF-8598-4B11-8D56-68C12E9EDB5F}" type="presParOf" srcId="{61BD8A87-9B4E-4087-8827-225E673EF808}" destId="{4CF45954-A113-425F-9054-95EC844D1665}" srcOrd="2" destOrd="0" presId="urn:microsoft.com/office/officeart/2005/8/layout/hProcess7#1"/>
    <dgm:cxn modelId="{7564977B-EF40-4E69-9F23-D54B0549C92C}" type="presParOf" srcId="{F268317B-EE4F-42C7-8457-AE55BA916D87}" destId="{DF02E3E8-8A01-499C-8C7D-5D9257EB0F92}" srcOrd="9" destOrd="0" presId="urn:microsoft.com/office/officeart/2005/8/layout/hProcess7#1"/>
    <dgm:cxn modelId="{E8E10D29-F40E-4B97-ACAF-E53E3411C411}" type="presParOf" srcId="{F268317B-EE4F-42C7-8457-AE55BA916D87}" destId="{6706A3E0-A991-4749-8E02-75FE67F46286}" srcOrd="10" destOrd="0" presId="urn:microsoft.com/office/officeart/2005/8/layout/hProcess7#1"/>
    <dgm:cxn modelId="{FA552179-0F8B-4B7C-935E-9FE788CB4FE3}" type="presParOf" srcId="{6706A3E0-A991-4749-8E02-75FE67F46286}" destId="{A00DE0ED-FDE6-4891-862E-9A1F36242166}" srcOrd="0" destOrd="0" presId="urn:microsoft.com/office/officeart/2005/8/layout/hProcess7#1"/>
    <dgm:cxn modelId="{8D512757-C30D-4DC9-AD87-B0281AB642FA}" type="presParOf" srcId="{6706A3E0-A991-4749-8E02-75FE67F46286}" destId="{0713AF89-D14A-4404-B3CB-C1C7FC87A469}" srcOrd="1" destOrd="0" presId="urn:microsoft.com/office/officeart/2005/8/layout/hProcess7#1"/>
    <dgm:cxn modelId="{E7E67491-A5BD-4C4A-8880-7A68491A4BA2}" type="presParOf" srcId="{6706A3E0-A991-4749-8E02-75FE67F46286}" destId="{74EA34BB-FA97-4BD9-9090-6F278F0C7067}" srcOrd="2" destOrd="0" presId="urn:microsoft.com/office/officeart/2005/8/layout/hProcess7#1"/>
    <dgm:cxn modelId="{7AB62A2C-D318-4CFF-B3A6-B6EC2C8E822C}" type="presParOf" srcId="{F268317B-EE4F-42C7-8457-AE55BA916D87}" destId="{21E9E3EE-1FD0-4DC2-A569-A99457EB6F80}" srcOrd="11" destOrd="0" presId="urn:microsoft.com/office/officeart/2005/8/layout/hProcess7#1"/>
    <dgm:cxn modelId="{3E2F40D4-3B2F-41CC-A626-C0226EB05D35}" type="presParOf" srcId="{F268317B-EE4F-42C7-8457-AE55BA916D87}" destId="{A8F95865-19ED-48C9-86F8-14E4C797CF8E}" srcOrd="12" destOrd="0" presId="urn:microsoft.com/office/officeart/2005/8/layout/hProcess7#1"/>
    <dgm:cxn modelId="{8817B336-1E3E-4C7F-902E-CB19E33B22AD}" type="presParOf" srcId="{A8F95865-19ED-48C9-86F8-14E4C797CF8E}" destId="{C44ADED5-FBBB-4389-90E9-09BC11C2A893}" srcOrd="0" destOrd="0" presId="urn:microsoft.com/office/officeart/2005/8/layout/hProcess7#1"/>
    <dgm:cxn modelId="{ED7AB40A-CD03-4439-8A9D-371C8A9E8989}" type="presParOf" srcId="{A8F95865-19ED-48C9-86F8-14E4C797CF8E}" destId="{23BB85E0-F077-4E2D-84F4-078D2C44F8DB}" srcOrd="1" destOrd="0" presId="urn:microsoft.com/office/officeart/2005/8/layout/hProcess7#1"/>
    <dgm:cxn modelId="{3CB2C0C2-E5CF-4596-BC45-45B72156CE6F}" type="presParOf" srcId="{A8F95865-19ED-48C9-86F8-14E4C797CF8E}" destId="{35EE8938-2853-4398-A140-F3B9A4C20B0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F9B74-A18D-4C16-87E3-09423863512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F0938CD-5A71-49D5-9E57-267AC899C337}">
      <dgm:prSet phldrT="[Text]"/>
      <dgm:spPr/>
      <dgm:t>
        <a:bodyPr/>
        <a:lstStyle/>
        <a:p>
          <a:r>
            <a:rPr lang="id-ID" dirty="0" smtClean="0"/>
            <a:t>Pengusaha</a:t>
          </a:r>
          <a:endParaRPr lang="id-ID" dirty="0"/>
        </a:p>
      </dgm:t>
    </dgm:pt>
    <dgm:pt modelId="{08958EAC-981B-4DF0-BF3E-265F667C2C4E}" type="parTrans" cxnId="{8B294A4D-94A8-485C-AFCB-514CCA8120DC}">
      <dgm:prSet/>
      <dgm:spPr/>
      <dgm:t>
        <a:bodyPr/>
        <a:lstStyle/>
        <a:p>
          <a:endParaRPr lang="id-ID"/>
        </a:p>
      </dgm:t>
    </dgm:pt>
    <dgm:pt modelId="{0997AB74-AD89-494C-8913-A624567CB0F1}" type="sibTrans" cxnId="{8B294A4D-94A8-485C-AFCB-514CCA8120DC}">
      <dgm:prSet/>
      <dgm:spPr/>
      <dgm:t>
        <a:bodyPr/>
        <a:lstStyle/>
        <a:p>
          <a:endParaRPr lang="id-ID"/>
        </a:p>
      </dgm:t>
    </dgm:pt>
    <dgm:pt modelId="{8D9045D5-3BA6-44A2-BA63-C3E3D50475FC}">
      <dgm:prSet phldrT="[Text]"/>
      <dgm:spPr/>
      <dgm:t>
        <a:bodyPr/>
        <a:lstStyle/>
        <a:p>
          <a:r>
            <a:rPr lang="id-ID" dirty="0" smtClean="0"/>
            <a:t>Lembaga Keuangan &amp; Investor</a:t>
          </a:r>
          <a:endParaRPr lang="id-ID" dirty="0"/>
        </a:p>
      </dgm:t>
    </dgm:pt>
    <dgm:pt modelId="{7B196C5F-0A69-41C7-9D60-B5AAF32CC074}" type="parTrans" cxnId="{38FB3592-DEC8-46BE-A203-DF8726A6D99C}">
      <dgm:prSet/>
      <dgm:spPr/>
      <dgm:t>
        <a:bodyPr/>
        <a:lstStyle/>
        <a:p>
          <a:endParaRPr lang="id-ID"/>
        </a:p>
      </dgm:t>
    </dgm:pt>
    <dgm:pt modelId="{C34ADB09-BA3B-41C2-BF77-60F7A64920EE}" type="sibTrans" cxnId="{38FB3592-DEC8-46BE-A203-DF8726A6D99C}">
      <dgm:prSet/>
      <dgm:spPr/>
      <dgm:t>
        <a:bodyPr/>
        <a:lstStyle/>
        <a:p>
          <a:endParaRPr lang="id-ID"/>
        </a:p>
      </dgm:t>
    </dgm:pt>
    <dgm:pt modelId="{6DF932B4-BC18-4CD2-875A-8F028BDA7246}">
      <dgm:prSet phldrT="[Text]"/>
      <dgm:spPr/>
      <dgm:t>
        <a:bodyPr/>
        <a:lstStyle/>
        <a:p>
          <a:r>
            <a:rPr lang="id-ID" dirty="0" smtClean="0"/>
            <a:t>Pemerintah</a:t>
          </a:r>
          <a:endParaRPr lang="id-ID" dirty="0"/>
        </a:p>
      </dgm:t>
    </dgm:pt>
    <dgm:pt modelId="{B77DE5A4-E66A-45C2-A27A-52CC7C7A5B17}" type="parTrans" cxnId="{33650C1C-D554-47B1-A61A-FFDA98A79F0E}">
      <dgm:prSet/>
      <dgm:spPr/>
      <dgm:t>
        <a:bodyPr/>
        <a:lstStyle/>
        <a:p>
          <a:endParaRPr lang="id-ID"/>
        </a:p>
      </dgm:t>
    </dgm:pt>
    <dgm:pt modelId="{95794DA6-7281-4BF9-993A-4EE69BE6A495}" type="sibTrans" cxnId="{33650C1C-D554-47B1-A61A-FFDA98A79F0E}">
      <dgm:prSet/>
      <dgm:spPr/>
      <dgm:t>
        <a:bodyPr/>
        <a:lstStyle/>
        <a:p>
          <a:endParaRPr lang="id-ID"/>
        </a:p>
      </dgm:t>
    </dgm:pt>
    <dgm:pt modelId="{06EDC830-F905-45B4-B3DB-A89E4FE55E52}" type="pres">
      <dgm:prSet presAssocID="{EE7F9B74-A18D-4C16-87E3-094238635121}" presName="compositeShape" presStyleCnt="0">
        <dgm:presLayoutVars>
          <dgm:chMax val="7"/>
          <dgm:dir/>
          <dgm:resizeHandles val="exact"/>
        </dgm:presLayoutVars>
      </dgm:prSet>
      <dgm:spPr/>
    </dgm:pt>
    <dgm:pt modelId="{BBE78D02-1753-430C-834B-4A5899E3ACF2}" type="pres">
      <dgm:prSet presAssocID="{8F0938CD-5A71-49D5-9E57-267AC899C337}" presName="circ1" presStyleLbl="vennNode1" presStyleIdx="0" presStyleCnt="3"/>
      <dgm:spPr/>
      <dgm:t>
        <a:bodyPr/>
        <a:lstStyle/>
        <a:p>
          <a:endParaRPr lang="id-ID"/>
        </a:p>
      </dgm:t>
    </dgm:pt>
    <dgm:pt modelId="{8046FF05-444D-4D64-8BC6-E4EB0B12F1D7}" type="pres">
      <dgm:prSet presAssocID="{8F0938CD-5A71-49D5-9E57-267AC899C3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2B2E1A-8FB1-44D0-B610-E12001ABA2FC}" type="pres">
      <dgm:prSet presAssocID="{8D9045D5-3BA6-44A2-BA63-C3E3D50475FC}" presName="circ2" presStyleLbl="vennNode1" presStyleIdx="1" presStyleCnt="3"/>
      <dgm:spPr/>
      <dgm:t>
        <a:bodyPr/>
        <a:lstStyle/>
        <a:p>
          <a:endParaRPr lang="en-US"/>
        </a:p>
      </dgm:t>
    </dgm:pt>
    <dgm:pt modelId="{8F1282B4-361B-49F4-A8D8-033D665581DE}" type="pres">
      <dgm:prSet presAssocID="{8D9045D5-3BA6-44A2-BA63-C3E3D50475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E7D88-CF09-43EF-8E2E-B1A3831DFD68}" type="pres">
      <dgm:prSet presAssocID="{6DF932B4-BC18-4CD2-875A-8F028BDA7246}" presName="circ3" presStyleLbl="vennNode1" presStyleIdx="2" presStyleCnt="3"/>
      <dgm:spPr/>
      <dgm:t>
        <a:bodyPr/>
        <a:lstStyle/>
        <a:p>
          <a:endParaRPr lang="en-US"/>
        </a:p>
      </dgm:t>
    </dgm:pt>
    <dgm:pt modelId="{5B04C255-CB91-4BED-B5A3-4D100C24EDE5}" type="pres">
      <dgm:prSet presAssocID="{6DF932B4-BC18-4CD2-875A-8F028BDA72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EF2A68-B7CB-4883-8D11-CA6C10FE51C9}" type="presOf" srcId="{8D9045D5-3BA6-44A2-BA63-C3E3D50475FC}" destId="{0D2B2E1A-8FB1-44D0-B610-E12001ABA2FC}" srcOrd="0" destOrd="0" presId="urn:microsoft.com/office/officeart/2005/8/layout/venn1"/>
    <dgm:cxn modelId="{8B294A4D-94A8-485C-AFCB-514CCA8120DC}" srcId="{EE7F9B74-A18D-4C16-87E3-094238635121}" destId="{8F0938CD-5A71-49D5-9E57-267AC899C337}" srcOrd="0" destOrd="0" parTransId="{08958EAC-981B-4DF0-BF3E-265F667C2C4E}" sibTransId="{0997AB74-AD89-494C-8913-A624567CB0F1}"/>
    <dgm:cxn modelId="{D6C24FAB-10C2-415F-B4C8-99D0D1F44769}" type="presOf" srcId="{6DF932B4-BC18-4CD2-875A-8F028BDA7246}" destId="{D15E7D88-CF09-43EF-8E2E-B1A3831DFD68}" srcOrd="0" destOrd="0" presId="urn:microsoft.com/office/officeart/2005/8/layout/venn1"/>
    <dgm:cxn modelId="{33650C1C-D554-47B1-A61A-FFDA98A79F0E}" srcId="{EE7F9B74-A18D-4C16-87E3-094238635121}" destId="{6DF932B4-BC18-4CD2-875A-8F028BDA7246}" srcOrd="2" destOrd="0" parTransId="{B77DE5A4-E66A-45C2-A27A-52CC7C7A5B17}" sibTransId="{95794DA6-7281-4BF9-993A-4EE69BE6A495}"/>
    <dgm:cxn modelId="{E32A15D8-7FE5-4B69-8EC3-12BAADE71205}" type="presOf" srcId="{8D9045D5-3BA6-44A2-BA63-C3E3D50475FC}" destId="{8F1282B4-361B-49F4-A8D8-033D665581DE}" srcOrd="1" destOrd="0" presId="urn:microsoft.com/office/officeart/2005/8/layout/venn1"/>
    <dgm:cxn modelId="{3F048158-A513-42D9-882E-F8B05CCF1F8D}" type="presOf" srcId="{8F0938CD-5A71-49D5-9E57-267AC899C337}" destId="{8046FF05-444D-4D64-8BC6-E4EB0B12F1D7}" srcOrd="1" destOrd="0" presId="urn:microsoft.com/office/officeart/2005/8/layout/venn1"/>
    <dgm:cxn modelId="{61B9C00C-A22F-4C4C-8DCF-DAA0B2B7BD1A}" type="presOf" srcId="{EE7F9B74-A18D-4C16-87E3-094238635121}" destId="{06EDC830-F905-45B4-B3DB-A89E4FE55E52}" srcOrd="0" destOrd="0" presId="urn:microsoft.com/office/officeart/2005/8/layout/venn1"/>
    <dgm:cxn modelId="{74D424ED-6C43-45D8-8917-5B30905A5137}" type="presOf" srcId="{8F0938CD-5A71-49D5-9E57-267AC899C337}" destId="{BBE78D02-1753-430C-834B-4A5899E3ACF2}" srcOrd="0" destOrd="0" presId="urn:microsoft.com/office/officeart/2005/8/layout/venn1"/>
    <dgm:cxn modelId="{38FB3592-DEC8-46BE-A203-DF8726A6D99C}" srcId="{EE7F9B74-A18D-4C16-87E3-094238635121}" destId="{8D9045D5-3BA6-44A2-BA63-C3E3D50475FC}" srcOrd="1" destOrd="0" parTransId="{7B196C5F-0A69-41C7-9D60-B5AAF32CC074}" sibTransId="{C34ADB09-BA3B-41C2-BF77-60F7A64920EE}"/>
    <dgm:cxn modelId="{5E552B7C-7F8F-4575-B49B-17189B3A75CE}" type="presOf" srcId="{6DF932B4-BC18-4CD2-875A-8F028BDA7246}" destId="{5B04C255-CB91-4BED-B5A3-4D100C24EDE5}" srcOrd="1" destOrd="0" presId="urn:microsoft.com/office/officeart/2005/8/layout/venn1"/>
    <dgm:cxn modelId="{A4ED67AF-EF87-4530-9A3B-5B7958304C14}" type="presParOf" srcId="{06EDC830-F905-45B4-B3DB-A89E4FE55E52}" destId="{BBE78D02-1753-430C-834B-4A5899E3ACF2}" srcOrd="0" destOrd="0" presId="urn:microsoft.com/office/officeart/2005/8/layout/venn1"/>
    <dgm:cxn modelId="{777A3936-0A0A-42E8-AF62-369D672F63D9}" type="presParOf" srcId="{06EDC830-F905-45B4-B3DB-A89E4FE55E52}" destId="{8046FF05-444D-4D64-8BC6-E4EB0B12F1D7}" srcOrd="1" destOrd="0" presId="urn:microsoft.com/office/officeart/2005/8/layout/venn1"/>
    <dgm:cxn modelId="{ED436E71-9A11-4483-86EA-D98BF1714D09}" type="presParOf" srcId="{06EDC830-F905-45B4-B3DB-A89E4FE55E52}" destId="{0D2B2E1A-8FB1-44D0-B610-E12001ABA2FC}" srcOrd="2" destOrd="0" presId="urn:microsoft.com/office/officeart/2005/8/layout/venn1"/>
    <dgm:cxn modelId="{ED72A4C7-7521-4094-96FA-347F3BC2B75D}" type="presParOf" srcId="{06EDC830-F905-45B4-B3DB-A89E4FE55E52}" destId="{8F1282B4-361B-49F4-A8D8-033D665581DE}" srcOrd="3" destOrd="0" presId="urn:microsoft.com/office/officeart/2005/8/layout/venn1"/>
    <dgm:cxn modelId="{482FFD61-3BB6-48B3-97B9-808B89E6D044}" type="presParOf" srcId="{06EDC830-F905-45B4-B3DB-A89E4FE55E52}" destId="{D15E7D88-CF09-43EF-8E2E-B1A3831DFD68}" srcOrd="4" destOrd="0" presId="urn:microsoft.com/office/officeart/2005/8/layout/venn1"/>
    <dgm:cxn modelId="{95B4A54D-92BD-4B7D-BAD6-07C216441689}" type="presParOf" srcId="{06EDC830-F905-45B4-B3DB-A89E4FE55E52}" destId="{5B04C255-CB91-4BED-B5A3-4D100C24EDE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45AC3-CC29-4501-949A-8F777EF5AE3D}">
      <dsp:nvSpPr>
        <dsp:cNvPr id="0" name=""/>
        <dsp:cNvSpPr/>
      </dsp:nvSpPr>
      <dsp:spPr>
        <a:xfrm>
          <a:off x="3402" y="7776"/>
          <a:ext cx="2046823" cy="245618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Kelayakan Usaha</a:t>
          </a:r>
          <a:endParaRPr lang="id-ID" sz="2400" kern="1200" dirty="0"/>
        </a:p>
      </dsp:txBody>
      <dsp:txXfrm rot="16200000">
        <a:off x="-798951" y="810131"/>
        <a:ext cx="2014074" cy="409364"/>
      </dsp:txXfrm>
    </dsp:sp>
    <dsp:sp modelId="{06AB60A6-3630-4CED-AB6A-5B624437F376}">
      <dsp:nvSpPr>
        <dsp:cNvPr id="0" name=""/>
        <dsp:cNvSpPr/>
      </dsp:nvSpPr>
      <dsp:spPr>
        <a:xfrm>
          <a:off x="412767" y="7776"/>
          <a:ext cx="1524883" cy="245618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Kelayakan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Aspek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Teknologi</a:t>
          </a:r>
          <a:endParaRPr lang="id-ID" sz="3100" kern="1200" dirty="0"/>
        </a:p>
      </dsp:txBody>
      <dsp:txXfrm>
        <a:off x="412767" y="7776"/>
        <a:ext cx="1524883" cy="2456188"/>
      </dsp:txXfrm>
    </dsp:sp>
    <dsp:sp modelId="{D709F48E-8C43-4237-BCA7-75A37F163077}">
      <dsp:nvSpPr>
        <dsp:cNvPr id="0" name=""/>
        <dsp:cNvSpPr/>
      </dsp:nvSpPr>
      <dsp:spPr>
        <a:xfrm>
          <a:off x="2121865" y="7776"/>
          <a:ext cx="2046823" cy="2456188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Kelayakan Usaha</a:t>
          </a:r>
          <a:endParaRPr lang="id-ID" sz="2400" kern="1200" dirty="0"/>
        </a:p>
      </dsp:txBody>
      <dsp:txXfrm rot="16200000">
        <a:off x="1319510" y="810131"/>
        <a:ext cx="2014074" cy="409364"/>
      </dsp:txXfrm>
    </dsp:sp>
    <dsp:sp modelId="{5DABBF93-481B-4051-A04D-FC7E9075C468}">
      <dsp:nvSpPr>
        <dsp:cNvPr id="0" name=""/>
        <dsp:cNvSpPr/>
      </dsp:nvSpPr>
      <dsp:spPr>
        <a:xfrm rot="5400000">
          <a:off x="1951652" y="1959479"/>
          <a:ext cx="360893" cy="30702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CEC94-FBE5-4789-85A8-022B602309C6}">
      <dsp:nvSpPr>
        <dsp:cNvPr id="0" name=""/>
        <dsp:cNvSpPr/>
      </dsp:nvSpPr>
      <dsp:spPr>
        <a:xfrm>
          <a:off x="2531229" y="7776"/>
          <a:ext cx="1524883" cy="245618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Kelayakan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Aspek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Pemasaran</a:t>
          </a:r>
          <a:endParaRPr lang="id-ID" sz="3100" kern="1200" dirty="0"/>
        </a:p>
      </dsp:txBody>
      <dsp:txXfrm>
        <a:off x="2531229" y="7776"/>
        <a:ext cx="1524883" cy="2456188"/>
      </dsp:txXfrm>
    </dsp:sp>
    <dsp:sp modelId="{4A2A5E14-3940-48A6-BF9E-788044DB5A38}">
      <dsp:nvSpPr>
        <dsp:cNvPr id="0" name=""/>
        <dsp:cNvSpPr/>
      </dsp:nvSpPr>
      <dsp:spPr>
        <a:xfrm>
          <a:off x="4240327" y="7776"/>
          <a:ext cx="2046823" cy="2456188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Kelayakan Usaha</a:t>
          </a:r>
          <a:endParaRPr lang="id-ID" sz="2400" kern="1200" dirty="0"/>
        </a:p>
      </dsp:txBody>
      <dsp:txXfrm rot="16200000">
        <a:off x="3437972" y="810131"/>
        <a:ext cx="2014074" cy="409364"/>
      </dsp:txXfrm>
    </dsp:sp>
    <dsp:sp modelId="{A62C3CAC-86E3-4752-AAB3-B1B4C0CBAD6B}">
      <dsp:nvSpPr>
        <dsp:cNvPr id="0" name=""/>
        <dsp:cNvSpPr/>
      </dsp:nvSpPr>
      <dsp:spPr>
        <a:xfrm rot="5400000">
          <a:off x="4070114" y="1959479"/>
          <a:ext cx="360893" cy="30702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45954-A113-425F-9054-95EC844D1665}">
      <dsp:nvSpPr>
        <dsp:cNvPr id="0" name=""/>
        <dsp:cNvSpPr/>
      </dsp:nvSpPr>
      <dsp:spPr>
        <a:xfrm>
          <a:off x="4649692" y="7776"/>
          <a:ext cx="1524883" cy="245618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Kelayakan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Aspek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SDM</a:t>
          </a:r>
          <a:endParaRPr lang="id-ID" sz="3100" kern="1200" dirty="0"/>
        </a:p>
      </dsp:txBody>
      <dsp:txXfrm>
        <a:off x="4649692" y="7776"/>
        <a:ext cx="1524883" cy="2456188"/>
      </dsp:txXfrm>
    </dsp:sp>
    <dsp:sp modelId="{C44ADED5-FBBB-4389-90E9-09BC11C2A893}">
      <dsp:nvSpPr>
        <dsp:cNvPr id="0" name=""/>
        <dsp:cNvSpPr/>
      </dsp:nvSpPr>
      <dsp:spPr>
        <a:xfrm>
          <a:off x="6358789" y="7776"/>
          <a:ext cx="2046823" cy="2456188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Kelayakan Usaha</a:t>
          </a:r>
          <a:endParaRPr lang="id-ID" sz="2400" kern="1200" dirty="0"/>
        </a:p>
      </dsp:txBody>
      <dsp:txXfrm rot="16200000">
        <a:off x="5556434" y="810131"/>
        <a:ext cx="2014074" cy="409364"/>
      </dsp:txXfrm>
    </dsp:sp>
    <dsp:sp modelId="{0713AF89-D14A-4404-B3CB-C1C7FC87A469}">
      <dsp:nvSpPr>
        <dsp:cNvPr id="0" name=""/>
        <dsp:cNvSpPr/>
      </dsp:nvSpPr>
      <dsp:spPr>
        <a:xfrm rot="5400000">
          <a:off x="6188576" y="1959479"/>
          <a:ext cx="360893" cy="30702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E8938-2853-4398-A140-F3B9A4C20B09}">
      <dsp:nvSpPr>
        <dsp:cNvPr id="0" name=""/>
        <dsp:cNvSpPr/>
      </dsp:nvSpPr>
      <dsp:spPr>
        <a:xfrm>
          <a:off x="6768154" y="7776"/>
          <a:ext cx="1524883" cy="245618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Kelayakan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Aspek Keuangan</a:t>
          </a:r>
          <a:endParaRPr lang="id-ID" sz="3100" kern="1200" dirty="0"/>
        </a:p>
      </dsp:txBody>
      <dsp:txXfrm>
        <a:off x="6768154" y="7776"/>
        <a:ext cx="1524883" cy="2456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78D02-1753-430C-834B-4A5899E3ACF2}">
      <dsp:nvSpPr>
        <dsp:cNvPr id="0" name=""/>
        <dsp:cNvSpPr/>
      </dsp:nvSpPr>
      <dsp:spPr>
        <a:xfrm>
          <a:off x="1249545" y="40185"/>
          <a:ext cx="1928893" cy="19288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Pengusaha</a:t>
          </a:r>
          <a:endParaRPr lang="id-ID" sz="2200" kern="1200" dirty="0"/>
        </a:p>
      </dsp:txBody>
      <dsp:txXfrm>
        <a:off x="1506731" y="377741"/>
        <a:ext cx="1414521" cy="868001"/>
      </dsp:txXfrm>
    </dsp:sp>
    <dsp:sp modelId="{0D2B2E1A-8FB1-44D0-B610-E12001ABA2FC}">
      <dsp:nvSpPr>
        <dsp:cNvPr id="0" name=""/>
        <dsp:cNvSpPr/>
      </dsp:nvSpPr>
      <dsp:spPr>
        <a:xfrm>
          <a:off x="1945554" y="1245743"/>
          <a:ext cx="1928893" cy="19288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Lembaga Keuangan &amp; Investor</a:t>
          </a:r>
          <a:endParaRPr lang="id-ID" sz="2200" kern="1200" dirty="0"/>
        </a:p>
      </dsp:txBody>
      <dsp:txXfrm>
        <a:off x="2535474" y="1744040"/>
        <a:ext cx="1157335" cy="1060891"/>
      </dsp:txXfrm>
    </dsp:sp>
    <dsp:sp modelId="{D15E7D88-CF09-43EF-8E2E-B1A3831DFD68}">
      <dsp:nvSpPr>
        <dsp:cNvPr id="0" name=""/>
        <dsp:cNvSpPr/>
      </dsp:nvSpPr>
      <dsp:spPr>
        <a:xfrm>
          <a:off x="553536" y="1245743"/>
          <a:ext cx="1928893" cy="19288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Pemerintah</a:t>
          </a:r>
          <a:endParaRPr lang="id-ID" sz="2200" kern="1200" dirty="0"/>
        </a:p>
      </dsp:txBody>
      <dsp:txXfrm>
        <a:off x="735173" y="1744040"/>
        <a:ext cx="1157335" cy="106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997D-E10C-4EA2-BE2F-1CCEEAE2A32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7571E-931B-437C-8E76-6CF5C803014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903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510BA-81DE-4935-88FE-B9D13783B3F7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BE88BB-A876-4D11-B139-1169BDA000E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9663" y="1916832"/>
            <a:ext cx="6962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KELAYAKAN USAHA</a:t>
            </a:r>
            <a:endParaRPr lang="id-ID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uns act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929066"/>
            <a:ext cx="3009900" cy="1514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68082" y="5556609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2060"/>
                </a:solidFill>
              </a:rPr>
              <a:t>Faculty</a:t>
            </a:r>
            <a:r>
              <a:rPr lang="en-US" sz="2000" dirty="0" smtClean="0">
                <a:solidFill>
                  <a:srgbClr val="002060"/>
                </a:solidFill>
              </a:rPr>
              <a:t> of Engineering </a:t>
            </a:r>
            <a:endParaRPr lang="id-ID" sz="2000" dirty="0" smtClean="0">
              <a:solidFill>
                <a:srgbClr val="002060"/>
              </a:solidFill>
            </a:endParaRPr>
          </a:p>
          <a:p>
            <a:r>
              <a:rPr lang="id-ID" sz="2000" dirty="0" smtClean="0">
                <a:solidFill>
                  <a:srgbClr val="002060"/>
                </a:solidFill>
              </a:rPr>
              <a:t>Sebelas Maret University</a:t>
            </a:r>
          </a:p>
        </p:txBody>
      </p:sp>
      <p:pic>
        <p:nvPicPr>
          <p:cNvPr id="7" name="Picture 4" descr="uns a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3929063"/>
            <a:ext cx="30099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395536" y="4654822"/>
            <a:ext cx="3614737" cy="187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600" dirty="0">
                <a:solidFill>
                  <a:schemeClr val="tx2"/>
                </a:solidFill>
              </a:rPr>
              <a:t>Oleh :</a:t>
            </a:r>
          </a:p>
          <a:p>
            <a:pPr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2600" dirty="0">
                <a:solidFill>
                  <a:schemeClr val="tx2"/>
                </a:solidFill>
              </a:rPr>
              <a:t>Tim </a:t>
            </a:r>
            <a:r>
              <a:rPr lang="en-US" sz="2600" dirty="0" err="1">
                <a:solidFill>
                  <a:schemeClr val="tx2"/>
                </a:solidFill>
              </a:rPr>
              <a:t>Teknopreneur</a:t>
            </a:r>
            <a:r>
              <a:rPr lang="en-US" sz="2600" dirty="0">
                <a:solidFill>
                  <a:schemeClr val="tx2"/>
                </a:solidFill>
              </a:rPr>
              <a:t>  FT </a:t>
            </a:r>
            <a:r>
              <a:rPr lang="en-US" sz="2600" dirty="0" smtClean="0">
                <a:solidFill>
                  <a:schemeClr val="tx2"/>
                </a:solidFill>
              </a:rPr>
              <a:t>UNS</a:t>
            </a:r>
          </a:p>
          <a:p>
            <a:pPr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Dr. Ir. </a:t>
            </a:r>
            <a:r>
              <a:rPr lang="en-US" sz="2600" dirty="0" err="1" smtClean="0">
                <a:solidFill>
                  <a:schemeClr val="tx2"/>
                </a:solidFill>
              </a:rPr>
              <a:t>Musyawaroh</a:t>
            </a:r>
            <a:r>
              <a:rPr lang="en-US" sz="2600" dirty="0" smtClean="0">
                <a:solidFill>
                  <a:schemeClr val="tx2"/>
                </a:solidFill>
              </a:rPr>
              <a:t>, MT.</a:t>
            </a:r>
            <a:endParaRPr lang="id-ID" sz="2600" dirty="0" smtClean="0">
              <a:solidFill>
                <a:schemeClr val="tx2"/>
              </a:solidFill>
            </a:endParaRPr>
          </a:p>
          <a:p>
            <a:pPr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600" dirty="0" smtClean="0">
                <a:solidFill>
                  <a:schemeClr val="tx2"/>
                </a:solidFill>
              </a:rPr>
              <a:t>Dr. Murtanti JR,MT</a:t>
            </a:r>
            <a:endParaRPr lang="id-ID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260648"/>
            <a:ext cx="7772400" cy="94096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Kelayakan Aspek Pemasaran 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id-ID" sz="2200" dirty="0" smtClean="0"/>
              <a:t>Utk meneliti kesempatan pasar yang ada dan prospeknya serta strategi pemasaran yang tepat </a:t>
            </a:r>
          </a:p>
          <a:p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komponen</a:t>
            </a:r>
            <a:r>
              <a:rPr lang="en-US" sz="2200" dirty="0" smtClean="0"/>
              <a:t> yang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dianalisis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id-ID" sz="2200" dirty="0" smtClean="0"/>
              <a:t> d</a:t>
            </a:r>
            <a:r>
              <a:rPr lang="en-US" sz="2200" dirty="0" err="1" smtClean="0"/>
              <a:t>icermati</a:t>
            </a:r>
            <a:r>
              <a:rPr lang="en-US" sz="2200" dirty="0" smtClean="0"/>
              <a:t>:</a:t>
            </a:r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keinginan</a:t>
            </a:r>
            <a:r>
              <a:rPr lang="en-US" sz="2200" dirty="0" smtClean="0"/>
              <a:t> </a:t>
            </a:r>
            <a:r>
              <a:rPr lang="en-US" sz="2200" dirty="0" err="1" smtClean="0"/>
              <a:t>konsumen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Segmentasi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smtClean="0"/>
              <a:t>Target</a:t>
            </a:r>
            <a:endParaRPr lang="id-ID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Persaingan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strategi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smtClean="0"/>
              <a:t>St</a:t>
            </a:r>
            <a:r>
              <a:rPr lang="id-ID" sz="2200" dirty="0" smtClean="0"/>
              <a:t>r</a:t>
            </a:r>
            <a:r>
              <a:rPr lang="en-US" sz="2200" dirty="0" err="1" smtClean="0"/>
              <a:t>uktur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smtClean="0"/>
              <a:t>N</a:t>
            </a:r>
            <a:r>
              <a:rPr lang="id-ID" sz="2200" dirty="0" smtClean="0"/>
              <a:t>i</a:t>
            </a:r>
            <a:r>
              <a:rPr lang="en-US" sz="2200" dirty="0" err="1" smtClean="0"/>
              <a:t>lai</a:t>
            </a:r>
            <a:r>
              <a:rPr lang="en-US" sz="2200" dirty="0" smtClean="0"/>
              <a:t> </a:t>
            </a:r>
            <a:r>
              <a:rPr lang="en-US" sz="2200" dirty="0" err="1" smtClean="0"/>
              <a:t>tambah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Masa</a:t>
            </a:r>
            <a:r>
              <a:rPr lang="en-US" sz="2200" dirty="0" smtClean="0"/>
              <a:t> </a:t>
            </a:r>
            <a:r>
              <a:rPr lang="en-US" sz="2200" dirty="0" err="1" smtClean="0"/>
              <a:t>hidup</a:t>
            </a:r>
            <a:r>
              <a:rPr lang="en-US" sz="2200" dirty="0" smtClean="0"/>
              <a:t> </a:t>
            </a:r>
            <a:r>
              <a:rPr lang="en-US" sz="2200" dirty="0" err="1" smtClean="0"/>
              <a:t>produk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Pangsa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	</a:t>
            </a:r>
            <a:endParaRPr lang="id-ID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Pertumbuhan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endParaRPr lang="en-US" sz="2200" dirty="0" smtClean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200" dirty="0" err="1" smtClean="0"/>
              <a:t>Laba</a:t>
            </a:r>
            <a:r>
              <a:rPr lang="en-US" sz="2200" dirty="0" smtClean="0"/>
              <a:t> </a:t>
            </a:r>
            <a:r>
              <a:rPr lang="en-US" sz="2200" dirty="0" err="1" smtClean="0"/>
              <a:t>kotor</a:t>
            </a:r>
            <a:r>
              <a:rPr lang="en-US" sz="2200" dirty="0" smtClean="0"/>
              <a:t> </a:t>
            </a:r>
          </a:p>
          <a:p>
            <a:endParaRPr lang="id-ID" sz="2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10" y="3143248"/>
            <a:ext cx="8348690" cy="371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32" y="316011"/>
            <a:ext cx="8656456" cy="65600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Kelayakan Aspek Pemasaran (2)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79047"/>
            <a:ext cx="2244840" cy="54291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Permintaan :</a:t>
            </a:r>
            <a:endParaRPr lang="id-ID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20" y="112474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Hal-hal yang harus diperhatikan :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2031231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1. Total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29430" y="2780928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2. Terperinci </a:t>
            </a:r>
            <a:r>
              <a:rPr lang="id-ID" sz="2400" dirty="0" smtClean="0"/>
              <a:t>(Dikelompokan menurut daerah, jenis konsumen)</a:t>
            </a:r>
            <a:endParaRPr lang="id-ID" sz="2400" dirty="0"/>
          </a:p>
        </p:txBody>
      </p:sp>
      <p:sp>
        <p:nvSpPr>
          <p:cNvPr id="10" name="Right Arrow 9"/>
          <p:cNvSpPr/>
          <p:nvPr/>
        </p:nvSpPr>
        <p:spPr>
          <a:xfrm>
            <a:off x="5143504" y="2262063"/>
            <a:ext cx="1000132" cy="881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6929454" y="2180763"/>
            <a:ext cx="17470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Menghasilkan Forecast Demand</a:t>
            </a:r>
            <a:endParaRPr lang="id-ID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2631" y="4878337"/>
            <a:ext cx="2244840" cy="5429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Penawaran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275856" y="4941168"/>
            <a:ext cx="928694" cy="768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071496" y="4586352"/>
            <a:ext cx="367696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000" dirty="0" smtClean="0"/>
              <a:t>Bagaimana Perkembangan masa lalu?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Bagaimana perkiraan di masa yang akan datang?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Faktor apa saja yang mempengaruhi penawaran?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9361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Kelayakan Aspek Pemasaran (3)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703" y="1527021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Segmentasi Pasar</a:t>
            </a:r>
            <a:endParaRPr lang="id-ID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20486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Target Pasar</a:t>
            </a:r>
            <a:endParaRPr lang="id-ID" sz="4000" dirty="0"/>
          </a:p>
        </p:txBody>
      </p:sp>
      <p:sp>
        <p:nvSpPr>
          <p:cNvPr id="7" name="Rectangle 6"/>
          <p:cNvSpPr/>
          <p:nvPr/>
        </p:nvSpPr>
        <p:spPr>
          <a:xfrm>
            <a:off x="268584" y="2912750"/>
            <a:ext cx="378621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400" dirty="0" smtClean="0"/>
              <a:t>Beberapa aspek utama untuk mensegmentasikan pasar adalah aspek geografis, demografi, psikografis, dan perilaku </a:t>
            </a:r>
            <a:endParaRPr lang="id-ID" sz="2400" dirty="0"/>
          </a:p>
        </p:txBody>
      </p:sp>
      <p:sp>
        <p:nvSpPr>
          <p:cNvPr id="8" name="Right Arrow 7"/>
          <p:cNvSpPr/>
          <p:nvPr/>
        </p:nvSpPr>
        <p:spPr>
          <a:xfrm>
            <a:off x="3996916" y="2234907"/>
            <a:ext cx="1223155" cy="548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398658" y="3429000"/>
            <a:ext cx="4283051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400" dirty="0" smtClean="0"/>
              <a:t>memutuskan berapa segmen pasar yang akan dicakup, lalu memilih segmen mana yang akan dilayani. 3 faktor yang perlu diperhatikan yaitu 1. ukuran dan pertumbuhan segmen,</a:t>
            </a:r>
          </a:p>
          <a:p>
            <a:r>
              <a:rPr lang="id-ID" sz="2400" dirty="0" smtClean="0"/>
              <a:t>2. kemenarikan struktural segmen, </a:t>
            </a:r>
          </a:p>
          <a:p>
            <a:r>
              <a:rPr lang="id-ID" sz="2400" dirty="0" smtClean="0"/>
              <a:t>3. sasaran dan sumber daya yang dimiliki perusahaan.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unduha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025392"/>
            <a:ext cx="6127368" cy="4571960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97122" y="285728"/>
            <a:ext cx="7719294" cy="7670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Kelayakan Aspek Pemasaran (4)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395220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Siklus Hidup Produk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86895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Kelayakan Aspek SDM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200" dirty="0" smtClean="0"/>
              <a:t>Untk menilai kemampuan manajemen operasional dalam menjalankan perusahaan.</a:t>
            </a:r>
          </a:p>
          <a:p>
            <a:r>
              <a:rPr lang="id-ID" sz="2200" dirty="0" smtClean="0"/>
              <a:t>Beberapa hal yang dianalisis:</a:t>
            </a:r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Kepemilikan</a:t>
            </a:r>
            <a:endParaRPr lang="en-US" sz="2200" dirty="0" smtClean="0"/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tim</a:t>
            </a:r>
            <a:r>
              <a:rPr lang="en-US" sz="2200" dirty="0" smtClean="0"/>
              <a:t> </a:t>
            </a:r>
            <a:r>
              <a:rPr lang="en-US" sz="2200" dirty="0" err="1" smtClean="0"/>
              <a:t>manajemen</a:t>
            </a:r>
            <a:endParaRPr lang="en-US" sz="2200" dirty="0" smtClean="0"/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Tenaga</a:t>
            </a:r>
            <a:r>
              <a:rPr lang="en-US" sz="2200" dirty="0" smtClean="0"/>
              <a:t> </a:t>
            </a:r>
            <a:r>
              <a:rPr lang="en-US" sz="2200" dirty="0" err="1" smtClean="0"/>
              <a:t>teknis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administras</a:t>
            </a:r>
            <a:r>
              <a:rPr lang="id-ID" sz="2200" dirty="0" smtClean="0"/>
              <a:t>i</a:t>
            </a:r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Tenaga</a:t>
            </a:r>
            <a:r>
              <a:rPr lang="en-US" sz="2200" dirty="0" smtClean="0"/>
              <a:t> </a:t>
            </a:r>
            <a:r>
              <a:rPr lang="en-US" sz="2200" dirty="0" err="1" smtClean="0"/>
              <a:t>manajerial</a:t>
            </a:r>
            <a:endParaRPr lang="id-ID" sz="2200" dirty="0" smtClean="0"/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keterampilan</a:t>
            </a:r>
            <a:endParaRPr lang="id-ID" sz="2200" dirty="0" smtClean="0"/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Wewenang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tangung</a:t>
            </a:r>
            <a:r>
              <a:rPr lang="en-US" sz="2200" dirty="0" smtClean="0"/>
              <a:t> </a:t>
            </a:r>
            <a:r>
              <a:rPr lang="en-US" sz="2200" dirty="0" err="1" smtClean="0"/>
              <a:t>jawab</a:t>
            </a:r>
            <a:endParaRPr lang="id-ID" sz="2200" dirty="0" smtClean="0"/>
          </a:p>
          <a:p>
            <a:pPr marL="800100" indent="-438150">
              <a:buFont typeface="+mj-lt"/>
              <a:buAutoNum type="arabicPeriod"/>
            </a:pPr>
            <a:r>
              <a:rPr lang="en-US" sz="2200" dirty="0" err="1" smtClean="0"/>
              <a:t>Pelatihan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diperlukan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86895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Kelayakan Aspek Keuangan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Untuk menentukan sumber daya finansial yang diperlukan utk tingkat kegiatan tertentu dan laba yg diharapkan.</a:t>
            </a:r>
          </a:p>
          <a:p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komponen-komponen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dana</a:t>
            </a:r>
            <a:endParaRPr lang="en-US" sz="3200" dirty="0" smtClean="0"/>
          </a:p>
          <a:p>
            <a:pPr marL="609600" indent="-609600" algn="just">
              <a:buFont typeface="+mj-lt"/>
              <a:buAutoNum type="arabicPeriod"/>
            </a:pP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biaya-biaya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diperlukan</a:t>
            </a:r>
            <a:endParaRPr lang="en-US" sz="3200" dirty="0" smtClean="0"/>
          </a:p>
          <a:p>
            <a:pPr marL="609600" indent="-609600" algn="just">
              <a:buFont typeface="+mj-lt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dana</a:t>
            </a:r>
            <a:endParaRPr lang="id-ID" sz="3200" dirty="0" smtClean="0"/>
          </a:p>
          <a:p>
            <a:pPr marL="609600" indent="-609600" algn="just">
              <a:buFont typeface="+mj-lt"/>
              <a:buAutoNum type="arabicPeriod"/>
            </a:pPr>
            <a:r>
              <a:rPr lang="en-US" sz="3200" dirty="0" err="1" smtClean="0"/>
              <a:t>Proyeksi</a:t>
            </a:r>
            <a:r>
              <a:rPr lang="en-US" sz="3200" dirty="0" smtClean="0"/>
              <a:t> </a:t>
            </a:r>
            <a:r>
              <a:rPr lang="en-US" sz="3200" dirty="0" err="1" smtClean="0"/>
              <a:t>neraca</a:t>
            </a:r>
            <a:endParaRPr lang="en-US" sz="3200" dirty="0" smtClean="0"/>
          </a:p>
          <a:p>
            <a:pPr marL="609600" indent="-609600" algn="just">
              <a:buFont typeface="+mj-lt"/>
              <a:buAutoNum type="arabicPeriod"/>
            </a:pPr>
            <a:r>
              <a:rPr lang="en-US" sz="3200" dirty="0" err="1" smtClean="0"/>
              <a:t>Proyeksi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r>
              <a:rPr lang="en-US" sz="3200" dirty="0" smtClean="0"/>
              <a:t> &amp; </a:t>
            </a:r>
            <a:r>
              <a:rPr lang="en-US" sz="3200" dirty="0" err="1" smtClean="0"/>
              <a:t>rugi</a:t>
            </a:r>
            <a:endParaRPr lang="en-US" sz="3200" dirty="0" smtClean="0"/>
          </a:p>
          <a:p>
            <a:pPr marL="609600" indent="-609600" algn="just">
              <a:buFont typeface="+mj-lt"/>
              <a:buAutoNum type="arabicPeriod"/>
            </a:pPr>
            <a:r>
              <a:rPr lang="en-US" sz="3200" dirty="0" err="1" smtClean="0"/>
              <a:t>Proyeksi</a:t>
            </a:r>
            <a:r>
              <a:rPr lang="en-US" sz="3200" dirty="0" smtClean="0"/>
              <a:t> 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kas</a:t>
            </a:r>
            <a:r>
              <a:rPr lang="en-US" sz="3200" dirty="0" smtClean="0"/>
              <a:t> (</a:t>
            </a:r>
            <a:r>
              <a:rPr lang="en-US" sz="3200" i="1" dirty="0" smtClean="0"/>
              <a:t>cash flow</a:t>
            </a:r>
            <a:r>
              <a:rPr lang="en-US" sz="3200" dirty="0" smtClean="0"/>
              <a:t>),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:</a:t>
            </a:r>
          </a:p>
          <a:p>
            <a:pPr marL="609600" indent="-609600" algn="just">
              <a:buNone/>
            </a:pPr>
            <a:r>
              <a:rPr lang="en-US" sz="3200" dirty="0" smtClean="0"/>
              <a:t>		 * </a:t>
            </a:r>
            <a:r>
              <a:rPr lang="en-US" sz="3200" i="1" dirty="0" smtClean="0"/>
              <a:t>Cash in flow </a:t>
            </a:r>
            <a:r>
              <a:rPr lang="en-US" sz="3200" dirty="0" smtClean="0"/>
              <a:t>(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kas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)</a:t>
            </a:r>
            <a:endParaRPr lang="en-US" sz="3200" i="1" dirty="0" smtClean="0"/>
          </a:p>
          <a:p>
            <a:pPr marL="609600" indent="-609600" algn="just">
              <a:buNone/>
            </a:pPr>
            <a:r>
              <a:rPr lang="en-US" sz="3200" dirty="0" smtClean="0"/>
              <a:t>		 * </a:t>
            </a:r>
            <a:r>
              <a:rPr lang="en-US" sz="3200" i="1" dirty="0" smtClean="0"/>
              <a:t>Cash out flow </a:t>
            </a:r>
            <a:r>
              <a:rPr lang="en-US" sz="3200" dirty="0" smtClean="0"/>
              <a:t>(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kas</a:t>
            </a:r>
            <a:r>
              <a:rPr lang="en-US" sz="3200" dirty="0" smtClean="0"/>
              <a:t> </a:t>
            </a:r>
            <a:r>
              <a:rPr lang="en-US" sz="3200" dirty="0" err="1" smtClean="0"/>
              <a:t>keluar</a:t>
            </a:r>
            <a:r>
              <a:rPr lang="en-US" sz="3200" dirty="0" smtClean="0"/>
              <a:t>)</a:t>
            </a:r>
            <a:endParaRPr lang="en-US" sz="3200" i="1" dirty="0" smtClean="0"/>
          </a:p>
          <a:p>
            <a:pPr marL="609600" indent="-609600" algn="just">
              <a:buNone/>
            </a:pPr>
            <a:r>
              <a:rPr lang="en-US" sz="3200" dirty="0" smtClean="0"/>
              <a:t>		 * </a:t>
            </a:r>
            <a:r>
              <a:rPr lang="en-US" sz="3200" i="1" dirty="0" smtClean="0"/>
              <a:t>Net cash flow </a:t>
            </a:r>
            <a:r>
              <a:rPr lang="en-US" sz="3200" dirty="0" smtClean="0"/>
              <a:t>(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kas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bersih</a:t>
            </a:r>
            <a:r>
              <a:rPr lang="en-US" sz="3200" dirty="0" smtClean="0"/>
              <a:t>)</a:t>
            </a:r>
            <a:endParaRPr lang="id-ID" sz="3200" dirty="0" smtClean="0"/>
          </a:p>
          <a:p>
            <a:pPr marL="609600" indent="-609600" algn="just">
              <a:buNone/>
            </a:pPr>
            <a:endParaRPr lang="en-US" sz="3200" b="1" i="1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-Y7sz3ltuOo8/TZPclR-3McI/AAAAAAAAAM4/vlrBYIYXzAw/s200/business-mark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4978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Sasaran Pengajaran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Mahasiswa mampu memahami konsep kelayakan usaha dan menilai kelayakan usaha terpilih berdasarkan aspek teknologi, aspek pemasaran, aspek sumber daya manusia, dan keuangan</a:t>
            </a:r>
            <a:r>
              <a:rPr lang="id-ID" sz="3600" dirty="0" smtClean="0"/>
              <a:t>.</a:t>
            </a:r>
            <a:endParaRPr lang="id-ID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Pokok Bahasan</a:t>
            </a:r>
            <a:endParaRPr lang="id-ID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28596" y="1857364"/>
          <a:ext cx="8409016" cy="247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28600"/>
            <a:ext cx="982345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Pokok Bahasan</a:t>
            </a:r>
            <a:endParaRPr lang="en-US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337452" cy="8145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Konsep Kelayakan Usaha 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42844" y="1714488"/>
            <a:ext cx="77153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3000" b="1" dirty="0" smtClean="0"/>
              <a:t>Mengapa Perlu Analisis Kelayakan Usaha?</a:t>
            </a:r>
            <a:endParaRPr lang="id-ID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2424066"/>
            <a:ext cx="3750353" cy="381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200" dirty="0" smtClean="0"/>
              <a:t>Untuk mengetahui, menilai apakah suatu usaha layak untuk </a:t>
            </a:r>
            <a:r>
              <a:rPr lang="id-ID" sz="2200" b="1" dirty="0" smtClean="0"/>
              <a:t>dilaksanakan dengan berhasil</a:t>
            </a:r>
            <a:r>
              <a:rPr lang="id-ID" sz="2200" dirty="0" smtClean="0"/>
              <a:t>.</a:t>
            </a:r>
          </a:p>
          <a:p>
            <a:pPr algn="ctr"/>
            <a:r>
              <a:rPr lang="id-ID" sz="2200" dirty="0" smtClean="0"/>
              <a:t> Keberhasilan yang dimaksud :</a:t>
            </a:r>
          </a:p>
          <a:p>
            <a:pPr marL="342900" indent="-342900" algn="ctr">
              <a:buAutoNum type="arabicPeriod"/>
            </a:pPr>
            <a:r>
              <a:rPr lang="id-ID" sz="2200" dirty="0" smtClean="0"/>
              <a:t>Utk pihak berorientasi profit : Profit yang diperoleh</a:t>
            </a:r>
          </a:p>
          <a:p>
            <a:pPr marL="342900" indent="-342900" algn="ctr">
              <a:buAutoNum type="arabicPeriod"/>
            </a:pPr>
            <a:r>
              <a:rPr lang="id-ID" sz="2200" dirty="0" smtClean="0"/>
              <a:t>Utk pihak berorientasi non-profit : manfaat yang diberikan bagi masyarakat luas</a:t>
            </a:r>
          </a:p>
          <a:p>
            <a:pPr algn="ctr"/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4499992" y="2424066"/>
            <a:ext cx="42484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Pihak-pihak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thd</a:t>
            </a:r>
            <a:r>
              <a:rPr lang="en-US" sz="2200" dirty="0" smtClean="0"/>
              <a:t> </a:t>
            </a:r>
            <a:r>
              <a:rPr lang="en-US" sz="2200" dirty="0" err="1" smtClean="0"/>
              <a:t>studi</a:t>
            </a:r>
            <a:r>
              <a:rPr lang="en-US" sz="2200" dirty="0" smtClean="0"/>
              <a:t> </a:t>
            </a:r>
            <a:r>
              <a:rPr lang="en-US" sz="2200" dirty="0" err="1" smtClean="0"/>
              <a:t>kelayakan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id-ID" sz="2200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50348553"/>
              </p:ext>
            </p:extLst>
          </p:nvPr>
        </p:nvGraphicFramePr>
        <p:xfrm>
          <a:off x="4410236" y="3356992"/>
          <a:ext cx="4427984" cy="3214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Kelayakan Aspek Teknologi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9502"/>
            <a:ext cx="8298504" cy="5757890"/>
          </a:xfrm>
        </p:spPr>
        <p:txBody>
          <a:bodyPr>
            <a:noAutofit/>
          </a:bodyPr>
          <a:lstStyle/>
          <a:p>
            <a:r>
              <a:rPr lang="id-ID" sz="2400" dirty="0" smtClean="0"/>
              <a:t>Utk menilai apakah proyek secara tekonologi layak utk dilaksanakan</a:t>
            </a:r>
          </a:p>
          <a:p>
            <a:r>
              <a:rPr lang="en-US" sz="2400" dirty="0" err="1" smtClean="0"/>
              <a:t>Beber</a:t>
            </a:r>
            <a:r>
              <a:rPr lang="id-ID" sz="2400" dirty="0" smtClean="0"/>
              <a:t>a</a:t>
            </a:r>
            <a:r>
              <a:rPr lang="en-US" sz="2400" dirty="0" smtClean="0"/>
              <a:t>pa </a:t>
            </a:r>
            <a:r>
              <a:rPr lang="en-US" sz="2400" dirty="0" err="1" smtClean="0"/>
              <a:t>aspek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dianalisis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609600" indent="-609600"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id-ID" sz="2400" dirty="0" smtClean="0"/>
              <a:t>usaha</a:t>
            </a:r>
            <a:endParaRPr lang="en-US" sz="2400" dirty="0" smtClean="0"/>
          </a:p>
          <a:p>
            <a:pPr marL="609600" indent="-609600">
              <a:buNone/>
            </a:pPr>
            <a:r>
              <a:rPr lang="en-US" sz="2400" dirty="0" smtClean="0"/>
              <a:t>	2. </a:t>
            </a:r>
            <a:r>
              <a:rPr lang="id-ID" sz="2400" dirty="0" smtClean="0"/>
              <a:t>Luas dan Volume produksi</a:t>
            </a:r>
            <a:endParaRPr lang="en-US" sz="2400" dirty="0" smtClean="0"/>
          </a:p>
          <a:p>
            <a:pPr marL="609600" indent="-609600"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endParaRPr lang="en-US" sz="2400" dirty="0" smtClean="0"/>
          </a:p>
          <a:p>
            <a:pPr marL="609600" indent="-609600">
              <a:buNone/>
            </a:pPr>
            <a:r>
              <a:rPr lang="en-US" sz="2400" dirty="0" smtClean="0"/>
              <a:t>	4.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penolong</a:t>
            </a:r>
            <a:endParaRPr lang="en-US" sz="2400" dirty="0" smtClean="0"/>
          </a:p>
          <a:p>
            <a:pPr marL="609600" indent="-609600">
              <a:buNone/>
            </a:pPr>
            <a:r>
              <a:rPr lang="en-US" sz="2400" dirty="0" smtClean="0"/>
              <a:t>	5.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marL="609600" indent="-609600">
              <a:buNone/>
            </a:pPr>
            <a:r>
              <a:rPr lang="en-US" sz="2400" dirty="0" smtClean="0"/>
              <a:t>	6. Lay out</a:t>
            </a:r>
            <a:r>
              <a:rPr lang="id-ID" sz="2400" dirty="0" smtClean="0"/>
              <a:t> dan Bangunan</a:t>
            </a:r>
          </a:p>
          <a:p>
            <a:pPr marL="609600" indent="-609600">
              <a:buNone/>
            </a:pPr>
            <a:r>
              <a:rPr lang="id-ID" sz="2400" dirty="0" smtClean="0"/>
              <a:t>	7.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pengangkutan</a:t>
            </a:r>
            <a:endParaRPr lang="id-ID" sz="2400" dirty="0" smtClean="0"/>
          </a:p>
          <a:p>
            <a:pPr marL="609600" indent="-609600">
              <a:buNone/>
            </a:pPr>
            <a:r>
              <a:rPr lang="id-ID" sz="2400" dirty="0" smtClean="0"/>
              <a:t>	8.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id-ID" sz="2400" dirty="0" smtClean="0"/>
          </a:p>
          <a:p>
            <a:pPr marL="609600" indent="-609600">
              <a:buNone/>
            </a:pPr>
            <a:r>
              <a:rPr lang="id-ID" sz="2400" dirty="0" smtClean="0"/>
              <a:t>	9.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id-ID" sz="2400" dirty="0" smtClean="0"/>
          </a:p>
          <a:p>
            <a:pPr marL="609600" indent="-609600">
              <a:buNone/>
            </a:pPr>
            <a:r>
              <a:rPr lang="id-ID" sz="2400" dirty="0" smtClean="0"/>
              <a:t>	10.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609600" indent="-609600">
              <a:buNone/>
            </a:pPr>
            <a:endParaRPr lang="id-ID" sz="2400" dirty="0" smtClean="0"/>
          </a:p>
          <a:p>
            <a:pPr marL="609600" indent="-609600">
              <a:buNone/>
            </a:pPr>
            <a:endParaRPr lang="en-US" sz="2400" dirty="0" smtClean="0"/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656" y="1095708"/>
            <a:ext cx="6335616" cy="677108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Lokasi Usaha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881336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 smtClean="0"/>
              <a:t>Variabel yang utama :</a:t>
            </a:r>
          </a:p>
          <a:p>
            <a:r>
              <a:rPr lang="id-ID" dirty="0" smtClean="0"/>
              <a:t>Ketersediaan bahan mentah</a:t>
            </a:r>
          </a:p>
          <a:p>
            <a:pPr>
              <a:buNone/>
            </a:pPr>
            <a:r>
              <a:rPr lang="fi-FI" dirty="0" smtClean="0"/>
              <a:t>a. jumlah kebutuhan bahan mentah satu periode </a:t>
            </a:r>
            <a:r>
              <a:rPr lang="id-ID" dirty="0" smtClean="0"/>
              <a:t>dan selama investasi</a:t>
            </a:r>
          </a:p>
          <a:p>
            <a:pPr>
              <a:buNone/>
            </a:pPr>
            <a:r>
              <a:rPr lang="id-ID" dirty="0" smtClean="0"/>
              <a:t>b. kelayakan harga bahan mentah (sekarang dan yang akan datang)</a:t>
            </a:r>
          </a:p>
          <a:p>
            <a:pPr>
              <a:buNone/>
            </a:pPr>
            <a:r>
              <a:rPr lang="id-ID" dirty="0" smtClean="0"/>
              <a:t>c. Kapasitas, kualitas dan kontinuitas</a:t>
            </a:r>
          </a:p>
          <a:p>
            <a:pPr>
              <a:buNone/>
            </a:pPr>
            <a:r>
              <a:rPr lang="id-ID" dirty="0" smtClean="0"/>
              <a:t>d. Biaya pengangkutan</a:t>
            </a:r>
          </a:p>
          <a:p>
            <a:r>
              <a:rPr lang="id-ID" dirty="0" smtClean="0"/>
              <a:t>Letak pasar yang dituju</a:t>
            </a:r>
          </a:p>
          <a:p>
            <a:r>
              <a:rPr lang="id-ID" dirty="0" smtClean="0"/>
              <a:t>Tenaga listrik dan air</a:t>
            </a:r>
          </a:p>
          <a:p>
            <a:r>
              <a:rPr lang="id-ID" dirty="0" smtClean="0"/>
              <a:t>Supply tenaga kerja (terdidik/tidak terdidik) berkaitan dengan kuantitas, kualitas dan biaya tenaga kerja</a:t>
            </a:r>
          </a:p>
          <a:p>
            <a:r>
              <a:rPr lang="id-ID" dirty="0" smtClean="0"/>
              <a:t>Fasilitas transportasi berkaitan dengan bahan mentah dan pasar yang dituju (kondisi jalan, alat transportasi dll)</a:t>
            </a:r>
          </a:p>
          <a:p>
            <a:pPr>
              <a:buNone/>
            </a:pPr>
            <a:r>
              <a:rPr lang="id-ID" b="1" dirty="0" smtClean="0"/>
              <a:t>Variabel sekunder :</a:t>
            </a:r>
          </a:p>
          <a:p>
            <a:r>
              <a:rPr lang="id-ID" dirty="0" smtClean="0"/>
              <a:t>Hukum dan peraturan yang berlaku (Indonesia, lokal, rencana lokasi)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8408"/>
            <a:ext cx="73448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/>
              <a:t>Kelayakan Aspek Teknologi (2)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772400" cy="508918"/>
          </a:xfrm>
        </p:spPr>
        <p:txBody>
          <a:bodyPr>
            <a:noAutofit/>
          </a:bodyPr>
          <a:lstStyle/>
          <a:p>
            <a:r>
              <a:rPr lang="id-ID" sz="2800" dirty="0" smtClean="0"/>
              <a:t>Luas dan Volume Produksi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id-ID" dirty="0" smtClean="0"/>
          </a:p>
          <a:p>
            <a:r>
              <a:rPr lang="id-ID" dirty="0" smtClean="0"/>
              <a:t>Yaitu jumlah produk yang seharusnya diproduksi untuk mencapai keuntungan optimal</a:t>
            </a:r>
          </a:p>
          <a:p>
            <a:r>
              <a:rPr lang="id-ID" dirty="0" smtClean="0"/>
              <a:t>Ditentukan oleh: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Batasan permintaan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Tersedianya kapasitas mesin-mesin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Jumlah dan kemampuan pengelola proses produksi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Kemampuan finansial dan manajemen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Kemungkinan adanya perubahan teknologi</a:t>
            </a:r>
          </a:p>
          <a:p>
            <a:r>
              <a:rPr lang="id-ID" dirty="0" smtClean="0"/>
              <a:t>Alat analisis: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Pendekatan konsep MC dan MR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Pendekatan BEP</a:t>
            </a:r>
          </a:p>
          <a:p>
            <a:pPr marL="514350" indent="-152400">
              <a:buFont typeface="+mj-lt"/>
              <a:buAutoNum type="arabicPeriod"/>
            </a:pPr>
            <a:r>
              <a:rPr lang="id-ID" dirty="0" smtClean="0"/>
              <a:t>Metode Linier Programming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42882" y="294516"/>
            <a:ext cx="830558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/>
              <a:t>Kelayakan Aspek Teknologi (3)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0703"/>
            <a:ext cx="7772400" cy="71211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Mesin dan Peralatan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881336"/>
            <a:ext cx="7772400" cy="4572000"/>
          </a:xfrm>
        </p:spPr>
        <p:txBody>
          <a:bodyPr>
            <a:normAutofit fontScale="85000" lnSpcReduction="20000"/>
          </a:bodyPr>
          <a:lstStyle/>
          <a:p>
            <a:endParaRPr lang="id-ID" dirty="0" smtClean="0"/>
          </a:p>
          <a:p>
            <a:r>
              <a:rPr lang="id-ID" dirty="0" smtClean="0"/>
              <a:t>Pemilihan jenis teknologi dilakukan dengan menentukan seberapa jauh derajat mekanisasi yang diinginkan dan manfaat ekonomi yang diharapkan</a:t>
            </a:r>
          </a:p>
          <a:p>
            <a:r>
              <a:rPr lang="id-ID" dirty="0" smtClean="0"/>
              <a:t>Kriteria yang digunakan: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Ketepatan jenis teknologi yang dipilih dengan bahan mentah yang digunakan.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Keberhasilan penggunaan jenis teknologi tersebut di tempat lain, dgn ciri-ciri yang mendekati dengan lokasi bisnis.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Kemampuan pengetahuan penduduk (tenaga kerja) setempat dan kemungkinan pengembangannya, termasuk kemungkinan penggunaan tenaga kerja asing.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Pertimbangan kemungkinan adanya teknologi lanjutan sebagai salinan teknologi yang akan dipilih sebagai akibat keusangan.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74638"/>
            <a:ext cx="849694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Kelayakan Aspek Teknologi (4)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02549"/>
            <a:ext cx="7772400" cy="742275"/>
          </a:xfrm>
        </p:spPr>
        <p:txBody>
          <a:bodyPr>
            <a:normAutofit/>
          </a:bodyPr>
          <a:lstStyle/>
          <a:p>
            <a:r>
              <a:rPr lang="id-ID" sz="3200" dirty="0" smtClean="0"/>
              <a:t>Layout dan Bangunan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881336"/>
            <a:ext cx="7772400" cy="4572000"/>
          </a:xfrm>
        </p:spPr>
        <p:txBody>
          <a:bodyPr/>
          <a:lstStyle/>
          <a:p>
            <a:r>
              <a:rPr lang="id-ID" dirty="0" smtClean="0"/>
              <a:t>Layout merupakan keseluruhan proses penentuan bentuk dan penempatan fasilitas-fasilitas yang dimiliki suatu perusahaan. </a:t>
            </a:r>
          </a:p>
          <a:p>
            <a:r>
              <a:rPr lang="id-ID" dirty="0" smtClean="0"/>
              <a:t>Dengan demikian pengertian layout mencakup layout site (layout lahan lokasi bisnis), layout pabrik, layout bangunan bukan pabrik dan fasilitas-fasilitasnya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323612" y="244476"/>
            <a:ext cx="8424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/>
              <a:t>Kelayakan Aspek Teknologi (5)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336</TotalTime>
  <Words>727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PowerPoint Presentation</vt:lpstr>
      <vt:lpstr>Sasaran Pengajaran</vt:lpstr>
      <vt:lpstr>Pokok Bahasan</vt:lpstr>
      <vt:lpstr>Konsep Kelayakan Usaha </vt:lpstr>
      <vt:lpstr>Kelayakan Aspek Teknologi</vt:lpstr>
      <vt:lpstr>Lokasi Usaha</vt:lpstr>
      <vt:lpstr>Luas dan Volume Produksi</vt:lpstr>
      <vt:lpstr>Mesin dan Peralatan</vt:lpstr>
      <vt:lpstr>Layout dan Bangunan </vt:lpstr>
      <vt:lpstr>Kelayakan Aspek Pemasaran </vt:lpstr>
      <vt:lpstr>Kelayakan Aspek Pemasaran (2)</vt:lpstr>
      <vt:lpstr>Kelayakan Aspek Pemasaran (3)</vt:lpstr>
      <vt:lpstr>PowerPoint Presentation</vt:lpstr>
      <vt:lpstr>Kelayakan Aspek SDM</vt:lpstr>
      <vt:lpstr>Kelayakan Aspek Keuangan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Pokok Bahasan 1 :</dc:title>
  <dc:creator>Ayu</dc:creator>
  <cp:lastModifiedBy>USER</cp:lastModifiedBy>
  <cp:revision>62</cp:revision>
  <dcterms:created xsi:type="dcterms:W3CDTF">2013-09-20T06:19:17Z</dcterms:created>
  <dcterms:modified xsi:type="dcterms:W3CDTF">2020-04-20T22:15:12Z</dcterms:modified>
</cp:coreProperties>
</file>