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3"/>
  </p:notesMasterIdLst>
  <p:sldIdLst>
    <p:sldId id="256" r:id="rId2"/>
    <p:sldId id="276" r:id="rId3"/>
    <p:sldId id="258" r:id="rId4"/>
    <p:sldId id="281" r:id="rId5"/>
    <p:sldId id="260" r:id="rId6"/>
    <p:sldId id="266" r:id="rId7"/>
    <p:sldId id="264" r:id="rId8"/>
    <p:sldId id="273" r:id="rId9"/>
    <p:sldId id="257" r:id="rId10"/>
    <p:sldId id="263" r:id="rId11"/>
    <p:sldId id="286" r:id="rId12"/>
    <p:sldId id="268" r:id="rId13"/>
    <p:sldId id="280" r:id="rId14"/>
    <p:sldId id="262" r:id="rId15"/>
    <p:sldId id="277" r:id="rId16"/>
    <p:sldId id="275" r:id="rId17"/>
    <p:sldId id="259" r:id="rId18"/>
    <p:sldId id="314" r:id="rId19"/>
    <p:sldId id="315" r:id="rId20"/>
    <p:sldId id="316" r:id="rId21"/>
    <p:sldId id="28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45C"/>
    <a:srgbClr val="F3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1100EC-40C0-44DB-83CD-869CA186F2D0}">
  <a:tblStyle styleId="{891100EC-40C0-44DB-83CD-869CA186F2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075" autoAdjust="0"/>
  </p:normalViewPr>
  <p:slideViewPr>
    <p:cSldViewPr snapToGrid="0">
      <p:cViewPr>
        <p:scale>
          <a:sx n="95" d="100"/>
          <a:sy n="95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403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90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81aa503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81aa503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26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e4bf680e4c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e4bf680e4c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0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54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e4bf680e4c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e4bf680e4c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159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456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e405d58ca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e405d58ca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585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e2b3ea1541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e2b3ea1541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81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033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e2b3ea1541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e2b3ea1541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80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e405d58ca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e405d58ca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43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e4bf680e4c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e4bf680e4c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241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e4bf680e4c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e4bf680e4c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013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e2b3ea1541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e2b3ea1541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4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74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ge4bf680e4c_0_1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Google Shape;1772;ge4bf680e4c_0_1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56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35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2b3ea15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2b3ea15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45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71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e43da4a7d3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e43da4a7d3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1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7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9"/>
          <p:cNvSpPr txBox="1">
            <a:spLocks noGrp="1"/>
          </p:cNvSpPr>
          <p:nvPr>
            <p:ph type="subTitle" idx="1"/>
          </p:nvPr>
        </p:nvSpPr>
        <p:spPr>
          <a:xfrm>
            <a:off x="1347900" y="1866723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2"/>
          </p:nvPr>
        </p:nvSpPr>
        <p:spPr>
          <a:xfrm>
            <a:off x="1292550" y="2290300"/>
            <a:ext cx="2582100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subTitle" idx="3"/>
          </p:nvPr>
        </p:nvSpPr>
        <p:spPr>
          <a:xfrm>
            <a:off x="5324700" y="2544173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4"/>
          </p:nvPr>
        </p:nvSpPr>
        <p:spPr>
          <a:xfrm>
            <a:off x="5269350" y="2967750"/>
            <a:ext cx="2582100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19"/>
          <p:cNvGrpSpPr/>
          <p:nvPr/>
        </p:nvGrpSpPr>
        <p:grpSpPr>
          <a:xfrm rot="-3254761">
            <a:off x="555844" y="-47894"/>
            <a:ext cx="820001" cy="1171554"/>
            <a:chOff x="429300" y="4096370"/>
            <a:chExt cx="412866" cy="589872"/>
          </a:xfrm>
        </p:grpSpPr>
        <p:sp>
          <p:nvSpPr>
            <p:cNvPr id="365" name="Google Shape;365;p1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9"/>
          <p:cNvSpPr/>
          <p:nvPr/>
        </p:nvSpPr>
        <p:spPr>
          <a:xfrm rot="5400000">
            <a:off x="8031364" y="189925"/>
            <a:ext cx="904025" cy="695900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4"/>
          <p:cNvSpPr txBox="1">
            <a:spLocks noGrp="1"/>
          </p:cNvSpPr>
          <p:nvPr>
            <p:ph type="title"/>
          </p:nvPr>
        </p:nvSpPr>
        <p:spPr>
          <a:xfrm>
            <a:off x="720000" y="2725324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1" name="Google Shape;491;p24"/>
          <p:cNvSpPr txBox="1">
            <a:spLocks noGrp="1"/>
          </p:cNvSpPr>
          <p:nvPr>
            <p:ph type="subTitle" idx="1"/>
          </p:nvPr>
        </p:nvSpPr>
        <p:spPr>
          <a:xfrm>
            <a:off x="720000" y="3196907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title" idx="2"/>
          </p:nvPr>
        </p:nvSpPr>
        <p:spPr>
          <a:xfrm>
            <a:off x="3445050" y="2725328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3" name="Google Shape;493;p24"/>
          <p:cNvSpPr txBox="1">
            <a:spLocks noGrp="1"/>
          </p:cNvSpPr>
          <p:nvPr>
            <p:ph type="subTitle" idx="3"/>
          </p:nvPr>
        </p:nvSpPr>
        <p:spPr>
          <a:xfrm>
            <a:off x="3445050" y="3212832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4"/>
          <p:cNvSpPr txBox="1">
            <a:spLocks noGrp="1"/>
          </p:cNvSpPr>
          <p:nvPr>
            <p:ph type="title" idx="4"/>
          </p:nvPr>
        </p:nvSpPr>
        <p:spPr>
          <a:xfrm>
            <a:off x="6170100" y="2725324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5" name="Google Shape;495;p24"/>
          <p:cNvSpPr txBox="1">
            <a:spLocks noGrp="1"/>
          </p:cNvSpPr>
          <p:nvPr>
            <p:ph type="subTitle" idx="5"/>
          </p:nvPr>
        </p:nvSpPr>
        <p:spPr>
          <a:xfrm>
            <a:off x="6170100" y="3196907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4"/>
          <p:cNvSpPr txBox="1">
            <a:spLocks noGrp="1"/>
          </p:cNvSpPr>
          <p:nvPr>
            <p:ph type="title" idx="6"/>
          </p:nvPr>
        </p:nvSpPr>
        <p:spPr>
          <a:xfrm flipH="1"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97" name="Google Shape;497;p24"/>
          <p:cNvGrpSpPr/>
          <p:nvPr/>
        </p:nvGrpSpPr>
        <p:grpSpPr>
          <a:xfrm rot="7383821">
            <a:off x="8310533" y="14911"/>
            <a:ext cx="762012" cy="814473"/>
            <a:chOff x="429300" y="4124275"/>
            <a:chExt cx="381650" cy="407925"/>
          </a:xfrm>
        </p:grpSpPr>
        <p:sp>
          <p:nvSpPr>
            <p:cNvPr id="498" name="Google Shape;498;p24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24"/>
          <p:cNvSpPr txBox="1">
            <a:spLocks noGrp="1"/>
          </p:cNvSpPr>
          <p:nvPr>
            <p:ph type="title" idx="7" hasCustomPrompt="1"/>
          </p:nvPr>
        </p:nvSpPr>
        <p:spPr>
          <a:xfrm>
            <a:off x="1324350" y="2047023"/>
            <a:ext cx="10452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505" name="Google Shape;505;p24"/>
          <p:cNvSpPr txBox="1">
            <a:spLocks noGrp="1"/>
          </p:cNvSpPr>
          <p:nvPr>
            <p:ph type="title" idx="8" hasCustomPrompt="1"/>
          </p:nvPr>
        </p:nvSpPr>
        <p:spPr>
          <a:xfrm>
            <a:off x="4049400" y="2047023"/>
            <a:ext cx="10452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506" name="Google Shape;506;p24"/>
          <p:cNvSpPr txBox="1">
            <a:spLocks noGrp="1"/>
          </p:cNvSpPr>
          <p:nvPr>
            <p:ph type="title" idx="9" hasCustomPrompt="1"/>
          </p:nvPr>
        </p:nvSpPr>
        <p:spPr>
          <a:xfrm>
            <a:off x="6774450" y="2047023"/>
            <a:ext cx="10452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6"/>
          <p:cNvSpPr txBox="1">
            <a:spLocks noGrp="1"/>
          </p:cNvSpPr>
          <p:nvPr>
            <p:ph type="title"/>
          </p:nvPr>
        </p:nvSpPr>
        <p:spPr>
          <a:xfrm>
            <a:off x="74452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7" name="Google Shape;537;p26"/>
          <p:cNvSpPr txBox="1">
            <a:spLocks noGrp="1"/>
          </p:cNvSpPr>
          <p:nvPr>
            <p:ph type="subTitle" idx="1"/>
          </p:nvPr>
        </p:nvSpPr>
        <p:spPr>
          <a:xfrm>
            <a:off x="74452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26"/>
          <p:cNvSpPr txBox="1">
            <a:spLocks noGrp="1"/>
          </p:cNvSpPr>
          <p:nvPr>
            <p:ph type="title" idx="2"/>
          </p:nvPr>
        </p:nvSpPr>
        <p:spPr>
          <a:xfrm>
            <a:off x="2864700" y="537875"/>
            <a:ext cx="3414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39" name="Google Shape;539;p26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40" name="Google Shape;540;p2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26"/>
          <p:cNvSpPr txBox="1">
            <a:spLocks noGrp="1"/>
          </p:cNvSpPr>
          <p:nvPr>
            <p:ph type="title" idx="3"/>
          </p:nvPr>
        </p:nvSpPr>
        <p:spPr>
          <a:xfrm>
            <a:off x="270377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7" name="Google Shape;547;p26"/>
          <p:cNvSpPr txBox="1">
            <a:spLocks noGrp="1"/>
          </p:cNvSpPr>
          <p:nvPr>
            <p:ph type="subTitle" idx="4"/>
          </p:nvPr>
        </p:nvSpPr>
        <p:spPr>
          <a:xfrm>
            <a:off x="270377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26"/>
          <p:cNvSpPr txBox="1">
            <a:spLocks noGrp="1"/>
          </p:cNvSpPr>
          <p:nvPr>
            <p:ph type="title" idx="5"/>
          </p:nvPr>
        </p:nvSpPr>
        <p:spPr>
          <a:xfrm>
            <a:off x="466302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9" name="Google Shape;549;p26"/>
          <p:cNvSpPr txBox="1">
            <a:spLocks noGrp="1"/>
          </p:cNvSpPr>
          <p:nvPr>
            <p:ph type="subTitle" idx="6"/>
          </p:nvPr>
        </p:nvSpPr>
        <p:spPr>
          <a:xfrm>
            <a:off x="466302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6"/>
          <p:cNvSpPr txBox="1">
            <a:spLocks noGrp="1"/>
          </p:cNvSpPr>
          <p:nvPr>
            <p:ph type="title" idx="7"/>
          </p:nvPr>
        </p:nvSpPr>
        <p:spPr>
          <a:xfrm>
            <a:off x="662227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1" name="Google Shape;551;p26"/>
          <p:cNvSpPr txBox="1">
            <a:spLocks noGrp="1"/>
          </p:cNvSpPr>
          <p:nvPr>
            <p:ph type="subTitle" idx="8"/>
          </p:nvPr>
        </p:nvSpPr>
        <p:spPr>
          <a:xfrm>
            <a:off x="662227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2" name="Google Shape;552;p26"/>
          <p:cNvGrpSpPr/>
          <p:nvPr/>
        </p:nvGrpSpPr>
        <p:grpSpPr>
          <a:xfrm>
            <a:off x="266376" y="92950"/>
            <a:ext cx="457711" cy="445973"/>
            <a:chOff x="397551" y="281000"/>
            <a:chExt cx="457711" cy="445973"/>
          </a:xfrm>
        </p:grpSpPr>
        <p:sp>
          <p:nvSpPr>
            <p:cNvPr id="553" name="Google Shape;553;p26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6"/>
          <p:cNvGrpSpPr/>
          <p:nvPr/>
        </p:nvGrpSpPr>
        <p:grpSpPr>
          <a:xfrm rot="6046719">
            <a:off x="974045" y="146618"/>
            <a:ext cx="347538" cy="338626"/>
            <a:chOff x="397551" y="281000"/>
            <a:chExt cx="457711" cy="445973"/>
          </a:xfrm>
        </p:grpSpPr>
        <p:sp>
          <p:nvSpPr>
            <p:cNvPr id="556" name="Google Shape;556;p26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p27"/>
          <p:cNvGrpSpPr/>
          <p:nvPr/>
        </p:nvGrpSpPr>
        <p:grpSpPr>
          <a:xfrm rot="2962997">
            <a:off x="7310921" y="-318276"/>
            <a:ext cx="2217990" cy="2815021"/>
            <a:chOff x="1154976" y="632775"/>
            <a:chExt cx="2502430" cy="3877954"/>
          </a:xfrm>
        </p:grpSpPr>
        <p:sp>
          <p:nvSpPr>
            <p:cNvPr id="561" name="Google Shape;561;p27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7"/>
          <p:cNvSpPr/>
          <p:nvPr/>
        </p:nvSpPr>
        <p:spPr>
          <a:xfrm>
            <a:off x="603300" y="1447500"/>
            <a:ext cx="7937408" cy="33275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7"/>
          <p:cNvSpPr/>
          <p:nvPr/>
        </p:nvSpPr>
        <p:spPr>
          <a:xfrm rot="-702200">
            <a:off x="-862914" y="353783"/>
            <a:ext cx="2373844" cy="128347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7"/>
          <p:cNvSpPr/>
          <p:nvPr/>
        </p:nvSpPr>
        <p:spPr>
          <a:xfrm rot="2700252">
            <a:off x="-944961" y="3890670"/>
            <a:ext cx="1667668" cy="1435662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7"/>
          <p:cNvSpPr txBox="1">
            <a:spLocks noGrp="1"/>
          </p:cNvSpPr>
          <p:nvPr>
            <p:ph type="title"/>
          </p:nvPr>
        </p:nvSpPr>
        <p:spPr>
          <a:xfrm>
            <a:off x="720025" y="1864675"/>
            <a:ext cx="2151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7" name="Google Shape;567;p27"/>
          <p:cNvSpPr txBox="1">
            <a:spLocks noGrp="1"/>
          </p:cNvSpPr>
          <p:nvPr>
            <p:ph type="subTitle" idx="1"/>
          </p:nvPr>
        </p:nvSpPr>
        <p:spPr>
          <a:xfrm>
            <a:off x="720025" y="2346376"/>
            <a:ext cx="21513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7"/>
          <p:cNvSpPr txBox="1">
            <a:spLocks noGrp="1"/>
          </p:cNvSpPr>
          <p:nvPr>
            <p:ph type="title" idx="2"/>
          </p:nvPr>
        </p:nvSpPr>
        <p:spPr>
          <a:xfrm>
            <a:off x="3496351" y="1864675"/>
            <a:ext cx="2151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9" name="Google Shape;569;p27"/>
          <p:cNvSpPr txBox="1">
            <a:spLocks noGrp="1"/>
          </p:cNvSpPr>
          <p:nvPr>
            <p:ph type="subTitle" idx="3"/>
          </p:nvPr>
        </p:nvSpPr>
        <p:spPr>
          <a:xfrm>
            <a:off x="3496350" y="2346376"/>
            <a:ext cx="21513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7"/>
          <p:cNvSpPr txBox="1">
            <a:spLocks noGrp="1"/>
          </p:cNvSpPr>
          <p:nvPr>
            <p:ph type="title" idx="4"/>
          </p:nvPr>
        </p:nvSpPr>
        <p:spPr>
          <a:xfrm>
            <a:off x="720025" y="3298028"/>
            <a:ext cx="2151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1" name="Google Shape;571;p27"/>
          <p:cNvSpPr txBox="1">
            <a:spLocks noGrp="1"/>
          </p:cNvSpPr>
          <p:nvPr>
            <p:ph type="subTitle" idx="5"/>
          </p:nvPr>
        </p:nvSpPr>
        <p:spPr>
          <a:xfrm>
            <a:off x="720025" y="3779775"/>
            <a:ext cx="21513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7"/>
          <p:cNvSpPr txBox="1">
            <a:spLocks noGrp="1"/>
          </p:cNvSpPr>
          <p:nvPr>
            <p:ph type="title" idx="6"/>
          </p:nvPr>
        </p:nvSpPr>
        <p:spPr>
          <a:xfrm>
            <a:off x="3496351" y="3298028"/>
            <a:ext cx="2151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3" name="Google Shape;573;p27"/>
          <p:cNvSpPr txBox="1">
            <a:spLocks noGrp="1"/>
          </p:cNvSpPr>
          <p:nvPr>
            <p:ph type="subTitle" idx="7"/>
          </p:nvPr>
        </p:nvSpPr>
        <p:spPr>
          <a:xfrm>
            <a:off x="3496350" y="3779775"/>
            <a:ext cx="21513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7"/>
          <p:cNvSpPr txBox="1">
            <a:spLocks noGrp="1"/>
          </p:cNvSpPr>
          <p:nvPr>
            <p:ph type="title" idx="8"/>
          </p:nvPr>
        </p:nvSpPr>
        <p:spPr>
          <a:xfrm>
            <a:off x="6272678" y="1864675"/>
            <a:ext cx="2151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5" name="Google Shape;575;p27"/>
          <p:cNvSpPr txBox="1">
            <a:spLocks noGrp="1"/>
          </p:cNvSpPr>
          <p:nvPr>
            <p:ph type="subTitle" idx="9"/>
          </p:nvPr>
        </p:nvSpPr>
        <p:spPr>
          <a:xfrm>
            <a:off x="6272675" y="2346376"/>
            <a:ext cx="21513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7"/>
          <p:cNvSpPr txBox="1">
            <a:spLocks noGrp="1"/>
          </p:cNvSpPr>
          <p:nvPr>
            <p:ph type="title" idx="13"/>
          </p:nvPr>
        </p:nvSpPr>
        <p:spPr>
          <a:xfrm>
            <a:off x="6272678" y="3298028"/>
            <a:ext cx="2151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7" name="Google Shape;577;p27"/>
          <p:cNvSpPr txBox="1">
            <a:spLocks noGrp="1"/>
          </p:cNvSpPr>
          <p:nvPr>
            <p:ph type="subTitle" idx="14"/>
          </p:nvPr>
        </p:nvSpPr>
        <p:spPr>
          <a:xfrm>
            <a:off x="6272675" y="3779775"/>
            <a:ext cx="21513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7"/>
          <p:cNvSpPr txBox="1">
            <a:spLocks noGrp="1"/>
          </p:cNvSpPr>
          <p:nvPr>
            <p:ph type="title" idx="15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4"/>
          <p:cNvSpPr/>
          <p:nvPr/>
        </p:nvSpPr>
        <p:spPr>
          <a:xfrm rot="2699898">
            <a:off x="3674229" y="4456024"/>
            <a:ext cx="511728" cy="35749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 txBox="1">
            <a:spLocks noGrp="1"/>
          </p:cNvSpPr>
          <p:nvPr>
            <p:ph type="title"/>
          </p:nvPr>
        </p:nvSpPr>
        <p:spPr>
          <a:xfrm>
            <a:off x="2631900" y="2261698"/>
            <a:ext cx="38802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2" hasCustomPrompt="1"/>
          </p:nvPr>
        </p:nvSpPr>
        <p:spPr>
          <a:xfrm>
            <a:off x="3692838" y="1329850"/>
            <a:ext cx="17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1"/>
          </p:nvPr>
        </p:nvSpPr>
        <p:spPr>
          <a:xfrm>
            <a:off x="3063600" y="3008950"/>
            <a:ext cx="30168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6" name="Google Shape;656;p34"/>
          <p:cNvGrpSpPr/>
          <p:nvPr/>
        </p:nvGrpSpPr>
        <p:grpSpPr>
          <a:xfrm rot="166182">
            <a:off x="8073665" y="3600921"/>
            <a:ext cx="677478" cy="1602296"/>
            <a:chOff x="7964289" y="3664682"/>
            <a:chExt cx="630767" cy="1491820"/>
          </a:xfrm>
        </p:grpSpPr>
        <p:sp>
          <p:nvSpPr>
            <p:cNvPr id="657" name="Google Shape;657;p34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34"/>
          <p:cNvGrpSpPr/>
          <p:nvPr/>
        </p:nvGrpSpPr>
        <p:grpSpPr>
          <a:xfrm rot="1250769">
            <a:off x="397197" y="1038426"/>
            <a:ext cx="393581" cy="383430"/>
            <a:chOff x="397551" y="281000"/>
            <a:chExt cx="457711" cy="445973"/>
          </a:xfrm>
        </p:grpSpPr>
        <p:sp>
          <p:nvSpPr>
            <p:cNvPr id="661" name="Google Shape;66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4"/>
          <p:cNvGrpSpPr/>
          <p:nvPr/>
        </p:nvGrpSpPr>
        <p:grpSpPr>
          <a:xfrm rot="-2700000">
            <a:off x="7555465" y="595672"/>
            <a:ext cx="820003" cy="1171557"/>
            <a:chOff x="429300" y="4096370"/>
            <a:chExt cx="412866" cy="589872"/>
          </a:xfrm>
        </p:grpSpPr>
        <p:sp>
          <p:nvSpPr>
            <p:cNvPr id="664" name="Google Shape;664;p34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4"/>
          <p:cNvGrpSpPr/>
          <p:nvPr/>
        </p:nvGrpSpPr>
        <p:grpSpPr>
          <a:xfrm>
            <a:off x="946038" y="534988"/>
            <a:ext cx="457711" cy="445973"/>
            <a:chOff x="397551" y="281000"/>
            <a:chExt cx="457711" cy="445973"/>
          </a:xfrm>
        </p:grpSpPr>
        <p:sp>
          <p:nvSpPr>
            <p:cNvPr id="671" name="Google Shape;67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 flipH="1">
            <a:off x="7788775" y="3530476"/>
            <a:ext cx="1061341" cy="1184004"/>
            <a:chOff x="7723125" y="3659426"/>
            <a:chExt cx="1061341" cy="1184004"/>
          </a:xfrm>
        </p:grpSpPr>
        <p:sp>
          <p:nvSpPr>
            <p:cNvPr id="282" name="Google Shape;282;p15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5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 rot="-1884356">
            <a:off x="119154" y="2434214"/>
            <a:ext cx="1290426" cy="820105"/>
            <a:chOff x="7685850" y="32550"/>
            <a:chExt cx="1290421" cy="820102"/>
          </a:xfrm>
        </p:grpSpPr>
        <p:sp>
          <p:nvSpPr>
            <p:cNvPr id="288" name="Google Shape;288;p1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306" name="Google Shape;306;p15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5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6" r:id="rId18"/>
    <p:sldLayoutId id="2147483678" r:id="rId19"/>
    <p:sldLayoutId id="2147483680" r:id="rId20"/>
    <p:sldLayoutId id="2147483684" r:id="rId21"/>
    <p:sldLayoutId id="2147483685" r:id="rId22"/>
    <p:sldLayoutId id="2147483686" r:id="rId23"/>
    <p:sldLayoutId id="2147483687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4000" dirty="0"/>
              <a:t>Ruang lingkup dan Cakupan Dasar-dasar IPS</a:t>
            </a:r>
            <a:endParaRPr sz="4000" dirty="0">
              <a:solidFill>
                <a:srgbClr val="0F4FBE"/>
              </a:solidFill>
            </a:endParaRPr>
          </a:p>
        </p:txBody>
      </p:sp>
      <p:sp>
        <p:nvSpPr>
          <p:cNvPr id="854" name="Google Shape;854;p44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Universitas</a:t>
            </a:r>
            <a:r>
              <a:rPr dirty="0"/>
              <a:t> </a:t>
            </a:r>
            <a:r>
              <a:rPr dirty="0" err="1"/>
              <a:t>Sebelas</a:t>
            </a:r>
            <a:r>
              <a:rPr dirty="0"/>
              <a:t> </a:t>
            </a:r>
            <a:r>
              <a:rPr dirty="0" err="1"/>
              <a:t>Maret</a:t>
            </a:r>
            <a:endParaRPr dirty="0"/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51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1037" name="Google Shape;1037;p5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039" name="Google Shape;1039;p5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2" name="Google Shape;1062;p51"/>
          <p:cNvGrpSpPr/>
          <p:nvPr/>
        </p:nvGrpSpPr>
        <p:grpSpPr>
          <a:xfrm rot="1224392">
            <a:off x="6091581" y="1114845"/>
            <a:ext cx="2811681" cy="1407910"/>
            <a:chOff x="7110451" y="4123771"/>
            <a:chExt cx="2429676" cy="1216626"/>
          </a:xfrm>
        </p:grpSpPr>
        <p:sp>
          <p:nvSpPr>
            <p:cNvPr id="1063" name="Google Shape;1063;p51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1"/>
          <p:cNvSpPr/>
          <p:nvPr/>
        </p:nvSpPr>
        <p:spPr>
          <a:xfrm flipH="1">
            <a:off x="1800651" y="1181933"/>
            <a:ext cx="5440366" cy="3148835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51"/>
          <p:cNvSpPr txBox="1">
            <a:spLocks noGrp="1"/>
          </p:cNvSpPr>
          <p:nvPr>
            <p:ph type="subTitle" idx="1"/>
          </p:nvPr>
        </p:nvSpPr>
        <p:spPr>
          <a:xfrm>
            <a:off x="1927983" y="921185"/>
            <a:ext cx="5086200" cy="1570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1100" dirty="0" err="1"/>
              <a:t>Pada</a:t>
            </a:r>
            <a:r>
              <a:rPr lang="en-US" sz="1100" dirty="0"/>
              <a:t> </a:t>
            </a:r>
            <a:r>
              <a:rPr lang="en-US" sz="1100" dirty="0" err="1"/>
              <a:t>tingkat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Dasar</a:t>
            </a:r>
            <a:r>
              <a:rPr lang="en-US" sz="1100" dirty="0"/>
              <a:t> (SD)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pendidikan</a:t>
            </a:r>
            <a:r>
              <a:rPr lang="en-US" sz="1100" dirty="0"/>
              <a:t> </a:t>
            </a:r>
            <a:r>
              <a:rPr lang="en-US" sz="1100" dirty="0" err="1"/>
              <a:t>dasar</a:t>
            </a:r>
            <a:r>
              <a:rPr lang="en-US" sz="1100" dirty="0"/>
              <a:t> (Pendas)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dasar</a:t>
            </a:r>
            <a:r>
              <a:rPr lang="en-US" sz="1100" dirty="0"/>
              <a:t> </a:t>
            </a:r>
            <a:r>
              <a:rPr lang="en-US" sz="1100" dirty="0" err="1"/>
              <a:t>mulai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arah</a:t>
            </a:r>
            <a:r>
              <a:rPr lang="en-US" sz="1100" dirty="0"/>
              <a:t> (</a:t>
            </a:r>
            <a:r>
              <a:rPr lang="en-US" sz="1100" dirty="0" err="1"/>
              <a:t>mata</a:t>
            </a:r>
            <a:r>
              <a:rPr lang="en-US" sz="1100" dirty="0"/>
              <a:t> </a:t>
            </a:r>
            <a:r>
              <a:rPr lang="en-US" sz="1100" dirty="0" err="1"/>
              <a:t>angin</a:t>
            </a:r>
            <a:r>
              <a:rPr lang="en-US" sz="1100" dirty="0"/>
              <a:t>), </a:t>
            </a:r>
            <a:r>
              <a:rPr lang="en-US" sz="1100" dirty="0" err="1"/>
              <a:t>jarak</a:t>
            </a:r>
            <a:r>
              <a:rPr lang="en-US" sz="1100" dirty="0"/>
              <a:t>, </a:t>
            </a:r>
            <a:r>
              <a:rPr lang="en-US" sz="1100" dirty="0" err="1"/>
              <a:t>peta</a:t>
            </a:r>
            <a:r>
              <a:rPr lang="en-US" sz="1100" dirty="0"/>
              <a:t> </a:t>
            </a:r>
            <a:r>
              <a:rPr lang="en-US" sz="1100" dirty="0" err="1"/>
              <a:t>perbedaan</a:t>
            </a:r>
            <a:r>
              <a:rPr lang="en-US" sz="1100" dirty="0"/>
              <a:t> </a:t>
            </a:r>
            <a:r>
              <a:rPr lang="en-US" sz="1100" dirty="0" err="1"/>
              <a:t>waktu</a:t>
            </a:r>
            <a:r>
              <a:rPr lang="en-US" sz="1100" dirty="0"/>
              <a:t>, </a:t>
            </a:r>
            <a:r>
              <a:rPr lang="en-US" sz="1100" dirty="0" err="1"/>
              <a:t>sungai</a:t>
            </a:r>
            <a:r>
              <a:rPr lang="en-US" sz="1100" dirty="0"/>
              <a:t>, </a:t>
            </a:r>
            <a:r>
              <a:rPr lang="en-US" sz="1100" dirty="0" err="1"/>
              <a:t>gunung</a:t>
            </a:r>
            <a:r>
              <a:rPr lang="en-US" sz="1100" dirty="0"/>
              <a:t>,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demikian</a:t>
            </a:r>
            <a:r>
              <a:rPr lang="en-US" sz="1100" dirty="0"/>
              <a:t> </a:t>
            </a:r>
            <a:r>
              <a:rPr lang="en-US" sz="1100" dirty="0" err="1"/>
              <a:t>seterusnya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bertahap</a:t>
            </a:r>
            <a:r>
              <a:rPr lang="en-US" sz="1100" dirty="0"/>
              <a:t> </a:t>
            </a:r>
            <a:r>
              <a:rPr lang="en-US" sz="1100" dirty="0" err="1"/>
              <a:t>serta</a:t>
            </a:r>
            <a:r>
              <a:rPr lang="en-US" sz="1100" dirty="0"/>
              <a:t> </a:t>
            </a:r>
            <a:r>
              <a:rPr lang="en-US" sz="1100" dirty="0" err="1"/>
              <a:t>berkesinambungan</a:t>
            </a:r>
            <a:endParaRPr sz="1100" dirty="0"/>
          </a:p>
        </p:txBody>
      </p:sp>
      <p:grpSp>
        <p:nvGrpSpPr>
          <p:cNvPr id="1068" name="Google Shape;1068;p51"/>
          <p:cNvGrpSpPr/>
          <p:nvPr/>
        </p:nvGrpSpPr>
        <p:grpSpPr>
          <a:xfrm rot="2696158">
            <a:off x="-238699" y="-1045187"/>
            <a:ext cx="2533197" cy="3214870"/>
            <a:chOff x="1154976" y="632775"/>
            <a:chExt cx="2502430" cy="3877954"/>
          </a:xfrm>
        </p:grpSpPr>
        <p:sp>
          <p:nvSpPr>
            <p:cNvPr id="1069" name="Google Shape;1069;p5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1"/>
          <p:cNvSpPr/>
          <p:nvPr/>
        </p:nvSpPr>
        <p:spPr>
          <a:xfrm>
            <a:off x="1564150" y="3022075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74;p45"/>
          <p:cNvSpPr txBox="1">
            <a:spLocks noGrp="1"/>
          </p:cNvSpPr>
          <p:nvPr>
            <p:ph type="title"/>
          </p:nvPr>
        </p:nvSpPr>
        <p:spPr>
          <a:xfrm>
            <a:off x="1977734" y="199206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err="1"/>
              <a:t>Manfaat</a:t>
            </a:r>
            <a:r>
              <a:rPr sz="2000" dirty="0"/>
              <a:t> </a:t>
            </a:r>
            <a:r>
              <a:rPr sz="2000" dirty="0" err="1"/>
              <a:t>Mempelajari</a:t>
            </a:r>
            <a:r>
              <a:rPr sz="2000" dirty="0"/>
              <a:t> </a:t>
            </a:r>
            <a:r>
              <a:rPr sz="2000" dirty="0" err="1"/>
              <a:t>Geografi</a:t>
            </a:r>
            <a:endParaRPr sz="2000" dirty="0"/>
          </a:p>
        </p:txBody>
      </p:sp>
      <p:sp>
        <p:nvSpPr>
          <p:cNvPr id="3" name="Rectangle 2"/>
          <p:cNvSpPr/>
          <p:nvPr/>
        </p:nvSpPr>
        <p:spPr>
          <a:xfrm>
            <a:off x="2125490" y="2327104"/>
            <a:ext cx="5065776" cy="14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710" algn="just">
              <a:lnSpc>
                <a:spcPct val="115000"/>
              </a:lnSpc>
              <a:tabLst>
                <a:tab pos="381000" algn="l"/>
              </a:tabLst>
            </a:pPr>
            <a:r>
              <a:rPr lang="id-ID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N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ilai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guna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geografi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mencakup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tiga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hal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,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yaitu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: </a:t>
            </a:r>
            <a:endParaRPr lang="id-ID" sz="1100" dirty="0">
              <a:latin typeface="Poppins" panose="020B0604020202020204" charset="0"/>
              <a:ea typeface="SimSun" panose="02010600030101010101" pitchFamily="2" charset="-122"/>
              <a:cs typeface="Poppins" panose="020B060402020202020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  <a:tabLst>
                <a:tab pos="381000" algn="l"/>
              </a:tabLst>
            </a:pP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Subjektivisme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endParaRPr lang="id-ID" sz="1100" dirty="0">
              <a:latin typeface="Poppins" panose="020B0604020202020204" charset="0"/>
              <a:ea typeface="SimSun" panose="02010600030101010101" pitchFamily="2" charset="-122"/>
              <a:cs typeface="Poppins" panose="020B060402020202020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  <a:tabLst>
                <a:tab pos="381000" algn="l"/>
              </a:tabLst>
            </a:pP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Objektivisme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logis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,</a:t>
            </a:r>
            <a:endParaRPr lang="id-ID" sz="1100" dirty="0">
              <a:latin typeface="Poppins" panose="020B0604020202020204" charset="0"/>
              <a:ea typeface="SimSun" panose="02010600030101010101" pitchFamily="2" charset="-122"/>
              <a:cs typeface="Poppins" panose="020B0604020202020204" charset="0"/>
            </a:endParaRPr>
          </a:p>
          <a:p>
            <a:pPr lvl="0" algn="just">
              <a:lnSpc>
                <a:spcPct val="115000"/>
              </a:lnSpc>
              <a:tabLst>
                <a:tab pos="381000" algn="l"/>
              </a:tabLst>
            </a:pP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Contoh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: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melihat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letak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geografis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Indonesia yang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dilalui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oleh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jalur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sirkum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mediteran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,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seberapa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tinggi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tingkat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kerawanan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bencana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alam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letusan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gunung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api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di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indonesia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,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dan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lain-lain. </a:t>
            </a:r>
            <a:endParaRPr lang="id-ID" sz="1100" dirty="0">
              <a:latin typeface="Poppins" panose="020B0604020202020204" charset="0"/>
              <a:ea typeface="SimSun" panose="02010600030101010101" pitchFamily="2" charset="-122"/>
              <a:cs typeface="Poppins" panose="020B060402020202020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  <a:tabLst>
                <a:tab pos="381000" algn="l"/>
              </a:tabLst>
            </a:pP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Nilai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etika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dan</a:t>
            </a:r>
            <a:r>
              <a:rPr lang="en-US" sz="1100" dirty="0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 </a:t>
            </a:r>
            <a:r>
              <a:rPr lang="en-US" sz="1100" dirty="0" err="1">
                <a:latin typeface="Poppins" panose="020B0604020202020204" charset="0"/>
                <a:ea typeface="SimSun" panose="02010600030101010101" pitchFamily="2" charset="-122"/>
                <a:cs typeface="Poppins" panose="020B0604020202020204" charset="0"/>
              </a:rPr>
              <a:t>estetika</a:t>
            </a:r>
            <a:endParaRPr lang="id-ID" sz="1100" dirty="0">
              <a:effectLst/>
              <a:latin typeface="Poppins" panose="020B0604020202020204" charset="0"/>
              <a:ea typeface="SimSun" panose="02010600030101010101" pitchFamily="2" charset="-122"/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5" name="Google Shape;2005;p74"/>
          <p:cNvGrpSpPr/>
          <p:nvPr/>
        </p:nvGrpSpPr>
        <p:grpSpPr>
          <a:xfrm rot="1224312">
            <a:off x="-259905" y="3099519"/>
            <a:ext cx="2592344" cy="1298080"/>
            <a:chOff x="7110451" y="4123771"/>
            <a:chExt cx="2429676" cy="1216626"/>
          </a:xfrm>
        </p:grpSpPr>
        <p:sp>
          <p:nvSpPr>
            <p:cNvPr id="2006" name="Google Shape;2006;p7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74"/>
          <p:cNvGrpSpPr/>
          <p:nvPr/>
        </p:nvGrpSpPr>
        <p:grpSpPr>
          <a:xfrm rot="896606">
            <a:off x="2979065" y="1686817"/>
            <a:ext cx="2767698" cy="3447380"/>
            <a:chOff x="1154976" y="632775"/>
            <a:chExt cx="2502430" cy="3877954"/>
          </a:xfrm>
        </p:grpSpPr>
        <p:sp>
          <p:nvSpPr>
            <p:cNvPr id="2009" name="Google Shape;2009;p7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74"/>
          <p:cNvGrpSpPr/>
          <p:nvPr/>
        </p:nvGrpSpPr>
        <p:grpSpPr>
          <a:xfrm rot="428440" flipH="1">
            <a:off x="6838247" y="1629654"/>
            <a:ext cx="2701067" cy="2433167"/>
            <a:chOff x="1726875" y="3062551"/>
            <a:chExt cx="2379576" cy="2143563"/>
          </a:xfrm>
        </p:grpSpPr>
        <p:sp>
          <p:nvSpPr>
            <p:cNvPr id="2012" name="Google Shape;2012;p74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3" name="Google Shape;2013;p74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2014" name="Google Shape;2014;p74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74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74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74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74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74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74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74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74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74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74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74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74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4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28" name="Google Shape;2028;p74"/>
          <p:cNvSpPr/>
          <p:nvPr/>
        </p:nvSpPr>
        <p:spPr>
          <a:xfrm rot="10800000" flipH="1">
            <a:off x="4696985" y="1323994"/>
            <a:ext cx="3719056" cy="1912149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74"/>
          <p:cNvSpPr/>
          <p:nvPr/>
        </p:nvSpPr>
        <p:spPr>
          <a:xfrm flipH="1">
            <a:off x="307840" y="1269492"/>
            <a:ext cx="3719056" cy="1807744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74"/>
          <p:cNvSpPr/>
          <p:nvPr/>
        </p:nvSpPr>
        <p:spPr>
          <a:xfrm rot="5400000">
            <a:off x="4236482" y="-1250540"/>
            <a:ext cx="671042" cy="4166270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74"/>
          <p:cNvSpPr txBox="1">
            <a:spLocks noGrp="1"/>
          </p:cNvSpPr>
          <p:nvPr>
            <p:ph type="subTitle" idx="1"/>
          </p:nvPr>
        </p:nvSpPr>
        <p:spPr>
          <a:xfrm>
            <a:off x="791682" y="1242442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Pengertian</a:t>
            </a:r>
            <a:endParaRPr dirty="0"/>
          </a:p>
        </p:txBody>
      </p:sp>
      <p:sp>
        <p:nvSpPr>
          <p:cNvPr id="2032" name="Google Shape;2032;p74"/>
          <p:cNvSpPr txBox="1">
            <a:spLocks noGrp="1"/>
          </p:cNvSpPr>
          <p:nvPr>
            <p:ph type="subTitle" idx="2"/>
          </p:nvPr>
        </p:nvSpPr>
        <p:spPr>
          <a:xfrm>
            <a:off x="-88396" y="1714350"/>
            <a:ext cx="4063520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id-ID" sz="1100" dirty="0"/>
              <a:t>        </a:t>
            </a:r>
            <a:r>
              <a:rPr lang="en-US" sz="1100" dirty="0"/>
              <a:t>Adam Smith </a:t>
            </a:r>
            <a:r>
              <a:rPr lang="en-US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</a:t>
            </a:r>
            <a:endParaRPr lang="id-ID" sz="1100" dirty="0"/>
          </a:p>
          <a:p>
            <a:pPr algn="just"/>
            <a:r>
              <a:rPr lang="id-ID" sz="1100" dirty="0"/>
              <a:t>        B</a:t>
            </a:r>
            <a:r>
              <a:rPr lang="en-US" sz="1100" dirty="0" err="1"/>
              <a:t>ahasa</a:t>
            </a:r>
            <a:r>
              <a:rPr lang="en-US" sz="1100" dirty="0"/>
              <a:t> </a:t>
            </a:r>
            <a:r>
              <a:rPr lang="en-US" sz="1100" dirty="0" err="1"/>
              <a:t>Yunani</a:t>
            </a:r>
            <a:r>
              <a:rPr lang="id-ID" sz="1100" dirty="0"/>
              <a:t> (</a:t>
            </a:r>
            <a:r>
              <a:rPr lang="en-US" sz="1100" dirty="0" err="1"/>
              <a:t>oikonamos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oikonomia</a:t>
            </a:r>
            <a:r>
              <a:rPr lang="en-US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r>
              <a:rPr lang="id-ID" sz="1100" dirty="0"/>
              <a:t> </a:t>
            </a:r>
            <a:r>
              <a:rPr lang="en-US" sz="1100" dirty="0" err="1"/>
              <a:t>manajemen</a:t>
            </a:r>
            <a:r>
              <a:rPr lang="en-US" sz="1100" dirty="0"/>
              <a:t> </a:t>
            </a:r>
            <a:r>
              <a:rPr lang="en-US" sz="1100" dirty="0" err="1"/>
              <a:t>urusan</a:t>
            </a:r>
            <a:r>
              <a:rPr lang="en-US" sz="1100" dirty="0"/>
              <a:t> </a:t>
            </a:r>
            <a:r>
              <a:rPr lang="en-US" sz="1100" dirty="0" err="1"/>
              <a:t>rumah</a:t>
            </a:r>
            <a:r>
              <a:rPr lang="en-US" sz="1100" dirty="0"/>
              <a:t> </a:t>
            </a:r>
            <a:r>
              <a:rPr lang="en-US" sz="1100" dirty="0" err="1"/>
              <a:t>tangga</a:t>
            </a:r>
            <a:r>
              <a:rPr lang="en-US" sz="1100" dirty="0"/>
              <a:t>, </a:t>
            </a:r>
            <a:r>
              <a:rPr lang="en-US" sz="1100" dirty="0" err="1"/>
              <a:t>khususnya</a:t>
            </a:r>
            <a:r>
              <a:rPr lang="en-US" sz="1100" dirty="0"/>
              <a:t> </a:t>
            </a:r>
            <a:r>
              <a:rPr lang="en-US" sz="1100" dirty="0" err="1"/>
              <a:t>penyediaan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administrasi</a:t>
            </a:r>
            <a:r>
              <a:rPr lang="en-US" sz="1100" dirty="0"/>
              <a:t> </a:t>
            </a:r>
            <a:r>
              <a:rPr lang="en-US" sz="1100" dirty="0" err="1"/>
              <a:t>pendapatan</a:t>
            </a:r>
            <a:r>
              <a:rPr lang="en-US" sz="1100" dirty="0"/>
              <a:t>. </a:t>
            </a:r>
            <a:endParaRPr lang="id-ID" sz="1100" dirty="0"/>
          </a:p>
          <a:p>
            <a:pPr algn="just"/>
            <a:r>
              <a:rPr lang="id-ID" sz="1100" dirty="0"/>
              <a:t>       </a:t>
            </a:r>
            <a:r>
              <a:rPr lang="en-US" sz="1100" dirty="0"/>
              <a:t>(</a:t>
            </a:r>
            <a:r>
              <a:rPr lang="en-US" sz="1100" dirty="0" err="1"/>
              <a:t>Nasution</a:t>
            </a:r>
            <a:r>
              <a:rPr lang="en-US" sz="1100" dirty="0"/>
              <a:t> &amp; </a:t>
            </a:r>
            <a:r>
              <a:rPr lang="en-US" sz="1100" dirty="0" err="1"/>
              <a:t>Lubis</a:t>
            </a:r>
            <a:r>
              <a:rPr lang="en-US" sz="1100" dirty="0"/>
              <a:t>, 2018).</a:t>
            </a:r>
            <a:endParaRPr lang="id-ID" sz="1100" dirty="0"/>
          </a:p>
          <a:p>
            <a:pPr algn="just"/>
            <a:r>
              <a:rPr lang="id-ID" sz="1100" dirty="0"/>
              <a:t>        Kesimpulan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endParaRPr lang="id-ID" sz="11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033" name="Google Shape;2033;p74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Konsep</a:t>
            </a:r>
            <a:r>
              <a:rPr dirty="0"/>
              <a:t> </a:t>
            </a:r>
            <a:r>
              <a:rPr dirty="0" err="1"/>
              <a:t>Dasar</a:t>
            </a:r>
            <a:r>
              <a:rPr dirty="0"/>
              <a:t> </a:t>
            </a:r>
            <a:r>
              <a:rPr dirty="0" err="1"/>
              <a:t>Ekonomi</a:t>
            </a:r>
            <a:endParaRPr dirty="0"/>
          </a:p>
        </p:txBody>
      </p:sp>
      <p:sp>
        <p:nvSpPr>
          <p:cNvPr id="2034" name="Google Shape;2034;p74"/>
          <p:cNvSpPr txBox="1">
            <a:spLocks noGrp="1"/>
          </p:cNvSpPr>
          <p:nvPr>
            <p:ph type="subTitle" idx="3"/>
          </p:nvPr>
        </p:nvSpPr>
        <p:spPr>
          <a:xfrm>
            <a:off x="4962335" y="1416049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Objek Studi</a:t>
            </a:r>
            <a:endParaRPr dirty="0"/>
          </a:p>
        </p:txBody>
      </p:sp>
      <p:sp>
        <p:nvSpPr>
          <p:cNvPr id="2035" name="Google Shape;2035;p74"/>
          <p:cNvSpPr txBox="1">
            <a:spLocks noGrp="1"/>
          </p:cNvSpPr>
          <p:nvPr>
            <p:ph type="subTitle" idx="4"/>
          </p:nvPr>
        </p:nvSpPr>
        <p:spPr>
          <a:xfrm>
            <a:off x="4322750" y="1463148"/>
            <a:ext cx="3711288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id-ID" sz="1100" dirty="0"/>
              <a:t>         </a:t>
            </a:r>
            <a:r>
              <a:rPr lang="en-US" sz="1100" dirty="0" err="1"/>
              <a:t>Menurut</a:t>
            </a:r>
            <a:r>
              <a:rPr lang="en-US" sz="1100" dirty="0"/>
              <a:t> </a:t>
            </a:r>
            <a:r>
              <a:rPr lang="en-US" sz="1100" dirty="0" err="1"/>
              <a:t>Astawa</a:t>
            </a:r>
            <a:r>
              <a:rPr lang="en-US" sz="1100" dirty="0"/>
              <a:t> (2017, p. 148)</a:t>
            </a:r>
            <a:r>
              <a:rPr lang="id-ID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 </a:t>
            </a:r>
            <a:r>
              <a:rPr lang="en-US" sz="1100" dirty="0" err="1"/>
              <a:t>bersifat</a:t>
            </a:r>
            <a:r>
              <a:rPr lang="en-US" sz="1100" dirty="0"/>
              <a:t> </a:t>
            </a:r>
            <a:r>
              <a:rPr lang="en-US" sz="1100" dirty="0" err="1"/>
              <a:t>mikro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bersifat</a:t>
            </a:r>
            <a:r>
              <a:rPr lang="en-US" sz="1100" dirty="0"/>
              <a:t> </a:t>
            </a:r>
            <a:r>
              <a:rPr lang="en-US" sz="1100" dirty="0" err="1"/>
              <a:t>makro</a:t>
            </a:r>
            <a:r>
              <a:rPr lang="en-US" sz="1100" dirty="0"/>
              <a:t>.</a:t>
            </a:r>
            <a:endParaRPr lang="id-ID" sz="11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036" name="Google Shape;2036;p74"/>
          <p:cNvSpPr/>
          <p:nvPr/>
        </p:nvSpPr>
        <p:spPr>
          <a:xfrm rot="6151581" flipH="1">
            <a:off x="-90452" y="884693"/>
            <a:ext cx="1178396" cy="1091724"/>
          </a:xfrm>
          <a:custGeom>
            <a:avLst/>
            <a:gdLst/>
            <a:ahLst/>
            <a:cxnLst/>
            <a:rect l="l" t="t" r="r" b="b"/>
            <a:pathLst>
              <a:path w="16968" h="15720" extrusionOk="0">
                <a:moveTo>
                  <a:pt x="13021" y="0"/>
                </a:moveTo>
                <a:lnTo>
                  <a:pt x="1" y="11055"/>
                </a:lnTo>
                <a:lnTo>
                  <a:pt x="3948" y="15719"/>
                </a:lnTo>
                <a:lnTo>
                  <a:pt x="16967" y="4665"/>
                </a:lnTo>
                <a:lnTo>
                  <a:pt x="130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74"/>
          <p:cNvSpPr/>
          <p:nvPr/>
        </p:nvSpPr>
        <p:spPr>
          <a:xfrm rot="5805167">
            <a:off x="7694114" y="3699864"/>
            <a:ext cx="989323" cy="1009123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6"/>
          <p:cNvSpPr/>
          <p:nvPr/>
        </p:nvSpPr>
        <p:spPr>
          <a:xfrm rot="10800000" flipH="1">
            <a:off x="1315331" y="351345"/>
            <a:ext cx="2929086" cy="60131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56"/>
          <p:cNvGrpSpPr/>
          <p:nvPr/>
        </p:nvGrpSpPr>
        <p:grpSpPr>
          <a:xfrm rot="1224312">
            <a:off x="6987983" y="1146369"/>
            <a:ext cx="2592344" cy="1298080"/>
            <a:chOff x="7110451" y="4123771"/>
            <a:chExt cx="2429676" cy="1216626"/>
          </a:xfrm>
        </p:grpSpPr>
        <p:sp>
          <p:nvSpPr>
            <p:cNvPr id="1242" name="Google Shape;1242;p56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6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56"/>
          <p:cNvSpPr/>
          <p:nvPr/>
        </p:nvSpPr>
        <p:spPr>
          <a:xfrm rot="-5400000" flipH="1">
            <a:off x="712868" y="511014"/>
            <a:ext cx="3103945" cy="38562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6"/>
          <p:cNvSpPr/>
          <p:nvPr/>
        </p:nvSpPr>
        <p:spPr>
          <a:xfrm rot="5400000" flipH="1">
            <a:off x="5521531" y="-499556"/>
            <a:ext cx="2210035" cy="4232447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6" name="Google Shape;1246;p56"/>
          <p:cNvSpPr txBox="1">
            <a:spLocks noGrp="1"/>
          </p:cNvSpPr>
          <p:nvPr>
            <p:ph type="title"/>
          </p:nvPr>
        </p:nvSpPr>
        <p:spPr>
          <a:xfrm>
            <a:off x="1002152" y="457509"/>
            <a:ext cx="3207473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Ruang Lingkup Ekonomi</a:t>
            </a:r>
            <a:endParaRPr dirty="0"/>
          </a:p>
        </p:txBody>
      </p:sp>
      <p:sp>
        <p:nvSpPr>
          <p:cNvPr id="1251" name="Google Shape;1251;p56"/>
          <p:cNvSpPr txBox="1">
            <a:spLocks noGrp="1"/>
          </p:cNvSpPr>
          <p:nvPr>
            <p:ph type="subTitle" idx="5"/>
          </p:nvPr>
        </p:nvSpPr>
        <p:spPr>
          <a:xfrm>
            <a:off x="4700907" y="478761"/>
            <a:ext cx="4028000" cy="25633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id-ID" sz="1100" dirty="0"/>
              <a:t>     </a:t>
            </a:r>
            <a:r>
              <a:rPr lang="en-US" sz="1100" dirty="0"/>
              <a:t>Case </a:t>
            </a:r>
            <a:r>
              <a:rPr lang="en-US" sz="1100" dirty="0" err="1"/>
              <a:t>dan</a:t>
            </a:r>
            <a:r>
              <a:rPr lang="en-US" sz="1100" dirty="0"/>
              <a:t> Fair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Astawa</a:t>
            </a:r>
            <a:r>
              <a:rPr lang="en-US" sz="1100" dirty="0"/>
              <a:t> (2017, p. 151)</a:t>
            </a:r>
            <a:r>
              <a:rPr lang="id-ID" sz="1100" dirty="0"/>
              <a:t> :</a:t>
            </a:r>
          </a:p>
          <a:p>
            <a:pPr marL="228600" lvl="0" indent="-228600" algn="l">
              <a:buAutoNum type="arabicParenR"/>
            </a:pPr>
            <a:r>
              <a:rPr lang="en-US" sz="1100" dirty="0" err="1"/>
              <a:t>Membantu</a:t>
            </a:r>
            <a:r>
              <a:rPr lang="en-US" sz="1100" dirty="0"/>
              <a:t> Cara </a:t>
            </a:r>
            <a:r>
              <a:rPr lang="en-US" sz="1100" dirty="0" err="1"/>
              <a:t>Berpikir</a:t>
            </a:r>
            <a:r>
              <a:rPr lang="en-US" sz="1100" dirty="0"/>
              <a:t> yang </a:t>
            </a:r>
            <a:r>
              <a:rPr lang="en-US" sz="1100" dirty="0" err="1"/>
              <a:t>Tepat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Pengambilan</a:t>
            </a:r>
            <a:r>
              <a:rPr lang="en-US" sz="1100" dirty="0"/>
              <a:t> </a:t>
            </a:r>
            <a:r>
              <a:rPr lang="en-US" sz="1100" dirty="0" err="1"/>
              <a:t>Keputusan</a:t>
            </a:r>
            <a:r>
              <a:rPr lang="en-US" sz="1100" dirty="0"/>
              <a:t>  </a:t>
            </a:r>
            <a:endParaRPr lang="id-ID" sz="1100" dirty="0"/>
          </a:p>
          <a:p>
            <a:pPr marL="228600" lvl="0" indent="-228600" algn="l">
              <a:buAutoNum type="arabicParenR"/>
            </a:pPr>
            <a:r>
              <a:rPr lang="en-US" sz="1100" dirty="0" err="1"/>
              <a:t>Membantu</a:t>
            </a:r>
            <a:r>
              <a:rPr lang="en-US" sz="1100" dirty="0"/>
              <a:t> </a:t>
            </a:r>
            <a:r>
              <a:rPr lang="en-US" sz="1100" dirty="0" err="1"/>
              <a:t>Memahami</a:t>
            </a:r>
            <a:r>
              <a:rPr lang="en-US" sz="1100" dirty="0"/>
              <a:t> </a:t>
            </a:r>
            <a:r>
              <a:rPr lang="en-US" sz="1100" dirty="0" err="1"/>
              <a:t>Masyarakat</a:t>
            </a:r>
            <a:r>
              <a:rPr lang="en-US" sz="1100" dirty="0"/>
              <a:t> </a:t>
            </a:r>
            <a:r>
              <a:rPr lang="en-US" sz="1100" dirty="0" err="1"/>
              <a:t>Manusia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hidup</a:t>
            </a:r>
            <a:r>
              <a:rPr lang="en-US" sz="1100" dirty="0"/>
              <a:t> </a:t>
            </a:r>
            <a:r>
              <a:rPr lang="en-US" sz="1100" dirty="0" err="1"/>
              <a:t>tanpa</a:t>
            </a:r>
            <a:r>
              <a:rPr lang="en-US" sz="1100" dirty="0"/>
              <a:t> orang lain</a:t>
            </a:r>
            <a:endParaRPr lang="id-ID" sz="1100" dirty="0"/>
          </a:p>
          <a:p>
            <a:pPr marL="228600" lvl="0" indent="-228600" algn="l">
              <a:buAutoNum type="arabicParenR"/>
            </a:pPr>
            <a:r>
              <a:rPr lang="en-US" sz="1100" dirty="0" err="1"/>
              <a:t>Membantu</a:t>
            </a:r>
            <a:r>
              <a:rPr lang="en-US" sz="1100" dirty="0"/>
              <a:t> </a:t>
            </a:r>
            <a:r>
              <a:rPr lang="en-US" sz="1100" dirty="0" err="1"/>
              <a:t>Pemahaman</a:t>
            </a:r>
            <a:r>
              <a:rPr lang="en-US" sz="1100" dirty="0"/>
              <a:t> </a:t>
            </a:r>
            <a:r>
              <a:rPr lang="en-US" sz="1100" dirty="0" err="1"/>
              <a:t>tehadap</a:t>
            </a:r>
            <a:r>
              <a:rPr lang="en-US" sz="1100" dirty="0"/>
              <a:t> </a:t>
            </a:r>
            <a:r>
              <a:rPr lang="en-US" sz="1100" dirty="0" err="1"/>
              <a:t>Masalah-Masalah</a:t>
            </a:r>
            <a:r>
              <a:rPr lang="en-US" sz="1100" dirty="0"/>
              <a:t> Global</a:t>
            </a:r>
            <a:endParaRPr lang="id-ID" sz="1100" dirty="0"/>
          </a:p>
          <a:p>
            <a:pPr marL="228600" lvl="0" indent="-228600" algn="l">
              <a:buAutoNum type="arabicParenR"/>
            </a:pPr>
            <a:r>
              <a:rPr lang="en-US" sz="1100" dirty="0" err="1"/>
              <a:t>Membangun</a:t>
            </a:r>
            <a:r>
              <a:rPr lang="en-US" sz="1100" dirty="0"/>
              <a:t> </a:t>
            </a:r>
            <a:r>
              <a:rPr lang="en-US" sz="1100" dirty="0" err="1"/>
              <a:t>Masyarakat</a:t>
            </a:r>
            <a:r>
              <a:rPr lang="en-US" sz="1100" dirty="0"/>
              <a:t> yang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Demokrasi</a:t>
            </a:r>
            <a:r>
              <a:rPr lang="en-US" sz="1100" dirty="0"/>
              <a:t>  </a:t>
            </a:r>
            <a:endParaRPr lang="id-ID" sz="1100" dirty="0"/>
          </a:p>
          <a:p>
            <a:pPr marL="228600" lvl="0" indent="-228600" algn="l">
              <a:buAutoNum type="arabicParenR"/>
            </a:pPr>
            <a:endParaRPr sz="1100" dirty="0"/>
          </a:p>
        </p:txBody>
      </p:sp>
      <p:grpSp>
        <p:nvGrpSpPr>
          <p:cNvPr id="1255" name="Google Shape;1255;p56"/>
          <p:cNvGrpSpPr/>
          <p:nvPr/>
        </p:nvGrpSpPr>
        <p:grpSpPr>
          <a:xfrm rot="-6197897" flipH="1">
            <a:off x="-316243" y="-935656"/>
            <a:ext cx="1109609" cy="2575902"/>
            <a:chOff x="-751900" y="2850775"/>
            <a:chExt cx="516875" cy="1199900"/>
          </a:xfrm>
        </p:grpSpPr>
        <p:sp>
          <p:nvSpPr>
            <p:cNvPr id="1256" name="Google Shape;1256;p56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7" name="Google Shape;1257;p56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258" name="Google Shape;1258;p56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6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6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6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6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6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6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6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6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6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6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6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6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6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6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6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6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6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6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1" name="Google Shape;1281;p56"/>
          <p:cNvSpPr/>
          <p:nvPr/>
        </p:nvSpPr>
        <p:spPr>
          <a:xfrm rot="-5400000">
            <a:off x="7334696" y="4369700"/>
            <a:ext cx="785679" cy="894371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56"/>
          <p:cNvSpPr/>
          <p:nvPr/>
        </p:nvSpPr>
        <p:spPr>
          <a:xfrm rot="-892085" flipH="1">
            <a:off x="852239" y="2438268"/>
            <a:ext cx="1019360" cy="967084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-350436" y="943422"/>
            <a:ext cx="4397029" cy="2853089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43000" lvl="2" indent="-228600" algn="just">
              <a:lnSpc>
                <a:spcPct val="115000"/>
              </a:lnSpc>
              <a:buFont typeface="+mj-lt"/>
              <a:buAutoNum type="arabicParenR"/>
              <a:tabLst>
                <a:tab pos="381000" algn="l"/>
              </a:tabLst>
            </a:pP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Makroekonomi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d-ID" sz="1000" dirty="0">
              <a:solidFill>
                <a:sysClr val="windowText" lastClr="0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tabLst>
                <a:tab pos="381000" algn="l"/>
              </a:tabLst>
            </a:pPr>
            <a:r>
              <a:rPr lang="id-ID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Seperti :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inflasi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tingkat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harga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tingkat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pertumbuhan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ekonomi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pendapatan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nasional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produk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domestik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bruto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(PDB),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perubahan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pengangguran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d-ID" sz="1000" dirty="0">
              <a:solidFill>
                <a:sysClr val="windowText" lastClr="0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+mj-lt"/>
              <a:buAutoNum type="arabicParenR"/>
              <a:tabLst>
                <a:tab pos="381000" algn="l"/>
              </a:tabLst>
            </a:pP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Mikroekonomi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d-ID" sz="1000" dirty="0">
              <a:solidFill>
                <a:sysClr val="windowText" lastClr="0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tabLst>
                <a:tab pos="381000" algn="l"/>
              </a:tabLst>
            </a:pPr>
            <a:r>
              <a:rPr lang="id-ID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Seperti :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rumah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tangga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pekerja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perusahaan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umum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dikenal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sebutan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mikroekonomi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id-ID" sz="1200" dirty="0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00430" algn="just">
              <a:lnSpc>
                <a:spcPct val="115000"/>
              </a:lnSpc>
              <a:tabLst>
                <a:tab pos="381000" algn="l"/>
              </a:tabLst>
            </a:pPr>
            <a:r>
              <a:rPr lang="id-ID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topik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d-ID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mikronomi :</a:t>
            </a:r>
          </a:p>
          <a:p>
            <a:pPr marL="107188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381000" algn="l"/>
              </a:tabLst>
            </a:pP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perilaku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konsumen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id-ID" sz="1200" dirty="0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07188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381000" algn="l"/>
              </a:tabLst>
            </a:pP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pertukaran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id-ID" sz="1200" dirty="0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07188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381000" algn="l"/>
              </a:tabLst>
            </a:pP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produksi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biaya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perusahaan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id-ID" sz="1200" dirty="0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07188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381000" algn="l"/>
              </a:tabLst>
            </a:pP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distribusi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d-ID" sz="1200" dirty="0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07188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381000" algn="l"/>
              </a:tabLst>
            </a:pP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ekonomi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kesejahteraan</a:t>
            </a: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d-ID" sz="1200" dirty="0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Google Shape;1240;p56"/>
          <p:cNvSpPr/>
          <p:nvPr/>
        </p:nvSpPr>
        <p:spPr>
          <a:xfrm rot="10800000" flipH="1">
            <a:off x="5110134" y="281798"/>
            <a:ext cx="2929086" cy="60131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246;p56"/>
          <p:cNvSpPr txBox="1">
            <a:spLocks noGrp="1"/>
          </p:cNvSpPr>
          <p:nvPr>
            <p:ph type="title"/>
          </p:nvPr>
        </p:nvSpPr>
        <p:spPr>
          <a:xfrm>
            <a:off x="4936205" y="378914"/>
            <a:ext cx="3207473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/>
              <a:t>Manfaat Mempelajari Ekonomi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8"/>
          <p:cNvSpPr/>
          <p:nvPr/>
        </p:nvSpPr>
        <p:spPr>
          <a:xfrm rot="5400000">
            <a:off x="4233775" y="-1025278"/>
            <a:ext cx="676473" cy="3607527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68"/>
          <p:cNvGrpSpPr/>
          <p:nvPr/>
        </p:nvGrpSpPr>
        <p:grpSpPr>
          <a:xfrm rot="1800044">
            <a:off x="3051936" y="4007900"/>
            <a:ext cx="1290393" cy="820083"/>
            <a:chOff x="7685850" y="32550"/>
            <a:chExt cx="1290421" cy="820102"/>
          </a:xfrm>
        </p:grpSpPr>
        <p:sp>
          <p:nvSpPr>
            <p:cNvPr id="1692" name="Google Shape;1692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68"/>
          <p:cNvGrpSpPr/>
          <p:nvPr/>
        </p:nvGrpSpPr>
        <p:grpSpPr>
          <a:xfrm rot="-2178502">
            <a:off x="6133929" y="1174687"/>
            <a:ext cx="1290354" cy="820059"/>
            <a:chOff x="7685850" y="32550"/>
            <a:chExt cx="1290421" cy="820102"/>
          </a:xfrm>
        </p:grpSpPr>
        <p:sp>
          <p:nvSpPr>
            <p:cNvPr id="1710" name="Google Shape;1710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68"/>
          <p:cNvGrpSpPr/>
          <p:nvPr/>
        </p:nvGrpSpPr>
        <p:grpSpPr>
          <a:xfrm rot="2279064">
            <a:off x="7618919" y="2680741"/>
            <a:ext cx="2218023" cy="2814973"/>
            <a:chOff x="1154976" y="632775"/>
            <a:chExt cx="2502430" cy="3877954"/>
          </a:xfrm>
        </p:grpSpPr>
        <p:sp>
          <p:nvSpPr>
            <p:cNvPr id="1728" name="Google Shape;1728;p6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68"/>
          <p:cNvGrpSpPr/>
          <p:nvPr/>
        </p:nvGrpSpPr>
        <p:grpSpPr>
          <a:xfrm rot="-5979512" flipH="1">
            <a:off x="14536" y="370347"/>
            <a:ext cx="1419299" cy="2575807"/>
            <a:chOff x="-751900" y="2850775"/>
            <a:chExt cx="516875" cy="1199900"/>
          </a:xfrm>
        </p:grpSpPr>
        <p:sp>
          <p:nvSpPr>
            <p:cNvPr id="1731" name="Google Shape;1731;p68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2" name="Google Shape;1732;p68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733" name="Google Shape;1733;p68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68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68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68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8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8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8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68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68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8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8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8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68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68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68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6" name="Google Shape;1756;p68"/>
          <p:cNvSpPr/>
          <p:nvPr/>
        </p:nvSpPr>
        <p:spPr>
          <a:xfrm rot="-5400000" flipH="1">
            <a:off x="2857235" y="-1391998"/>
            <a:ext cx="3406195" cy="8866120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68"/>
          <p:cNvSpPr txBox="1">
            <a:spLocks noGrp="1"/>
          </p:cNvSpPr>
          <p:nvPr>
            <p:ph type="title"/>
          </p:nvPr>
        </p:nvSpPr>
        <p:spPr>
          <a:xfrm>
            <a:off x="127878" y="129438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Pengertian</a:t>
            </a:r>
            <a:endParaRPr dirty="0"/>
          </a:p>
        </p:txBody>
      </p:sp>
      <p:sp>
        <p:nvSpPr>
          <p:cNvPr id="1758" name="Google Shape;1758;p68"/>
          <p:cNvSpPr txBox="1">
            <a:spLocks noGrp="1"/>
          </p:cNvSpPr>
          <p:nvPr>
            <p:ph type="subTitle" idx="1"/>
          </p:nvPr>
        </p:nvSpPr>
        <p:spPr>
          <a:xfrm>
            <a:off x="122300" y="1798514"/>
            <a:ext cx="3090101" cy="19809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d-ID" sz="1100" dirty="0"/>
              <a:t>         D</a:t>
            </a:r>
            <a:r>
              <a:rPr lang="en-US" sz="1100" dirty="0" err="1"/>
              <a:t>efinisi</a:t>
            </a:r>
            <a:r>
              <a:rPr lang="en-US" sz="1100" dirty="0"/>
              <a:t> </a:t>
            </a:r>
            <a:r>
              <a:rPr lang="en-US" sz="1100" dirty="0" err="1"/>
              <a:t>beberapa</a:t>
            </a:r>
            <a:r>
              <a:rPr lang="en-US" sz="1100" dirty="0"/>
              <a:t> </a:t>
            </a:r>
            <a:r>
              <a:rPr lang="en-US" sz="1100" dirty="0" err="1"/>
              <a:t>ahli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Ahmadi</a:t>
            </a:r>
            <a:r>
              <a:rPr lang="id-ID" sz="1100" dirty="0"/>
              <a:t> </a:t>
            </a:r>
            <a:r>
              <a:rPr lang="en-US" sz="1100" dirty="0"/>
              <a:t>(1975, p. 9)</a:t>
            </a:r>
            <a:r>
              <a:rPr lang="id-ID" sz="1100" dirty="0"/>
              <a:t> 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100" dirty="0"/>
              <a:t>W.F. </a:t>
            </a:r>
            <a:r>
              <a:rPr lang="en-US" sz="1100" dirty="0" err="1"/>
              <a:t>Ogburn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M.F. </a:t>
            </a:r>
            <a:r>
              <a:rPr lang="en-US" sz="1100" dirty="0" err="1"/>
              <a:t>Nimkofe</a:t>
            </a:r>
            <a:r>
              <a:rPr lang="en-US" sz="1100" dirty="0"/>
              <a:t>,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/>
              <a:t>George A. Lundberg, </a:t>
            </a:r>
            <a:r>
              <a:rPr lang="en-US" sz="1100" dirty="0" err="1"/>
              <a:t>dkk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/>
              <a:t>Ginsberg 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/>
              <a:t>Max Weber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 err="1"/>
              <a:t>Cuber</a:t>
            </a:r>
            <a:r>
              <a:rPr lang="en-US" sz="1100" dirty="0"/>
              <a:t> 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 err="1"/>
              <a:t>Bierens</a:t>
            </a:r>
            <a:r>
              <a:rPr lang="en-US" sz="1100" dirty="0"/>
              <a:t> De </a:t>
            </a:r>
            <a:r>
              <a:rPr lang="en-US" sz="1100" dirty="0" err="1"/>
              <a:t>Haan</a:t>
            </a:r>
            <a:r>
              <a:rPr lang="en-US" sz="1100" dirty="0"/>
              <a:t> 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/>
              <a:t>Kimball Young 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/>
              <a:t>Sorokin </a:t>
            </a:r>
            <a:endParaRPr lang="id-ID" sz="1100" dirty="0"/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n-US" sz="1100" dirty="0"/>
              <a:t>P.J. </a:t>
            </a:r>
            <a:r>
              <a:rPr lang="en-US" sz="1100" dirty="0" err="1"/>
              <a:t>Bouman</a:t>
            </a:r>
            <a:endParaRPr lang="id-ID" sz="1100" dirty="0"/>
          </a:p>
          <a:p>
            <a:pPr marL="139700" lvl="0" indent="0" algn="l"/>
            <a:r>
              <a:rPr lang="id-ID" sz="1100" dirty="0"/>
              <a:t>Simpulan-&gt;</a:t>
            </a:r>
          </a:p>
        </p:txBody>
      </p:sp>
      <p:sp>
        <p:nvSpPr>
          <p:cNvPr id="1759" name="Google Shape;1759;p68"/>
          <p:cNvSpPr txBox="1">
            <a:spLocks noGrp="1"/>
          </p:cNvSpPr>
          <p:nvPr>
            <p:ph type="title" idx="2"/>
          </p:nvPr>
        </p:nvSpPr>
        <p:spPr>
          <a:xfrm>
            <a:off x="2973254" y="136914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Objek Studi </a:t>
            </a:r>
            <a:endParaRPr dirty="0"/>
          </a:p>
        </p:txBody>
      </p:sp>
      <p:sp>
        <p:nvSpPr>
          <p:cNvPr id="1760" name="Google Shape;1760;p68"/>
          <p:cNvSpPr txBox="1">
            <a:spLocks noGrp="1"/>
          </p:cNvSpPr>
          <p:nvPr>
            <p:ph type="subTitle" idx="3"/>
          </p:nvPr>
        </p:nvSpPr>
        <p:spPr>
          <a:xfrm>
            <a:off x="2624231" y="2940275"/>
            <a:ext cx="3437499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100" dirty="0" err="1"/>
              <a:t>Priyono</a:t>
            </a:r>
            <a:r>
              <a:rPr lang="en-US" sz="1100" dirty="0"/>
              <a:t> (2006, p. 6) </a:t>
            </a:r>
            <a:r>
              <a:rPr lang="id-ID" sz="1100" dirty="0">
                <a:sym typeface="Wingdings" panose="05000000000000000000" pitchFamily="2" charset="2"/>
              </a:rPr>
              <a:t> </a:t>
            </a:r>
            <a:r>
              <a:rPr lang="en-US" sz="1100" dirty="0" err="1"/>
              <a:t>masyarakat</a:t>
            </a:r>
            <a:r>
              <a:rPr lang="id-ID" sz="1100" dirty="0"/>
              <a:t>, yaitu :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100" dirty="0" err="1"/>
              <a:t>Sekumpulan</a:t>
            </a:r>
            <a:r>
              <a:rPr lang="en-US" sz="1100" dirty="0"/>
              <a:t> </a:t>
            </a:r>
            <a:r>
              <a:rPr lang="en-US" sz="1100" dirty="0" err="1"/>
              <a:t>manusia</a:t>
            </a:r>
            <a:r>
              <a:rPr lang="en-US" sz="1100" dirty="0"/>
              <a:t> yang </a:t>
            </a:r>
            <a:r>
              <a:rPr lang="en-US" sz="1100" dirty="0" err="1"/>
              <a:t>hidup</a:t>
            </a:r>
            <a:r>
              <a:rPr lang="en-US" sz="1100" dirty="0"/>
              <a:t> </a:t>
            </a:r>
            <a:r>
              <a:rPr lang="en-US" sz="1100" dirty="0" err="1"/>
              <a:t>bersama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waktu</a:t>
            </a:r>
            <a:r>
              <a:rPr lang="en-US" sz="1100" dirty="0"/>
              <a:t> yang </a:t>
            </a:r>
            <a:r>
              <a:rPr lang="en-US" sz="1100" dirty="0" err="1"/>
              <a:t>cukup</a:t>
            </a:r>
            <a:r>
              <a:rPr lang="en-US" sz="1100" dirty="0"/>
              <a:t> lama, </a:t>
            </a:r>
            <a:r>
              <a:rPr lang="en-US" sz="1100" dirty="0" err="1"/>
              <a:t>berkesinambungan</a:t>
            </a:r>
            <a:r>
              <a:rPr lang="en-US" sz="1100" dirty="0"/>
              <a:t> </a:t>
            </a:r>
            <a:r>
              <a:rPr lang="en-US" sz="1100" dirty="0" err="1"/>
              <a:t>serta</a:t>
            </a:r>
            <a:r>
              <a:rPr lang="en-US" sz="1100" dirty="0"/>
              <a:t> </a:t>
            </a:r>
            <a:r>
              <a:rPr lang="en-US" sz="1100" dirty="0" err="1"/>
              <a:t>melakukan</a:t>
            </a:r>
            <a:r>
              <a:rPr lang="en-US" sz="1100" dirty="0"/>
              <a:t> </a:t>
            </a:r>
            <a:r>
              <a:rPr lang="en-US" sz="1100" dirty="0" err="1"/>
              <a:t>interaksi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keinginan-keinginan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perasaannya</a:t>
            </a:r>
            <a:r>
              <a:rPr lang="en-US" sz="1100" dirty="0"/>
              <a:t> </a:t>
            </a:r>
            <a:r>
              <a:rPr lang="en-US" sz="1100" dirty="0" err="1"/>
              <a:t>sehingga</a:t>
            </a:r>
            <a:r>
              <a:rPr lang="en-US" sz="1100" dirty="0"/>
              <a:t> </a:t>
            </a:r>
            <a:r>
              <a:rPr lang="en-US" sz="1100" dirty="0" err="1"/>
              <a:t>timbul</a:t>
            </a:r>
            <a:r>
              <a:rPr lang="en-US" sz="1100" dirty="0"/>
              <a:t>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komunikasi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peraturan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mengatur</a:t>
            </a:r>
            <a:r>
              <a:rPr lang="en-US" sz="1100" dirty="0"/>
              <a:t> </a:t>
            </a:r>
            <a:r>
              <a:rPr lang="en-US" sz="1100" dirty="0" err="1"/>
              <a:t>hubungan</a:t>
            </a:r>
            <a:r>
              <a:rPr lang="en-US" sz="1100" dirty="0"/>
              <a:t> </a:t>
            </a:r>
            <a:r>
              <a:rPr lang="en-US" sz="1100" dirty="0" err="1"/>
              <a:t>antarmanusia</a:t>
            </a:r>
            <a:r>
              <a:rPr lang="en-US" sz="1100" dirty="0"/>
              <a:t> </a:t>
            </a:r>
            <a:r>
              <a:rPr lang="en-US" sz="1100" dirty="0" err="1"/>
              <a:t>tadi</a:t>
            </a:r>
            <a:r>
              <a:rPr lang="en-US" sz="1100" dirty="0"/>
              <a:t>, </a:t>
            </a:r>
            <a:r>
              <a:rPr lang="en-US" sz="1100" dirty="0" err="1"/>
              <a:t>mempunyai</a:t>
            </a:r>
            <a:r>
              <a:rPr lang="en-US" sz="1100" dirty="0"/>
              <a:t> </a:t>
            </a:r>
            <a:r>
              <a:rPr lang="en-US" sz="1100" dirty="0" err="1"/>
              <a:t>identitas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tujuan</a:t>
            </a:r>
            <a:r>
              <a:rPr lang="en-US" sz="1100" dirty="0"/>
              <a:t> </a:t>
            </a:r>
            <a:r>
              <a:rPr lang="en-US" sz="1100" dirty="0" err="1"/>
              <a:t>bersama</a:t>
            </a:r>
            <a:r>
              <a:rPr lang="en-US" sz="1100" dirty="0"/>
              <a:t>.</a:t>
            </a:r>
            <a:endParaRPr lang="id-ID" sz="1100" dirty="0"/>
          </a:p>
          <a:p>
            <a:pPr algn="l">
              <a:buFont typeface="Wingdings" panose="05000000000000000000" pitchFamily="2" charset="2"/>
              <a:buChar char="q"/>
            </a:pPr>
            <a:r>
              <a:rPr lang="id-ID" sz="1100" dirty="0"/>
              <a:t>S</a:t>
            </a:r>
            <a:r>
              <a:rPr lang="en-US" sz="1100" dirty="0" err="1"/>
              <a:t>atu</a:t>
            </a:r>
            <a:r>
              <a:rPr lang="en-US" sz="1100" dirty="0"/>
              <a:t> </a:t>
            </a:r>
            <a:r>
              <a:rPr lang="en-US" sz="1100" dirty="0" err="1"/>
              <a:t>kesatuan</a:t>
            </a:r>
            <a:r>
              <a:rPr lang="en-US" sz="1100" dirty="0"/>
              <a:t>.</a:t>
            </a:r>
            <a:endParaRPr lang="id-ID" sz="1100" dirty="0"/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100" dirty="0" err="1"/>
              <a:t>Mempunyai</a:t>
            </a:r>
            <a:r>
              <a:rPr lang="en-US" sz="1100" dirty="0"/>
              <a:t>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hidup</a:t>
            </a:r>
            <a:r>
              <a:rPr lang="en-US" sz="1100" dirty="0"/>
              <a:t> </a:t>
            </a:r>
            <a:r>
              <a:rPr lang="en-US" sz="1100" dirty="0" err="1"/>
              <a:t>bersama</a:t>
            </a:r>
            <a:r>
              <a:rPr lang="en-US" sz="1100" dirty="0"/>
              <a:t> yang </a:t>
            </a:r>
            <a:r>
              <a:rPr lang="en-US" sz="1100" dirty="0" err="1"/>
              <a:t>melahirkan</a:t>
            </a:r>
            <a:r>
              <a:rPr lang="en-US" sz="1100" dirty="0"/>
              <a:t> </a:t>
            </a:r>
            <a:r>
              <a:rPr lang="en-US" sz="1100" dirty="0" err="1"/>
              <a:t>kebudayaan</a:t>
            </a:r>
            <a:r>
              <a:rPr lang="en-US" sz="1100" dirty="0"/>
              <a:t>, </a:t>
            </a:r>
            <a:r>
              <a:rPr lang="en-US" sz="1100" dirty="0" err="1"/>
              <a:t>nilai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norma</a:t>
            </a:r>
            <a:r>
              <a:rPr lang="en-US" sz="1100" dirty="0"/>
              <a:t> yang </a:t>
            </a:r>
            <a:r>
              <a:rPr lang="en-US" sz="1100" dirty="0" err="1"/>
              <a:t>berlaku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mengikat</a:t>
            </a:r>
            <a:r>
              <a:rPr lang="en-US" sz="1100" dirty="0"/>
              <a:t> </a:t>
            </a:r>
            <a:r>
              <a:rPr lang="en-US" sz="1100" dirty="0" err="1"/>
              <a:t>setiap</a:t>
            </a:r>
            <a:r>
              <a:rPr lang="en-US" sz="1100" dirty="0"/>
              <a:t> </a:t>
            </a:r>
            <a:r>
              <a:rPr lang="en-US" sz="1100" dirty="0" err="1"/>
              <a:t>anggota</a:t>
            </a:r>
            <a:r>
              <a:rPr lang="en-US" sz="1100" dirty="0"/>
              <a:t> </a:t>
            </a:r>
            <a:r>
              <a:rPr lang="en-US" sz="1100" dirty="0" err="1"/>
              <a:t>masyarakat</a:t>
            </a:r>
            <a:r>
              <a:rPr lang="en-US" sz="1100" dirty="0"/>
              <a:t>.</a:t>
            </a:r>
            <a:endParaRPr lang="id-ID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761" name="Google Shape;1761;p68"/>
          <p:cNvSpPr txBox="1">
            <a:spLocks noGrp="1"/>
          </p:cNvSpPr>
          <p:nvPr>
            <p:ph type="title" idx="4"/>
          </p:nvPr>
        </p:nvSpPr>
        <p:spPr>
          <a:xfrm>
            <a:off x="6030752" y="1360266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Ruang Lingkup</a:t>
            </a:r>
            <a:endParaRPr dirty="0"/>
          </a:p>
        </p:txBody>
      </p:sp>
      <p:sp>
        <p:nvSpPr>
          <p:cNvPr id="1762" name="Google Shape;1762;p68"/>
          <p:cNvSpPr txBox="1">
            <a:spLocks noGrp="1"/>
          </p:cNvSpPr>
          <p:nvPr>
            <p:ph type="subTitle" idx="5"/>
          </p:nvPr>
        </p:nvSpPr>
        <p:spPr>
          <a:xfrm>
            <a:off x="6277867" y="1883587"/>
            <a:ext cx="2678651" cy="19094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-US" sz="1100" dirty="0" err="1"/>
              <a:t>Supardan</a:t>
            </a:r>
            <a:r>
              <a:rPr lang="en-US" sz="1100" dirty="0"/>
              <a:t> (2011, p.78)</a:t>
            </a:r>
            <a:endParaRPr lang="id-ID" sz="1100" dirty="0"/>
          </a:p>
          <a:p>
            <a:pPr marL="0" indent="0" algn="l"/>
            <a:r>
              <a:rPr lang="en-US" sz="1100" dirty="0" err="1"/>
              <a:t>beberapa</a:t>
            </a:r>
            <a:r>
              <a:rPr lang="en-US" sz="1100" dirty="0"/>
              <a:t> sub </a:t>
            </a:r>
            <a:r>
              <a:rPr lang="en-US" sz="1100" dirty="0" err="1"/>
              <a:t>disiplin</a:t>
            </a:r>
            <a:r>
              <a:rPr lang="en-US" sz="1100" dirty="0"/>
              <a:t> </a:t>
            </a:r>
            <a:r>
              <a:rPr lang="en-US" sz="1100" dirty="0" err="1"/>
              <a:t>ilmu</a:t>
            </a:r>
            <a:r>
              <a:rPr lang="en-US" sz="1100" dirty="0"/>
              <a:t> </a:t>
            </a:r>
            <a:r>
              <a:rPr lang="en-US" sz="1100" dirty="0" err="1"/>
              <a:t>sosiologi</a:t>
            </a:r>
            <a:r>
              <a:rPr lang="en-US" sz="1100" dirty="0"/>
              <a:t>,</a:t>
            </a:r>
            <a:r>
              <a:rPr lang="id-ID" sz="1100" dirty="0"/>
              <a:t> :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pedesaan</a:t>
            </a:r>
            <a:r>
              <a:rPr lang="en-US" sz="1100" dirty="0"/>
              <a:t>,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industri</a:t>
            </a:r>
            <a:r>
              <a:rPr lang="en-US" sz="1100" dirty="0"/>
              <a:t>,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perkotaan</a:t>
            </a:r>
            <a:r>
              <a:rPr lang="en-US" sz="1100" dirty="0"/>
              <a:t>,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medis</a:t>
            </a:r>
            <a:r>
              <a:rPr lang="en-US" sz="1100" dirty="0"/>
              <a:t>,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wanita</a:t>
            </a:r>
            <a:r>
              <a:rPr lang="en-US" sz="1100" dirty="0"/>
              <a:t>,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militer</a:t>
            </a:r>
            <a:r>
              <a:rPr lang="en-US" sz="1100" dirty="0"/>
              <a:t>,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keluarga</a:t>
            </a:r>
            <a:r>
              <a:rPr lang="en-US" sz="1100" dirty="0"/>
              <a:t>,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pendidikan</a:t>
            </a:r>
            <a:r>
              <a:rPr lang="en-US" sz="1100" dirty="0"/>
              <a:t>,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seni</a:t>
            </a:r>
            <a:r>
              <a:rPr lang="en-US" sz="1100" dirty="0"/>
              <a:t>. </a:t>
            </a:r>
            <a:r>
              <a:rPr lang="en-US" sz="1100" dirty="0" err="1"/>
              <a:t>Berikut</a:t>
            </a:r>
            <a:r>
              <a:rPr lang="en-US" sz="1100" dirty="0"/>
              <a:t> </a:t>
            </a:r>
            <a:r>
              <a:rPr lang="en-US" sz="1100" dirty="0" err="1"/>
              <a:t>penjelasan</a:t>
            </a:r>
            <a:r>
              <a:rPr lang="en-US" sz="1100" dirty="0"/>
              <a:t> </a:t>
            </a:r>
            <a:r>
              <a:rPr lang="en-US" sz="1100" dirty="0" err="1"/>
              <a:t>ruang</a:t>
            </a:r>
            <a:r>
              <a:rPr lang="en-US" sz="1100" dirty="0"/>
              <a:t> </a:t>
            </a:r>
            <a:r>
              <a:rPr lang="en-US" sz="1100" dirty="0" err="1"/>
              <a:t>lingkup</a:t>
            </a:r>
            <a:r>
              <a:rPr lang="en-US" sz="1100" dirty="0"/>
              <a:t> </a:t>
            </a:r>
            <a:r>
              <a:rPr lang="en-US" sz="1100" dirty="0" err="1"/>
              <a:t>sosiologi</a:t>
            </a:r>
            <a:r>
              <a:rPr lang="en-US" sz="1100" dirty="0"/>
              <a:t> </a:t>
            </a:r>
            <a:r>
              <a:rPr lang="en-US" sz="1100" dirty="0" err="1"/>
              <a:t>tersebut</a:t>
            </a:r>
            <a:r>
              <a:rPr lang="en-US" sz="1100" dirty="0"/>
              <a:t>.</a:t>
            </a:r>
            <a:endParaRPr lang="id-ID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763" name="Google Shape;1763;p68"/>
          <p:cNvSpPr txBox="1">
            <a:spLocks noGrp="1"/>
          </p:cNvSpPr>
          <p:nvPr>
            <p:ph type="title" idx="6"/>
          </p:nvPr>
        </p:nvSpPr>
        <p:spPr>
          <a:xfrm flipH="1"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Konsep</a:t>
            </a:r>
            <a:r>
              <a:rPr dirty="0"/>
              <a:t> </a:t>
            </a:r>
            <a:r>
              <a:rPr dirty="0" err="1"/>
              <a:t>Dasar</a:t>
            </a:r>
            <a:r>
              <a:rPr dirty="0"/>
              <a:t> </a:t>
            </a:r>
            <a:r>
              <a:rPr dirty="0" err="1"/>
              <a:t>Sosiologi</a:t>
            </a:r>
            <a:endParaRPr dirty="0"/>
          </a:p>
        </p:txBody>
      </p:sp>
      <p:grpSp>
        <p:nvGrpSpPr>
          <p:cNvPr id="1767" name="Google Shape;1767;p68"/>
          <p:cNvGrpSpPr/>
          <p:nvPr/>
        </p:nvGrpSpPr>
        <p:grpSpPr>
          <a:xfrm>
            <a:off x="5807220" y="1697909"/>
            <a:ext cx="474784" cy="462608"/>
            <a:chOff x="397551" y="281000"/>
            <a:chExt cx="457711" cy="445973"/>
          </a:xfrm>
        </p:grpSpPr>
        <p:sp>
          <p:nvSpPr>
            <p:cNvPr id="1768" name="Google Shape;1768;p6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410004" y="451830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1378274" y="892277"/>
            <a:ext cx="3230349" cy="4725348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50"/>
          <p:cNvSpPr/>
          <p:nvPr/>
        </p:nvSpPr>
        <p:spPr>
          <a:xfrm flipH="1">
            <a:off x="630784" y="981208"/>
            <a:ext cx="4307679" cy="55289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50"/>
          <p:cNvSpPr txBox="1">
            <a:spLocks noGrp="1"/>
          </p:cNvSpPr>
          <p:nvPr>
            <p:ph type="body" idx="1"/>
          </p:nvPr>
        </p:nvSpPr>
        <p:spPr>
          <a:xfrm>
            <a:off x="630737" y="1681214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dirty="0" err="1"/>
              <a:t>Interaksi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 err="1"/>
              <a:t>Sosialisasi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 err="1"/>
              <a:t>Perlapisan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/>
              <a:t>Proses </a:t>
            </a:r>
            <a:r>
              <a:rPr lang="en-US" sz="1200" dirty="0" err="1"/>
              <a:t>sosial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 err="1"/>
              <a:t>Perubahan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 err="1"/>
              <a:t>Mobilitas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;</a:t>
            </a:r>
          </a:p>
          <a:p>
            <a:pPr lvl="0"/>
            <a:r>
              <a:rPr lang="en-US" sz="1200" dirty="0" err="1"/>
              <a:t>Moderenisasi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 err="1"/>
              <a:t>Patologi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; </a:t>
            </a:r>
          </a:p>
          <a:p>
            <a:pPr lvl="0"/>
            <a:r>
              <a:rPr lang="en-US" sz="1200" dirty="0" err="1"/>
              <a:t>Konsep</a:t>
            </a:r>
            <a:r>
              <a:rPr lang="en-US" sz="1200" dirty="0"/>
              <a:t>- </a:t>
            </a:r>
            <a:r>
              <a:rPr lang="en-US" sz="1200" dirty="0" err="1"/>
              <a:t>konsep</a:t>
            </a:r>
            <a:r>
              <a:rPr lang="en-US" sz="1200" dirty="0"/>
              <a:t> lain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digali</a:t>
            </a:r>
            <a:r>
              <a:rPr lang="en-US" sz="1200" dirty="0"/>
              <a:t> </a:t>
            </a:r>
            <a:r>
              <a:rPr lang="en-US" sz="1200" dirty="0" err="1"/>
              <a:t>sendiri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kenyataan</a:t>
            </a:r>
            <a:r>
              <a:rPr lang="en-US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915016" y="106017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/>
            <a:r>
              <a:rPr lang="id-ID" sz="2000" b="1" dirty="0"/>
              <a:t>Konsep Dasar Sosiologi pada IPS</a:t>
            </a:r>
            <a:endParaRPr lang="id-ID" sz="2000" dirty="0"/>
          </a:p>
        </p:txBody>
      </p:sp>
      <p:sp>
        <p:nvSpPr>
          <p:cNvPr id="1024" name="Google Shape;1024;p50"/>
          <p:cNvSpPr/>
          <p:nvPr/>
        </p:nvSpPr>
        <p:spPr>
          <a:xfrm>
            <a:off x="5665448" y="822575"/>
            <a:ext cx="2548615" cy="349833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50"/>
          <p:cNvSpPr/>
          <p:nvPr/>
        </p:nvSpPr>
        <p:spPr>
          <a:xfrm>
            <a:off x="5782274" y="984042"/>
            <a:ext cx="2314900" cy="3176396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Google Shape;1026;p50"/>
          <p:cNvPicPr preferRelativeResize="0"/>
          <p:nvPr/>
        </p:nvPicPr>
        <p:blipFill rotWithShape="1">
          <a:blip r:embed="rId3">
            <a:alphaModFix/>
          </a:blip>
          <a:srcRect l="24379" r="27036"/>
          <a:stretch/>
        </p:blipFill>
        <p:spPr>
          <a:xfrm>
            <a:off x="5782312" y="983550"/>
            <a:ext cx="2314899" cy="31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47013" y="4174675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5"/>
          <p:cNvGrpSpPr/>
          <p:nvPr/>
        </p:nvGrpSpPr>
        <p:grpSpPr>
          <a:xfrm rot="9456930">
            <a:off x="7786837" y="2493573"/>
            <a:ext cx="2194022" cy="1180708"/>
            <a:chOff x="7365450" y="3962726"/>
            <a:chExt cx="2194138" cy="1180771"/>
          </a:xfrm>
        </p:grpSpPr>
        <p:sp>
          <p:nvSpPr>
            <p:cNvPr id="1593" name="Google Shape;1593;p65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4" name="Google Shape;1594;p65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595" name="Google Shape;1595;p65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65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65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65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65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65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65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65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65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65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5" name="Google Shape;1605;p65"/>
          <p:cNvGrpSpPr/>
          <p:nvPr/>
        </p:nvGrpSpPr>
        <p:grpSpPr>
          <a:xfrm rot="3052663">
            <a:off x="92691" y="-793895"/>
            <a:ext cx="2348243" cy="2980465"/>
            <a:chOff x="1154976" y="632775"/>
            <a:chExt cx="2502430" cy="3877954"/>
          </a:xfrm>
        </p:grpSpPr>
        <p:sp>
          <p:nvSpPr>
            <p:cNvPr id="1606" name="Google Shape;1606;p65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5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65"/>
          <p:cNvSpPr/>
          <p:nvPr/>
        </p:nvSpPr>
        <p:spPr>
          <a:xfrm rot="-243502" flipH="1">
            <a:off x="339454" y="1046446"/>
            <a:ext cx="3857971" cy="3028873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65"/>
          <p:cNvSpPr txBox="1">
            <a:spLocks noGrp="1"/>
          </p:cNvSpPr>
          <p:nvPr>
            <p:ph type="title"/>
          </p:nvPr>
        </p:nvSpPr>
        <p:spPr>
          <a:xfrm>
            <a:off x="721954" y="1268037"/>
            <a:ext cx="3451655" cy="9142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000" b="1" dirty="0"/>
              <a:t>Tujuan Sosiologi</a:t>
            </a:r>
            <a:br>
              <a:rPr lang="id-ID" sz="2000" dirty="0"/>
            </a:br>
            <a:endParaRPr sz="2000" dirty="0"/>
          </a:p>
        </p:txBody>
      </p:sp>
      <p:sp>
        <p:nvSpPr>
          <p:cNvPr id="1610" name="Google Shape;1610;p65"/>
          <p:cNvSpPr txBox="1">
            <a:spLocks noGrp="1"/>
          </p:cNvSpPr>
          <p:nvPr>
            <p:ph type="subTitle" idx="1"/>
          </p:nvPr>
        </p:nvSpPr>
        <p:spPr>
          <a:xfrm>
            <a:off x="724075" y="1904104"/>
            <a:ext cx="3262800" cy="1757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Paham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dan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Adaptif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dirty="0"/>
          </a:p>
        </p:txBody>
      </p:sp>
      <p:grpSp>
        <p:nvGrpSpPr>
          <p:cNvPr id="1611" name="Google Shape;1611;p65"/>
          <p:cNvGrpSpPr/>
          <p:nvPr/>
        </p:nvGrpSpPr>
        <p:grpSpPr>
          <a:xfrm>
            <a:off x="4615242" y="1204191"/>
            <a:ext cx="3887090" cy="2735130"/>
            <a:chOff x="963088" y="1360625"/>
            <a:chExt cx="4035600" cy="2839628"/>
          </a:xfrm>
        </p:grpSpPr>
        <p:sp>
          <p:nvSpPr>
            <p:cNvPr id="1612" name="Google Shape;1612;p65"/>
            <p:cNvSpPr/>
            <p:nvPr/>
          </p:nvSpPr>
          <p:spPr>
            <a:xfrm>
              <a:off x="2363036" y="3733514"/>
              <a:ext cx="1235831" cy="466739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13" name="Google Shape;1613;p65"/>
            <p:cNvSpPr/>
            <p:nvPr/>
          </p:nvSpPr>
          <p:spPr>
            <a:xfrm>
              <a:off x="963088" y="1360625"/>
              <a:ext cx="4035600" cy="2422200"/>
            </a:xfrm>
            <a:prstGeom prst="roundRect">
              <a:avLst>
                <a:gd name="adj" fmla="val 6433"/>
              </a:avLst>
            </a:pr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14" name="Google Shape;161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525" y="1422752"/>
            <a:ext cx="3388500" cy="190602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" name="Google Shape;1608;p65">
            <a:extLst>
              <a:ext uri="{FF2B5EF4-FFF2-40B4-BE49-F238E27FC236}">
                <a16:creationId xmlns:a16="http://schemas.microsoft.com/office/drawing/2014/main" id="{2154BCC0-72D3-40B6-AD8A-EF774208CD10}"/>
              </a:ext>
            </a:extLst>
          </p:cNvPr>
          <p:cNvSpPr/>
          <p:nvPr/>
        </p:nvSpPr>
        <p:spPr>
          <a:xfrm rot="-243502" flipH="1">
            <a:off x="4432588" y="1046027"/>
            <a:ext cx="3857971" cy="3362909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1609;p65">
            <a:extLst>
              <a:ext uri="{FF2B5EF4-FFF2-40B4-BE49-F238E27FC236}">
                <a16:creationId xmlns:a16="http://schemas.microsoft.com/office/drawing/2014/main" id="{8CA3C34B-E3CE-413C-AFC0-D73CAF298F12}"/>
              </a:ext>
            </a:extLst>
          </p:cNvPr>
          <p:cNvSpPr txBox="1">
            <a:spLocks/>
          </p:cNvSpPr>
          <p:nvPr/>
        </p:nvSpPr>
        <p:spPr>
          <a:xfrm>
            <a:off x="4732926" y="1340048"/>
            <a:ext cx="3451655" cy="71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 err="1"/>
              <a:t>Manfaat</a:t>
            </a:r>
            <a:r>
              <a:rPr lang="id-ID" sz="2000" b="1" dirty="0"/>
              <a:t> Sosiologi</a:t>
            </a:r>
            <a:br>
              <a:rPr lang="id-ID" sz="2000" dirty="0"/>
            </a:br>
            <a:endParaRPr lang="id-ID" sz="2000" dirty="0"/>
          </a:p>
        </p:txBody>
      </p:sp>
      <p:sp>
        <p:nvSpPr>
          <p:cNvPr id="27" name="Google Shape;1610;p65">
            <a:extLst>
              <a:ext uri="{FF2B5EF4-FFF2-40B4-BE49-F238E27FC236}">
                <a16:creationId xmlns:a16="http://schemas.microsoft.com/office/drawing/2014/main" id="{F4821858-97F0-4D89-8790-4A1E40B8AD4B}"/>
              </a:ext>
            </a:extLst>
          </p:cNvPr>
          <p:cNvSpPr txBox="1">
            <a:spLocks/>
          </p:cNvSpPr>
          <p:nvPr/>
        </p:nvSpPr>
        <p:spPr>
          <a:xfrm>
            <a:off x="4576491" y="1813672"/>
            <a:ext cx="3848591" cy="20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alat</a:t>
            </a:r>
            <a:r>
              <a:rPr lang="en-US" sz="1200" dirty="0"/>
              <a:t> dan </a:t>
            </a:r>
            <a:r>
              <a:rPr lang="en-US" sz="1200" dirty="0" err="1"/>
              <a:t>sarana</a:t>
            </a:r>
            <a:r>
              <a:rPr lang="en-US" sz="1200" dirty="0"/>
              <a:t> </a:t>
            </a:r>
            <a:r>
              <a:rPr lang="en-US" sz="1200" dirty="0" err="1"/>
              <a:t>memahami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Alat </a:t>
            </a:r>
            <a:r>
              <a:rPr lang="en-US" sz="1200" dirty="0" err="1"/>
              <a:t>memahami</a:t>
            </a:r>
            <a:r>
              <a:rPr lang="en-US" sz="1200" dirty="0"/>
              <a:t> </a:t>
            </a:r>
            <a:r>
              <a:rPr lang="en-US" sz="1200" dirty="0" err="1"/>
              <a:t>struktur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Hasil </a:t>
            </a:r>
            <a:r>
              <a:rPr lang="en-US" sz="1200" dirty="0" err="1"/>
              <a:t>studi</a:t>
            </a:r>
            <a:r>
              <a:rPr lang="en-US" sz="1200" dirty="0"/>
              <a:t> </a:t>
            </a:r>
            <a:r>
              <a:rPr lang="en-US" sz="1200" dirty="0" err="1"/>
              <a:t>sosiologi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acuan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kebijakan</a:t>
            </a:r>
            <a:r>
              <a:rPr lang="en-US" sz="1200" dirty="0"/>
              <a:t> dan </a:t>
            </a:r>
            <a:r>
              <a:rPr lang="en-US" sz="1200" dirty="0" err="1"/>
              <a:t>memecahkan</a:t>
            </a:r>
            <a:r>
              <a:rPr lang="en-US" sz="1200" dirty="0"/>
              <a:t> </a:t>
            </a:r>
            <a:r>
              <a:rPr lang="en-US" sz="1200" dirty="0" err="1"/>
              <a:t>masalah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Data </a:t>
            </a:r>
            <a:r>
              <a:rPr lang="en-US" sz="1200" dirty="0" err="1"/>
              <a:t>kemasyarakatan</a:t>
            </a:r>
            <a:r>
              <a:rPr lang="en-US" sz="1200" dirty="0"/>
              <a:t> </a:t>
            </a: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pembangunan</a:t>
            </a:r>
            <a:endParaRPr lang="en-US" sz="1200" dirty="0"/>
          </a:p>
          <a:p>
            <a:pPr marL="285750" indent="-285750">
              <a:buFontTx/>
              <a:buChar char="-"/>
            </a:pP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63"/>
          <p:cNvGrpSpPr/>
          <p:nvPr/>
        </p:nvGrpSpPr>
        <p:grpSpPr>
          <a:xfrm rot="7845842">
            <a:off x="3801354" y="3010729"/>
            <a:ext cx="1421090" cy="3298990"/>
            <a:chOff x="-751900" y="2850775"/>
            <a:chExt cx="516875" cy="1199900"/>
          </a:xfrm>
        </p:grpSpPr>
        <p:sp>
          <p:nvSpPr>
            <p:cNvPr id="1464" name="Google Shape;1464;p6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5" name="Google Shape;1465;p6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466" name="Google Shape;1466;p6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9" name="Google Shape;1489;p63"/>
          <p:cNvGrpSpPr/>
          <p:nvPr/>
        </p:nvGrpSpPr>
        <p:grpSpPr>
          <a:xfrm>
            <a:off x="4166063" y="4297838"/>
            <a:ext cx="457711" cy="445973"/>
            <a:chOff x="397551" y="281000"/>
            <a:chExt cx="457711" cy="445973"/>
          </a:xfrm>
        </p:grpSpPr>
        <p:sp>
          <p:nvSpPr>
            <p:cNvPr id="1490" name="Google Shape;1490;p6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3"/>
          <p:cNvGrpSpPr/>
          <p:nvPr/>
        </p:nvGrpSpPr>
        <p:grpSpPr>
          <a:xfrm rot="-3242140">
            <a:off x="4320836" y="-1183759"/>
            <a:ext cx="2625227" cy="3331914"/>
            <a:chOff x="1154976" y="632775"/>
            <a:chExt cx="2502430" cy="3877954"/>
          </a:xfrm>
        </p:grpSpPr>
        <p:sp>
          <p:nvSpPr>
            <p:cNvPr id="1493" name="Google Shape;1493;p6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63"/>
          <p:cNvGrpSpPr/>
          <p:nvPr/>
        </p:nvGrpSpPr>
        <p:grpSpPr>
          <a:xfrm rot="-357421">
            <a:off x="-68534" y="546208"/>
            <a:ext cx="3181590" cy="1593137"/>
            <a:chOff x="7110451" y="4123771"/>
            <a:chExt cx="2429676" cy="1216626"/>
          </a:xfrm>
        </p:grpSpPr>
        <p:sp>
          <p:nvSpPr>
            <p:cNvPr id="1496" name="Google Shape;1496;p63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3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8" name="Google Shape;1498;p63"/>
          <p:cNvSpPr/>
          <p:nvPr/>
        </p:nvSpPr>
        <p:spPr>
          <a:xfrm rot="-199719" flipH="1">
            <a:off x="1470393" y="986942"/>
            <a:ext cx="6203211" cy="3169614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63"/>
          <p:cNvSpPr txBox="1">
            <a:spLocks noGrp="1"/>
          </p:cNvSpPr>
          <p:nvPr>
            <p:ph type="title"/>
          </p:nvPr>
        </p:nvSpPr>
        <p:spPr>
          <a:xfrm>
            <a:off x="2200764" y="854112"/>
            <a:ext cx="4570200" cy="1158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Konsep</a:t>
            </a:r>
            <a:r>
              <a:rPr lang="en-US" sz="2400" dirty="0"/>
              <a:t> Dasar </a:t>
            </a:r>
            <a:r>
              <a:rPr sz="2400" dirty="0" err="1"/>
              <a:t>Antropologi</a:t>
            </a:r>
            <a:endParaRPr sz="2400" dirty="0"/>
          </a:p>
        </p:txBody>
      </p:sp>
      <p:grpSp>
        <p:nvGrpSpPr>
          <p:cNvPr id="1500" name="Google Shape;1500;p63"/>
          <p:cNvGrpSpPr/>
          <p:nvPr/>
        </p:nvGrpSpPr>
        <p:grpSpPr>
          <a:xfrm rot="900044">
            <a:off x="1097106" y="3234866"/>
            <a:ext cx="1597649" cy="1012893"/>
            <a:chOff x="3355085" y="2890614"/>
            <a:chExt cx="1003450" cy="658884"/>
          </a:xfrm>
        </p:grpSpPr>
        <p:sp>
          <p:nvSpPr>
            <p:cNvPr id="1501" name="Google Shape;1501;p63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63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503" name="Google Shape;1503;p63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3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3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3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3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3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3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3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3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3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3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3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3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63"/>
          <p:cNvGrpSpPr/>
          <p:nvPr/>
        </p:nvGrpSpPr>
        <p:grpSpPr>
          <a:xfrm rot="-2301608">
            <a:off x="7209975" y="2400820"/>
            <a:ext cx="2039920" cy="2588956"/>
            <a:chOff x="1154976" y="632775"/>
            <a:chExt cx="2502430" cy="3877954"/>
          </a:xfrm>
        </p:grpSpPr>
        <p:sp>
          <p:nvSpPr>
            <p:cNvPr id="1517" name="Google Shape;1517;p6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63"/>
          <p:cNvGrpSpPr/>
          <p:nvPr/>
        </p:nvGrpSpPr>
        <p:grpSpPr>
          <a:xfrm rot="-569816">
            <a:off x="6670698" y="865782"/>
            <a:ext cx="731302" cy="595243"/>
            <a:chOff x="6619350" y="3916825"/>
            <a:chExt cx="790183" cy="643169"/>
          </a:xfrm>
        </p:grpSpPr>
        <p:sp>
          <p:nvSpPr>
            <p:cNvPr id="1520" name="Google Shape;1520;p63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3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63"/>
          <p:cNvSpPr/>
          <p:nvPr/>
        </p:nvSpPr>
        <p:spPr>
          <a:xfrm rot="1295893">
            <a:off x="6054917" y="4277271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2028;p74">
            <a:extLst>
              <a:ext uri="{FF2B5EF4-FFF2-40B4-BE49-F238E27FC236}">
                <a16:creationId xmlns:a16="http://schemas.microsoft.com/office/drawing/2014/main" id="{BF99B4E4-0519-4585-B9F4-0E9F1C90AC17}"/>
              </a:ext>
            </a:extLst>
          </p:cNvPr>
          <p:cNvSpPr/>
          <p:nvPr/>
        </p:nvSpPr>
        <p:spPr>
          <a:xfrm rot="10800000" flipH="1">
            <a:off x="4839860" y="1790719"/>
            <a:ext cx="3719056" cy="1912149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2029;p74">
            <a:extLst>
              <a:ext uri="{FF2B5EF4-FFF2-40B4-BE49-F238E27FC236}">
                <a16:creationId xmlns:a16="http://schemas.microsoft.com/office/drawing/2014/main" id="{CE27B185-F10A-4727-85B5-E30BF04BB661}"/>
              </a:ext>
            </a:extLst>
          </p:cNvPr>
          <p:cNvSpPr/>
          <p:nvPr/>
        </p:nvSpPr>
        <p:spPr>
          <a:xfrm flipH="1">
            <a:off x="445176" y="1725764"/>
            <a:ext cx="3719056" cy="1807744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031;p74">
            <a:extLst>
              <a:ext uri="{FF2B5EF4-FFF2-40B4-BE49-F238E27FC236}">
                <a16:creationId xmlns:a16="http://schemas.microsoft.com/office/drawing/2014/main" id="{923A8CC2-AC48-43D4-B9E7-9C83425C3E79}"/>
              </a:ext>
            </a:extLst>
          </p:cNvPr>
          <p:cNvSpPr txBox="1">
            <a:spLocks/>
          </p:cNvSpPr>
          <p:nvPr/>
        </p:nvSpPr>
        <p:spPr>
          <a:xfrm>
            <a:off x="934557" y="1709167"/>
            <a:ext cx="2514580" cy="496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000" b="1" dirty="0">
                <a:solidFill>
                  <a:schemeClr val="tx1"/>
                </a:solidFill>
                <a:latin typeface="Patrick Hand" panose="020B0604020202020204" charset="0"/>
              </a:rPr>
              <a:t>Pengertian</a:t>
            </a:r>
          </a:p>
        </p:txBody>
      </p:sp>
      <p:sp>
        <p:nvSpPr>
          <p:cNvPr id="65" name="Google Shape;2032;p74">
            <a:extLst>
              <a:ext uri="{FF2B5EF4-FFF2-40B4-BE49-F238E27FC236}">
                <a16:creationId xmlns:a16="http://schemas.microsoft.com/office/drawing/2014/main" id="{C947C37B-B31C-44BA-AB16-8ED0E962E7AA}"/>
              </a:ext>
            </a:extLst>
          </p:cNvPr>
          <p:cNvSpPr txBox="1">
            <a:spLocks/>
          </p:cNvSpPr>
          <p:nvPr/>
        </p:nvSpPr>
        <p:spPr>
          <a:xfrm>
            <a:off x="606929" y="2114400"/>
            <a:ext cx="3351478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Berasal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 kata </a:t>
            </a:r>
            <a:r>
              <a:rPr lang="en-US" sz="1100" b="1" dirty="0" err="1">
                <a:latin typeface="Poppins" panose="00000500000000000000" pitchFamily="2" charset="0"/>
                <a:cs typeface="Poppins" panose="00000500000000000000" pitchFamily="2" charset="0"/>
              </a:rPr>
              <a:t>antrhopos</a:t>
            </a:r>
            <a:r>
              <a:rPr lang="en-US" sz="1100" b="1" dirty="0">
                <a:latin typeface="Poppins" panose="00000500000000000000" pitchFamily="2" charset="0"/>
                <a:cs typeface="Poppins" panose="00000500000000000000" pitchFamily="2" charset="0"/>
              </a:rPr>
              <a:t> -&gt; </a:t>
            </a:r>
            <a:r>
              <a:rPr lang="en-US" sz="1100" b="1" dirty="0" err="1">
                <a:latin typeface="Poppins" panose="00000500000000000000" pitchFamily="2" charset="0"/>
                <a:cs typeface="Poppins" panose="00000500000000000000" pitchFamily="2" charset="0"/>
              </a:rPr>
              <a:t>manusia</a:t>
            </a:r>
            <a:r>
              <a:rPr lang="en-US" sz="11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dan </a:t>
            </a:r>
            <a:r>
              <a:rPr lang="en-US" sz="1100" b="1" dirty="0">
                <a:latin typeface="Poppins" panose="00000500000000000000" pitchFamily="2" charset="0"/>
                <a:cs typeface="Poppins" panose="00000500000000000000" pitchFamily="2" charset="0"/>
              </a:rPr>
              <a:t>logos -&gt; </a:t>
            </a:r>
            <a:r>
              <a:rPr lang="en-US" sz="1100" b="1" dirty="0" err="1">
                <a:latin typeface="Poppins" panose="00000500000000000000" pitchFamily="2" charset="0"/>
                <a:cs typeface="Poppins" panose="00000500000000000000" pitchFamily="2" charset="0"/>
              </a:rPr>
              <a:t>ilmu</a:t>
            </a:r>
            <a:r>
              <a:rPr lang="en-US" sz="1100" b="1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just"/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Sehingga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Antropologi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berarti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ilmu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mengkaji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latin typeface="Poppins" panose="00000500000000000000" pitchFamily="2" charset="0"/>
                <a:cs typeface="Poppins" panose="00000500000000000000" pitchFamily="2" charset="0"/>
              </a:rPr>
              <a:t>manusia</a:t>
            </a:r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/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7" name="Google Shape;2035;p74">
            <a:extLst>
              <a:ext uri="{FF2B5EF4-FFF2-40B4-BE49-F238E27FC236}">
                <a16:creationId xmlns:a16="http://schemas.microsoft.com/office/drawing/2014/main" id="{239BA67C-000E-46B9-937B-A6C6B4E4A838}"/>
              </a:ext>
            </a:extLst>
          </p:cNvPr>
          <p:cNvSpPr txBox="1">
            <a:spLocks/>
          </p:cNvSpPr>
          <p:nvPr/>
        </p:nvSpPr>
        <p:spPr>
          <a:xfrm>
            <a:off x="5013509" y="2205366"/>
            <a:ext cx="3342246" cy="12731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latin typeface="Poppins" panose="00000500000000000000" pitchFamily="2" charset="0"/>
                <a:cs typeface="Poppins" panose="00000500000000000000" pitchFamily="2" charset="0"/>
              </a:rPr>
              <a:t>Menurut Astawa (2017, p. 136)</a:t>
            </a:r>
          </a:p>
          <a:p>
            <a:r>
              <a:rPr lang="id-ID" sz="12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-&gt;</a:t>
            </a:r>
            <a:r>
              <a:rPr lang="id-ID" sz="12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manusia di dalam masyarakat kebudayaan, suku bangsa, dan perilakunya.</a:t>
            </a:r>
            <a:endParaRPr lang="id-ID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d-ID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9" name="Google Shape;2031;p74">
            <a:extLst>
              <a:ext uri="{FF2B5EF4-FFF2-40B4-BE49-F238E27FC236}">
                <a16:creationId xmlns:a16="http://schemas.microsoft.com/office/drawing/2014/main" id="{0AF5695A-1F33-49E4-9F90-62B552F146FB}"/>
              </a:ext>
            </a:extLst>
          </p:cNvPr>
          <p:cNvSpPr txBox="1">
            <a:spLocks/>
          </p:cNvSpPr>
          <p:nvPr/>
        </p:nvSpPr>
        <p:spPr>
          <a:xfrm>
            <a:off x="4963632" y="1861567"/>
            <a:ext cx="2514580" cy="496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tx1"/>
                </a:solidFill>
                <a:latin typeface="Patrick Hand" panose="020B0604020202020204" charset="0"/>
              </a:rPr>
              <a:t>Objek</a:t>
            </a:r>
            <a:r>
              <a:rPr lang="en-US" sz="2000" b="1" dirty="0">
                <a:solidFill>
                  <a:schemeClr val="tx1"/>
                </a:solidFill>
                <a:latin typeface="Patrick Hand" panose="020B060402020202020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atrick Hand" panose="020B0604020202020204" charset="0"/>
              </a:rPr>
              <a:t>Studi</a:t>
            </a:r>
            <a:endParaRPr lang="id-ID" sz="2000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2363059" y="-888622"/>
            <a:ext cx="4417882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2290050" y="83456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Ruang Lingkup Antropologi</a:t>
            </a:r>
            <a:endParaRPr dirty="0"/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2028;p74">
            <a:extLst>
              <a:ext uri="{FF2B5EF4-FFF2-40B4-BE49-F238E27FC236}">
                <a16:creationId xmlns:a16="http://schemas.microsoft.com/office/drawing/2014/main" id="{5E66A7DA-6209-46EC-BA4F-FDF9BF40D801}"/>
              </a:ext>
            </a:extLst>
          </p:cNvPr>
          <p:cNvSpPr/>
          <p:nvPr/>
        </p:nvSpPr>
        <p:spPr>
          <a:xfrm rot="10800000" flipH="1">
            <a:off x="5011310" y="1762144"/>
            <a:ext cx="3719056" cy="1912149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029;p74">
            <a:extLst>
              <a:ext uri="{FF2B5EF4-FFF2-40B4-BE49-F238E27FC236}">
                <a16:creationId xmlns:a16="http://schemas.microsoft.com/office/drawing/2014/main" id="{E4057F50-2BA4-4E4D-9F1E-3B65AE1E0DD7}"/>
              </a:ext>
            </a:extLst>
          </p:cNvPr>
          <p:cNvSpPr/>
          <p:nvPr/>
        </p:nvSpPr>
        <p:spPr>
          <a:xfrm flipH="1">
            <a:off x="622165" y="1701108"/>
            <a:ext cx="3719056" cy="262518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031;p74">
            <a:extLst>
              <a:ext uri="{FF2B5EF4-FFF2-40B4-BE49-F238E27FC236}">
                <a16:creationId xmlns:a16="http://schemas.microsoft.com/office/drawing/2014/main" id="{4C96EE13-FD92-45ED-8525-7AE98ED369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76325" y="1700538"/>
            <a:ext cx="2501082" cy="4600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tx1"/>
                </a:solidFill>
                <a:latin typeface="Patrick Hand" panose="020B0604020202020204" charset="0"/>
              </a:rPr>
              <a:t>Antropologi</a:t>
            </a:r>
            <a:r>
              <a:rPr lang="en-US" sz="1800" b="1" dirty="0">
                <a:solidFill>
                  <a:schemeClr val="tx1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Patrick Hand" panose="020B0604020202020204" charset="0"/>
              </a:rPr>
              <a:t>Fisik</a:t>
            </a:r>
            <a:endParaRPr sz="1800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50" name="Google Shape;2032;p74">
            <a:extLst>
              <a:ext uri="{FF2B5EF4-FFF2-40B4-BE49-F238E27FC236}">
                <a16:creationId xmlns:a16="http://schemas.microsoft.com/office/drawing/2014/main" id="{43C16582-DDE7-4492-9E9C-FEE73282DBF2}"/>
              </a:ext>
            </a:extLst>
          </p:cNvPr>
          <p:cNvSpPr txBox="1">
            <a:spLocks/>
          </p:cNvSpPr>
          <p:nvPr/>
        </p:nvSpPr>
        <p:spPr>
          <a:xfrm>
            <a:off x="838199" y="2433379"/>
            <a:ext cx="3309007" cy="1253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algn="just">
              <a:lnSpc>
                <a:spcPct val="150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a)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Palaentologi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primat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, 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b)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Evolusi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manusia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,. 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c)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Antropometri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, 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d)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Somatologi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e)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Antropologi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rasial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Google Shape;2034;p74">
            <a:extLst>
              <a:ext uri="{FF2B5EF4-FFF2-40B4-BE49-F238E27FC236}">
                <a16:creationId xmlns:a16="http://schemas.microsoft.com/office/drawing/2014/main" id="{23678470-84DD-437B-8024-A7B1250DD515}"/>
              </a:ext>
            </a:extLst>
          </p:cNvPr>
          <p:cNvSpPr txBox="1">
            <a:spLocks/>
          </p:cNvSpPr>
          <p:nvPr/>
        </p:nvSpPr>
        <p:spPr>
          <a:xfrm>
            <a:off x="5276660" y="1854199"/>
            <a:ext cx="2471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err="1">
                <a:solidFill>
                  <a:schemeClr val="tx1"/>
                </a:solidFill>
                <a:latin typeface="Patrick Hand" panose="020B0604020202020204" charset="0"/>
              </a:rPr>
              <a:t>Antropologi</a:t>
            </a:r>
            <a:r>
              <a:rPr lang="en-US" sz="1800" b="1" dirty="0">
                <a:solidFill>
                  <a:schemeClr val="tx1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Patrick Hand" panose="020B0604020202020204" charset="0"/>
              </a:rPr>
              <a:t>Budaya</a:t>
            </a:r>
            <a:endParaRPr lang="id-ID" sz="1800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52" name="Google Shape;2035;p74">
            <a:extLst>
              <a:ext uri="{FF2B5EF4-FFF2-40B4-BE49-F238E27FC236}">
                <a16:creationId xmlns:a16="http://schemas.microsoft.com/office/drawing/2014/main" id="{98147480-CD4A-4B3B-85F1-0D47B7311B9E}"/>
              </a:ext>
            </a:extLst>
          </p:cNvPr>
          <p:cNvSpPr txBox="1">
            <a:spLocks/>
          </p:cNvSpPr>
          <p:nvPr/>
        </p:nvSpPr>
        <p:spPr>
          <a:xfrm>
            <a:off x="4753132" y="2156405"/>
            <a:ext cx="3719056" cy="1293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228600" algn="just">
              <a:lnSpc>
                <a:spcPct val="150000"/>
              </a:lnSpc>
              <a:buAutoNum type="alphaLcParenR"/>
            </a:pPr>
            <a:r>
              <a:rPr lang="en-US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Prehistrory</a:t>
            </a:r>
            <a:endParaRPr lang="en-US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685800" indent="-228600" algn="just">
              <a:lnSpc>
                <a:spcPct val="150000"/>
              </a:lnSpc>
              <a:buAutoNum type="alphaLcParenR"/>
            </a:pPr>
            <a:r>
              <a:rPr lang="en-US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Etnolinguistikkata</a:t>
            </a:r>
            <a:r>
              <a:rPr lang="en-US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. </a:t>
            </a:r>
            <a:endParaRPr lang="en-ID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c) </a:t>
            </a:r>
            <a:r>
              <a:rPr lang="en-US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Etnologi</a:t>
            </a:r>
            <a:endParaRPr lang="id-ID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63"/>
          <p:cNvGrpSpPr/>
          <p:nvPr/>
        </p:nvGrpSpPr>
        <p:grpSpPr>
          <a:xfrm rot="7845842">
            <a:off x="3801354" y="3010729"/>
            <a:ext cx="1421090" cy="3298990"/>
            <a:chOff x="-751900" y="2850775"/>
            <a:chExt cx="516875" cy="1199900"/>
          </a:xfrm>
        </p:grpSpPr>
        <p:sp>
          <p:nvSpPr>
            <p:cNvPr id="1464" name="Google Shape;1464;p6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5" name="Google Shape;1465;p6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466" name="Google Shape;1466;p6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9" name="Google Shape;1489;p63"/>
          <p:cNvGrpSpPr/>
          <p:nvPr/>
        </p:nvGrpSpPr>
        <p:grpSpPr>
          <a:xfrm>
            <a:off x="4166063" y="4297838"/>
            <a:ext cx="457711" cy="445973"/>
            <a:chOff x="397551" y="281000"/>
            <a:chExt cx="457711" cy="445973"/>
          </a:xfrm>
        </p:grpSpPr>
        <p:sp>
          <p:nvSpPr>
            <p:cNvPr id="1490" name="Google Shape;1490;p6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3"/>
          <p:cNvGrpSpPr/>
          <p:nvPr/>
        </p:nvGrpSpPr>
        <p:grpSpPr>
          <a:xfrm rot="-3242140">
            <a:off x="4320836" y="-1183759"/>
            <a:ext cx="2625227" cy="3331914"/>
            <a:chOff x="1154976" y="632775"/>
            <a:chExt cx="2502430" cy="3877954"/>
          </a:xfrm>
        </p:grpSpPr>
        <p:sp>
          <p:nvSpPr>
            <p:cNvPr id="1493" name="Google Shape;1493;p6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63"/>
          <p:cNvGrpSpPr/>
          <p:nvPr/>
        </p:nvGrpSpPr>
        <p:grpSpPr>
          <a:xfrm rot="-357421">
            <a:off x="-68534" y="546208"/>
            <a:ext cx="3181590" cy="1593137"/>
            <a:chOff x="7110451" y="4123771"/>
            <a:chExt cx="2429676" cy="1216626"/>
          </a:xfrm>
        </p:grpSpPr>
        <p:sp>
          <p:nvSpPr>
            <p:cNvPr id="1496" name="Google Shape;1496;p63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3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8" name="Google Shape;1498;p63"/>
          <p:cNvSpPr/>
          <p:nvPr/>
        </p:nvSpPr>
        <p:spPr>
          <a:xfrm rot="-199719" flipH="1">
            <a:off x="1486197" y="986171"/>
            <a:ext cx="6203211" cy="3714009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63"/>
          <p:cNvSpPr txBox="1">
            <a:spLocks noGrp="1"/>
          </p:cNvSpPr>
          <p:nvPr>
            <p:ph type="title"/>
          </p:nvPr>
        </p:nvSpPr>
        <p:spPr>
          <a:xfrm>
            <a:off x="2200764" y="854112"/>
            <a:ext cx="4570200" cy="1158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Konsep</a:t>
            </a:r>
            <a:r>
              <a:rPr lang="en-US" sz="2400" dirty="0"/>
              <a:t> Dasar </a:t>
            </a:r>
            <a:r>
              <a:rPr sz="2400" dirty="0" err="1"/>
              <a:t>Antropologi</a:t>
            </a:r>
            <a:r>
              <a:rPr lang="en-US" sz="2400" dirty="0"/>
              <a:t> pada IPS</a:t>
            </a:r>
            <a:endParaRPr sz="2400" dirty="0"/>
          </a:p>
        </p:txBody>
      </p:sp>
      <p:grpSp>
        <p:nvGrpSpPr>
          <p:cNvPr id="1500" name="Google Shape;1500;p63"/>
          <p:cNvGrpSpPr/>
          <p:nvPr/>
        </p:nvGrpSpPr>
        <p:grpSpPr>
          <a:xfrm rot="900044">
            <a:off x="1097106" y="3234866"/>
            <a:ext cx="1597649" cy="1012893"/>
            <a:chOff x="3355085" y="2890614"/>
            <a:chExt cx="1003450" cy="658884"/>
          </a:xfrm>
        </p:grpSpPr>
        <p:sp>
          <p:nvSpPr>
            <p:cNvPr id="1501" name="Google Shape;1501;p63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63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503" name="Google Shape;1503;p63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3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3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3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3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3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3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3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3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3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3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3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3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63"/>
          <p:cNvGrpSpPr/>
          <p:nvPr/>
        </p:nvGrpSpPr>
        <p:grpSpPr>
          <a:xfrm rot="-2301608">
            <a:off x="7209975" y="2400820"/>
            <a:ext cx="2039920" cy="2588956"/>
            <a:chOff x="1154976" y="632775"/>
            <a:chExt cx="2502430" cy="3877954"/>
          </a:xfrm>
        </p:grpSpPr>
        <p:sp>
          <p:nvSpPr>
            <p:cNvPr id="1517" name="Google Shape;1517;p6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63"/>
          <p:cNvGrpSpPr/>
          <p:nvPr/>
        </p:nvGrpSpPr>
        <p:grpSpPr>
          <a:xfrm rot="-569816">
            <a:off x="6670698" y="865782"/>
            <a:ext cx="731302" cy="595243"/>
            <a:chOff x="6619350" y="3916825"/>
            <a:chExt cx="790183" cy="643169"/>
          </a:xfrm>
        </p:grpSpPr>
        <p:sp>
          <p:nvSpPr>
            <p:cNvPr id="1520" name="Google Shape;1520;p63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3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63"/>
          <p:cNvSpPr/>
          <p:nvPr/>
        </p:nvSpPr>
        <p:spPr>
          <a:xfrm rot="1295893">
            <a:off x="6054917" y="4277271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2032;p74">
            <a:extLst>
              <a:ext uri="{FF2B5EF4-FFF2-40B4-BE49-F238E27FC236}">
                <a16:creationId xmlns:a16="http://schemas.microsoft.com/office/drawing/2014/main" id="{C947C37B-B31C-44BA-AB16-8ED0E962E7AA}"/>
              </a:ext>
            </a:extLst>
          </p:cNvPr>
          <p:cNvSpPr txBox="1">
            <a:spLocks/>
          </p:cNvSpPr>
          <p:nvPr/>
        </p:nvSpPr>
        <p:spPr>
          <a:xfrm>
            <a:off x="2323792" y="1592776"/>
            <a:ext cx="4352343" cy="2694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1)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kebudayaan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2)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tradisi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3)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pengetahuan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4)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ilmu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5)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teknologi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6)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norma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7)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lembaga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8)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seni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9)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bahasa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endParaRPr lang="en-ID" sz="1200" dirty="0">
              <a:effectLst/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10)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lambang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endParaRPr lang="en-ID" sz="1200" dirty="0">
              <a:latin typeface="Poppins" panose="00000500000000000000" pitchFamily="2" charset="0"/>
              <a:ea typeface="SimSun" panose="02010600030101010101" pitchFamily="2" charset="-122"/>
              <a:cs typeface="Poppins" panose="00000500000000000000" pitchFamily="2" charset="0"/>
            </a:endParaRPr>
          </a:p>
          <a:p>
            <a:pPr marL="457200">
              <a:lnSpc>
                <a:spcPct val="115000"/>
              </a:lnSpc>
            </a:pPr>
            <a:r>
              <a:rPr lang="en-ID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11)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fenomena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yang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dapat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kita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 </a:t>
            </a:r>
            <a:r>
              <a:rPr lang="en-US" sz="1200" dirty="0" err="1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menggalinya</a:t>
            </a:r>
            <a:r>
              <a:rPr lang="en-US" sz="1200" dirty="0">
                <a:effectLst/>
                <a:latin typeface="Poppins" panose="00000500000000000000" pitchFamily="2" charset="0"/>
                <a:ea typeface="SimSun" panose="02010600030101010101" pitchFamily="2" charset="-122"/>
                <a:cs typeface="Poppins" panose="00000500000000000000" pitchFamily="2" charset="0"/>
              </a:rPr>
              <a:t>.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5"/>
          <p:cNvGrpSpPr/>
          <p:nvPr/>
        </p:nvGrpSpPr>
        <p:grpSpPr>
          <a:xfrm rot="9456930">
            <a:off x="7786837" y="2493573"/>
            <a:ext cx="2194022" cy="1180708"/>
            <a:chOff x="7365450" y="3962726"/>
            <a:chExt cx="2194138" cy="1180771"/>
          </a:xfrm>
        </p:grpSpPr>
        <p:sp>
          <p:nvSpPr>
            <p:cNvPr id="1593" name="Google Shape;1593;p65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4" name="Google Shape;1594;p65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595" name="Google Shape;1595;p65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65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65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65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65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65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65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65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65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65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5" name="Google Shape;1605;p65"/>
          <p:cNvGrpSpPr/>
          <p:nvPr/>
        </p:nvGrpSpPr>
        <p:grpSpPr>
          <a:xfrm rot="3052663">
            <a:off x="92691" y="-793895"/>
            <a:ext cx="2348243" cy="2980465"/>
            <a:chOff x="1154976" y="632775"/>
            <a:chExt cx="2502430" cy="3877954"/>
          </a:xfrm>
        </p:grpSpPr>
        <p:sp>
          <p:nvSpPr>
            <p:cNvPr id="1606" name="Google Shape;1606;p65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5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65"/>
          <p:cNvSpPr/>
          <p:nvPr/>
        </p:nvSpPr>
        <p:spPr>
          <a:xfrm rot="-243502" flipH="1">
            <a:off x="339454" y="1046446"/>
            <a:ext cx="3857971" cy="3028873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65"/>
          <p:cNvSpPr txBox="1">
            <a:spLocks noGrp="1"/>
          </p:cNvSpPr>
          <p:nvPr>
            <p:ph type="title"/>
          </p:nvPr>
        </p:nvSpPr>
        <p:spPr>
          <a:xfrm>
            <a:off x="721954" y="1268037"/>
            <a:ext cx="3451655" cy="9142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000" b="1" dirty="0"/>
              <a:t>Tujuan </a:t>
            </a:r>
            <a:r>
              <a:rPr lang="en-US" sz="2000" b="1" dirty="0" err="1"/>
              <a:t>Antropologi</a:t>
            </a:r>
            <a:br>
              <a:rPr lang="id-ID" sz="2000" dirty="0"/>
            </a:br>
            <a:endParaRPr sz="2000" dirty="0"/>
          </a:p>
        </p:txBody>
      </p:sp>
      <p:sp>
        <p:nvSpPr>
          <p:cNvPr id="1610" name="Google Shape;1610;p65"/>
          <p:cNvSpPr txBox="1">
            <a:spLocks noGrp="1"/>
          </p:cNvSpPr>
          <p:nvPr>
            <p:ph type="subTitle" idx="1"/>
          </p:nvPr>
        </p:nvSpPr>
        <p:spPr>
          <a:xfrm>
            <a:off x="509508" y="1775572"/>
            <a:ext cx="3619115" cy="16950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00" dirty="0" err="1"/>
              <a:t>Mendeskripsikan</a:t>
            </a:r>
            <a:r>
              <a:rPr lang="en-US" sz="1300" dirty="0"/>
              <a:t> tata </a:t>
            </a:r>
            <a:r>
              <a:rPr lang="en-US" sz="1300" dirty="0" err="1"/>
              <a:t>arah</a:t>
            </a:r>
            <a:r>
              <a:rPr lang="en-US" sz="1300" dirty="0"/>
              <a:t> </a:t>
            </a:r>
            <a:r>
              <a:rPr lang="en-US" sz="1300" dirty="0" err="1"/>
              <a:t>kehidupan</a:t>
            </a:r>
            <a:r>
              <a:rPr lang="en-US" sz="1300" dirty="0"/>
              <a:t> </a:t>
            </a:r>
            <a:r>
              <a:rPr lang="en-US" sz="1300" dirty="0" err="1"/>
              <a:t>sekelompok</a:t>
            </a:r>
            <a:r>
              <a:rPr lang="en-US" sz="1300" dirty="0"/>
              <a:t> </a:t>
            </a:r>
            <a:r>
              <a:rPr lang="en-US" sz="1300" dirty="0" err="1"/>
              <a:t>manusia</a:t>
            </a:r>
            <a:endParaRPr lang="en-US" sz="13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00" dirty="0" err="1"/>
              <a:t>Memahami</a:t>
            </a:r>
            <a:r>
              <a:rPr lang="en-US" sz="1300" dirty="0"/>
              <a:t> </a:t>
            </a:r>
            <a:r>
              <a:rPr lang="en-US" sz="1300" dirty="0" err="1"/>
              <a:t>manusia</a:t>
            </a:r>
            <a:endParaRPr lang="en-US" sz="13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00" dirty="0" err="1"/>
              <a:t>Menemukan</a:t>
            </a:r>
            <a:r>
              <a:rPr lang="en-US" sz="1300" dirty="0"/>
              <a:t> </a:t>
            </a:r>
            <a:r>
              <a:rPr lang="en-US" sz="1300" dirty="0" err="1"/>
              <a:t>prinsip</a:t>
            </a:r>
            <a:r>
              <a:rPr lang="en-US" sz="1300" dirty="0"/>
              <a:t> </a:t>
            </a:r>
            <a:r>
              <a:rPr lang="en-US" sz="1300" dirty="0" err="1"/>
              <a:t>umum</a:t>
            </a:r>
            <a:r>
              <a:rPr lang="en-US" sz="1300" dirty="0"/>
              <a:t> </a:t>
            </a:r>
            <a:r>
              <a:rPr lang="en-US" sz="1300" dirty="0" err="1"/>
              <a:t>manusia</a:t>
            </a:r>
            <a:endParaRPr sz="1300" dirty="0"/>
          </a:p>
        </p:txBody>
      </p:sp>
      <p:grpSp>
        <p:nvGrpSpPr>
          <p:cNvPr id="1611" name="Google Shape;1611;p65"/>
          <p:cNvGrpSpPr/>
          <p:nvPr/>
        </p:nvGrpSpPr>
        <p:grpSpPr>
          <a:xfrm>
            <a:off x="4615242" y="1204191"/>
            <a:ext cx="3887090" cy="2735130"/>
            <a:chOff x="963088" y="1360625"/>
            <a:chExt cx="4035600" cy="2839628"/>
          </a:xfrm>
        </p:grpSpPr>
        <p:sp>
          <p:nvSpPr>
            <p:cNvPr id="1612" name="Google Shape;1612;p65"/>
            <p:cNvSpPr/>
            <p:nvPr/>
          </p:nvSpPr>
          <p:spPr>
            <a:xfrm>
              <a:off x="2363036" y="3733514"/>
              <a:ext cx="1235831" cy="466739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13" name="Google Shape;1613;p65"/>
            <p:cNvSpPr/>
            <p:nvPr/>
          </p:nvSpPr>
          <p:spPr>
            <a:xfrm>
              <a:off x="963088" y="1360625"/>
              <a:ext cx="4035600" cy="2422200"/>
            </a:xfrm>
            <a:prstGeom prst="roundRect">
              <a:avLst>
                <a:gd name="adj" fmla="val 6433"/>
              </a:avLst>
            </a:pr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14" name="Google Shape;161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525" y="1422752"/>
            <a:ext cx="3388500" cy="190602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" name="Google Shape;1608;p65">
            <a:extLst>
              <a:ext uri="{FF2B5EF4-FFF2-40B4-BE49-F238E27FC236}">
                <a16:creationId xmlns:a16="http://schemas.microsoft.com/office/drawing/2014/main" id="{2154BCC0-72D3-40B6-AD8A-EF774208CD10}"/>
              </a:ext>
            </a:extLst>
          </p:cNvPr>
          <p:cNvSpPr/>
          <p:nvPr/>
        </p:nvSpPr>
        <p:spPr>
          <a:xfrm rot="-243502" flipH="1">
            <a:off x="4432588" y="1046027"/>
            <a:ext cx="3857971" cy="3362909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1609;p65">
            <a:extLst>
              <a:ext uri="{FF2B5EF4-FFF2-40B4-BE49-F238E27FC236}">
                <a16:creationId xmlns:a16="http://schemas.microsoft.com/office/drawing/2014/main" id="{8CA3C34B-E3CE-413C-AFC0-D73CAF298F12}"/>
              </a:ext>
            </a:extLst>
          </p:cNvPr>
          <p:cNvSpPr txBox="1">
            <a:spLocks/>
          </p:cNvSpPr>
          <p:nvPr/>
        </p:nvSpPr>
        <p:spPr>
          <a:xfrm>
            <a:off x="4732926" y="1340048"/>
            <a:ext cx="3451655" cy="71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 err="1"/>
              <a:t>Manfaat</a:t>
            </a:r>
            <a:r>
              <a:rPr lang="id-ID" sz="2000" b="1" dirty="0"/>
              <a:t> </a:t>
            </a:r>
            <a:r>
              <a:rPr lang="en-US" sz="2000" b="1" dirty="0" err="1"/>
              <a:t>Antropologi</a:t>
            </a:r>
            <a:br>
              <a:rPr lang="id-ID" sz="2000" dirty="0"/>
            </a:br>
            <a:endParaRPr lang="id-ID" sz="2000" dirty="0"/>
          </a:p>
        </p:txBody>
      </p:sp>
      <p:sp>
        <p:nvSpPr>
          <p:cNvPr id="27" name="Google Shape;1610;p65">
            <a:extLst>
              <a:ext uri="{FF2B5EF4-FFF2-40B4-BE49-F238E27FC236}">
                <a16:creationId xmlns:a16="http://schemas.microsoft.com/office/drawing/2014/main" id="{F4821858-97F0-4D89-8790-4A1E40B8AD4B}"/>
              </a:ext>
            </a:extLst>
          </p:cNvPr>
          <p:cNvSpPr txBox="1">
            <a:spLocks/>
          </p:cNvSpPr>
          <p:nvPr/>
        </p:nvSpPr>
        <p:spPr>
          <a:xfrm>
            <a:off x="4576491" y="1899397"/>
            <a:ext cx="3848591" cy="20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200" dirty="0" err="1"/>
              <a:t>Mengetahui</a:t>
            </a:r>
            <a:r>
              <a:rPr lang="en-US" sz="1200" dirty="0"/>
              <a:t> </a:t>
            </a:r>
            <a:r>
              <a:rPr lang="en-US" sz="1200" dirty="0" err="1"/>
              <a:t>pola</a:t>
            </a:r>
            <a:r>
              <a:rPr lang="en-US" sz="1200" dirty="0"/>
              <a:t> </a:t>
            </a:r>
            <a:r>
              <a:rPr lang="en-US" sz="1200" dirty="0" err="1"/>
              <a:t>perilaku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200" dirty="0" err="1"/>
              <a:t>Mengetahui</a:t>
            </a:r>
            <a:r>
              <a:rPr lang="en-US" sz="1200" dirty="0"/>
              <a:t> </a:t>
            </a:r>
            <a:r>
              <a:rPr lang="en-US" sz="1200" dirty="0" err="1"/>
              <a:t>peran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kedudukan</a:t>
            </a:r>
            <a:r>
              <a:rPr lang="en-US" sz="1200" dirty="0"/>
              <a:t> pada </a:t>
            </a:r>
            <a:r>
              <a:rPr lang="en-US" sz="1200" dirty="0" err="1"/>
              <a:t>masyarakat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200" dirty="0" err="1"/>
              <a:t>Memperluas</a:t>
            </a:r>
            <a:r>
              <a:rPr lang="en-US" sz="1200" dirty="0"/>
              <a:t> </a:t>
            </a:r>
            <a:r>
              <a:rPr lang="en-US" sz="1200" dirty="0" err="1"/>
              <a:t>wawasan</a:t>
            </a:r>
            <a:r>
              <a:rPr lang="en-US" sz="1200" dirty="0"/>
              <a:t> tata </a:t>
            </a:r>
            <a:r>
              <a:rPr lang="en-US" sz="1200" dirty="0" err="1"/>
              <a:t>pergaulan</a:t>
            </a:r>
            <a:r>
              <a:rPr lang="en-US" sz="1200" dirty="0"/>
              <a:t> </a:t>
            </a:r>
            <a:r>
              <a:rPr lang="en-US" sz="1200" dirty="0" err="1"/>
              <a:t>umat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200" dirty="0" err="1"/>
              <a:t>Mengetahui</a:t>
            </a:r>
            <a:r>
              <a:rPr lang="en-US" sz="1200" dirty="0"/>
              <a:t> </a:t>
            </a:r>
            <a:r>
              <a:rPr lang="en-US" sz="1200" dirty="0" err="1"/>
              <a:t>problema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dan </a:t>
            </a:r>
            <a:r>
              <a:rPr lang="en-US" sz="1200" dirty="0" err="1"/>
              <a:t>solusinya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1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64"/>
          <p:cNvSpPr/>
          <p:nvPr/>
        </p:nvSpPr>
        <p:spPr>
          <a:xfrm rot="-2236874">
            <a:off x="3275874" y="-272162"/>
            <a:ext cx="2592231" cy="2152409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8" name="Google Shape;1528;p64"/>
          <p:cNvGrpSpPr/>
          <p:nvPr/>
        </p:nvGrpSpPr>
        <p:grpSpPr>
          <a:xfrm rot="-653346">
            <a:off x="897005" y="796638"/>
            <a:ext cx="1817457" cy="2306540"/>
            <a:chOff x="1154976" y="632775"/>
            <a:chExt cx="2502430" cy="3877954"/>
          </a:xfrm>
        </p:grpSpPr>
        <p:sp>
          <p:nvSpPr>
            <p:cNvPr id="1529" name="Google Shape;1529;p6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64"/>
          <p:cNvGrpSpPr/>
          <p:nvPr/>
        </p:nvGrpSpPr>
        <p:grpSpPr>
          <a:xfrm rot="359450">
            <a:off x="3663284" y="1435007"/>
            <a:ext cx="1817431" cy="2306661"/>
            <a:chOff x="1154976" y="632775"/>
            <a:chExt cx="2502430" cy="3877954"/>
          </a:xfrm>
        </p:grpSpPr>
        <p:sp>
          <p:nvSpPr>
            <p:cNvPr id="1532" name="Google Shape;1532;p6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64"/>
          <p:cNvGrpSpPr/>
          <p:nvPr/>
        </p:nvGrpSpPr>
        <p:grpSpPr>
          <a:xfrm rot="983185">
            <a:off x="6388276" y="873346"/>
            <a:ext cx="1817520" cy="2306743"/>
            <a:chOff x="1154976" y="632775"/>
            <a:chExt cx="2502430" cy="3877954"/>
          </a:xfrm>
        </p:grpSpPr>
        <p:sp>
          <p:nvSpPr>
            <p:cNvPr id="1535" name="Google Shape;1535;p6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7" name="Google Shape;1537;p64"/>
          <p:cNvSpPr/>
          <p:nvPr/>
        </p:nvSpPr>
        <p:spPr>
          <a:xfrm>
            <a:off x="3250309" y="3064962"/>
            <a:ext cx="2515152" cy="1738102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64"/>
          <p:cNvSpPr/>
          <p:nvPr/>
        </p:nvSpPr>
        <p:spPr>
          <a:xfrm flipH="1">
            <a:off x="6039463" y="2400274"/>
            <a:ext cx="2515129" cy="1359233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64"/>
          <p:cNvSpPr/>
          <p:nvPr/>
        </p:nvSpPr>
        <p:spPr>
          <a:xfrm>
            <a:off x="589388" y="2400274"/>
            <a:ext cx="2515129" cy="1359233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64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Niken</a:t>
            </a:r>
            <a:r>
              <a:rPr dirty="0"/>
              <a:t> </a:t>
            </a:r>
            <a:r>
              <a:rPr dirty="0" err="1"/>
              <a:t>Nur</a:t>
            </a:r>
            <a:r>
              <a:rPr dirty="0"/>
              <a:t> Amelia</a:t>
            </a:r>
          </a:p>
        </p:txBody>
      </p:sp>
      <p:sp>
        <p:nvSpPr>
          <p:cNvPr id="1541" name="Google Shape;1541;p64"/>
          <p:cNvSpPr txBox="1">
            <a:spLocks noGrp="1"/>
          </p:cNvSpPr>
          <p:nvPr>
            <p:ph type="subTitle" idx="1"/>
          </p:nvPr>
        </p:nvSpPr>
        <p:spPr>
          <a:xfrm>
            <a:off x="634919" y="283211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K7120186</a:t>
            </a:r>
          </a:p>
        </p:txBody>
      </p:sp>
      <p:sp>
        <p:nvSpPr>
          <p:cNvPr id="1542" name="Google Shape;1542;p64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Putriana Dafa P.</a:t>
            </a:r>
            <a:endParaRPr dirty="0"/>
          </a:p>
        </p:txBody>
      </p:sp>
      <p:sp>
        <p:nvSpPr>
          <p:cNvPr id="1543" name="Google Shape;1543;p64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K120208</a:t>
            </a:r>
          </a:p>
        </p:txBody>
      </p:sp>
      <p:sp>
        <p:nvSpPr>
          <p:cNvPr id="1544" name="Google Shape;1544;p64"/>
          <p:cNvSpPr txBox="1">
            <a:spLocks noGrp="1"/>
          </p:cNvSpPr>
          <p:nvPr>
            <p:ph type="title" idx="4"/>
          </p:nvPr>
        </p:nvSpPr>
        <p:spPr>
          <a:xfrm>
            <a:off x="6127234" y="2558818"/>
            <a:ext cx="2444836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Wuri Putrianingsih</a:t>
            </a:r>
            <a:endParaRPr dirty="0"/>
          </a:p>
        </p:txBody>
      </p:sp>
      <p:sp>
        <p:nvSpPr>
          <p:cNvPr id="1545" name="Google Shape;1545;p64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K7120272</a:t>
            </a:r>
          </a:p>
        </p:txBody>
      </p:sp>
      <p:sp>
        <p:nvSpPr>
          <p:cNvPr id="1546" name="Google Shape;1546;p64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/>
              <a:t>Nama </a:t>
            </a:r>
            <a:r>
              <a:rPr sz="2000" dirty="0" err="1"/>
              <a:t>Anggota</a:t>
            </a:r>
            <a:r>
              <a:rPr sz="2000" dirty="0"/>
              <a:t> </a:t>
            </a:r>
            <a:r>
              <a:rPr sz="2000" dirty="0" err="1"/>
              <a:t>Kelompok</a:t>
            </a:r>
            <a:endParaRPr sz="2000" dirty="0"/>
          </a:p>
        </p:txBody>
      </p:sp>
      <p:grpSp>
        <p:nvGrpSpPr>
          <p:cNvPr id="1547" name="Google Shape;1547;p64"/>
          <p:cNvGrpSpPr/>
          <p:nvPr/>
        </p:nvGrpSpPr>
        <p:grpSpPr>
          <a:xfrm>
            <a:off x="4135159" y="1865825"/>
            <a:ext cx="873696" cy="930188"/>
            <a:chOff x="4218650" y="1672075"/>
            <a:chExt cx="706702" cy="752397"/>
          </a:xfrm>
        </p:grpSpPr>
        <p:grpSp>
          <p:nvGrpSpPr>
            <p:cNvPr id="1548" name="Google Shape;1548;p64"/>
            <p:cNvGrpSpPr/>
            <p:nvPr/>
          </p:nvGrpSpPr>
          <p:grpSpPr>
            <a:xfrm>
              <a:off x="4218650" y="1672075"/>
              <a:ext cx="706702" cy="752397"/>
              <a:chOff x="4218650" y="1672075"/>
              <a:chExt cx="706702" cy="752397"/>
            </a:xfrm>
          </p:grpSpPr>
          <p:sp>
            <p:nvSpPr>
              <p:cNvPr id="1549" name="Google Shape;1549;p64"/>
              <p:cNvSpPr/>
              <p:nvPr/>
            </p:nvSpPr>
            <p:spPr>
              <a:xfrm>
                <a:off x="4577190" y="1672075"/>
                <a:ext cx="47429" cy="213763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7396" extrusionOk="0">
                    <a:moveTo>
                      <a:pt x="748" y="1"/>
                    </a:moveTo>
                    <a:cubicBezTo>
                      <a:pt x="402" y="1"/>
                      <a:pt x="43" y="232"/>
                      <a:pt x="17" y="667"/>
                    </a:cubicBezTo>
                    <a:lnTo>
                      <a:pt x="0" y="667"/>
                    </a:lnTo>
                    <a:cubicBezTo>
                      <a:pt x="17" y="1829"/>
                      <a:pt x="103" y="2991"/>
                      <a:pt x="188" y="4136"/>
                    </a:cubicBezTo>
                    <a:cubicBezTo>
                      <a:pt x="256" y="5110"/>
                      <a:pt x="239" y="6271"/>
                      <a:pt x="632" y="7160"/>
                    </a:cubicBezTo>
                    <a:cubicBezTo>
                      <a:pt x="699" y="7323"/>
                      <a:pt x="855" y="7396"/>
                      <a:pt x="1017" y="7396"/>
                    </a:cubicBezTo>
                    <a:cubicBezTo>
                      <a:pt x="1228" y="7396"/>
                      <a:pt x="1448" y="7271"/>
                      <a:pt x="1487" y="7057"/>
                    </a:cubicBezTo>
                    <a:cubicBezTo>
                      <a:pt x="1640" y="6118"/>
                      <a:pt x="1470" y="5075"/>
                      <a:pt x="1435" y="4136"/>
                    </a:cubicBezTo>
                    <a:cubicBezTo>
                      <a:pt x="1401" y="2974"/>
                      <a:pt x="1384" y="1829"/>
                      <a:pt x="1401" y="667"/>
                    </a:cubicBezTo>
                    <a:cubicBezTo>
                      <a:pt x="1401" y="215"/>
                      <a:pt x="1081" y="1"/>
                      <a:pt x="7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4"/>
              <p:cNvSpPr/>
              <p:nvPr/>
            </p:nvSpPr>
            <p:spPr>
              <a:xfrm>
                <a:off x="4684738" y="1794681"/>
                <a:ext cx="7468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747" extrusionOk="0">
                    <a:moveTo>
                      <a:pt x="1761" y="0"/>
                    </a:moveTo>
                    <a:cubicBezTo>
                      <a:pt x="1722" y="0"/>
                      <a:pt x="1683" y="4"/>
                      <a:pt x="1644" y="13"/>
                    </a:cubicBezTo>
                    <a:cubicBezTo>
                      <a:pt x="961" y="133"/>
                      <a:pt x="841" y="1158"/>
                      <a:pt x="704" y="1688"/>
                    </a:cubicBezTo>
                    <a:cubicBezTo>
                      <a:pt x="465" y="2508"/>
                      <a:pt x="89" y="3396"/>
                      <a:pt x="21" y="4251"/>
                    </a:cubicBezTo>
                    <a:cubicBezTo>
                      <a:pt x="0" y="4570"/>
                      <a:pt x="259" y="4746"/>
                      <a:pt x="524" y="4746"/>
                    </a:cubicBezTo>
                    <a:cubicBezTo>
                      <a:pt x="699" y="4746"/>
                      <a:pt x="876" y="4670"/>
                      <a:pt x="978" y="4507"/>
                    </a:cubicBezTo>
                    <a:cubicBezTo>
                      <a:pt x="1405" y="3824"/>
                      <a:pt x="1593" y="2935"/>
                      <a:pt x="1866" y="2183"/>
                    </a:cubicBezTo>
                    <a:cubicBezTo>
                      <a:pt x="2071" y="1636"/>
                      <a:pt x="2584" y="833"/>
                      <a:pt x="2225" y="252"/>
                    </a:cubicBezTo>
                    <a:cubicBezTo>
                      <a:pt x="2126" y="97"/>
                      <a:pt x="1946" y="0"/>
                      <a:pt x="17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4"/>
              <p:cNvSpPr/>
              <p:nvPr/>
            </p:nvSpPr>
            <p:spPr>
              <a:xfrm>
                <a:off x="4729335" y="1875407"/>
                <a:ext cx="196017" cy="111332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3852" extrusionOk="0">
                    <a:moveTo>
                      <a:pt x="5928" y="0"/>
                    </a:moveTo>
                    <a:cubicBezTo>
                      <a:pt x="5689" y="0"/>
                      <a:pt x="5462" y="156"/>
                      <a:pt x="5364" y="381"/>
                    </a:cubicBezTo>
                    <a:lnTo>
                      <a:pt x="5278" y="467"/>
                    </a:lnTo>
                    <a:cubicBezTo>
                      <a:pt x="5107" y="586"/>
                      <a:pt x="4937" y="689"/>
                      <a:pt x="4766" y="791"/>
                    </a:cubicBezTo>
                    <a:cubicBezTo>
                      <a:pt x="4253" y="1082"/>
                      <a:pt x="3706" y="1321"/>
                      <a:pt x="3177" y="1577"/>
                    </a:cubicBezTo>
                    <a:cubicBezTo>
                      <a:pt x="2288" y="1987"/>
                      <a:pt x="1075" y="2295"/>
                      <a:pt x="340" y="2978"/>
                    </a:cubicBezTo>
                    <a:cubicBezTo>
                      <a:pt x="0" y="3303"/>
                      <a:pt x="290" y="3852"/>
                      <a:pt x="715" y="3852"/>
                    </a:cubicBezTo>
                    <a:cubicBezTo>
                      <a:pt x="760" y="3852"/>
                      <a:pt x="806" y="3846"/>
                      <a:pt x="853" y="3833"/>
                    </a:cubicBezTo>
                    <a:cubicBezTo>
                      <a:pt x="2186" y="3491"/>
                      <a:pt x="3518" y="2842"/>
                      <a:pt x="4783" y="2295"/>
                    </a:cubicBezTo>
                    <a:cubicBezTo>
                      <a:pt x="5313" y="2073"/>
                      <a:pt x="6133" y="1782"/>
                      <a:pt x="6457" y="1270"/>
                    </a:cubicBezTo>
                    <a:cubicBezTo>
                      <a:pt x="6782" y="791"/>
                      <a:pt x="6662" y="193"/>
                      <a:pt x="6081" y="22"/>
                    </a:cubicBezTo>
                    <a:cubicBezTo>
                      <a:pt x="6030" y="7"/>
                      <a:pt x="5979" y="0"/>
                      <a:pt x="5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4"/>
              <p:cNvSpPr/>
              <p:nvPr/>
            </p:nvSpPr>
            <p:spPr>
              <a:xfrm>
                <a:off x="4738179" y="2027638"/>
                <a:ext cx="131882" cy="4023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1392" extrusionOk="0">
                    <a:moveTo>
                      <a:pt x="1060" y="18"/>
                    </a:moveTo>
                    <a:cubicBezTo>
                      <a:pt x="908" y="18"/>
                      <a:pt x="526" y="72"/>
                      <a:pt x="371" y="72"/>
                    </a:cubicBezTo>
                    <a:cubicBezTo>
                      <a:pt x="352" y="72"/>
                      <a:pt x="336" y="71"/>
                      <a:pt x="325" y="69"/>
                    </a:cubicBezTo>
                    <a:lnTo>
                      <a:pt x="239" y="69"/>
                    </a:lnTo>
                    <a:cubicBezTo>
                      <a:pt x="171" y="69"/>
                      <a:pt x="86" y="120"/>
                      <a:pt x="51" y="189"/>
                    </a:cubicBezTo>
                    <a:cubicBezTo>
                      <a:pt x="0" y="291"/>
                      <a:pt x="34" y="428"/>
                      <a:pt x="137" y="496"/>
                    </a:cubicBezTo>
                    <a:cubicBezTo>
                      <a:pt x="615" y="821"/>
                      <a:pt x="1435" y="941"/>
                      <a:pt x="2102" y="1077"/>
                    </a:cubicBezTo>
                    <a:cubicBezTo>
                      <a:pt x="2541" y="1167"/>
                      <a:pt x="3151" y="1391"/>
                      <a:pt x="3673" y="1391"/>
                    </a:cubicBezTo>
                    <a:cubicBezTo>
                      <a:pt x="3942" y="1391"/>
                      <a:pt x="4188" y="1332"/>
                      <a:pt x="4374" y="1163"/>
                    </a:cubicBezTo>
                    <a:cubicBezTo>
                      <a:pt x="4528" y="1009"/>
                      <a:pt x="4562" y="753"/>
                      <a:pt x="4443" y="565"/>
                    </a:cubicBezTo>
                    <a:cubicBezTo>
                      <a:pt x="4067" y="1"/>
                      <a:pt x="3110" y="138"/>
                      <a:pt x="2512" y="103"/>
                    </a:cubicBezTo>
                    <a:lnTo>
                      <a:pt x="1060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4"/>
              <p:cNvSpPr/>
              <p:nvPr/>
            </p:nvSpPr>
            <p:spPr>
              <a:xfrm>
                <a:off x="4711878" y="2107670"/>
                <a:ext cx="133674" cy="104049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3600" extrusionOk="0">
                    <a:moveTo>
                      <a:pt x="489" y="0"/>
                    </a:moveTo>
                    <a:cubicBezTo>
                      <a:pt x="207" y="0"/>
                      <a:pt x="0" y="360"/>
                      <a:pt x="227" y="615"/>
                    </a:cubicBezTo>
                    <a:cubicBezTo>
                      <a:pt x="705" y="1196"/>
                      <a:pt x="1457" y="1623"/>
                      <a:pt x="2038" y="2101"/>
                    </a:cubicBezTo>
                    <a:cubicBezTo>
                      <a:pt x="2397" y="2392"/>
                      <a:pt x="2756" y="2665"/>
                      <a:pt x="3080" y="2973"/>
                    </a:cubicBezTo>
                    <a:cubicBezTo>
                      <a:pt x="3183" y="3075"/>
                      <a:pt x="3268" y="3212"/>
                      <a:pt x="3371" y="3297"/>
                    </a:cubicBezTo>
                    <a:cubicBezTo>
                      <a:pt x="3439" y="3366"/>
                      <a:pt x="3524" y="3417"/>
                      <a:pt x="3610" y="3468"/>
                    </a:cubicBezTo>
                    <a:cubicBezTo>
                      <a:pt x="3653" y="3501"/>
                      <a:pt x="3669" y="3513"/>
                      <a:pt x="3666" y="3513"/>
                    </a:cubicBezTo>
                    <a:cubicBezTo>
                      <a:pt x="3664" y="3513"/>
                      <a:pt x="3657" y="3509"/>
                      <a:pt x="3644" y="3503"/>
                    </a:cubicBezTo>
                    <a:lnTo>
                      <a:pt x="3644" y="3503"/>
                    </a:lnTo>
                    <a:cubicBezTo>
                      <a:pt x="3766" y="3566"/>
                      <a:pt x="3907" y="3600"/>
                      <a:pt x="4043" y="3600"/>
                    </a:cubicBezTo>
                    <a:cubicBezTo>
                      <a:pt x="4347" y="3600"/>
                      <a:pt x="4624" y="3431"/>
                      <a:pt x="4601" y="3041"/>
                    </a:cubicBezTo>
                    <a:cubicBezTo>
                      <a:pt x="4550" y="2477"/>
                      <a:pt x="4105" y="2289"/>
                      <a:pt x="3695" y="2016"/>
                    </a:cubicBezTo>
                    <a:cubicBezTo>
                      <a:pt x="2721" y="1384"/>
                      <a:pt x="1747" y="495"/>
                      <a:pt x="671" y="51"/>
                    </a:cubicBezTo>
                    <a:cubicBezTo>
                      <a:pt x="609" y="16"/>
                      <a:pt x="548" y="0"/>
                      <a:pt x="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4"/>
              <p:cNvSpPr/>
              <p:nvPr/>
            </p:nvSpPr>
            <p:spPr>
              <a:xfrm>
                <a:off x="4660633" y="2197096"/>
                <a:ext cx="159050" cy="182519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6315" extrusionOk="0">
                    <a:moveTo>
                      <a:pt x="656" y="0"/>
                    </a:moveTo>
                    <a:cubicBezTo>
                      <a:pt x="314" y="0"/>
                      <a:pt x="1" y="362"/>
                      <a:pt x="206" y="733"/>
                    </a:cubicBezTo>
                    <a:cubicBezTo>
                      <a:pt x="667" y="1673"/>
                      <a:pt x="1419" y="2510"/>
                      <a:pt x="2034" y="3330"/>
                    </a:cubicBezTo>
                    <a:cubicBezTo>
                      <a:pt x="2581" y="4065"/>
                      <a:pt x="3110" y="4800"/>
                      <a:pt x="3674" y="5534"/>
                    </a:cubicBezTo>
                    <a:cubicBezTo>
                      <a:pt x="3794" y="5722"/>
                      <a:pt x="3948" y="5910"/>
                      <a:pt x="4101" y="6098"/>
                    </a:cubicBezTo>
                    <a:cubicBezTo>
                      <a:pt x="4234" y="6251"/>
                      <a:pt x="4389" y="6315"/>
                      <a:pt x="4541" y="6315"/>
                    </a:cubicBezTo>
                    <a:cubicBezTo>
                      <a:pt x="5037" y="6315"/>
                      <a:pt x="5503" y="5638"/>
                      <a:pt x="5058" y="5141"/>
                    </a:cubicBezTo>
                    <a:cubicBezTo>
                      <a:pt x="4324" y="4338"/>
                      <a:pt x="3657" y="3450"/>
                      <a:pt x="2991" y="2596"/>
                    </a:cubicBezTo>
                    <a:cubicBezTo>
                      <a:pt x="2342" y="1793"/>
                      <a:pt x="1743" y="836"/>
                      <a:pt x="992" y="135"/>
                    </a:cubicBezTo>
                    <a:cubicBezTo>
                      <a:pt x="889" y="41"/>
                      <a:pt x="771" y="0"/>
                      <a:pt x="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4"/>
              <p:cNvSpPr/>
              <p:nvPr/>
            </p:nvSpPr>
            <p:spPr>
              <a:xfrm>
                <a:off x="4550022" y="2218513"/>
                <a:ext cx="44972" cy="15723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5440" extrusionOk="0">
                    <a:moveTo>
                      <a:pt x="1280" y="0"/>
                    </a:moveTo>
                    <a:cubicBezTo>
                      <a:pt x="1214" y="0"/>
                      <a:pt x="1146" y="25"/>
                      <a:pt x="1094" y="78"/>
                    </a:cubicBezTo>
                    <a:cubicBezTo>
                      <a:pt x="1117" y="58"/>
                      <a:pt x="1127" y="50"/>
                      <a:pt x="1127" y="50"/>
                    </a:cubicBezTo>
                    <a:lnTo>
                      <a:pt x="1127" y="50"/>
                    </a:lnTo>
                    <a:cubicBezTo>
                      <a:pt x="1129" y="50"/>
                      <a:pt x="968" y="197"/>
                      <a:pt x="940" y="266"/>
                    </a:cubicBezTo>
                    <a:cubicBezTo>
                      <a:pt x="889" y="419"/>
                      <a:pt x="855" y="556"/>
                      <a:pt x="838" y="710"/>
                    </a:cubicBezTo>
                    <a:cubicBezTo>
                      <a:pt x="718" y="1239"/>
                      <a:pt x="633" y="1769"/>
                      <a:pt x="530" y="2299"/>
                    </a:cubicBezTo>
                    <a:cubicBezTo>
                      <a:pt x="428" y="2811"/>
                      <a:pt x="308" y="3392"/>
                      <a:pt x="188" y="3956"/>
                    </a:cubicBezTo>
                    <a:cubicBezTo>
                      <a:pt x="154" y="4127"/>
                      <a:pt x="86" y="4281"/>
                      <a:pt x="35" y="4452"/>
                    </a:cubicBezTo>
                    <a:cubicBezTo>
                      <a:pt x="0" y="4588"/>
                      <a:pt x="0" y="4742"/>
                      <a:pt x="35" y="4879"/>
                    </a:cubicBezTo>
                    <a:cubicBezTo>
                      <a:pt x="35" y="5033"/>
                      <a:pt x="86" y="5169"/>
                      <a:pt x="188" y="5272"/>
                    </a:cubicBezTo>
                    <a:cubicBezTo>
                      <a:pt x="283" y="5390"/>
                      <a:pt x="411" y="5439"/>
                      <a:pt x="543" y="5439"/>
                    </a:cubicBezTo>
                    <a:cubicBezTo>
                      <a:pt x="696" y="5439"/>
                      <a:pt x="855" y="5373"/>
                      <a:pt x="974" y="5272"/>
                    </a:cubicBezTo>
                    <a:cubicBezTo>
                      <a:pt x="1453" y="4879"/>
                      <a:pt x="1316" y="3597"/>
                      <a:pt x="1350" y="2897"/>
                    </a:cubicBezTo>
                    <a:cubicBezTo>
                      <a:pt x="1384" y="2316"/>
                      <a:pt x="1419" y="1735"/>
                      <a:pt x="1487" y="1171"/>
                    </a:cubicBezTo>
                    <a:cubicBezTo>
                      <a:pt x="1504" y="949"/>
                      <a:pt x="1538" y="710"/>
                      <a:pt x="1555" y="488"/>
                    </a:cubicBezTo>
                    <a:cubicBezTo>
                      <a:pt x="1555" y="385"/>
                      <a:pt x="1538" y="283"/>
                      <a:pt x="1521" y="180"/>
                    </a:cubicBezTo>
                    <a:cubicBezTo>
                      <a:pt x="1489" y="64"/>
                      <a:pt x="1386" y="0"/>
                      <a:pt x="12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4"/>
              <p:cNvSpPr/>
              <p:nvPr/>
            </p:nvSpPr>
            <p:spPr>
              <a:xfrm>
                <a:off x="4330071" y="2195275"/>
                <a:ext cx="158790" cy="229197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930" extrusionOk="0">
                    <a:moveTo>
                      <a:pt x="4980" y="1"/>
                    </a:moveTo>
                    <a:cubicBezTo>
                      <a:pt x="4924" y="1"/>
                      <a:pt x="4866" y="14"/>
                      <a:pt x="4808" y="44"/>
                    </a:cubicBezTo>
                    <a:cubicBezTo>
                      <a:pt x="2331" y="1292"/>
                      <a:pt x="1562" y="4008"/>
                      <a:pt x="468" y="6332"/>
                    </a:cubicBezTo>
                    <a:cubicBezTo>
                      <a:pt x="263" y="6554"/>
                      <a:pt x="144" y="6828"/>
                      <a:pt x="92" y="7118"/>
                    </a:cubicBezTo>
                    <a:cubicBezTo>
                      <a:pt x="0" y="7610"/>
                      <a:pt x="418" y="7930"/>
                      <a:pt x="797" y="7930"/>
                    </a:cubicBezTo>
                    <a:cubicBezTo>
                      <a:pt x="1050" y="7930"/>
                      <a:pt x="1285" y="7788"/>
                      <a:pt x="1340" y="7460"/>
                    </a:cubicBezTo>
                    <a:cubicBezTo>
                      <a:pt x="1818" y="4760"/>
                      <a:pt x="3322" y="2488"/>
                      <a:pt x="5235" y="608"/>
                    </a:cubicBezTo>
                    <a:cubicBezTo>
                      <a:pt x="5493" y="365"/>
                      <a:pt x="5270" y="1"/>
                      <a:pt x="49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4"/>
              <p:cNvSpPr/>
              <p:nvPr/>
            </p:nvSpPr>
            <p:spPr>
              <a:xfrm>
                <a:off x="4257351" y="2092785"/>
                <a:ext cx="149195" cy="46706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616" extrusionOk="0">
                    <a:moveTo>
                      <a:pt x="4626" y="1"/>
                    </a:moveTo>
                    <a:cubicBezTo>
                      <a:pt x="4570" y="1"/>
                      <a:pt x="4517" y="2"/>
                      <a:pt x="4488" y="2"/>
                    </a:cubicBezTo>
                    <a:cubicBezTo>
                      <a:pt x="4317" y="19"/>
                      <a:pt x="4129" y="36"/>
                      <a:pt x="3958" y="54"/>
                    </a:cubicBezTo>
                    <a:cubicBezTo>
                      <a:pt x="3446" y="122"/>
                      <a:pt x="2933" y="156"/>
                      <a:pt x="2421" y="207"/>
                    </a:cubicBezTo>
                    <a:cubicBezTo>
                      <a:pt x="1771" y="276"/>
                      <a:pt x="883" y="173"/>
                      <a:pt x="370" y="634"/>
                    </a:cubicBezTo>
                    <a:cubicBezTo>
                      <a:pt x="0" y="1004"/>
                      <a:pt x="284" y="1596"/>
                      <a:pt x="756" y="1596"/>
                    </a:cubicBezTo>
                    <a:cubicBezTo>
                      <a:pt x="788" y="1596"/>
                      <a:pt x="820" y="1594"/>
                      <a:pt x="854" y="1588"/>
                    </a:cubicBezTo>
                    <a:lnTo>
                      <a:pt x="854" y="1588"/>
                    </a:lnTo>
                    <a:cubicBezTo>
                      <a:pt x="779" y="1607"/>
                      <a:pt x="819" y="1611"/>
                      <a:pt x="880" y="1611"/>
                    </a:cubicBezTo>
                    <a:cubicBezTo>
                      <a:pt x="929" y="1611"/>
                      <a:pt x="992" y="1608"/>
                      <a:pt x="1019" y="1608"/>
                    </a:cubicBezTo>
                    <a:cubicBezTo>
                      <a:pt x="1065" y="1613"/>
                      <a:pt x="1112" y="1615"/>
                      <a:pt x="1160" y="1615"/>
                    </a:cubicBezTo>
                    <a:cubicBezTo>
                      <a:pt x="1291" y="1615"/>
                      <a:pt x="1429" y="1599"/>
                      <a:pt x="1566" y="1574"/>
                    </a:cubicBezTo>
                    <a:cubicBezTo>
                      <a:pt x="1993" y="1506"/>
                      <a:pt x="2438" y="1438"/>
                      <a:pt x="2865" y="1352"/>
                    </a:cubicBezTo>
                    <a:cubicBezTo>
                      <a:pt x="3309" y="1284"/>
                      <a:pt x="3770" y="1181"/>
                      <a:pt x="4215" y="1079"/>
                    </a:cubicBezTo>
                    <a:cubicBezTo>
                      <a:pt x="4573" y="1010"/>
                      <a:pt x="4881" y="788"/>
                      <a:pt x="5069" y="481"/>
                    </a:cubicBezTo>
                    <a:cubicBezTo>
                      <a:pt x="5162" y="279"/>
                      <a:pt x="5016" y="64"/>
                      <a:pt x="4822" y="64"/>
                    </a:cubicBezTo>
                    <a:cubicBezTo>
                      <a:pt x="4802" y="64"/>
                      <a:pt x="4782" y="66"/>
                      <a:pt x="4761" y="71"/>
                    </a:cubicBezTo>
                    <a:cubicBezTo>
                      <a:pt x="4920" y="10"/>
                      <a:pt x="4765" y="1"/>
                      <a:pt x="46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4"/>
              <p:cNvSpPr/>
              <p:nvPr/>
            </p:nvSpPr>
            <p:spPr>
              <a:xfrm>
                <a:off x="4218650" y="1926102"/>
                <a:ext cx="191132" cy="88326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3056" extrusionOk="0">
                    <a:moveTo>
                      <a:pt x="647" y="1"/>
                    </a:moveTo>
                    <a:cubicBezTo>
                      <a:pt x="614" y="1"/>
                      <a:pt x="581" y="4"/>
                      <a:pt x="547" y="11"/>
                    </a:cubicBezTo>
                    <a:cubicBezTo>
                      <a:pt x="52" y="97"/>
                      <a:pt x="1" y="609"/>
                      <a:pt x="171" y="985"/>
                    </a:cubicBezTo>
                    <a:cubicBezTo>
                      <a:pt x="411" y="1498"/>
                      <a:pt x="1179" y="1686"/>
                      <a:pt x="1658" y="1857"/>
                    </a:cubicBezTo>
                    <a:cubicBezTo>
                      <a:pt x="2461" y="2147"/>
                      <a:pt x="3281" y="2369"/>
                      <a:pt x="4118" y="2591"/>
                    </a:cubicBezTo>
                    <a:cubicBezTo>
                      <a:pt x="4703" y="2754"/>
                      <a:pt x="5442" y="3055"/>
                      <a:pt x="6072" y="3055"/>
                    </a:cubicBezTo>
                    <a:cubicBezTo>
                      <a:pt x="6104" y="3055"/>
                      <a:pt x="6137" y="3054"/>
                      <a:pt x="6169" y="3053"/>
                    </a:cubicBezTo>
                    <a:cubicBezTo>
                      <a:pt x="6510" y="3053"/>
                      <a:pt x="6613" y="2608"/>
                      <a:pt x="6340" y="2437"/>
                    </a:cubicBezTo>
                    <a:cubicBezTo>
                      <a:pt x="5554" y="1925"/>
                      <a:pt x="4340" y="1737"/>
                      <a:pt x="3452" y="1412"/>
                    </a:cubicBezTo>
                    <a:cubicBezTo>
                      <a:pt x="2888" y="1207"/>
                      <a:pt x="2324" y="985"/>
                      <a:pt x="1795" y="746"/>
                    </a:cubicBezTo>
                    <a:cubicBezTo>
                      <a:pt x="1590" y="643"/>
                      <a:pt x="1402" y="541"/>
                      <a:pt x="1214" y="421"/>
                    </a:cubicBezTo>
                    <a:cubicBezTo>
                      <a:pt x="1162" y="387"/>
                      <a:pt x="1128" y="353"/>
                      <a:pt x="1077" y="336"/>
                    </a:cubicBezTo>
                    <a:cubicBezTo>
                      <a:pt x="1018" y="130"/>
                      <a:pt x="846" y="1"/>
                      <a:pt x="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4"/>
              <p:cNvSpPr/>
              <p:nvPr/>
            </p:nvSpPr>
            <p:spPr>
              <a:xfrm>
                <a:off x="4368772" y="1732713"/>
                <a:ext cx="124252" cy="19041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6588" extrusionOk="0">
                    <a:moveTo>
                      <a:pt x="644" y="0"/>
                    </a:moveTo>
                    <a:cubicBezTo>
                      <a:pt x="390" y="0"/>
                      <a:pt x="139" y="267"/>
                      <a:pt x="103" y="517"/>
                    </a:cubicBezTo>
                    <a:cubicBezTo>
                      <a:pt x="1" y="1491"/>
                      <a:pt x="838" y="2704"/>
                      <a:pt x="1333" y="3490"/>
                    </a:cubicBezTo>
                    <a:cubicBezTo>
                      <a:pt x="1966" y="4532"/>
                      <a:pt x="2683" y="5609"/>
                      <a:pt x="3572" y="6446"/>
                    </a:cubicBezTo>
                    <a:cubicBezTo>
                      <a:pt x="3643" y="6546"/>
                      <a:pt x="3738" y="6588"/>
                      <a:pt x="3830" y="6588"/>
                    </a:cubicBezTo>
                    <a:cubicBezTo>
                      <a:pt x="4070" y="6588"/>
                      <a:pt x="4298" y="6311"/>
                      <a:pt x="4101" y="6053"/>
                    </a:cubicBezTo>
                    <a:cubicBezTo>
                      <a:pt x="3589" y="5096"/>
                      <a:pt x="2922" y="4208"/>
                      <a:pt x="2393" y="3251"/>
                    </a:cubicBezTo>
                    <a:cubicBezTo>
                      <a:pt x="2068" y="2670"/>
                      <a:pt x="1795" y="2072"/>
                      <a:pt x="1539" y="1457"/>
                    </a:cubicBezTo>
                    <a:cubicBezTo>
                      <a:pt x="1368" y="978"/>
                      <a:pt x="1282" y="568"/>
                      <a:pt x="958" y="175"/>
                    </a:cubicBezTo>
                    <a:cubicBezTo>
                      <a:pt x="864" y="51"/>
                      <a:pt x="754" y="0"/>
                      <a:pt x="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0" name="Google Shape;1560;p64"/>
            <p:cNvSpPr/>
            <p:nvPr/>
          </p:nvSpPr>
          <p:spPr>
            <a:xfrm>
              <a:off x="4439931" y="1913905"/>
              <a:ext cx="278996" cy="271886"/>
            </a:xfrm>
            <a:custGeom>
              <a:avLst/>
              <a:gdLst/>
              <a:ahLst/>
              <a:cxnLst/>
              <a:rect l="l" t="t" r="r" b="b"/>
              <a:pathLst>
                <a:path w="9653" h="9407" extrusionOk="0">
                  <a:moveTo>
                    <a:pt x="5671" y="0"/>
                  </a:moveTo>
                  <a:cubicBezTo>
                    <a:pt x="5299" y="0"/>
                    <a:pt x="4932" y="273"/>
                    <a:pt x="4920" y="621"/>
                  </a:cubicBezTo>
                  <a:cubicBezTo>
                    <a:pt x="4732" y="484"/>
                    <a:pt x="4561" y="365"/>
                    <a:pt x="4373" y="245"/>
                  </a:cubicBezTo>
                  <a:cubicBezTo>
                    <a:pt x="4273" y="179"/>
                    <a:pt x="4164" y="150"/>
                    <a:pt x="4057" y="150"/>
                  </a:cubicBezTo>
                  <a:cubicBezTo>
                    <a:pt x="3578" y="150"/>
                    <a:pt x="3113" y="725"/>
                    <a:pt x="3433" y="1185"/>
                  </a:cubicBezTo>
                  <a:lnTo>
                    <a:pt x="4254" y="2279"/>
                  </a:lnTo>
                  <a:cubicBezTo>
                    <a:pt x="3929" y="2022"/>
                    <a:pt x="3604" y="1766"/>
                    <a:pt x="3280" y="1527"/>
                  </a:cubicBezTo>
                  <a:cubicBezTo>
                    <a:pt x="3186" y="1456"/>
                    <a:pt x="3084" y="1425"/>
                    <a:pt x="2982" y="1425"/>
                  </a:cubicBezTo>
                  <a:cubicBezTo>
                    <a:pt x="2541" y="1425"/>
                    <a:pt x="2103" y="1996"/>
                    <a:pt x="2408" y="2398"/>
                  </a:cubicBezTo>
                  <a:cubicBezTo>
                    <a:pt x="2784" y="2911"/>
                    <a:pt x="3143" y="3338"/>
                    <a:pt x="3536" y="3799"/>
                  </a:cubicBezTo>
                  <a:cubicBezTo>
                    <a:pt x="3246" y="3543"/>
                    <a:pt x="2972" y="3304"/>
                    <a:pt x="2682" y="3082"/>
                  </a:cubicBezTo>
                  <a:cubicBezTo>
                    <a:pt x="2558" y="2979"/>
                    <a:pt x="2414" y="2934"/>
                    <a:pt x="2273" y="2934"/>
                  </a:cubicBezTo>
                  <a:cubicBezTo>
                    <a:pt x="1851" y="2934"/>
                    <a:pt x="1460" y="3338"/>
                    <a:pt x="1742" y="3799"/>
                  </a:cubicBezTo>
                  <a:cubicBezTo>
                    <a:pt x="2391" y="4859"/>
                    <a:pt x="3092" y="5884"/>
                    <a:pt x="3775" y="6909"/>
                  </a:cubicBezTo>
                  <a:cubicBezTo>
                    <a:pt x="2955" y="6311"/>
                    <a:pt x="2152" y="5696"/>
                    <a:pt x="1315" y="5115"/>
                  </a:cubicBezTo>
                  <a:cubicBezTo>
                    <a:pt x="1208" y="5045"/>
                    <a:pt x="1104" y="5014"/>
                    <a:pt x="1008" y="5014"/>
                  </a:cubicBezTo>
                  <a:cubicBezTo>
                    <a:pt x="563" y="5014"/>
                    <a:pt x="274" y="5661"/>
                    <a:pt x="597" y="6055"/>
                  </a:cubicBezTo>
                  <a:cubicBezTo>
                    <a:pt x="871" y="6379"/>
                    <a:pt x="1144" y="6704"/>
                    <a:pt x="1417" y="7011"/>
                  </a:cubicBezTo>
                  <a:cubicBezTo>
                    <a:pt x="1195" y="6943"/>
                    <a:pt x="990" y="6875"/>
                    <a:pt x="768" y="6806"/>
                  </a:cubicBezTo>
                  <a:cubicBezTo>
                    <a:pt x="733" y="6797"/>
                    <a:pt x="699" y="6793"/>
                    <a:pt x="665" y="6793"/>
                  </a:cubicBezTo>
                  <a:cubicBezTo>
                    <a:pt x="259" y="6793"/>
                    <a:pt x="0" y="7420"/>
                    <a:pt x="426" y="7609"/>
                  </a:cubicBezTo>
                  <a:cubicBezTo>
                    <a:pt x="1520" y="8122"/>
                    <a:pt x="2528" y="8737"/>
                    <a:pt x="3570" y="9301"/>
                  </a:cubicBezTo>
                  <a:cubicBezTo>
                    <a:pt x="3661" y="9350"/>
                    <a:pt x="3756" y="9373"/>
                    <a:pt x="3847" y="9373"/>
                  </a:cubicBezTo>
                  <a:cubicBezTo>
                    <a:pt x="4167" y="9373"/>
                    <a:pt x="4447" y="9100"/>
                    <a:pt x="4407" y="8754"/>
                  </a:cubicBezTo>
                  <a:lnTo>
                    <a:pt x="4407" y="8754"/>
                  </a:lnTo>
                  <a:cubicBezTo>
                    <a:pt x="4715" y="8959"/>
                    <a:pt x="5023" y="9147"/>
                    <a:pt x="5347" y="9335"/>
                  </a:cubicBezTo>
                  <a:cubicBezTo>
                    <a:pt x="5440" y="9384"/>
                    <a:pt x="5534" y="9407"/>
                    <a:pt x="5624" y="9407"/>
                  </a:cubicBezTo>
                  <a:cubicBezTo>
                    <a:pt x="6036" y="9407"/>
                    <a:pt x="6371" y="8952"/>
                    <a:pt x="6133" y="8532"/>
                  </a:cubicBezTo>
                  <a:cubicBezTo>
                    <a:pt x="5757" y="7849"/>
                    <a:pt x="5330" y="7165"/>
                    <a:pt x="4903" y="6499"/>
                  </a:cubicBezTo>
                  <a:lnTo>
                    <a:pt x="4903" y="6499"/>
                  </a:lnTo>
                  <a:cubicBezTo>
                    <a:pt x="5672" y="7148"/>
                    <a:pt x="6458" y="7746"/>
                    <a:pt x="7278" y="8293"/>
                  </a:cubicBezTo>
                  <a:cubicBezTo>
                    <a:pt x="7374" y="8354"/>
                    <a:pt x="7474" y="8380"/>
                    <a:pt x="7571" y="8380"/>
                  </a:cubicBezTo>
                  <a:cubicBezTo>
                    <a:pt x="7994" y="8380"/>
                    <a:pt x="8365" y="7876"/>
                    <a:pt x="8115" y="7473"/>
                  </a:cubicBezTo>
                  <a:cubicBezTo>
                    <a:pt x="7996" y="7302"/>
                    <a:pt x="7893" y="7148"/>
                    <a:pt x="7790" y="6994"/>
                  </a:cubicBezTo>
                  <a:lnTo>
                    <a:pt x="7790" y="6994"/>
                  </a:lnTo>
                  <a:lnTo>
                    <a:pt x="8013" y="7165"/>
                  </a:lnTo>
                  <a:lnTo>
                    <a:pt x="8149" y="7268"/>
                  </a:lnTo>
                  <a:cubicBezTo>
                    <a:pt x="8268" y="7358"/>
                    <a:pt x="8384" y="7396"/>
                    <a:pt x="8492" y="7396"/>
                  </a:cubicBezTo>
                  <a:cubicBezTo>
                    <a:pt x="8959" y="7396"/>
                    <a:pt x="9268" y="6673"/>
                    <a:pt x="8935" y="6243"/>
                  </a:cubicBezTo>
                  <a:cubicBezTo>
                    <a:pt x="8559" y="5764"/>
                    <a:pt x="8183" y="5269"/>
                    <a:pt x="7808" y="4790"/>
                  </a:cubicBezTo>
                  <a:lnTo>
                    <a:pt x="7808" y="4790"/>
                  </a:lnTo>
                  <a:cubicBezTo>
                    <a:pt x="7908" y="4836"/>
                    <a:pt x="8011" y="4858"/>
                    <a:pt x="8111" y="4858"/>
                  </a:cubicBezTo>
                  <a:cubicBezTo>
                    <a:pt x="8422" y="4858"/>
                    <a:pt x="8708" y="4652"/>
                    <a:pt x="8799" y="4329"/>
                  </a:cubicBezTo>
                  <a:cubicBezTo>
                    <a:pt x="9226" y="4329"/>
                    <a:pt x="9653" y="3970"/>
                    <a:pt x="9465" y="3509"/>
                  </a:cubicBezTo>
                  <a:cubicBezTo>
                    <a:pt x="9243" y="2962"/>
                    <a:pt x="8987" y="2432"/>
                    <a:pt x="8696" y="1920"/>
                  </a:cubicBezTo>
                  <a:cubicBezTo>
                    <a:pt x="8587" y="1713"/>
                    <a:pt x="8367" y="1596"/>
                    <a:pt x="8147" y="1596"/>
                  </a:cubicBezTo>
                  <a:cubicBezTo>
                    <a:pt x="8022" y="1596"/>
                    <a:pt x="7896" y="1634"/>
                    <a:pt x="7790" y="1715"/>
                  </a:cubicBezTo>
                  <a:cubicBezTo>
                    <a:pt x="7244" y="1185"/>
                    <a:pt x="6680" y="672"/>
                    <a:pt x="6116" y="160"/>
                  </a:cubicBezTo>
                  <a:cubicBezTo>
                    <a:pt x="5984" y="48"/>
                    <a:pt x="5827" y="0"/>
                    <a:pt x="5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1" name="Google Shape;1561;p64"/>
            <p:cNvGrpSpPr/>
            <p:nvPr/>
          </p:nvGrpSpPr>
          <p:grpSpPr>
            <a:xfrm>
              <a:off x="4330735" y="1717510"/>
              <a:ext cx="584269" cy="664186"/>
              <a:chOff x="4330735" y="1717510"/>
              <a:chExt cx="584269" cy="664186"/>
            </a:xfrm>
          </p:grpSpPr>
          <p:sp>
            <p:nvSpPr>
              <p:cNvPr id="1562" name="Google Shape;1562;p64"/>
              <p:cNvSpPr/>
              <p:nvPr/>
            </p:nvSpPr>
            <p:spPr>
              <a:xfrm>
                <a:off x="4448630" y="1907894"/>
                <a:ext cx="276713" cy="272637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9433" extrusionOk="0">
                    <a:moveTo>
                      <a:pt x="4570" y="513"/>
                    </a:moveTo>
                    <a:cubicBezTo>
                      <a:pt x="5192" y="513"/>
                      <a:pt x="5814" y="791"/>
                      <a:pt x="6379" y="1461"/>
                    </a:cubicBezTo>
                    <a:cubicBezTo>
                      <a:pt x="6231" y="1443"/>
                      <a:pt x="6082" y="1434"/>
                      <a:pt x="5934" y="1434"/>
                    </a:cubicBezTo>
                    <a:cubicBezTo>
                      <a:pt x="4990" y="1434"/>
                      <a:pt x="4068" y="1805"/>
                      <a:pt x="3389" y="2469"/>
                    </a:cubicBezTo>
                    <a:cubicBezTo>
                      <a:pt x="2278" y="3529"/>
                      <a:pt x="1834" y="5596"/>
                      <a:pt x="2842" y="6844"/>
                    </a:cubicBezTo>
                    <a:cubicBezTo>
                      <a:pt x="3220" y="7320"/>
                      <a:pt x="3764" y="7523"/>
                      <a:pt x="4331" y="7523"/>
                    </a:cubicBezTo>
                    <a:cubicBezTo>
                      <a:pt x="5330" y="7523"/>
                      <a:pt x="6401" y="6895"/>
                      <a:pt x="6772" y="6023"/>
                    </a:cubicBezTo>
                    <a:cubicBezTo>
                      <a:pt x="7266" y="4828"/>
                      <a:pt x="6764" y="3143"/>
                      <a:pt x="5308" y="3143"/>
                    </a:cubicBezTo>
                    <a:cubicBezTo>
                      <a:pt x="5203" y="3143"/>
                      <a:pt x="5093" y="3152"/>
                      <a:pt x="4978" y="3170"/>
                    </a:cubicBezTo>
                    <a:cubicBezTo>
                      <a:pt x="3594" y="3375"/>
                      <a:pt x="3081" y="4964"/>
                      <a:pt x="4653" y="5357"/>
                    </a:cubicBezTo>
                    <a:cubicBezTo>
                      <a:pt x="4670" y="5361"/>
                      <a:pt x="4686" y="5362"/>
                      <a:pt x="4701" y="5362"/>
                    </a:cubicBezTo>
                    <a:cubicBezTo>
                      <a:pt x="4903" y="5362"/>
                      <a:pt x="4962" y="5061"/>
                      <a:pt x="4756" y="4981"/>
                    </a:cubicBezTo>
                    <a:lnTo>
                      <a:pt x="4329" y="3905"/>
                    </a:lnTo>
                    <a:cubicBezTo>
                      <a:pt x="4552" y="3705"/>
                      <a:pt x="4847" y="3594"/>
                      <a:pt x="5149" y="3594"/>
                    </a:cubicBezTo>
                    <a:cubicBezTo>
                      <a:pt x="5286" y="3594"/>
                      <a:pt x="5425" y="3617"/>
                      <a:pt x="5559" y="3665"/>
                    </a:cubicBezTo>
                    <a:cubicBezTo>
                      <a:pt x="6225" y="3802"/>
                      <a:pt x="6533" y="4400"/>
                      <a:pt x="6550" y="5032"/>
                    </a:cubicBezTo>
                    <a:cubicBezTo>
                      <a:pt x="6584" y="6194"/>
                      <a:pt x="5559" y="6929"/>
                      <a:pt x="4516" y="6997"/>
                    </a:cubicBezTo>
                    <a:cubicBezTo>
                      <a:pt x="4454" y="7002"/>
                      <a:pt x="4394" y="7004"/>
                      <a:pt x="4335" y="7004"/>
                    </a:cubicBezTo>
                    <a:cubicBezTo>
                      <a:pt x="2361" y="7004"/>
                      <a:pt x="2606" y="4535"/>
                      <a:pt x="3303" y="3324"/>
                    </a:cubicBezTo>
                    <a:cubicBezTo>
                      <a:pt x="3876" y="2319"/>
                      <a:pt x="4775" y="1874"/>
                      <a:pt x="5685" y="1874"/>
                    </a:cubicBezTo>
                    <a:cubicBezTo>
                      <a:pt x="6894" y="1874"/>
                      <a:pt x="8120" y="2659"/>
                      <a:pt x="8617" y="3956"/>
                    </a:cubicBezTo>
                    <a:cubicBezTo>
                      <a:pt x="9232" y="5647"/>
                      <a:pt x="8480" y="7356"/>
                      <a:pt x="7062" y="8313"/>
                    </a:cubicBezTo>
                    <a:cubicBezTo>
                      <a:pt x="6302" y="8818"/>
                      <a:pt x="5407" y="9059"/>
                      <a:pt x="4527" y="9059"/>
                    </a:cubicBezTo>
                    <a:cubicBezTo>
                      <a:pt x="2459" y="9059"/>
                      <a:pt x="475" y="7725"/>
                      <a:pt x="535" y="5340"/>
                    </a:cubicBezTo>
                    <a:cubicBezTo>
                      <a:pt x="587" y="3373"/>
                      <a:pt x="2576" y="513"/>
                      <a:pt x="4570" y="513"/>
                    </a:cubicBezTo>
                    <a:close/>
                    <a:moveTo>
                      <a:pt x="4614" y="0"/>
                    </a:moveTo>
                    <a:cubicBezTo>
                      <a:pt x="2336" y="0"/>
                      <a:pt x="126" y="3345"/>
                      <a:pt x="74" y="5596"/>
                    </a:cubicBezTo>
                    <a:cubicBezTo>
                      <a:pt x="0" y="8217"/>
                      <a:pt x="2123" y="9433"/>
                      <a:pt x="4343" y="9433"/>
                    </a:cubicBezTo>
                    <a:cubicBezTo>
                      <a:pt x="5712" y="9433"/>
                      <a:pt x="7119" y="8971"/>
                      <a:pt x="8070" y="8091"/>
                    </a:cubicBezTo>
                    <a:cubicBezTo>
                      <a:pt x="9540" y="6724"/>
                      <a:pt x="9574" y="4503"/>
                      <a:pt x="8583" y="2880"/>
                    </a:cubicBezTo>
                    <a:cubicBezTo>
                      <a:pt x="8173" y="2213"/>
                      <a:pt x="7541" y="1735"/>
                      <a:pt x="6806" y="1530"/>
                    </a:cubicBezTo>
                    <a:cubicBezTo>
                      <a:pt x="6874" y="1444"/>
                      <a:pt x="6874" y="1325"/>
                      <a:pt x="6806" y="1239"/>
                    </a:cubicBezTo>
                    <a:cubicBezTo>
                      <a:pt x="6118" y="361"/>
                      <a:pt x="5362" y="0"/>
                      <a:pt x="4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4"/>
              <p:cNvSpPr/>
              <p:nvPr/>
            </p:nvSpPr>
            <p:spPr>
              <a:xfrm>
                <a:off x="4602365" y="1717510"/>
                <a:ext cx="23238" cy="148559"/>
              </a:xfrm>
              <a:custGeom>
                <a:avLst/>
                <a:gdLst/>
                <a:ahLst/>
                <a:cxnLst/>
                <a:rect l="l" t="t" r="r" b="b"/>
                <a:pathLst>
                  <a:path w="804" h="5140" extrusionOk="0">
                    <a:moveTo>
                      <a:pt x="462" y="1"/>
                    </a:moveTo>
                    <a:cubicBezTo>
                      <a:pt x="274" y="18"/>
                      <a:pt x="257" y="86"/>
                      <a:pt x="154" y="257"/>
                    </a:cubicBezTo>
                    <a:cubicBezTo>
                      <a:pt x="103" y="342"/>
                      <a:pt x="154" y="462"/>
                      <a:pt x="257" y="496"/>
                    </a:cubicBezTo>
                    <a:cubicBezTo>
                      <a:pt x="240" y="633"/>
                      <a:pt x="223" y="787"/>
                      <a:pt x="223" y="923"/>
                    </a:cubicBezTo>
                    <a:cubicBezTo>
                      <a:pt x="171" y="1316"/>
                      <a:pt x="206" y="1709"/>
                      <a:pt x="188" y="2102"/>
                    </a:cubicBezTo>
                    <a:cubicBezTo>
                      <a:pt x="137" y="3076"/>
                      <a:pt x="1" y="4033"/>
                      <a:pt x="35" y="5024"/>
                    </a:cubicBezTo>
                    <a:cubicBezTo>
                      <a:pt x="43" y="5101"/>
                      <a:pt x="107" y="5139"/>
                      <a:pt x="174" y="5139"/>
                    </a:cubicBezTo>
                    <a:cubicBezTo>
                      <a:pt x="240" y="5139"/>
                      <a:pt x="308" y="5101"/>
                      <a:pt x="325" y="5024"/>
                    </a:cubicBezTo>
                    <a:cubicBezTo>
                      <a:pt x="376" y="4033"/>
                      <a:pt x="479" y="3076"/>
                      <a:pt x="547" y="2102"/>
                    </a:cubicBezTo>
                    <a:cubicBezTo>
                      <a:pt x="599" y="1521"/>
                      <a:pt x="804" y="718"/>
                      <a:pt x="667" y="155"/>
                    </a:cubicBezTo>
                    <a:cubicBezTo>
                      <a:pt x="633" y="69"/>
                      <a:pt x="547" y="18"/>
                      <a:pt x="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4"/>
              <p:cNvSpPr/>
              <p:nvPr/>
            </p:nvSpPr>
            <p:spPr>
              <a:xfrm>
                <a:off x="4386547" y="1793265"/>
                <a:ext cx="90754" cy="13407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4639" extrusionOk="0">
                    <a:moveTo>
                      <a:pt x="195" y="1"/>
                    </a:moveTo>
                    <a:cubicBezTo>
                      <a:pt x="116" y="1"/>
                      <a:pt x="45" y="53"/>
                      <a:pt x="18" y="148"/>
                    </a:cubicBezTo>
                    <a:cubicBezTo>
                      <a:pt x="1" y="267"/>
                      <a:pt x="18" y="387"/>
                      <a:pt x="52" y="489"/>
                    </a:cubicBezTo>
                    <a:cubicBezTo>
                      <a:pt x="78" y="566"/>
                      <a:pt x="132" y="605"/>
                      <a:pt x="194" y="605"/>
                    </a:cubicBezTo>
                    <a:cubicBezTo>
                      <a:pt x="214" y="605"/>
                      <a:pt x="236" y="600"/>
                      <a:pt x="257" y="592"/>
                    </a:cubicBezTo>
                    <a:cubicBezTo>
                      <a:pt x="325" y="712"/>
                      <a:pt x="377" y="848"/>
                      <a:pt x="428" y="951"/>
                    </a:cubicBezTo>
                    <a:cubicBezTo>
                      <a:pt x="599" y="1207"/>
                      <a:pt x="787" y="1446"/>
                      <a:pt x="992" y="1685"/>
                    </a:cubicBezTo>
                    <a:cubicBezTo>
                      <a:pt x="1761" y="2591"/>
                      <a:pt x="2513" y="3514"/>
                      <a:pt x="3008" y="4607"/>
                    </a:cubicBezTo>
                    <a:cubicBezTo>
                      <a:pt x="3019" y="4629"/>
                      <a:pt x="3037" y="4639"/>
                      <a:pt x="3056" y="4639"/>
                    </a:cubicBezTo>
                    <a:cubicBezTo>
                      <a:pt x="3096" y="4639"/>
                      <a:pt x="3139" y="4597"/>
                      <a:pt x="3128" y="4539"/>
                    </a:cubicBezTo>
                    <a:cubicBezTo>
                      <a:pt x="2752" y="3394"/>
                      <a:pt x="2000" y="2437"/>
                      <a:pt x="1265" y="1480"/>
                    </a:cubicBezTo>
                    <a:cubicBezTo>
                      <a:pt x="1009" y="1173"/>
                      <a:pt x="804" y="848"/>
                      <a:pt x="633" y="489"/>
                    </a:cubicBezTo>
                    <a:cubicBezTo>
                      <a:pt x="548" y="301"/>
                      <a:pt x="479" y="79"/>
                      <a:pt x="257" y="11"/>
                    </a:cubicBezTo>
                    <a:cubicBezTo>
                      <a:pt x="236" y="4"/>
                      <a:pt x="215" y="1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4330735" y="1974139"/>
                <a:ext cx="91419" cy="24162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836" extrusionOk="0">
                    <a:moveTo>
                      <a:pt x="195" y="0"/>
                    </a:moveTo>
                    <a:cubicBezTo>
                      <a:pt x="43" y="0"/>
                      <a:pt x="0" y="233"/>
                      <a:pt x="172" y="280"/>
                    </a:cubicBezTo>
                    <a:cubicBezTo>
                      <a:pt x="377" y="382"/>
                      <a:pt x="565" y="502"/>
                      <a:pt x="770" y="622"/>
                    </a:cubicBezTo>
                    <a:cubicBezTo>
                      <a:pt x="775" y="624"/>
                      <a:pt x="779" y="625"/>
                      <a:pt x="783" y="625"/>
                    </a:cubicBezTo>
                    <a:cubicBezTo>
                      <a:pt x="808" y="625"/>
                      <a:pt x="816" y="585"/>
                      <a:pt x="787" y="570"/>
                    </a:cubicBezTo>
                    <a:cubicBezTo>
                      <a:pt x="685" y="519"/>
                      <a:pt x="582" y="468"/>
                      <a:pt x="480" y="382"/>
                    </a:cubicBezTo>
                    <a:lnTo>
                      <a:pt x="480" y="382"/>
                    </a:lnTo>
                    <a:cubicBezTo>
                      <a:pt x="890" y="519"/>
                      <a:pt x="1317" y="622"/>
                      <a:pt x="1744" y="707"/>
                    </a:cubicBezTo>
                    <a:cubicBezTo>
                      <a:pt x="1992" y="761"/>
                      <a:pt x="2289" y="836"/>
                      <a:pt x="2568" y="836"/>
                    </a:cubicBezTo>
                    <a:cubicBezTo>
                      <a:pt x="2730" y="836"/>
                      <a:pt x="2887" y="810"/>
                      <a:pt x="3025" y="741"/>
                    </a:cubicBezTo>
                    <a:cubicBezTo>
                      <a:pt x="3162" y="673"/>
                      <a:pt x="3128" y="485"/>
                      <a:pt x="2991" y="451"/>
                    </a:cubicBezTo>
                    <a:cubicBezTo>
                      <a:pt x="2564" y="365"/>
                      <a:pt x="2120" y="400"/>
                      <a:pt x="1676" y="331"/>
                    </a:cubicBezTo>
                    <a:cubicBezTo>
                      <a:pt x="1197" y="246"/>
                      <a:pt x="719" y="109"/>
                      <a:pt x="240" y="7"/>
                    </a:cubicBezTo>
                    <a:cubicBezTo>
                      <a:pt x="224" y="2"/>
                      <a:pt x="209" y="0"/>
                      <a:pt x="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4"/>
              <p:cNvSpPr/>
              <p:nvPr/>
            </p:nvSpPr>
            <p:spPr>
              <a:xfrm>
                <a:off x="4342614" y="2107642"/>
                <a:ext cx="73094" cy="15839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548" extrusionOk="0">
                    <a:moveTo>
                      <a:pt x="2042" y="1"/>
                    </a:moveTo>
                    <a:cubicBezTo>
                      <a:pt x="1693" y="1"/>
                      <a:pt x="1321" y="103"/>
                      <a:pt x="1008" y="155"/>
                    </a:cubicBezTo>
                    <a:cubicBezTo>
                      <a:pt x="786" y="172"/>
                      <a:pt x="581" y="206"/>
                      <a:pt x="359" y="240"/>
                    </a:cubicBezTo>
                    <a:cubicBezTo>
                      <a:pt x="274" y="274"/>
                      <a:pt x="188" y="291"/>
                      <a:pt x="103" y="325"/>
                    </a:cubicBezTo>
                    <a:cubicBezTo>
                      <a:pt x="0" y="360"/>
                      <a:pt x="34" y="513"/>
                      <a:pt x="137" y="531"/>
                    </a:cubicBezTo>
                    <a:cubicBezTo>
                      <a:pt x="205" y="548"/>
                      <a:pt x="274" y="548"/>
                      <a:pt x="342" y="548"/>
                    </a:cubicBezTo>
                    <a:cubicBezTo>
                      <a:pt x="547" y="548"/>
                      <a:pt x="752" y="513"/>
                      <a:pt x="957" y="496"/>
                    </a:cubicBezTo>
                    <a:cubicBezTo>
                      <a:pt x="1401" y="445"/>
                      <a:pt x="1914" y="479"/>
                      <a:pt x="2358" y="360"/>
                    </a:cubicBezTo>
                    <a:cubicBezTo>
                      <a:pt x="2529" y="308"/>
                      <a:pt x="2529" y="69"/>
                      <a:pt x="2358" y="35"/>
                    </a:cubicBezTo>
                    <a:cubicBezTo>
                      <a:pt x="2257" y="11"/>
                      <a:pt x="2150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64"/>
              <p:cNvSpPr/>
              <p:nvPr/>
            </p:nvSpPr>
            <p:spPr>
              <a:xfrm>
                <a:off x="4365332" y="2181691"/>
                <a:ext cx="128298" cy="161941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5603" extrusionOk="0">
                    <a:moveTo>
                      <a:pt x="4241" y="0"/>
                    </a:moveTo>
                    <a:cubicBezTo>
                      <a:pt x="4234" y="0"/>
                      <a:pt x="4227" y="1"/>
                      <a:pt x="4220" y="2"/>
                    </a:cubicBezTo>
                    <a:cubicBezTo>
                      <a:pt x="3793" y="138"/>
                      <a:pt x="3503" y="634"/>
                      <a:pt x="3229" y="993"/>
                    </a:cubicBezTo>
                    <a:cubicBezTo>
                      <a:pt x="2700" y="1625"/>
                      <a:pt x="2204" y="2291"/>
                      <a:pt x="1726" y="2958"/>
                    </a:cubicBezTo>
                    <a:cubicBezTo>
                      <a:pt x="1487" y="3317"/>
                      <a:pt x="0" y="5145"/>
                      <a:pt x="667" y="5589"/>
                    </a:cubicBezTo>
                    <a:cubicBezTo>
                      <a:pt x="680" y="5598"/>
                      <a:pt x="696" y="5602"/>
                      <a:pt x="713" y="5602"/>
                    </a:cubicBezTo>
                    <a:cubicBezTo>
                      <a:pt x="757" y="5602"/>
                      <a:pt x="803" y="5571"/>
                      <a:pt x="803" y="5521"/>
                    </a:cubicBezTo>
                    <a:cubicBezTo>
                      <a:pt x="803" y="4615"/>
                      <a:pt x="1845" y="3470"/>
                      <a:pt x="2341" y="2804"/>
                    </a:cubicBezTo>
                    <a:cubicBezTo>
                      <a:pt x="2939" y="1967"/>
                      <a:pt x="3930" y="1129"/>
                      <a:pt x="4374" y="224"/>
                    </a:cubicBezTo>
                    <a:cubicBezTo>
                      <a:pt x="4439" y="127"/>
                      <a:pt x="4351" y="0"/>
                      <a:pt x="42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64"/>
              <p:cNvSpPr/>
              <p:nvPr/>
            </p:nvSpPr>
            <p:spPr>
              <a:xfrm>
                <a:off x="4556351" y="2217646"/>
                <a:ext cx="37313" cy="16405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676" extrusionOk="0">
                    <a:moveTo>
                      <a:pt x="1080" y="0"/>
                    </a:moveTo>
                    <a:cubicBezTo>
                      <a:pt x="1050" y="0"/>
                      <a:pt x="1021" y="7"/>
                      <a:pt x="995" y="22"/>
                    </a:cubicBezTo>
                    <a:cubicBezTo>
                      <a:pt x="567" y="210"/>
                      <a:pt x="584" y="1697"/>
                      <a:pt x="533" y="2055"/>
                    </a:cubicBezTo>
                    <a:cubicBezTo>
                      <a:pt x="379" y="3200"/>
                      <a:pt x="209" y="4345"/>
                      <a:pt x="21" y="5473"/>
                    </a:cubicBezTo>
                    <a:cubicBezTo>
                      <a:pt x="0" y="5596"/>
                      <a:pt x="96" y="5676"/>
                      <a:pt x="184" y="5676"/>
                    </a:cubicBezTo>
                    <a:cubicBezTo>
                      <a:pt x="243" y="5676"/>
                      <a:pt x="297" y="5640"/>
                      <a:pt x="311" y="5558"/>
                    </a:cubicBezTo>
                    <a:cubicBezTo>
                      <a:pt x="567" y="4601"/>
                      <a:pt x="670" y="3593"/>
                      <a:pt x="824" y="2619"/>
                    </a:cubicBezTo>
                    <a:cubicBezTo>
                      <a:pt x="943" y="1867"/>
                      <a:pt x="977" y="911"/>
                      <a:pt x="1251" y="193"/>
                    </a:cubicBezTo>
                    <a:cubicBezTo>
                      <a:pt x="1291" y="86"/>
                      <a:pt x="1185" y="0"/>
                      <a:pt x="10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4651095" y="2194784"/>
                <a:ext cx="132171" cy="144599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5003" extrusionOk="0">
                    <a:moveTo>
                      <a:pt x="192" y="1"/>
                    </a:moveTo>
                    <a:cubicBezTo>
                      <a:pt x="95" y="1"/>
                      <a:pt x="1" y="117"/>
                      <a:pt x="74" y="215"/>
                    </a:cubicBezTo>
                    <a:cubicBezTo>
                      <a:pt x="502" y="1206"/>
                      <a:pt x="1407" y="2197"/>
                      <a:pt x="2056" y="3034"/>
                    </a:cubicBezTo>
                    <a:cubicBezTo>
                      <a:pt x="2569" y="3701"/>
                      <a:pt x="3355" y="4880"/>
                      <a:pt x="4261" y="4999"/>
                    </a:cubicBezTo>
                    <a:cubicBezTo>
                      <a:pt x="4273" y="5002"/>
                      <a:pt x="4285" y="5003"/>
                      <a:pt x="4297" y="5003"/>
                    </a:cubicBezTo>
                    <a:cubicBezTo>
                      <a:pt x="4465" y="5003"/>
                      <a:pt x="4573" y="4788"/>
                      <a:pt x="4397" y="4692"/>
                    </a:cubicBezTo>
                    <a:cubicBezTo>
                      <a:pt x="3440" y="4145"/>
                      <a:pt x="2774" y="3325"/>
                      <a:pt x="2108" y="2471"/>
                    </a:cubicBezTo>
                    <a:cubicBezTo>
                      <a:pt x="1544" y="1719"/>
                      <a:pt x="1031" y="642"/>
                      <a:pt x="297" y="61"/>
                    </a:cubicBezTo>
                    <a:cubicBezTo>
                      <a:pt x="268" y="18"/>
                      <a:pt x="230" y="1"/>
                      <a:pt x="1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64"/>
              <p:cNvSpPr/>
              <p:nvPr/>
            </p:nvSpPr>
            <p:spPr>
              <a:xfrm>
                <a:off x="4755955" y="2145215"/>
                <a:ext cx="78557" cy="3477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203" extrusionOk="0">
                    <a:moveTo>
                      <a:pt x="190" y="0"/>
                    </a:moveTo>
                    <a:cubicBezTo>
                      <a:pt x="149" y="0"/>
                      <a:pt x="114" y="10"/>
                      <a:pt x="86" y="34"/>
                    </a:cubicBezTo>
                    <a:cubicBezTo>
                      <a:pt x="0" y="102"/>
                      <a:pt x="52" y="204"/>
                      <a:pt x="120" y="222"/>
                    </a:cubicBezTo>
                    <a:lnTo>
                      <a:pt x="205" y="256"/>
                    </a:lnTo>
                    <a:cubicBezTo>
                      <a:pt x="359" y="324"/>
                      <a:pt x="564" y="512"/>
                      <a:pt x="667" y="580"/>
                    </a:cubicBezTo>
                    <a:cubicBezTo>
                      <a:pt x="855" y="683"/>
                      <a:pt x="1060" y="768"/>
                      <a:pt x="1248" y="854"/>
                    </a:cubicBezTo>
                    <a:cubicBezTo>
                      <a:pt x="1588" y="993"/>
                      <a:pt x="2013" y="1203"/>
                      <a:pt x="2395" y="1203"/>
                    </a:cubicBezTo>
                    <a:cubicBezTo>
                      <a:pt x="2434" y="1203"/>
                      <a:pt x="2473" y="1200"/>
                      <a:pt x="2512" y="1195"/>
                    </a:cubicBezTo>
                    <a:cubicBezTo>
                      <a:pt x="2632" y="1195"/>
                      <a:pt x="2717" y="1025"/>
                      <a:pt x="2580" y="956"/>
                    </a:cubicBezTo>
                    <a:cubicBezTo>
                      <a:pt x="2358" y="854"/>
                      <a:pt x="2136" y="785"/>
                      <a:pt x="1914" y="734"/>
                    </a:cubicBezTo>
                    <a:cubicBezTo>
                      <a:pt x="1589" y="632"/>
                      <a:pt x="1265" y="529"/>
                      <a:pt x="957" y="375"/>
                    </a:cubicBezTo>
                    <a:cubicBezTo>
                      <a:pt x="798" y="317"/>
                      <a:pt x="416" y="0"/>
                      <a:pt x="1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64"/>
              <p:cNvSpPr/>
              <p:nvPr/>
            </p:nvSpPr>
            <p:spPr>
              <a:xfrm>
                <a:off x="4759914" y="2042437"/>
                <a:ext cx="87921" cy="13151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455" extrusionOk="0">
                    <a:moveTo>
                      <a:pt x="2653" y="1"/>
                    </a:moveTo>
                    <a:cubicBezTo>
                      <a:pt x="2520" y="1"/>
                      <a:pt x="2388" y="20"/>
                      <a:pt x="2255" y="53"/>
                    </a:cubicBezTo>
                    <a:cubicBezTo>
                      <a:pt x="1948" y="70"/>
                      <a:pt x="1640" y="87"/>
                      <a:pt x="1316" y="104"/>
                    </a:cubicBezTo>
                    <a:cubicBezTo>
                      <a:pt x="923" y="121"/>
                      <a:pt x="496" y="189"/>
                      <a:pt x="85" y="207"/>
                    </a:cubicBezTo>
                    <a:cubicBezTo>
                      <a:pt x="0" y="224"/>
                      <a:pt x="0" y="343"/>
                      <a:pt x="85" y="360"/>
                    </a:cubicBezTo>
                    <a:cubicBezTo>
                      <a:pt x="530" y="377"/>
                      <a:pt x="991" y="429"/>
                      <a:pt x="1435" y="429"/>
                    </a:cubicBezTo>
                    <a:cubicBezTo>
                      <a:pt x="1627" y="429"/>
                      <a:pt x="1896" y="455"/>
                      <a:pt x="2162" y="455"/>
                    </a:cubicBezTo>
                    <a:cubicBezTo>
                      <a:pt x="2466" y="455"/>
                      <a:pt x="2766" y="421"/>
                      <a:pt x="2939" y="275"/>
                    </a:cubicBezTo>
                    <a:cubicBezTo>
                      <a:pt x="3041" y="207"/>
                      <a:pt x="2973" y="53"/>
                      <a:pt x="2871" y="19"/>
                    </a:cubicBezTo>
                    <a:cubicBezTo>
                      <a:pt x="2798" y="6"/>
                      <a:pt x="2725" y="1"/>
                      <a:pt x="2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64"/>
              <p:cNvSpPr/>
              <p:nvPr/>
            </p:nvSpPr>
            <p:spPr>
              <a:xfrm>
                <a:off x="4734711" y="1907316"/>
                <a:ext cx="180294" cy="7098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2456" extrusionOk="0">
                    <a:moveTo>
                      <a:pt x="5968" y="1"/>
                    </a:moveTo>
                    <a:cubicBezTo>
                      <a:pt x="5911" y="1"/>
                      <a:pt x="5859" y="34"/>
                      <a:pt x="5844" y="114"/>
                    </a:cubicBezTo>
                    <a:cubicBezTo>
                      <a:pt x="5793" y="268"/>
                      <a:pt x="5212" y="490"/>
                      <a:pt x="5092" y="542"/>
                    </a:cubicBezTo>
                    <a:cubicBezTo>
                      <a:pt x="4477" y="832"/>
                      <a:pt x="3845" y="1088"/>
                      <a:pt x="3213" y="1328"/>
                    </a:cubicBezTo>
                    <a:cubicBezTo>
                      <a:pt x="2256" y="1669"/>
                      <a:pt x="1197" y="2096"/>
                      <a:pt x="171" y="2182"/>
                    </a:cubicBezTo>
                    <a:cubicBezTo>
                      <a:pt x="1" y="2199"/>
                      <a:pt x="1" y="2438"/>
                      <a:pt x="171" y="2455"/>
                    </a:cubicBezTo>
                    <a:cubicBezTo>
                      <a:pt x="1453" y="2455"/>
                      <a:pt x="2837" y="1857"/>
                      <a:pt x="4016" y="1430"/>
                    </a:cubicBezTo>
                    <a:cubicBezTo>
                      <a:pt x="4443" y="1276"/>
                      <a:pt x="6237" y="815"/>
                      <a:pt x="6152" y="149"/>
                    </a:cubicBezTo>
                    <a:cubicBezTo>
                      <a:pt x="6132" y="61"/>
                      <a:pt x="6045" y="1"/>
                      <a:pt x="59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64"/>
              <p:cNvSpPr/>
              <p:nvPr/>
            </p:nvSpPr>
            <p:spPr>
              <a:xfrm>
                <a:off x="4700143" y="1839047"/>
                <a:ext cx="57516" cy="65204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56" extrusionOk="0">
                    <a:moveTo>
                      <a:pt x="1810" y="1"/>
                    </a:moveTo>
                    <a:cubicBezTo>
                      <a:pt x="1787" y="1"/>
                      <a:pt x="1764" y="6"/>
                      <a:pt x="1743" y="16"/>
                    </a:cubicBezTo>
                    <a:cubicBezTo>
                      <a:pt x="1350" y="221"/>
                      <a:pt x="1043" y="785"/>
                      <a:pt x="769" y="1127"/>
                    </a:cubicBezTo>
                    <a:cubicBezTo>
                      <a:pt x="616" y="1315"/>
                      <a:pt x="1" y="1947"/>
                      <a:pt x="154" y="2220"/>
                    </a:cubicBezTo>
                    <a:cubicBezTo>
                      <a:pt x="170" y="2246"/>
                      <a:pt x="191" y="2256"/>
                      <a:pt x="213" y="2256"/>
                    </a:cubicBezTo>
                    <a:cubicBezTo>
                      <a:pt x="263" y="2256"/>
                      <a:pt x="315" y="2200"/>
                      <a:pt x="291" y="2152"/>
                    </a:cubicBezTo>
                    <a:cubicBezTo>
                      <a:pt x="411" y="2015"/>
                      <a:pt x="530" y="1896"/>
                      <a:pt x="633" y="1759"/>
                    </a:cubicBezTo>
                    <a:cubicBezTo>
                      <a:pt x="838" y="1520"/>
                      <a:pt x="1043" y="1280"/>
                      <a:pt x="1248" y="1041"/>
                    </a:cubicBezTo>
                    <a:cubicBezTo>
                      <a:pt x="1487" y="768"/>
                      <a:pt x="1829" y="512"/>
                      <a:pt x="1948" y="170"/>
                    </a:cubicBezTo>
                    <a:cubicBezTo>
                      <a:pt x="1989" y="74"/>
                      <a:pt x="1900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4" name="Google Shape;1574;p64"/>
            <p:cNvSpPr/>
            <p:nvPr/>
          </p:nvSpPr>
          <p:spPr>
            <a:xfrm>
              <a:off x="4593983" y="2222704"/>
              <a:ext cx="29" cy="104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5"/>
                  </a:moveTo>
                  <a:lnTo>
                    <a:pt x="0" y="35"/>
                  </a:lnTo>
                  <a:cubicBezTo>
                    <a:pt x="0" y="1"/>
                    <a:pt x="0" y="1"/>
                    <a:pt x="0" y="35"/>
                  </a:cubicBezTo>
                  <a:close/>
                </a:path>
              </a:pathLst>
            </a:custGeom>
            <a:solidFill>
              <a:srgbClr val="E9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64"/>
          <p:cNvGrpSpPr/>
          <p:nvPr/>
        </p:nvGrpSpPr>
        <p:grpSpPr>
          <a:xfrm>
            <a:off x="6946496" y="1346354"/>
            <a:ext cx="873669" cy="749929"/>
            <a:chOff x="6715600" y="1591925"/>
            <a:chExt cx="790222" cy="678301"/>
          </a:xfrm>
        </p:grpSpPr>
        <p:sp>
          <p:nvSpPr>
            <p:cNvPr id="1576" name="Google Shape;1576;p64"/>
            <p:cNvSpPr/>
            <p:nvPr/>
          </p:nvSpPr>
          <p:spPr>
            <a:xfrm>
              <a:off x="6740122" y="1626770"/>
              <a:ext cx="715472" cy="520436"/>
            </a:xfrm>
            <a:custGeom>
              <a:avLst/>
              <a:gdLst/>
              <a:ahLst/>
              <a:cxnLst/>
              <a:rect l="l" t="t" r="r" b="b"/>
              <a:pathLst>
                <a:path w="17535" h="12755" extrusionOk="0">
                  <a:moveTo>
                    <a:pt x="11008" y="2131"/>
                  </a:moveTo>
                  <a:cubicBezTo>
                    <a:pt x="11691" y="2883"/>
                    <a:pt x="12204" y="3822"/>
                    <a:pt x="12665" y="4694"/>
                  </a:cubicBezTo>
                  <a:cubicBezTo>
                    <a:pt x="13280" y="5890"/>
                    <a:pt x="13810" y="7120"/>
                    <a:pt x="14511" y="8265"/>
                  </a:cubicBezTo>
                  <a:cubicBezTo>
                    <a:pt x="14340" y="7991"/>
                    <a:pt x="14152" y="7701"/>
                    <a:pt x="13947" y="7427"/>
                  </a:cubicBezTo>
                  <a:lnTo>
                    <a:pt x="13964" y="7427"/>
                  </a:lnTo>
                  <a:cubicBezTo>
                    <a:pt x="13212" y="6146"/>
                    <a:pt x="12477" y="4865"/>
                    <a:pt x="11555" y="3720"/>
                  </a:cubicBezTo>
                  <a:cubicBezTo>
                    <a:pt x="11298" y="3207"/>
                    <a:pt x="11128" y="2677"/>
                    <a:pt x="11008" y="2131"/>
                  </a:cubicBezTo>
                  <a:close/>
                  <a:moveTo>
                    <a:pt x="13376" y="1"/>
                  </a:moveTo>
                  <a:cubicBezTo>
                    <a:pt x="13180" y="1"/>
                    <a:pt x="12987" y="66"/>
                    <a:pt x="12836" y="217"/>
                  </a:cubicBezTo>
                  <a:cubicBezTo>
                    <a:pt x="12563" y="508"/>
                    <a:pt x="12494" y="935"/>
                    <a:pt x="12665" y="1293"/>
                  </a:cubicBezTo>
                  <a:cubicBezTo>
                    <a:pt x="12682" y="1345"/>
                    <a:pt x="12717" y="1396"/>
                    <a:pt x="12734" y="1447"/>
                  </a:cubicBezTo>
                  <a:lnTo>
                    <a:pt x="12717" y="1464"/>
                  </a:lnTo>
                  <a:cubicBezTo>
                    <a:pt x="12645" y="1417"/>
                    <a:pt x="12563" y="1394"/>
                    <a:pt x="12482" y="1394"/>
                  </a:cubicBezTo>
                  <a:cubicBezTo>
                    <a:pt x="12330" y="1394"/>
                    <a:pt x="12179" y="1473"/>
                    <a:pt x="12102" y="1618"/>
                  </a:cubicBezTo>
                  <a:cubicBezTo>
                    <a:pt x="11674" y="1106"/>
                    <a:pt x="11179" y="678"/>
                    <a:pt x="10649" y="302"/>
                  </a:cubicBezTo>
                  <a:cubicBezTo>
                    <a:pt x="10552" y="237"/>
                    <a:pt x="10452" y="209"/>
                    <a:pt x="10356" y="209"/>
                  </a:cubicBezTo>
                  <a:cubicBezTo>
                    <a:pt x="10051" y="209"/>
                    <a:pt x="9787" y="499"/>
                    <a:pt x="9761" y="798"/>
                  </a:cubicBezTo>
                  <a:cubicBezTo>
                    <a:pt x="9709" y="1413"/>
                    <a:pt x="9744" y="2011"/>
                    <a:pt x="9880" y="2609"/>
                  </a:cubicBezTo>
                  <a:cubicBezTo>
                    <a:pt x="9590" y="2763"/>
                    <a:pt x="9487" y="3139"/>
                    <a:pt x="9658" y="3412"/>
                  </a:cubicBezTo>
                  <a:cubicBezTo>
                    <a:pt x="9812" y="3703"/>
                    <a:pt x="9983" y="3976"/>
                    <a:pt x="10137" y="4249"/>
                  </a:cubicBezTo>
                  <a:cubicBezTo>
                    <a:pt x="10000" y="4147"/>
                    <a:pt x="9863" y="4044"/>
                    <a:pt x="9709" y="3942"/>
                  </a:cubicBezTo>
                  <a:cubicBezTo>
                    <a:pt x="9634" y="3890"/>
                    <a:pt x="9553" y="3867"/>
                    <a:pt x="9472" y="3867"/>
                  </a:cubicBezTo>
                  <a:cubicBezTo>
                    <a:pt x="9132" y="3867"/>
                    <a:pt x="8808" y="4277"/>
                    <a:pt x="9043" y="4608"/>
                  </a:cubicBezTo>
                  <a:cubicBezTo>
                    <a:pt x="9214" y="4847"/>
                    <a:pt x="9385" y="5104"/>
                    <a:pt x="9556" y="5343"/>
                  </a:cubicBezTo>
                  <a:cubicBezTo>
                    <a:pt x="9532" y="5341"/>
                    <a:pt x="9508" y="5340"/>
                    <a:pt x="9486" y="5340"/>
                  </a:cubicBezTo>
                  <a:cubicBezTo>
                    <a:pt x="9329" y="5340"/>
                    <a:pt x="9194" y="5390"/>
                    <a:pt x="9060" y="5480"/>
                  </a:cubicBezTo>
                  <a:cubicBezTo>
                    <a:pt x="8855" y="5172"/>
                    <a:pt x="8633" y="4882"/>
                    <a:pt x="8411" y="4574"/>
                  </a:cubicBezTo>
                  <a:cubicBezTo>
                    <a:pt x="8279" y="4384"/>
                    <a:pt x="8070" y="4290"/>
                    <a:pt x="7863" y="4290"/>
                  </a:cubicBezTo>
                  <a:cubicBezTo>
                    <a:pt x="7643" y="4290"/>
                    <a:pt x="7424" y="4397"/>
                    <a:pt x="7300" y="4608"/>
                  </a:cubicBezTo>
                  <a:cubicBezTo>
                    <a:pt x="7266" y="4601"/>
                    <a:pt x="7232" y="4597"/>
                    <a:pt x="7199" y="4597"/>
                  </a:cubicBezTo>
                  <a:cubicBezTo>
                    <a:pt x="6857" y="4597"/>
                    <a:pt x="6534" y="4971"/>
                    <a:pt x="6566" y="5360"/>
                  </a:cubicBezTo>
                  <a:cubicBezTo>
                    <a:pt x="6156" y="4865"/>
                    <a:pt x="5711" y="4386"/>
                    <a:pt x="5267" y="3925"/>
                  </a:cubicBezTo>
                  <a:cubicBezTo>
                    <a:pt x="5165" y="3819"/>
                    <a:pt x="5033" y="3773"/>
                    <a:pt x="4898" y="3773"/>
                  </a:cubicBezTo>
                  <a:cubicBezTo>
                    <a:pt x="4468" y="3773"/>
                    <a:pt x="3998" y="4235"/>
                    <a:pt x="4310" y="4677"/>
                  </a:cubicBezTo>
                  <a:cubicBezTo>
                    <a:pt x="4327" y="4694"/>
                    <a:pt x="4344" y="4711"/>
                    <a:pt x="4344" y="4711"/>
                  </a:cubicBezTo>
                  <a:cubicBezTo>
                    <a:pt x="4259" y="4659"/>
                    <a:pt x="4174" y="4608"/>
                    <a:pt x="4088" y="4540"/>
                  </a:cubicBezTo>
                  <a:cubicBezTo>
                    <a:pt x="3986" y="4479"/>
                    <a:pt x="3883" y="4453"/>
                    <a:pt x="3784" y="4453"/>
                  </a:cubicBezTo>
                  <a:cubicBezTo>
                    <a:pt x="3355" y="4453"/>
                    <a:pt x="3015" y="4960"/>
                    <a:pt x="3251" y="5377"/>
                  </a:cubicBezTo>
                  <a:cubicBezTo>
                    <a:pt x="3319" y="5531"/>
                    <a:pt x="3405" y="5668"/>
                    <a:pt x="3490" y="5804"/>
                  </a:cubicBezTo>
                  <a:cubicBezTo>
                    <a:pt x="2995" y="5411"/>
                    <a:pt x="2482" y="5070"/>
                    <a:pt x="1935" y="4745"/>
                  </a:cubicBezTo>
                  <a:cubicBezTo>
                    <a:pt x="1823" y="4678"/>
                    <a:pt x="1716" y="4649"/>
                    <a:pt x="1617" y="4649"/>
                  </a:cubicBezTo>
                  <a:cubicBezTo>
                    <a:pt x="1237" y="4649"/>
                    <a:pt x="993" y="5086"/>
                    <a:pt x="1115" y="5480"/>
                  </a:cubicBezTo>
                  <a:cubicBezTo>
                    <a:pt x="1060" y="5465"/>
                    <a:pt x="1004" y="5459"/>
                    <a:pt x="948" y="5459"/>
                  </a:cubicBezTo>
                  <a:cubicBezTo>
                    <a:pt x="536" y="5459"/>
                    <a:pt x="148" y="5827"/>
                    <a:pt x="449" y="6248"/>
                  </a:cubicBezTo>
                  <a:cubicBezTo>
                    <a:pt x="790" y="6727"/>
                    <a:pt x="1098" y="7154"/>
                    <a:pt x="1440" y="7615"/>
                  </a:cubicBezTo>
                  <a:cubicBezTo>
                    <a:pt x="1218" y="7462"/>
                    <a:pt x="1013" y="7325"/>
                    <a:pt x="790" y="7205"/>
                  </a:cubicBezTo>
                  <a:cubicBezTo>
                    <a:pt x="731" y="7173"/>
                    <a:pt x="667" y="7158"/>
                    <a:pt x="604" y="7158"/>
                  </a:cubicBezTo>
                  <a:cubicBezTo>
                    <a:pt x="300" y="7158"/>
                    <a:pt x="1" y="7490"/>
                    <a:pt x="227" y="7786"/>
                  </a:cubicBezTo>
                  <a:cubicBezTo>
                    <a:pt x="961" y="8794"/>
                    <a:pt x="1713" y="9820"/>
                    <a:pt x="2533" y="10776"/>
                  </a:cubicBezTo>
                  <a:cubicBezTo>
                    <a:pt x="2580" y="10827"/>
                    <a:pt x="2638" y="10848"/>
                    <a:pt x="2696" y="10848"/>
                  </a:cubicBezTo>
                  <a:cubicBezTo>
                    <a:pt x="2873" y="10848"/>
                    <a:pt x="3055" y="10649"/>
                    <a:pt x="2926" y="10469"/>
                  </a:cubicBezTo>
                  <a:cubicBezTo>
                    <a:pt x="2687" y="10127"/>
                    <a:pt x="2448" y="9768"/>
                    <a:pt x="2209" y="9409"/>
                  </a:cubicBezTo>
                  <a:lnTo>
                    <a:pt x="2209" y="9409"/>
                  </a:lnTo>
                  <a:cubicBezTo>
                    <a:pt x="2995" y="10127"/>
                    <a:pt x="3712" y="10930"/>
                    <a:pt x="4498" y="11665"/>
                  </a:cubicBezTo>
                  <a:cubicBezTo>
                    <a:pt x="4602" y="11753"/>
                    <a:pt x="4722" y="11793"/>
                    <a:pt x="4840" y="11793"/>
                  </a:cubicBezTo>
                  <a:cubicBezTo>
                    <a:pt x="5088" y="11793"/>
                    <a:pt x="5323" y="11613"/>
                    <a:pt x="5370" y="11323"/>
                  </a:cubicBezTo>
                  <a:cubicBezTo>
                    <a:pt x="5797" y="11784"/>
                    <a:pt x="6275" y="12212"/>
                    <a:pt x="6754" y="12605"/>
                  </a:cubicBezTo>
                  <a:cubicBezTo>
                    <a:pt x="6880" y="12709"/>
                    <a:pt x="7022" y="12755"/>
                    <a:pt x="7158" y="12755"/>
                  </a:cubicBezTo>
                  <a:cubicBezTo>
                    <a:pt x="7555" y="12755"/>
                    <a:pt x="7901" y="12366"/>
                    <a:pt x="7659" y="11921"/>
                  </a:cubicBezTo>
                  <a:cubicBezTo>
                    <a:pt x="7420" y="11494"/>
                    <a:pt x="7181" y="11084"/>
                    <a:pt x="6907" y="10674"/>
                  </a:cubicBezTo>
                  <a:lnTo>
                    <a:pt x="6907" y="10674"/>
                  </a:lnTo>
                  <a:cubicBezTo>
                    <a:pt x="7147" y="10913"/>
                    <a:pt x="7386" y="11152"/>
                    <a:pt x="7625" y="11391"/>
                  </a:cubicBezTo>
                  <a:cubicBezTo>
                    <a:pt x="7741" y="11507"/>
                    <a:pt x="7887" y="11560"/>
                    <a:pt x="8031" y="11560"/>
                  </a:cubicBezTo>
                  <a:cubicBezTo>
                    <a:pt x="8312" y="11560"/>
                    <a:pt x="8588" y="11360"/>
                    <a:pt x="8633" y="11033"/>
                  </a:cubicBezTo>
                  <a:cubicBezTo>
                    <a:pt x="8657" y="11035"/>
                    <a:pt x="8681" y="11037"/>
                    <a:pt x="8705" y="11037"/>
                  </a:cubicBezTo>
                  <a:cubicBezTo>
                    <a:pt x="8985" y="11037"/>
                    <a:pt x="9238" y="10856"/>
                    <a:pt x="9316" y="10588"/>
                  </a:cubicBezTo>
                  <a:cubicBezTo>
                    <a:pt x="9351" y="10623"/>
                    <a:pt x="9368" y="10657"/>
                    <a:pt x="9402" y="10674"/>
                  </a:cubicBezTo>
                  <a:cubicBezTo>
                    <a:pt x="9512" y="10798"/>
                    <a:pt x="9658" y="10852"/>
                    <a:pt x="9807" y="10852"/>
                  </a:cubicBezTo>
                  <a:cubicBezTo>
                    <a:pt x="10189" y="10852"/>
                    <a:pt x="10587" y="10499"/>
                    <a:pt x="10427" y="10093"/>
                  </a:cubicBezTo>
                  <a:cubicBezTo>
                    <a:pt x="10325" y="9871"/>
                    <a:pt x="10239" y="9666"/>
                    <a:pt x="10137" y="9444"/>
                  </a:cubicBezTo>
                  <a:cubicBezTo>
                    <a:pt x="10290" y="9444"/>
                    <a:pt x="10444" y="9392"/>
                    <a:pt x="10564" y="9273"/>
                  </a:cubicBezTo>
                  <a:cubicBezTo>
                    <a:pt x="10601" y="9280"/>
                    <a:pt x="10639" y="9284"/>
                    <a:pt x="10677" y="9284"/>
                  </a:cubicBezTo>
                  <a:cubicBezTo>
                    <a:pt x="11078" y="9284"/>
                    <a:pt x="11504" y="8892"/>
                    <a:pt x="11333" y="8487"/>
                  </a:cubicBezTo>
                  <a:cubicBezTo>
                    <a:pt x="11264" y="8316"/>
                    <a:pt x="11179" y="8145"/>
                    <a:pt x="11111" y="7991"/>
                  </a:cubicBezTo>
                  <a:cubicBezTo>
                    <a:pt x="11230" y="7889"/>
                    <a:pt x="11316" y="7769"/>
                    <a:pt x="11350" y="7615"/>
                  </a:cubicBezTo>
                  <a:cubicBezTo>
                    <a:pt x="11418" y="7684"/>
                    <a:pt x="11486" y="7752"/>
                    <a:pt x="11555" y="7820"/>
                  </a:cubicBezTo>
                  <a:cubicBezTo>
                    <a:pt x="11601" y="7878"/>
                    <a:pt x="11671" y="7913"/>
                    <a:pt x="11749" y="7913"/>
                  </a:cubicBezTo>
                  <a:cubicBezTo>
                    <a:pt x="11786" y="7913"/>
                    <a:pt x="11824" y="7905"/>
                    <a:pt x="11862" y="7889"/>
                  </a:cubicBezTo>
                  <a:cubicBezTo>
                    <a:pt x="12050" y="8162"/>
                    <a:pt x="12255" y="8436"/>
                    <a:pt x="12460" y="8692"/>
                  </a:cubicBezTo>
                  <a:cubicBezTo>
                    <a:pt x="12558" y="8804"/>
                    <a:pt x="12694" y="8857"/>
                    <a:pt x="12833" y="8857"/>
                  </a:cubicBezTo>
                  <a:cubicBezTo>
                    <a:pt x="13011" y="8857"/>
                    <a:pt x="13192" y="8770"/>
                    <a:pt x="13298" y="8606"/>
                  </a:cubicBezTo>
                  <a:cubicBezTo>
                    <a:pt x="13503" y="8965"/>
                    <a:pt x="13725" y="9307"/>
                    <a:pt x="13930" y="9666"/>
                  </a:cubicBezTo>
                  <a:cubicBezTo>
                    <a:pt x="14054" y="9853"/>
                    <a:pt x="14228" y="9931"/>
                    <a:pt x="14400" y="9931"/>
                  </a:cubicBezTo>
                  <a:cubicBezTo>
                    <a:pt x="14794" y="9931"/>
                    <a:pt x="15181" y="9520"/>
                    <a:pt x="14955" y="9068"/>
                  </a:cubicBezTo>
                  <a:cubicBezTo>
                    <a:pt x="14818" y="8811"/>
                    <a:pt x="14682" y="8555"/>
                    <a:pt x="14528" y="8299"/>
                  </a:cubicBezTo>
                  <a:lnTo>
                    <a:pt x="14528" y="8299"/>
                  </a:lnTo>
                  <a:cubicBezTo>
                    <a:pt x="14630" y="8453"/>
                    <a:pt x="14733" y="8606"/>
                    <a:pt x="14835" y="8760"/>
                  </a:cubicBezTo>
                  <a:cubicBezTo>
                    <a:pt x="14957" y="8954"/>
                    <a:pt x="15137" y="9037"/>
                    <a:pt x="15315" y="9037"/>
                  </a:cubicBezTo>
                  <a:cubicBezTo>
                    <a:pt x="15686" y="9037"/>
                    <a:pt x="16051" y="8680"/>
                    <a:pt x="15878" y="8231"/>
                  </a:cubicBezTo>
                  <a:lnTo>
                    <a:pt x="15878" y="8231"/>
                  </a:lnTo>
                  <a:cubicBezTo>
                    <a:pt x="15975" y="8323"/>
                    <a:pt x="16088" y="8363"/>
                    <a:pt x="16201" y="8363"/>
                  </a:cubicBezTo>
                  <a:cubicBezTo>
                    <a:pt x="16484" y="8363"/>
                    <a:pt x="16768" y="8113"/>
                    <a:pt x="16817" y="7820"/>
                  </a:cubicBezTo>
                  <a:cubicBezTo>
                    <a:pt x="17193" y="7735"/>
                    <a:pt x="17535" y="7291"/>
                    <a:pt x="17262" y="6915"/>
                  </a:cubicBezTo>
                  <a:cubicBezTo>
                    <a:pt x="16664" y="6078"/>
                    <a:pt x="16014" y="5275"/>
                    <a:pt x="15382" y="4472"/>
                  </a:cubicBezTo>
                  <a:cubicBezTo>
                    <a:pt x="15300" y="4348"/>
                    <a:pt x="15151" y="4291"/>
                    <a:pt x="15007" y="4291"/>
                  </a:cubicBezTo>
                  <a:cubicBezTo>
                    <a:pt x="14972" y="4291"/>
                    <a:pt x="14937" y="4294"/>
                    <a:pt x="14904" y="4301"/>
                  </a:cubicBezTo>
                  <a:cubicBezTo>
                    <a:pt x="14596" y="3959"/>
                    <a:pt x="14289" y="3617"/>
                    <a:pt x="13981" y="3275"/>
                  </a:cubicBezTo>
                  <a:cubicBezTo>
                    <a:pt x="14066" y="3190"/>
                    <a:pt x="14101" y="3070"/>
                    <a:pt x="14101" y="2934"/>
                  </a:cubicBezTo>
                  <a:cubicBezTo>
                    <a:pt x="14101" y="2814"/>
                    <a:pt x="14084" y="2677"/>
                    <a:pt x="14066" y="2541"/>
                  </a:cubicBezTo>
                  <a:cubicBezTo>
                    <a:pt x="14289" y="2336"/>
                    <a:pt x="14374" y="2028"/>
                    <a:pt x="14254" y="1738"/>
                  </a:cubicBezTo>
                  <a:cubicBezTo>
                    <a:pt x="14186" y="1601"/>
                    <a:pt x="14135" y="1447"/>
                    <a:pt x="14066" y="1311"/>
                  </a:cubicBezTo>
                  <a:cubicBezTo>
                    <a:pt x="14101" y="1293"/>
                    <a:pt x="14135" y="1276"/>
                    <a:pt x="14152" y="1242"/>
                  </a:cubicBezTo>
                  <a:cubicBezTo>
                    <a:pt x="14391" y="1003"/>
                    <a:pt x="14391" y="627"/>
                    <a:pt x="14152" y="371"/>
                  </a:cubicBezTo>
                  <a:cubicBezTo>
                    <a:pt x="13968" y="146"/>
                    <a:pt x="13668" y="1"/>
                    <a:pt x="13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4"/>
            <p:cNvSpPr/>
            <p:nvPr/>
          </p:nvSpPr>
          <p:spPr>
            <a:xfrm>
              <a:off x="6715600" y="1591925"/>
              <a:ext cx="790222" cy="678301"/>
            </a:xfrm>
            <a:custGeom>
              <a:avLst/>
              <a:gdLst/>
              <a:ahLst/>
              <a:cxnLst/>
              <a:rect l="l" t="t" r="r" b="b"/>
              <a:pathLst>
                <a:path w="19367" h="16624" extrusionOk="0">
                  <a:moveTo>
                    <a:pt x="11336" y="1054"/>
                  </a:moveTo>
                  <a:cubicBezTo>
                    <a:pt x="11541" y="1806"/>
                    <a:pt x="11797" y="2540"/>
                    <a:pt x="12104" y="3241"/>
                  </a:cubicBezTo>
                  <a:lnTo>
                    <a:pt x="11882" y="3241"/>
                  </a:lnTo>
                  <a:cubicBezTo>
                    <a:pt x="11869" y="3236"/>
                    <a:pt x="11856" y="3234"/>
                    <a:pt x="11845" y="3234"/>
                  </a:cubicBezTo>
                  <a:cubicBezTo>
                    <a:pt x="11813" y="3234"/>
                    <a:pt x="11788" y="3250"/>
                    <a:pt x="11763" y="3275"/>
                  </a:cubicBezTo>
                  <a:cubicBezTo>
                    <a:pt x="11656" y="3222"/>
                    <a:pt x="11543" y="3197"/>
                    <a:pt x="11433" y="3197"/>
                  </a:cubicBezTo>
                  <a:cubicBezTo>
                    <a:pt x="11187" y="3197"/>
                    <a:pt x="10952" y="3320"/>
                    <a:pt x="10823" y="3531"/>
                  </a:cubicBezTo>
                  <a:cubicBezTo>
                    <a:pt x="11028" y="2711"/>
                    <a:pt x="11165" y="1891"/>
                    <a:pt x="11336" y="1054"/>
                  </a:cubicBezTo>
                  <a:close/>
                  <a:moveTo>
                    <a:pt x="14326" y="1464"/>
                  </a:moveTo>
                  <a:cubicBezTo>
                    <a:pt x="14343" y="2199"/>
                    <a:pt x="14360" y="2933"/>
                    <a:pt x="14411" y="3668"/>
                  </a:cubicBezTo>
                  <a:cubicBezTo>
                    <a:pt x="13916" y="3514"/>
                    <a:pt x="13420" y="3395"/>
                    <a:pt x="12908" y="3326"/>
                  </a:cubicBezTo>
                  <a:cubicBezTo>
                    <a:pt x="13335" y="2677"/>
                    <a:pt x="13796" y="2045"/>
                    <a:pt x="14309" y="1464"/>
                  </a:cubicBezTo>
                  <a:close/>
                  <a:moveTo>
                    <a:pt x="16335" y="5255"/>
                  </a:moveTo>
                  <a:cubicBezTo>
                    <a:pt x="16408" y="5255"/>
                    <a:pt x="16490" y="5272"/>
                    <a:pt x="16581" y="5308"/>
                  </a:cubicBezTo>
                  <a:lnTo>
                    <a:pt x="16598" y="5308"/>
                  </a:lnTo>
                  <a:cubicBezTo>
                    <a:pt x="17726" y="6146"/>
                    <a:pt x="18375" y="7513"/>
                    <a:pt x="17794" y="8640"/>
                  </a:cubicBezTo>
                  <a:cubicBezTo>
                    <a:pt x="17811" y="8555"/>
                    <a:pt x="17760" y="8486"/>
                    <a:pt x="17675" y="8469"/>
                  </a:cubicBezTo>
                  <a:cubicBezTo>
                    <a:pt x="17470" y="8435"/>
                    <a:pt x="17282" y="8401"/>
                    <a:pt x="17094" y="8367"/>
                  </a:cubicBezTo>
                  <a:cubicBezTo>
                    <a:pt x="17142" y="8239"/>
                    <a:pt x="17190" y="8125"/>
                    <a:pt x="17238" y="8013"/>
                  </a:cubicBezTo>
                  <a:lnTo>
                    <a:pt x="17238" y="8013"/>
                  </a:lnTo>
                  <a:cubicBezTo>
                    <a:pt x="17240" y="8017"/>
                    <a:pt x="17243" y="8021"/>
                    <a:pt x="17247" y="8025"/>
                  </a:cubicBezTo>
                  <a:cubicBezTo>
                    <a:pt x="17247" y="8076"/>
                    <a:pt x="17282" y="8111"/>
                    <a:pt x="17316" y="8128"/>
                  </a:cubicBezTo>
                  <a:cubicBezTo>
                    <a:pt x="17346" y="8148"/>
                    <a:pt x="17388" y="8156"/>
                    <a:pt x="17427" y="8156"/>
                  </a:cubicBezTo>
                  <a:cubicBezTo>
                    <a:pt x="17455" y="8156"/>
                    <a:pt x="17483" y="8152"/>
                    <a:pt x="17504" y="8145"/>
                  </a:cubicBezTo>
                  <a:cubicBezTo>
                    <a:pt x="17863" y="7923"/>
                    <a:pt x="17623" y="7000"/>
                    <a:pt x="17658" y="6641"/>
                  </a:cubicBezTo>
                  <a:cubicBezTo>
                    <a:pt x="17667" y="6512"/>
                    <a:pt x="17551" y="6429"/>
                    <a:pt x="17441" y="6429"/>
                  </a:cubicBezTo>
                  <a:cubicBezTo>
                    <a:pt x="17362" y="6429"/>
                    <a:pt x="17286" y="6473"/>
                    <a:pt x="17265" y="6573"/>
                  </a:cubicBezTo>
                  <a:cubicBezTo>
                    <a:pt x="17196" y="6863"/>
                    <a:pt x="17111" y="7137"/>
                    <a:pt x="17008" y="7427"/>
                  </a:cubicBezTo>
                  <a:cubicBezTo>
                    <a:pt x="17008" y="6880"/>
                    <a:pt x="17042" y="6334"/>
                    <a:pt x="16991" y="5787"/>
                  </a:cubicBezTo>
                  <a:lnTo>
                    <a:pt x="16991" y="5736"/>
                  </a:lnTo>
                  <a:cubicBezTo>
                    <a:pt x="16983" y="5633"/>
                    <a:pt x="16899" y="5585"/>
                    <a:pt x="16810" y="5585"/>
                  </a:cubicBezTo>
                  <a:cubicBezTo>
                    <a:pt x="16707" y="5585"/>
                    <a:pt x="16598" y="5650"/>
                    <a:pt x="16598" y="5770"/>
                  </a:cubicBezTo>
                  <a:lnTo>
                    <a:pt x="16598" y="6744"/>
                  </a:lnTo>
                  <a:cubicBezTo>
                    <a:pt x="16513" y="6334"/>
                    <a:pt x="16479" y="5924"/>
                    <a:pt x="16427" y="5531"/>
                  </a:cubicBezTo>
                  <a:cubicBezTo>
                    <a:pt x="16419" y="5435"/>
                    <a:pt x="16348" y="5391"/>
                    <a:pt x="16272" y="5391"/>
                  </a:cubicBezTo>
                  <a:cubicBezTo>
                    <a:pt x="16186" y="5391"/>
                    <a:pt x="16095" y="5448"/>
                    <a:pt x="16086" y="5548"/>
                  </a:cubicBezTo>
                  <a:cubicBezTo>
                    <a:pt x="16034" y="6129"/>
                    <a:pt x="16086" y="6761"/>
                    <a:pt x="15983" y="7325"/>
                  </a:cubicBezTo>
                  <a:cubicBezTo>
                    <a:pt x="15983" y="7365"/>
                    <a:pt x="16007" y="7381"/>
                    <a:pt x="16033" y="7381"/>
                  </a:cubicBezTo>
                  <a:cubicBezTo>
                    <a:pt x="16051" y="7381"/>
                    <a:pt x="16071" y="7373"/>
                    <a:pt x="16086" y="7359"/>
                  </a:cubicBezTo>
                  <a:cubicBezTo>
                    <a:pt x="16171" y="7222"/>
                    <a:pt x="16239" y="7051"/>
                    <a:pt x="16239" y="6880"/>
                  </a:cubicBezTo>
                  <a:cubicBezTo>
                    <a:pt x="16308" y="7222"/>
                    <a:pt x="16410" y="7547"/>
                    <a:pt x="16530" y="7854"/>
                  </a:cubicBezTo>
                  <a:cubicBezTo>
                    <a:pt x="16564" y="7906"/>
                    <a:pt x="16598" y="7940"/>
                    <a:pt x="16649" y="7957"/>
                  </a:cubicBezTo>
                  <a:cubicBezTo>
                    <a:pt x="16649" y="8042"/>
                    <a:pt x="16667" y="8145"/>
                    <a:pt x="16684" y="8230"/>
                  </a:cubicBezTo>
                  <a:cubicBezTo>
                    <a:pt x="16564" y="8179"/>
                    <a:pt x="16461" y="8094"/>
                    <a:pt x="16359" y="8008"/>
                  </a:cubicBezTo>
                  <a:cubicBezTo>
                    <a:pt x="16068" y="7683"/>
                    <a:pt x="15863" y="7290"/>
                    <a:pt x="15795" y="6863"/>
                  </a:cubicBezTo>
                  <a:cubicBezTo>
                    <a:pt x="15704" y="6421"/>
                    <a:pt x="15721" y="5255"/>
                    <a:pt x="16335" y="5255"/>
                  </a:cubicBezTo>
                  <a:close/>
                  <a:moveTo>
                    <a:pt x="11639" y="3613"/>
                  </a:moveTo>
                  <a:cubicBezTo>
                    <a:pt x="11668" y="3613"/>
                    <a:pt x="11698" y="3614"/>
                    <a:pt x="11729" y="3617"/>
                  </a:cubicBezTo>
                  <a:cubicBezTo>
                    <a:pt x="11763" y="3668"/>
                    <a:pt x="11814" y="3685"/>
                    <a:pt x="11865" y="3685"/>
                  </a:cubicBezTo>
                  <a:cubicBezTo>
                    <a:pt x="11934" y="3685"/>
                    <a:pt x="11985" y="3702"/>
                    <a:pt x="12053" y="3702"/>
                  </a:cubicBezTo>
                  <a:cubicBezTo>
                    <a:pt x="12070" y="3719"/>
                    <a:pt x="12104" y="3719"/>
                    <a:pt x="12139" y="3737"/>
                  </a:cubicBezTo>
                  <a:cubicBezTo>
                    <a:pt x="12173" y="3737"/>
                    <a:pt x="12190" y="3737"/>
                    <a:pt x="12224" y="3719"/>
                  </a:cubicBezTo>
                  <a:lnTo>
                    <a:pt x="12344" y="3737"/>
                  </a:lnTo>
                  <a:cubicBezTo>
                    <a:pt x="12383" y="3766"/>
                    <a:pt x="12435" y="3785"/>
                    <a:pt x="12484" y="3785"/>
                  </a:cubicBezTo>
                  <a:cubicBezTo>
                    <a:pt x="12520" y="3785"/>
                    <a:pt x="12554" y="3775"/>
                    <a:pt x="12583" y="3754"/>
                  </a:cubicBezTo>
                  <a:cubicBezTo>
                    <a:pt x="13847" y="3942"/>
                    <a:pt x="15060" y="4369"/>
                    <a:pt x="16171" y="5018"/>
                  </a:cubicBezTo>
                  <a:cubicBezTo>
                    <a:pt x="15590" y="5069"/>
                    <a:pt x="15368" y="6026"/>
                    <a:pt x="15385" y="6590"/>
                  </a:cubicBezTo>
                  <a:cubicBezTo>
                    <a:pt x="15419" y="7256"/>
                    <a:pt x="15693" y="7888"/>
                    <a:pt x="16154" y="8384"/>
                  </a:cubicBezTo>
                  <a:cubicBezTo>
                    <a:pt x="15733" y="8610"/>
                    <a:pt x="15262" y="8725"/>
                    <a:pt x="14791" y="8725"/>
                  </a:cubicBezTo>
                  <a:cubicBezTo>
                    <a:pt x="14478" y="8725"/>
                    <a:pt x="14164" y="8674"/>
                    <a:pt x="13864" y="8572"/>
                  </a:cubicBezTo>
                  <a:cubicBezTo>
                    <a:pt x="13454" y="8452"/>
                    <a:pt x="11899" y="7837"/>
                    <a:pt x="12292" y="7154"/>
                  </a:cubicBezTo>
                  <a:cubicBezTo>
                    <a:pt x="12329" y="7081"/>
                    <a:pt x="12262" y="7009"/>
                    <a:pt x="12196" y="7009"/>
                  </a:cubicBezTo>
                  <a:cubicBezTo>
                    <a:pt x="12169" y="7009"/>
                    <a:pt x="12142" y="7021"/>
                    <a:pt x="12122" y="7051"/>
                  </a:cubicBezTo>
                  <a:cubicBezTo>
                    <a:pt x="11336" y="8011"/>
                    <a:pt x="13470" y="9207"/>
                    <a:pt x="15079" y="9207"/>
                  </a:cubicBezTo>
                  <a:cubicBezTo>
                    <a:pt x="15676" y="9207"/>
                    <a:pt x="16201" y="9042"/>
                    <a:pt x="16479" y="8640"/>
                  </a:cubicBezTo>
                  <a:cubicBezTo>
                    <a:pt x="16710" y="8802"/>
                    <a:pt x="16980" y="8886"/>
                    <a:pt x="17258" y="8886"/>
                  </a:cubicBezTo>
                  <a:cubicBezTo>
                    <a:pt x="17391" y="8886"/>
                    <a:pt x="17525" y="8867"/>
                    <a:pt x="17658" y="8828"/>
                  </a:cubicBezTo>
                  <a:cubicBezTo>
                    <a:pt x="17675" y="8828"/>
                    <a:pt x="17692" y="8811"/>
                    <a:pt x="17709" y="8811"/>
                  </a:cubicBezTo>
                  <a:cubicBezTo>
                    <a:pt x="17452" y="9187"/>
                    <a:pt x="17094" y="9495"/>
                    <a:pt x="16701" y="9700"/>
                  </a:cubicBezTo>
                  <a:cubicBezTo>
                    <a:pt x="16312" y="9916"/>
                    <a:pt x="15885" y="10008"/>
                    <a:pt x="15444" y="10008"/>
                  </a:cubicBezTo>
                  <a:cubicBezTo>
                    <a:pt x="13966" y="10008"/>
                    <a:pt x="12325" y="8971"/>
                    <a:pt x="11404" y="8076"/>
                  </a:cubicBezTo>
                  <a:cubicBezTo>
                    <a:pt x="10823" y="7530"/>
                    <a:pt x="10498" y="6761"/>
                    <a:pt x="10515" y="5975"/>
                  </a:cubicBezTo>
                  <a:lnTo>
                    <a:pt x="10515" y="5975"/>
                  </a:lnTo>
                  <a:cubicBezTo>
                    <a:pt x="10522" y="5976"/>
                    <a:pt x="10529" y="5976"/>
                    <a:pt x="10536" y="5976"/>
                  </a:cubicBezTo>
                  <a:cubicBezTo>
                    <a:pt x="10633" y="5976"/>
                    <a:pt x="10731" y="5868"/>
                    <a:pt x="10635" y="5804"/>
                  </a:cubicBezTo>
                  <a:lnTo>
                    <a:pt x="10515" y="5701"/>
                  </a:lnTo>
                  <a:cubicBezTo>
                    <a:pt x="10532" y="4841"/>
                    <a:pt x="10757" y="3613"/>
                    <a:pt x="11639" y="3613"/>
                  </a:cubicBezTo>
                  <a:close/>
                  <a:moveTo>
                    <a:pt x="6227" y="4799"/>
                  </a:moveTo>
                  <a:cubicBezTo>
                    <a:pt x="7591" y="4799"/>
                    <a:pt x="8973" y="5174"/>
                    <a:pt x="10174" y="5787"/>
                  </a:cubicBezTo>
                  <a:cubicBezTo>
                    <a:pt x="10122" y="6163"/>
                    <a:pt x="10140" y="6539"/>
                    <a:pt x="10174" y="6915"/>
                  </a:cubicBezTo>
                  <a:cubicBezTo>
                    <a:pt x="10345" y="7820"/>
                    <a:pt x="11079" y="8640"/>
                    <a:pt x="12019" y="9255"/>
                  </a:cubicBezTo>
                  <a:cubicBezTo>
                    <a:pt x="12002" y="9307"/>
                    <a:pt x="12002" y="9358"/>
                    <a:pt x="12036" y="9409"/>
                  </a:cubicBezTo>
                  <a:cubicBezTo>
                    <a:pt x="12942" y="11101"/>
                    <a:pt x="9371" y="12382"/>
                    <a:pt x="8209" y="12621"/>
                  </a:cubicBezTo>
                  <a:cubicBezTo>
                    <a:pt x="7893" y="12682"/>
                    <a:pt x="7572" y="12712"/>
                    <a:pt x="7251" y="12712"/>
                  </a:cubicBezTo>
                  <a:cubicBezTo>
                    <a:pt x="5061" y="12712"/>
                    <a:pt x="2867" y="11342"/>
                    <a:pt x="1972" y="9375"/>
                  </a:cubicBezTo>
                  <a:cubicBezTo>
                    <a:pt x="930" y="7034"/>
                    <a:pt x="2741" y="5343"/>
                    <a:pt x="4860" y="4933"/>
                  </a:cubicBezTo>
                  <a:cubicBezTo>
                    <a:pt x="5308" y="4842"/>
                    <a:pt x="5767" y="4799"/>
                    <a:pt x="6227" y="4799"/>
                  </a:cubicBezTo>
                  <a:close/>
                  <a:moveTo>
                    <a:pt x="1677" y="12640"/>
                  </a:moveTo>
                  <a:cubicBezTo>
                    <a:pt x="1829" y="12640"/>
                    <a:pt x="1933" y="12728"/>
                    <a:pt x="1938" y="12963"/>
                  </a:cubicBezTo>
                  <a:cubicBezTo>
                    <a:pt x="1959" y="13489"/>
                    <a:pt x="1587" y="13816"/>
                    <a:pt x="1215" y="13816"/>
                  </a:cubicBezTo>
                  <a:cubicBezTo>
                    <a:pt x="970" y="13816"/>
                    <a:pt x="724" y="13675"/>
                    <a:pt x="588" y="13356"/>
                  </a:cubicBezTo>
                  <a:cubicBezTo>
                    <a:pt x="588" y="13322"/>
                    <a:pt x="571" y="13305"/>
                    <a:pt x="537" y="13288"/>
                  </a:cubicBezTo>
                  <a:cubicBezTo>
                    <a:pt x="784" y="13065"/>
                    <a:pt x="1345" y="12640"/>
                    <a:pt x="1677" y="12640"/>
                  </a:cubicBezTo>
                  <a:close/>
                  <a:moveTo>
                    <a:pt x="11873" y="14024"/>
                  </a:moveTo>
                  <a:cubicBezTo>
                    <a:pt x="12065" y="14024"/>
                    <a:pt x="12255" y="14093"/>
                    <a:pt x="12429" y="14262"/>
                  </a:cubicBezTo>
                  <a:lnTo>
                    <a:pt x="12412" y="14262"/>
                  </a:lnTo>
                  <a:cubicBezTo>
                    <a:pt x="12923" y="14740"/>
                    <a:pt x="12050" y="15186"/>
                    <a:pt x="11635" y="15186"/>
                  </a:cubicBezTo>
                  <a:cubicBezTo>
                    <a:pt x="11620" y="15186"/>
                    <a:pt x="11606" y="15185"/>
                    <a:pt x="11592" y="15184"/>
                  </a:cubicBezTo>
                  <a:cubicBezTo>
                    <a:pt x="11250" y="15167"/>
                    <a:pt x="11011" y="14928"/>
                    <a:pt x="10703" y="14825"/>
                  </a:cubicBezTo>
                  <a:cubicBezTo>
                    <a:pt x="10934" y="14437"/>
                    <a:pt x="11405" y="14024"/>
                    <a:pt x="11873" y="14024"/>
                  </a:cubicBezTo>
                  <a:close/>
                  <a:moveTo>
                    <a:pt x="8432" y="14924"/>
                  </a:moveTo>
                  <a:cubicBezTo>
                    <a:pt x="8610" y="14924"/>
                    <a:pt x="8802" y="15001"/>
                    <a:pt x="8995" y="15184"/>
                  </a:cubicBezTo>
                  <a:cubicBezTo>
                    <a:pt x="9319" y="15475"/>
                    <a:pt x="9080" y="15834"/>
                    <a:pt x="8824" y="16073"/>
                  </a:cubicBezTo>
                  <a:cubicBezTo>
                    <a:pt x="8686" y="16205"/>
                    <a:pt x="8541" y="16256"/>
                    <a:pt x="8394" y="16256"/>
                  </a:cubicBezTo>
                  <a:cubicBezTo>
                    <a:pt x="8103" y="16256"/>
                    <a:pt x="7804" y="16055"/>
                    <a:pt x="7542" y="15885"/>
                  </a:cubicBezTo>
                  <a:cubicBezTo>
                    <a:pt x="7640" y="15387"/>
                    <a:pt x="7995" y="14924"/>
                    <a:pt x="8432" y="14924"/>
                  </a:cubicBezTo>
                  <a:close/>
                  <a:moveTo>
                    <a:pt x="11319" y="1"/>
                  </a:moveTo>
                  <a:cubicBezTo>
                    <a:pt x="11222" y="1"/>
                    <a:pt x="11123" y="65"/>
                    <a:pt x="11113" y="183"/>
                  </a:cubicBezTo>
                  <a:cubicBezTo>
                    <a:pt x="10891" y="1379"/>
                    <a:pt x="10755" y="2575"/>
                    <a:pt x="10669" y="3771"/>
                  </a:cubicBezTo>
                  <a:cubicBezTo>
                    <a:pt x="10413" y="4300"/>
                    <a:pt x="10259" y="4864"/>
                    <a:pt x="10208" y="5445"/>
                  </a:cubicBezTo>
                  <a:cubicBezTo>
                    <a:pt x="9169" y="4729"/>
                    <a:pt x="7760" y="4375"/>
                    <a:pt x="6368" y="4375"/>
                  </a:cubicBezTo>
                  <a:cubicBezTo>
                    <a:pt x="5035" y="4375"/>
                    <a:pt x="3719" y="4699"/>
                    <a:pt x="2758" y="5343"/>
                  </a:cubicBezTo>
                  <a:cubicBezTo>
                    <a:pt x="913" y="3907"/>
                    <a:pt x="2844" y="1720"/>
                    <a:pt x="4416" y="917"/>
                  </a:cubicBezTo>
                  <a:cubicBezTo>
                    <a:pt x="4576" y="837"/>
                    <a:pt x="4511" y="607"/>
                    <a:pt x="4347" y="607"/>
                  </a:cubicBezTo>
                  <a:cubicBezTo>
                    <a:pt x="4336" y="607"/>
                    <a:pt x="4325" y="608"/>
                    <a:pt x="4313" y="610"/>
                  </a:cubicBezTo>
                  <a:cubicBezTo>
                    <a:pt x="2365" y="934"/>
                    <a:pt x="452" y="4369"/>
                    <a:pt x="2519" y="5513"/>
                  </a:cubicBezTo>
                  <a:cubicBezTo>
                    <a:pt x="1340" y="6419"/>
                    <a:pt x="811" y="7888"/>
                    <a:pt x="1716" y="9870"/>
                  </a:cubicBezTo>
                  <a:cubicBezTo>
                    <a:pt x="1836" y="10127"/>
                    <a:pt x="1989" y="10383"/>
                    <a:pt x="2143" y="10605"/>
                  </a:cubicBezTo>
                  <a:cubicBezTo>
                    <a:pt x="1460" y="11340"/>
                    <a:pt x="930" y="12211"/>
                    <a:pt x="281" y="12980"/>
                  </a:cubicBezTo>
                  <a:cubicBezTo>
                    <a:pt x="212" y="13049"/>
                    <a:pt x="161" y="13100"/>
                    <a:pt x="110" y="13168"/>
                  </a:cubicBezTo>
                  <a:cubicBezTo>
                    <a:pt x="1" y="13324"/>
                    <a:pt x="134" y="13480"/>
                    <a:pt x="288" y="13480"/>
                  </a:cubicBezTo>
                  <a:cubicBezTo>
                    <a:pt x="302" y="13480"/>
                    <a:pt x="317" y="13479"/>
                    <a:pt x="332" y="13476"/>
                  </a:cubicBezTo>
                  <a:lnTo>
                    <a:pt x="332" y="13476"/>
                  </a:lnTo>
                  <a:cubicBezTo>
                    <a:pt x="300" y="13976"/>
                    <a:pt x="710" y="14217"/>
                    <a:pt x="1169" y="14217"/>
                  </a:cubicBezTo>
                  <a:cubicBezTo>
                    <a:pt x="1683" y="14217"/>
                    <a:pt x="2258" y="13916"/>
                    <a:pt x="2348" y="13339"/>
                  </a:cubicBezTo>
                  <a:cubicBezTo>
                    <a:pt x="2471" y="12568"/>
                    <a:pt x="2155" y="12270"/>
                    <a:pt x="1714" y="12270"/>
                  </a:cubicBezTo>
                  <a:cubicBezTo>
                    <a:pt x="1540" y="12270"/>
                    <a:pt x="1346" y="12317"/>
                    <a:pt x="1152" y="12399"/>
                  </a:cubicBezTo>
                  <a:cubicBezTo>
                    <a:pt x="1511" y="11852"/>
                    <a:pt x="1887" y="11306"/>
                    <a:pt x="2297" y="10810"/>
                  </a:cubicBezTo>
                  <a:cubicBezTo>
                    <a:pt x="2656" y="11254"/>
                    <a:pt x="3083" y="11647"/>
                    <a:pt x="3544" y="11955"/>
                  </a:cubicBezTo>
                  <a:cubicBezTo>
                    <a:pt x="3339" y="12878"/>
                    <a:pt x="2895" y="13698"/>
                    <a:pt x="2519" y="14552"/>
                  </a:cubicBezTo>
                  <a:cubicBezTo>
                    <a:pt x="2461" y="14692"/>
                    <a:pt x="2593" y="14808"/>
                    <a:pt x="2716" y="14808"/>
                  </a:cubicBezTo>
                  <a:cubicBezTo>
                    <a:pt x="2773" y="14808"/>
                    <a:pt x="2828" y="14783"/>
                    <a:pt x="2861" y="14723"/>
                  </a:cubicBezTo>
                  <a:cubicBezTo>
                    <a:pt x="3060" y="14433"/>
                    <a:pt x="3368" y="13896"/>
                    <a:pt x="3760" y="13896"/>
                  </a:cubicBezTo>
                  <a:cubicBezTo>
                    <a:pt x="3807" y="13896"/>
                    <a:pt x="3854" y="13904"/>
                    <a:pt x="3903" y="13920"/>
                  </a:cubicBezTo>
                  <a:cubicBezTo>
                    <a:pt x="4211" y="14022"/>
                    <a:pt x="4330" y="14467"/>
                    <a:pt x="4382" y="14723"/>
                  </a:cubicBezTo>
                  <a:cubicBezTo>
                    <a:pt x="4433" y="15048"/>
                    <a:pt x="4382" y="15441"/>
                    <a:pt x="4074" y="15577"/>
                  </a:cubicBezTo>
                  <a:cubicBezTo>
                    <a:pt x="3999" y="15615"/>
                    <a:pt x="3914" y="15630"/>
                    <a:pt x="3828" y="15630"/>
                  </a:cubicBezTo>
                  <a:cubicBezTo>
                    <a:pt x="3680" y="15630"/>
                    <a:pt x="3526" y="15586"/>
                    <a:pt x="3408" y="15543"/>
                  </a:cubicBezTo>
                  <a:cubicBezTo>
                    <a:pt x="2946" y="15389"/>
                    <a:pt x="3083" y="15236"/>
                    <a:pt x="3237" y="14911"/>
                  </a:cubicBezTo>
                  <a:cubicBezTo>
                    <a:pt x="3288" y="14796"/>
                    <a:pt x="3185" y="14709"/>
                    <a:pt x="3081" y="14709"/>
                  </a:cubicBezTo>
                  <a:cubicBezTo>
                    <a:pt x="3046" y="14709"/>
                    <a:pt x="3010" y="14719"/>
                    <a:pt x="2980" y="14740"/>
                  </a:cubicBezTo>
                  <a:cubicBezTo>
                    <a:pt x="2724" y="14911"/>
                    <a:pt x="2587" y="15184"/>
                    <a:pt x="2587" y="15475"/>
                  </a:cubicBezTo>
                  <a:cubicBezTo>
                    <a:pt x="2570" y="15560"/>
                    <a:pt x="2622" y="15629"/>
                    <a:pt x="2673" y="15680"/>
                  </a:cubicBezTo>
                  <a:cubicBezTo>
                    <a:pt x="3029" y="15869"/>
                    <a:pt x="3429" y="16051"/>
                    <a:pt x="3820" y="16051"/>
                  </a:cubicBezTo>
                  <a:cubicBezTo>
                    <a:pt x="4029" y="16051"/>
                    <a:pt x="4236" y="15999"/>
                    <a:pt x="4433" y="15868"/>
                  </a:cubicBezTo>
                  <a:cubicBezTo>
                    <a:pt x="4843" y="15594"/>
                    <a:pt x="4860" y="14979"/>
                    <a:pt x="4792" y="14552"/>
                  </a:cubicBezTo>
                  <a:cubicBezTo>
                    <a:pt x="4706" y="14142"/>
                    <a:pt x="4433" y="13647"/>
                    <a:pt x="3989" y="13510"/>
                  </a:cubicBezTo>
                  <a:cubicBezTo>
                    <a:pt x="3909" y="13481"/>
                    <a:pt x="3827" y="13468"/>
                    <a:pt x="3747" y="13468"/>
                  </a:cubicBezTo>
                  <a:cubicBezTo>
                    <a:pt x="3586" y="13468"/>
                    <a:pt x="3430" y="13521"/>
                    <a:pt x="3305" y="13612"/>
                  </a:cubicBezTo>
                  <a:cubicBezTo>
                    <a:pt x="3527" y="13134"/>
                    <a:pt x="3681" y="12621"/>
                    <a:pt x="3801" y="12109"/>
                  </a:cubicBezTo>
                  <a:cubicBezTo>
                    <a:pt x="4911" y="12758"/>
                    <a:pt x="6158" y="13100"/>
                    <a:pt x="7440" y="13100"/>
                  </a:cubicBezTo>
                  <a:cubicBezTo>
                    <a:pt x="7389" y="13356"/>
                    <a:pt x="7355" y="13629"/>
                    <a:pt x="7337" y="13903"/>
                  </a:cubicBezTo>
                  <a:cubicBezTo>
                    <a:pt x="7286" y="14501"/>
                    <a:pt x="7269" y="15099"/>
                    <a:pt x="7201" y="15680"/>
                  </a:cubicBezTo>
                  <a:cubicBezTo>
                    <a:pt x="7115" y="15680"/>
                    <a:pt x="7047" y="15765"/>
                    <a:pt x="7064" y="15868"/>
                  </a:cubicBezTo>
                  <a:cubicBezTo>
                    <a:pt x="7224" y="16393"/>
                    <a:pt x="7711" y="16623"/>
                    <a:pt x="8217" y="16623"/>
                  </a:cubicBezTo>
                  <a:cubicBezTo>
                    <a:pt x="9011" y="16623"/>
                    <a:pt x="9848" y="16055"/>
                    <a:pt x="9524" y="15167"/>
                  </a:cubicBezTo>
                  <a:cubicBezTo>
                    <a:pt x="9380" y="14735"/>
                    <a:pt x="8846" y="14498"/>
                    <a:pt x="8414" y="14498"/>
                  </a:cubicBezTo>
                  <a:cubicBezTo>
                    <a:pt x="8385" y="14498"/>
                    <a:pt x="8356" y="14499"/>
                    <a:pt x="8328" y="14501"/>
                  </a:cubicBezTo>
                  <a:cubicBezTo>
                    <a:pt x="8038" y="14518"/>
                    <a:pt x="7782" y="14638"/>
                    <a:pt x="7594" y="14843"/>
                  </a:cubicBezTo>
                  <a:cubicBezTo>
                    <a:pt x="7594" y="14603"/>
                    <a:pt x="7611" y="14347"/>
                    <a:pt x="7628" y="14091"/>
                  </a:cubicBezTo>
                  <a:cubicBezTo>
                    <a:pt x="7628" y="13783"/>
                    <a:pt x="7679" y="13424"/>
                    <a:pt x="7679" y="13083"/>
                  </a:cubicBezTo>
                  <a:cubicBezTo>
                    <a:pt x="8055" y="13066"/>
                    <a:pt x="8431" y="13014"/>
                    <a:pt x="8807" y="12929"/>
                  </a:cubicBezTo>
                  <a:cubicBezTo>
                    <a:pt x="9131" y="12861"/>
                    <a:pt x="9439" y="12758"/>
                    <a:pt x="9747" y="12656"/>
                  </a:cubicBezTo>
                  <a:cubicBezTo>
                    <a:pt x="10054" y="13339"/>
                    <a:pt x="10174" y="14074"/>
                    <a:pt x="10362" y="14808"/>
                  </a:cubicBezTo>
                  <a:cubicBezTo>
                    <a:pt x="10379" y="14877"/>
                    <a:pt x="10430" y="14928"/>
                    <a:pt x="10498" y="14945"/>
                  </a:cubicBezTo>
                  <a:cubicBezTo>
                    <a:pt x="10498" y="14996"/>
                    <a:pt x="10498" y="15031"/>
                    <a:pt x="10515" y="15065"/>
                  </a:cubicBezTo>
                  <a:cubicBezTo>
                    <a:pt x="10723" y="15453"/>
                    <a:pt x="11192" y="15636"/>
                    <a:pt x="11667" y="15636"/>
                  </a:cubicBezTo>
                  <a:cubicBezTo>
                    <a:pt x="12405" y="15636"/>
                    <a:pt x="13156" y="15192"/>
                    <a:pt x="12959" y="14381"/>
                  </a:cubicBezTo>
                  <a:cubicBezTo>
                    <a:pt x="12816" y="13835"/>
                    <a:pt x="12432" y="13619"/>
                    <a:pt x="11997" y="13619"/>
                  </a:cubicBezTo>
                  <a:cubicBezTo>
                    <a:pt x="11494" y="13619"/>
                    <a:pt x="10923" y="13909"/>
                    <a:pt x="10584" y="14313"/>
                  </a:cubicBezTo>
                  <a:cubicBezTo>
                    <a:pt x="10413" y="13715"/>
                    <a:pt x="10293" y="13100"/>
                    <a:pt x="10003" y="12536"/>
                  </a:cubicBezTo>
                  <a:cubicBezTo>
                    <a:pt x="11353" y="11955"/>
                    <a:pt x="12959" y="10861"/>
                    <a:pt x="12617" y="9597"/>
                  </a:cubicBezTo>
                  <a:lnTo>
                    <a:pt x="12617" y="9597"/>
                  </a:lnTo>
                  <a:cubicBezTo>
                    <a:pt x="13581" y="10118"/>
                    <a:pt x="14646" y="10406"/>
                    <a:pt x="15504" y="10406"/>
                  </a:cubicBezTo>
                  <a:cubicBezTo>
                    <a:pt x="15574" y="10406"/>
                    <a:pt x="15643" y="10404"/>
                    <a:pt x="15710" y="10400"/>
                  </a:cubicBezTo>
                  <a:cubicBezTo>
                    <a:pt x="17726" y="10246"/>
                    <a:pt x="19366" y="7940"/>
                    <a:pt x="18051" y="6094"/>
                  </a:cubicBezTo>
                  <a:cubicBezTo>
                    <a:pt x="17316" y="5052"/>
                    <a:pt x="16103" y="4283"/>
                    <a:pt x="14804" y="3805"/>
                  </a:cubicBezTo>
                  <a:cubicBezTo>
                    <a:pt x="14838" y="2865"/>
                    <a:pt x="14753" y="1908"/>
                    <a:pt x="14719" y="969"/>
                  </a:cubicBezTo>
                  <a:cubicBezTo>
                    <a:pt x="14719" y="847"/>
                    <a:pt x="14605" y="742"/>
                    <a:pt x="14491" y="742"/>
                  </a:cubicBezTo>
                  <a:cubicBezTo>
                    <a:pt x="14445" y="742"/>
                    <a:pt x="14399" y="759"/>
                    <a:pt x="14360" y="798"/>
                  </a:cubicBezTo>
                  <a:cubicBezTo>
                    <a:pt x="13676" y="1532"/>
                    <a:pt x="13061" y="2318"/>
                    <a:pt x="12532" y="3173"/>
                  </a:cubicBezTo>
                  <a:cubicBezTo>
                    <a:pt x="12104" y="2182"/>
                    <a:pt x="11780" y="1191"/>
                    <a:pt x="11506" y="165"/>
                  </a:cubicBezTo>
                  <a:cubicBezTo>
                    <a:pt x="11490" y="52"/>
                    <a:pt x="11406" y="1"/>
                    <a:pt x="1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4"/>
            <p:cNvSpPr/>
            <p:nvPr/>
          </p:nvSpPr>
          <p:spPr>
            <a:xfrm>
              <a:off x="7223427" y="1783329"/>
              <a:ext cx="39089" cy="44760"/>
            </a:xfrm>
            <a:custGeom>
              <a:avLst/>
              <a:gdLst/>
              <a:ahLst/>
              <a:cxnLst/>
              <a:rect l="l" t="t" r="r" b="b"/>
              <a:pathLst>
                <a:path w="958" h="1097" extrusionOk="0">
                  <a:moveTo>
                    <a:pt x="593" y="0"/>
                  </a:moveTo>
                  <a:cubicBezTo>
                    <a:pt x="579" y="0"/>
                    <a:pt x="563" y="1"/>
                    <a:pt x="547" y="2"/>
                  </a:cubicBezTo>
                  <a:cubicBezTo>
                    <a:pt x="479" y="19"/>
                    <a:pt x="393" y="71"/>
                    <a:pt x="342" y="139"/>
                  </a:cubicBezTo>
                  <a:cubicBezTo>
                    <a:pt x="222" y="224"/>
                    <a:pt x="120" y="344"/>
                    <a:pt x="51" y="464"/>
                  </a:cubicBezTo>
                  <a:cubicBezTo>
                    <a:pt x="0" y="549"/>
                    <a:pt x="0" y="652"/>
                    <a:pt x="51" y="720"/>
                  </a:cubicBezTo>
                  <a:cubicBezTo>
                    <a:pt x="17" y="805"/>
                    <a:pt x="17" y="874"/>
                    <a:pt x="17" y="959"/>
                  </a:cubicBezTo>
                  <a:cubicBezTo>
                    <a:pt x="43" y="1038"/>
                    <a:pt x="120" y="1096"/>
                    <a:pt x="193" y="1096"/>
                  </a:cubicBezTo>
                  <a:cubicBezTo>
                    <a:pt x="215" y="1096"/>
                    <a:pt x="237" y="1091"/>
                    <a:pt x="257" y="1079"/>
                  </a:cubicBezTo>
                  <a:lnTo>
                    <a:pt x="359" y="1028"/>
                  </a:lnTo>
                  <a:cubicBezTo>
                    <a:pt x="444" y="993"/>
                    <a:pt x="530" y="942"/>
                    <a:pt x="598" y="874"/>
                  </a:cubicBezTo>
                  <a:cubicBezTo>
                    <a:pt x="735" y="788"/>
                    <a:pt x="837" y="652"/>
                    <a:pt x="906" y="498"/>
                  </a:cubicBezTo>
                  <a:cubicBezTo>
                    <a:pt x="957" y="412"/>
                    <a:pt x="923" y="293"/>
                    <a:pt x="837" y="242"/>
                  </a:cubicBezTo>
                  <a:cubicBezTo>
                    <a:pt x="837" y="99"/>
                    <a:pt x="779" y="0"/>
                    <a:pt x="593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64"/>
          <p:cNvGrpSpPr/>
          <p:nvPr/>
        </p:nvGrpSpPr>
        <p:grpSpPr>
          <a:xfrm>
            <a:off x="1420206" y="1156507"/>
            <a:ext cx="853487" cy="1129624"/>
            <a:chOff x="1460963" y="1402750"/>
            <a:chExt cx="771968" cy="1021730"/>
          </a:xfrm>
        </p:grpSpPr>
        <p:sp>
          <p:nvSpPr>
            <p:cNvPr id="1580" name="Google Shape;1580;p64"/>
            <p:cNvSpPr/>
            <p:nvPr/>
          </p:nvSpPr>
          <p:spPr>
            <a:xfrm>
              <a:off x="1513353" y="1423516"/>
              <a:ext cx="347745" cy="329135"/>
            </a:xfrm>
            <a:custGeom>
              <a:avLst/>
              <a:gdLst/>
              <a:ahLst/>
              <a:cxnLst/>
              <a:rect l="l" t="t" r="r" b="b"/>
              <a:pathLst>
                <a:path w="8390" h="7941" extrusionOk="0">
                  <a:moveTo>
                    <a:pt x="4546" y="2856"/>
                  </a:moveTo>
                  <a:lnTo>
                    <a:pt x="4546" y="2856"/>
                  </a:lnTo>
                  <a:cubicBezTo>
                    <a:pt x="4665" y="2890"/>
                    <a:pt x="4802" y="2925"/>
                    <a:pt x="4921" y="2959"/>
                  </a:cubicBezTo>
                  <a:cubicBezTo>
                    <a:pt x="4853" y="3010"/>
                    <a:pt x="4802" y="3078"/>
                    <a:pt x="4768" y="3147"/>
                  </a:cubicBezTo>
                  <a:lnTo>
                    <a:pt x="4768" y="3164"/>
                  </a:lnTo>
                  <a:lnTo>
                    <a:pt x="4546" y="2856"/>
                  </a:lnTo>
                  <a:close/>
                  <a:moveTo>
                    <a:pt x="3435" y="5043"/>
                  </a:moveTo>
                  <a:lnTo>
                    <a:pt x="3520" y="5146"/>
                  </a:lnTo>
                  <a:cubicBezTo>
                    <a:pt x="3555" y="5282"/>
                    <a:pt x="3555" y="5419"/>
                    <a:pt x="3537" y="5556"/>
                  </a:cubicBezTo>
                  <a:cubicBezTo>
                    <a:pt x="3469" y="5402"/>
                    <a:pt x="3418" y="5248"/>
                    <a:pt x="3367" y="5077"/>
                  </a:cubicBezTo>
                  <a:lnTo>
                    <a:pt x="3435" y="5043"/>
                  </a:lnTo>
                  <a:close/>
                  <a:moveTo>
                    <a:pt x="2564" y="5932"/>
                  </a:moveTo>
                  <a:cubicBezTo>
                    <a:pt x="2649" y="6085"/>
                    <a:pt x="2752" y="6222"/>
                    <a:pt x="2854" y="6359"/>
                  </a:cubicBezTo>
                  <a:cubicBezTo>
                    <a:pt x="2752" y="6410"/>
                    <a:pt x="2649" y="6444"/>
                    <a:pt x="2529" y="6478"/>
                  </a:cubicBezTo>
                  <a:cubicBezTo>
                    <a:pt x="2512" y="6291"/>
                    <a:pt x="2512" y="6120"/>
                    <a:pt x="2564" y="5932"/>
                  </a:cubicBezTo>
                  <a:close/>
                  <a:moveTo>
                    <a:pt x="5940" y="0"/>
                  </a:moveTo>
                  <a:cubicBezTo>
                    <a:pt x="5899" y="0"/>
                    <a:pt x="5856" y="7"/>
                    <a:pt x="5810" y="20"/>
                  </a:cubicBezTo>
                  <a:cubicBezTo>
                    <a:pt x="4836" y="310"/>
                    <a:pt x="4153" y="1062"/>
                    <a:pt x="3743" y="1968"/>
                  </a:cubicBezTo>
                  <a:cubicBezTo>
                    <a:pt x="3708" y="2036"/>
                    <a:pt x="3691" y="2087"/>
                    <a:pt x="3691" y="2156"/>
                  </a:cubicBezTo>
                  <a:cubicBezTo>
                    <a:pt x="3418" y="2173"/>
                    <a:pt x="3264" y="2446"/>
                    <a:pt x="3367" y="2685"/>
                  </a:cubicBezTo>
                  <a:lnTo>
                    <a:pt x="3401" y="2805"/>
                  </a:lnTo>
                  <a:lnTo>
                    <a:pt x="3196" y="2720"/>
                  </a:lnTo>
                  <a:cubicBezTo>
                    <a:pt x="3153" y="2694"/>
                    <a:pt x="3106" y="2681"/>
                    <a:pt x="3059" y="2681"/>
                  </a:cubicBezTo>
                  <a:cubicBezTo>
                    <a:pt x="3012" y="2681"/>
                    <a:pt x="2965" y="2694"/>
                    <a:pt x="2922" y="2720"/>
                  </a:cubicBezTo>
                  <a:cubicBezTo>
                    <a:pt x="2666" y="2737"/>
                    <a:pt x="2495" y="2942"/>
                    <a:pt x="2546" y="3181"/>
                  </a:cubicBezTo>
                  <a:cubicBezTo>
                    <a:pt x="2341" y="3147"/>
                    <a:pt x="2102" y="3095"/>
                    <a:pt x="2051" y="3078"/>
                  </a:cubicBezTo>
                  <a:cubicBezTo>
                    <a:pt x="1660" y="3050"/>
                    <a:pt x="1258" y="3023"/>
                    <a:pt x="864" y="3023"/>
                  </a:cubicBezTo>
                  <a:cubicBezTo>
                    <a:pt x="775" y="3023"/>
                    <a:pt x="686" y="3024"/>
                    <a:pt x="599" y="3027"/>
                  </a:cubicBezTo>
                  <a:cubicBezTo>
                    <a:pt x="154" y="3027"/>
                    <a:pt x="1" y="3591"/>
                    <a:pt x="377" y="3813"/>
                  </a:cubicBezTo>
                  <a:cubicBezTo>
                    <a:pt x="752" y="4035"/>
                    <a:pt x="1077" y="4326"/>
                    <a:pt x="1436" y="4582"/>
                  </a:cubicBezTo>
                  <a:cubicBezTo>
                    <a:pt x="1487" y="4684"/>
                    <a:pt x="1573" y="4770"/>
                    <a:pt x="1675" y="4855"/>
                  </a:cubicBezTo>
                  <a:cubicBezTo>
                    <a:pt x="1231" y="5009"/>
                    <a:pt x="872" y="5334"/>
                    <a:pt x="667" y="5761"/>
                  </a:cubicBezTo>
                  <a:cubicBezTo>
                    <a:pt x="479" y="6188"/>
                    <a:pt x="684" y="6478"/>
                    <a:pt x="1094" y="6632"/>
                  </a:cubicBezTo>
                  <a:cubicBezTo>
                    <a:pt x="1110" y="6637"/>
                    <a:pt x="1125" y="6640"/>
                    <a:pt x="1139" y="6640"/>
                  </a:cubicBezTo>
                  <a:cubicBezTo>
                    <a:pt x="1267" y="6640"/>
                    <a:pt x="1340" y="6451"/>
                    <a:pt x="1248" y="6359"/>
                  </a:cubicBezTo>
                  <a:cubicBezTo>
                    <a:pt x="1009" y="6085"/>
                    <a:pt x="1350" y="5846"/>
                    <a:pt x="1743" y="5675"/>
                  </a:cubicBezTo>
                  <a:lnTo>
                    <a:pt x="1743" y="5675"/>
                  </a:lnTo>
                  <a:cubicBezTo>
                    <a:pt x="1624" y="6154"/>
                    <a:pt x="1641" y="6649"/>
                    <a:pt x="1778" y="7128"/>
                  </a:cubicBezTo>
                  <a:cubicBezTo>
                    <a:pt x="1834" y="7311"/>
                    <a:pt x="2006" y="7436"/>
                    <a:pt x="2190" y="7436"/>
                  </a:cubicBezTo>
                  <a:cubicBezTo>
                    <a:pt x="2229" y="7436"/>
                    <a:pt x="2268" y="7430"/>
                    <a:pt x="2307" y="7418"/>
                  </a:cubicBezTo>
                  <a:cubicBezTo>
                    <a:pt x="2683" y="7333"/>
                    <a:pt x="3025" y="7196"/>
                    <a:pt x="3350" y="6991"/>
                  </a:cubicBezTo>
                  <a:cubicBezTo>
                    <a:pt x="3430" y="7071"/>
                    <a:pt x="3518" y="7105"/>
                    <a:pt x="3604" y="7105"/>
                  </a:cubicBezTo>
                  <a:cubicBezTo>
                    <a:pt x="3885" y="7105"/>
                    <a:pt x="4139" y="6741"/>
                    <a:pt x="3982" y="6427"/>
                  </a:cubicBezTo>
                  <a:cubicBezTo>
                    <a:pt x="4067" y="6308"/>
                    <a:pt x="4135" y="6188"/>
                    <a:pt x="4204" y="6068"/>
                  </a:cubicBezTo>
                  <a:cubicBezTo>
                    <a:pt x="4375" y="6376"/>
                    <a:pt x="4528" y="6701"/>
                    <a:pt x="4648" y="7042"/>
                  </a:cubicBezTo>
                  <a:cubicBezTo>
                    <a:pt x="4699" y="7282"/>
                    <a:pt x="4785" y="7521"/>
                    <a:pt x="4887" y="7743"/>
                  </a:cubicBezTo>
                  <a:cubicBezTo>
                    <a:pt x="4951" y="7882"/>
                    <a:pt x="5070" y="7940"/>
                    <a:pt x="5193" y="7940"/>
                  </a:cubicBezTo>
                  <a:cubicBezTo>
                    <a:pt x="5435" y="7940"/>
                    <a:pt x="5695" y="7718"/>
                    <a:pt x="5605" y="7435"/>
                  </a:cubicBezTo>
                  <a:cubicBezTo>
                    <a:pt x="5537" y="7196"/>
                    <a:pt x="5434" y="6940"/>
                    <a:pt x="5332" y="6701"/>
                  </a:cubicBezTo>
                  <a:cubicBezTo>
                    <a:pt x="5229" y="6342"/>
                    <a:pt x="5126" y="5983"/>
                    <a:pt x="5024" y="5641"/>
                  </a:cubicBezTo>
                  <a:cubicBezTo>
                    <a:pt x="5092" y="5539"/>
                    <a:pt x="5126" y="5419"/>
                    <a:pt x="5092" y="5300"/>
                  </a:cubicBezTo>
                  <a:cubicBezTo>
                    <a:pt x="5075" y="5146"/>
                    <a:pt x="5041" y="5009"/>
                    <a:pt x="5007" y="4855"/>
                  </a:cubicBezTo>
                  <a:lnTo>
                    <a:pt x="5007" y="4855"/>
                  </a:lnTo>
                  <a:lnTo>
                    <a:pt x="5383" y="5368"/>
                  </a:lnTo>
                  <a:cubicBezTo>
                    <a:pt x="5718" y="5814"/>
                    <a:pt x="5889" y="5829"/>
                    <a:pt x="6369" y="5829"/>
                  </a:cubicBezTo>
                  <a:cubicBezTo>
                    <a:pt x="6403" y="5829"/>
                    <a:pt x="6439" y="5829"/>
                    <a:pt x="6476" y="5829"/>
                  </a:cubicBezTo>
                  <a:cubicBezTo>
                    <a:pt x="6852" y="5829"/>
                    <a:pt x="7040" y="5368"/>
                    <a:pt x="6784" y="5112"/>
                  </a:cubicBezTo>
                  <a:cubicBezTo>
                    <a:pt x="6647" y="4941"/>
                    <a:pt x="6528" y="4770"/>
                    <a:pt x="6425" y="4599"/>
                  </a:cubicBezTo>
                  <a:cubicBezTo>
                    <a:pt x="6698" y="4496"/>
                    <a:pt x="6818" y="4189"/>
                    <a:pt x="6698" y="3933"/>
                  </a:cubicBezTo>
                  <a:cubicBezTo>
                    <a:pt x="6664" y="3881"/>
                    <a:pt x="6630" y="3830"/>
                    <a:pt x="6613" y="3762"/>
                  </a:cubicBezTo>
                  <a:cubicBezTo>
                    <a:pt x="6801" y="3745"/>
                    <a:pt x="7006" y="3693"/>
                    <a:pt x="7194" y="3608"/>
                  </a:cubicBezTo>
                  <a:cubicBezTo>
                    <a:pt x="7296" y="3557"/>
                    <a:pt x="7382" y="3454"/>
                    <a:pt x="7433" y="3335"/>
                  </a:cubicBezTo>
                  <a:lnTo>
                    <a:pt x="7467" y="3335"/>
                  </a:lnTo>
                  <a:lnTo>
                    <a:pt x="7587" y="3369"/>
                  </a:lnTo>
                  <a:cubicBezTo>
                    <a:pt x="7620" y="3375"/>
                    <a:pt x="7652" y="3377"/>
                    <a:pt x="7684" y="3377"/>
                  </a:cubicBezTo>
                  <a:cubicBezTo>
                    <a:pt x="8194" y="3377"/>
                    <a:pt x="8390" y="2624"/>
                    <a:pt x="7826" y="2463"/>
                  </a:cubicBezTo>
                  <a:cubicBezTo>
                    <a:pt x="6852" y="2190"/>
                    <a:pt x="5776" y="2258"/>
                    <a:pt x="4802" y="1951"/>
                  </a:cubicBezTo>
                  <a:cubicBezTo>
                    <a:pt x="5058" y="1438"/>
                    <a:pt x="5502" y="1045"/>
                    <a:pt x="6032" y="840"/>
                  </a:cubicBezTo>
                  <a:cubicBezTo>
                    <a:pt x="6500" y="684"/>
                    <a:pt x="6370" y="0"/>
                    <a:pt x="5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4"/>
            <p:cNvSpPr/>
            <p:nvPr/>
          </p:nvSpPr>
          <p:spPr>
            <a:xfrm>
              <a:off x="1555630" y="2003714"/>
              <a:ext cx="316700" cy="241100"/>
            </a:xfrm>
            <a:custGeom>
              <a:avLst/>
              <a:gdLst/>
              <a:ahLst/>
              <a:cxnLst/>
              <a:rect l="l" t="t" r="r" b="b"/>
              <a:pathLst>
                <a:path w="7641" h="5817" extrusionOk="0">
                  <a:moveTo>
                    <a:pt x="7028" y="1"/>
                  </a:moveTo>
                  <a:cubicBezTo>
                    <a:pt x="6989" y="1"/>
                    <a:pt x="6949" y="5"/>
                    <a:pt x="6909" y="16"/>
                  </a:cubicBezTo>
                  <a:cubicBezTo>
                    <a:pt x="5883" y="323"/>
                    <a:pt x="5644" y="1673"/>
                    <a:pt x="5696" y="2698"/>
                  </a:cubicBezTo>
                  <a:cubicBezTo>
                    <a:pt x="5525" y="2749"/>
                    <a:pt x="5405" y="2835"/>
                    <a:pt x="5320" y="2971"/>
                  </a:cubicBezTo>
                  <a:cubicBezTo>
                    <a:pt x="5234" y="3091"/>
                    <a:pt x="5183" y="3245"/>
                    <a:pt x="5166" y="3381"/>
                  </a:cubicBezTo>
                  <a:cubicBezTo>
                    <a:pt x="3970" y="2254"/>
                    <a:pt x="2893" y="1024"/>
                    <a:pt x="1475" y="135"/>
                  </a:cubicBezTo>
                  <a:cubicBezTo>
                    <a:pt x="1368" y="70"/>
                    <a:pt x="1263" y="41"/>
                    <a:pt x="1164" y="41"/>
                  </a:cubicBezTo>
                  <a:cubicBezTo>
                    <a:pt x="699" y="41"/>
                    <a:pt x="388" y="683"/>
                    <a:pt x="741" y="1092"/>
                  </a:cubicBezTo>
                  <a:cubicBezTo>
                    <a:pt x="911" y="1280"/>
                    <a:pt x="1065" y="1468"/>
                    <a:pt x="1236" y="1639"/>
                  </a:cubicBezTo>
                  <a:lnTo>
                    <a:pt x="1116" y="1570"/>
                  </a:lnTo>
                  <a:cubicBezTo>
                    <a:pt x="1019" y="1513"/>
                    <a:pt x="921" y="1488"/>
                    <a:pt x="827" y="1488"/>
                  </a:cubicBezTo>
                  <a:cubicBezTo>
                    <a:pt x="360" y="1488"/>
                    <a:pt x="0" y="2112"/>
                    <a:pt x="399" y="2510"/>
                  </a:cubicBezTo>
                  <a:lnTo>
                    <a:pt x="723" y="2818"/>
                  </a:lnTo>
                  <a:cubicBezTo>
                    <a:pt x="693" y="2810"/>
                    <a:pt x="663" y="2806"/>
                    <a:pt x="634" y="2806"/>
                  </a:cubicBezTo>
                  <a:cubicBezTo>
                    <a:pt x="415" y="2806"/>
                    <a:pt x="236" y="3019"/>
                    <a:pt x="296" y="3245"/>
                  </a:cubicBezTo>
                  <a:cubicBezTo>
                    <a:pt x="450" y="3638"/>
                    <a:pt x="689" y="3809"/>
                    <a:pt x="1065" y="4031"/>
                  </a:cubicBezTo>
                  <a:cubicBezTo>
                    <a:pt x="1096" y="4057"/>
                    <a:pt x="1132" y="4068"/>
                    <a:pt x="1167" y="4068"/>
                  </a:cubicBezTo>
                  <a:cubicBezTo>
                    <a:pt x="1248" y="4068"/>
                    <a:pt x="1327" y="4006"/>
                    <a:pt x="1339" y="3911"/>
                  </a:cubicBezTo>
                  <a:cubicBezTo>
                    <a:pt x="2415" y="4492"/>
                    <a:pt x="3406" y="5141"/>
                    <a:pt x="4448" y="5739"/>
                  </a:cubicBezTo>
                  <a:cubicBezTo>
                    <a:pt x="4543" y="5793"/>
                    <a:pt x="4634" y="5816"/>
                    <a:pt x="4720" y="5816"/>
                  </a:cubicBezTo>
                  <a:cubicBezTo>
                    <a:pt x="5101" y="5816"/>
                    <a:pt x="5358" y="5356"/>
                    <a:pt x="5149" y="5022"/>
                  </a:cubicBezTo>
                  <a:lnTo>
                    <a:pt x="5149" y="5022"/>
                  </a:lnTo>
                  <a:lnTo>
                    <a:pt x="5354" y="5176"/>
                  </a:lnTo>
                  <a:cubicBezTo>
                    <a:pt x="5486" y="5285"/>
                    <a:pt x="5648" y="5338"/>
                    <a:pt x="5804" y="5338"/>
                  </a:cubicBezTo>
                  <a:cubicBezTo>
                    <a:pt x="6111" y="5338"/>
                    <a:pt x="6396" y="5133"/>
                    <a:pt x="6396" y="4748"/>
                  </a:cubicBezTo>
                  <a:lnTo>
                    <a:pt x="6396" y="4150"/>
                  </a:lnTo>
                  <a:cubicBezTo>
                    <a:pt x="6396" y="4099"/>
                    <a:pt x="6396" y="3962"/>
                    <a:pt x="6413" y="3826"/>
                  </a:cubicBezTo>
                  <a:cubicBezTo>
                    <a:pt x="6652" y="3757"/>
                    <a:pt x="6840" y="3569"/>
                    <a:pt x="6909" y="3313"/>
                  </a:cubicBezTo>
                  <a:cubicBezTo>
                    <a:pt x="7011" y="2903"/>
                    <a:pt x="6857" y="2390"/>
                    <a:pt x="6943" y="1963"/>
                  </a:cubicBezTo>
                  <a:cubicBezTo>
                    <a:pt x="7045" y="1519"/>
                    <a:pt x="7216" y="1109"/>
                    <a:pt x="7455" y="733"/>
                  </a:cubicBezTo>
                  <a:cubicBezTo>
                    <a:pt x="7640" y="395"/>
                    <a:pt x="7381" y="1"/>
                    <a:pt x="7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4"/>
            <p:cNvSpPr/>
            <p:nvPr/>
          </p:nvSpPr>
          <p:spPr>
            <a:xfrm>
              <a:off x="1913537" y="2106631"/>
              <a:ext cx="313716" cy="249182"/>
            </a:xfrm>
            <a:custGeom>
              <a:avLst/>
              <a:gdLst/>
              <a:ahLst/>
              <a:cxnLst/>
              <a:rect l="l" t="t" r="r" b="b"/>
              <a:pathLst>
                <a:path w="7569" h="6012" extrusionOk="0">
                  <a:moveTo>
                    <a:pt x="5521" y="0"/>
                  </a:moveTo>
                  <a:cubicBezTo>
                    <a:pt x="5190" y="0"/>
                    <a:pt x="4886" y="256"/>
                    <a:pt x="4886" y="625"/>
                  </a:cubicBezTo>
                  <a:cubicBezTo>
                    <a:pt x="4803" y="596"/>
                    <a:pt x="4714" y="582"/>
                    <a:pt x="4626" y="582"/>
                  </a:cubicBezTo>
                  <a:cubicBezTo>
                    <a:pt x="4295" y="582"/>
                    <a:pt x="3971" y="784"/>
                    <a:pt x="3998" y="1189"/>
                  </a:cubicBezTo>
                  <a:cubicBezTo>
                    <a:pt x="3998" y="1309"/>
                    <a:pt x="4015" y="1411"/>
                    <a:pt x="4015" y="1497"/>
                  </a:cubicBezTo>
                  <a:lnTo>
                    <a:pt x="3382" y="1291"/>
                  </a:lnTo>
                  <a:cubicBezTo>
                    <a:pt x="3309" y="1268"/>
                    <a:pt x="3239" y="1258"/>
                    <a:pt x="3174" y="1258"/>
                  </a:cubicBezTo>
                  <a:cubicBezTo>
                    <a:pt x="2760" y="1258"/>
                    <a:pt x="2542" y="1693"/>
                    <a:pt x="2631" y="2077"/>
                  </a:cubicBezTo>
                  <a:cubicBezTo>
                    <a:pt x="2531" y="2025"/>
                    <a:pt x="2431" y="2001"/>
                    <a:pt x="2335" y="2001"/>
                  </a:cubicBezTo>
                  <a:cubicBezTo>
                    <a:pt x="1844" y="2001"/>
                    <a:pt x="1478" y="2622"/>
                    <a:pt x="1879" y="3051"/>
                  </a:cubicBezTo>
                  <a:cubicBezTo>
                    <a:pt x="1913" y="3086"/>
                    <a:pt x="1947" y="3137"/>
                    <a:pt x="1981" y="3188"/>
                  </a:cubicBezTo>
                  <a:lnTo>
                    <a:pt x="1913" y="3154"/>
                  </a:lnTo>
                  <a:cubicBezTo>
                    <a:pt x="1833" y="3121"/>
                    <a:pt x="1748" y="3105"/>
                    <a:pt x="1662" y="3105"/>
                  </a:cubicBezTo>
                  <a:cubicBezTo>
                    <a:pt x="1219" y="3105"/>
                    <a:pt x="778" y="3518"/>
                    <a:pt x="1093" y="3991"/>
                  </a:cubicBezTo>
                  <a:cubicBezTo>
                    <a:pt x="1144" y="4059"/>
                    <a:pt x="1195" y="4145"/>
                    <a:pt x="1247" y="4230"/>
                  </a:cubicBezTo>
                  <a:cubicBezTo>
                    <a:pt x="1093" y="4145"/>
                    <a:pt x="939" y="4059"/>
                    <a:pt x="785" y="3974"/>
                  </a:cubicBezTo>
                  <a:cubicBezTo>
                    <a:pt x="704" y="3919"/>
                    <a:pt x="620" y="3894"/>
                    <a:pt x="540" y="3894"/>
                  </a:cubicBezTo>
                  <a:cubicBezTo>
                    <a:pt x="249" y="3894"/>
                    <a:pt x="1" y="4213"/>
                    <a:pt x="68" y="4521"/>
                  </a:cubicBezTo>
                  <a:cubicBezTo>
                    <a:pt x="119" y="4794"/>
                    <a:pt x="221" y="5187"/>
                    <a:pt x="529" y="5273"/>
                  </a:cubicBezTo>
                  <a:cubicBezTo>
                    <a:pt x="572" y="5283"/>
                    <a:pt x="617" y="5289"/>
                    <a:pt x="662" y="5289"/>
                  </a:cubicBezTo>
                  <a:cubicBezTo>
                    <a:pt x="758" y="5289"/>
                    <a:pt x="852" y="5263"/>
                    <a:pt x="922" y="5204"/>
                  </a:cubicBezTo>
                  <a:cubicBezTo>
                    <a:pt x="1400" y="5478"/>
                    <a:pt x="1913" y="5666"/>
                    <a:pt x="2391" y="5939"/>
                  </a:cubicBezTo>
                  <a:cubicBezTo>
                    <a:pt x="2483" y="5989"/>
                    <a:pt x="2577" y="6012"/>
                    <a:pt x="2669" y="6012"/>
                  </a:cubicBezTo>
                  <a:cubicBezTo>
                    <a:pt x="3071" y="6012"/>
                    <a:pt x="3411" y="5574"/>
                    <a:pt x="3160" y="5170"/>
                  </a:cubicBezTo>
                  <a:cubicBezTo>
                    <a:pt x="3075" y="5033"/>
                    <a:pt x="3007" y="4897"/>
                    <a:pt x="2921" y="4760"/>
                  </a:cubicBezTo>
                  <a:lnTo>
                    <a:pt x="2921" y="4760"/>
                  </a:lnTo>
                  <a:lnTo>
                    <a:pt x="3058" y="4811"/>
                  </a:lnTo>
                  <a:cubicBezTo>
                    <a:pt x="3127" y="4834"/>
                    <a:pt x="3193" y="4844"/>
                    <a:pt x="3254" y="4844"/>
                  </a:cubicBezTo>
                  <a:cubicBezTo>
                    <a:pt x="3750" y="4844"/>
                    <a:pt x="3958" y="4166"/>
                    <a:pt x="3639" y="3786"/>
                  </a:cubicBezTo>
                  <a:cubicBezTo>
                    <a:pt x="3622" y="3752"/>
                    <a:pt x="3605" y="3735"/>
                    <a:pt x="3587" y="3701"/>
                  </a:cubicBezTo>
                  <a:lnTo>
                    <a:pt x="3587" y="3701"/>
                  </a:lnTo>
                  <a:lnTo>
                    <a:pt x="3758" y="3752"/>
                  </a:lnTo>
                  <a:cubicBezTo>
                    <a:pt x="3835" y="3778"/>
                    <a:pt x="3907" y="3791"/>
                    <a:pt x="3974" y="3791"/>
                  </a:cubicBezTo>
                  <a:cubicBezTo>
                    <a:pt x="4336" y="3791"/>
                    <a:pt x="4539" y="3432"/>
                    <a:pt x="4510" y="3086"/>
                  </a:cubicBezTo>
                  <a:lnTo>
                    <a:pt x="4510" y="3086"/>
                  </a:lnTo>
                  <a:lnTo>
                    <a:pt x="4664" y="3171"/>
                  </a:lnTo>
                  <a:cubicBezTo>
                    <a:pt x="4780" y="3239"/>
                    <a:pt x="4893" y="3270"/>
                    <a:pt x="4998" y="3270"/>
                  </a:cubicBezTo>
                  <a:cubicBezTo>
                    <a:pt x="5417" y="3270"/>
                    <a:pt x="5706" y="2791"/>
                    <a:pt x="5569" y="2368"/>
                  </a:cubicBezTo>
                  <a:lnTo>
                    <a:pt x="5569" y="2368"/>
                  </a:lnTo>
                  <a:lnTo>
                    <a:pt x="6065" y="2539"/>
                  </a:lnTo>
                  <a:cubicBezTo>
                    <a:pt x="6131" y="2564"/>
                    <a:pt x="6200" y="2576"/>
                    <a:pt x="6267" y="2576"/>
                  </a:cubicBezTo>
                  <a:cubicBezTo>
                    <a:pt x="6562" y="2576"/>
                    <a:pt x="6834" y="2346"/>
                    <a:pt x="6834" y="2026"/>
                  </a:cubicBezTo>
                  <a:cubicBezTo>
                    <a:pt x="6902" y="2009"/>
                    <a:pt x="6971" y="2009"/>
                    <a:pt x="7022" y="1992"/>
                  </a:cubicBezTo>
                  <a:cubicBezTo>
                    <a:pt x="7364" y="1872"/>
                    <a:pt x="7569" y="1531"/>
                    <a:pt x="7483" y="1189"/>
                  </a:cubicBezTo>
                  <a:cubicBezTo>
                    <a:pt x="7415" y="881"/>
                    <a:pt x="7124" y="693"/>
                    <a:pt x="6851" y="557"/>
                  </a:cubicBezTo>
                  <a:cubicBezTo>
                    <a:pt x="6786" y="505"/>
                    <a:pt x="6700" y="482"/>
                    <a:pt x="6618" y="482"/>
                  </a:cubicBezTo>
                  <a:cubicBezTo>
                    <a:pt x="6593" y="482"/>
                    <a:pt x="6568" y="484"/>
                    <a:pt x="6543" y="488"/>
                  </a:cubicBezTo>
                  <a:cubicBezTo>
                    <a:pt x="6321" y="352"/>
                    <a:pt x="6099" y="215"/>
                    <a:pt x="5860" y="95"/>
                  </a:cubicBezTo>
                  <a:cubicBezTo>
                    <a:pt x="5751" y="30"/>
                    <a:pt x="5635" y="0"/>
                    <a:pt x="5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4"/>
            <p:cNvSpPr/>
            <p:nvPr/>
          </p:nvSpPr>
          <p:spPr>
            <a:xfrm>
              <a:off x="1939027" y="1663379"/>
              <a:ext cx="288226" cy="312556"/>
            </a:xfrm>
            <a:custGeom>
              <a:avLst/>
              <a:gdLst/>
              <a:ahLst/>
              <a:cxnLst/>
              <a:rect l="l" t="t" r="r" b="b"/>
              <a:pathLst>
                <a:path w="6954" h="7541" extrusionOk="0">
                  <a:moveTo>
                    <a:pt x="3658" y="0"/>
                  </a:moveTo>
                  <a:cubicBezTo>
                    <a:pt x="3335" y="0"/>
                    <a:pt x="3021" y="267"/>
                    <a:pt x="3143" y="657"/>
                  </a:cubicBezTo>
                  <a:cubicBezTo>
                    <a:pt x="3212" y="897"/>
                    <a:pt x="3297" y="1136"/>
                    <a:pt x="3365" y="1375"/>
                  </a:cubicBezTo>
                  <a:cubicBezTo>
                    <a:pt x="3143" y="1067"/>
                    <a:pt x="2887" y="760"/>
                    <a:pt x="2614" y="486"/>
                  </a:cubicBezTo>
                  <a:cubicBezTo>
                    <a:pt x="2509" y="391"/>
                    <a:pt x="2381" y="349"/>
                    <a:pt x="2254" y="349"/>
                  </a:cubicBezTo>
                  <a:cubicBezTo>
                    <a:pt x="1924" y="349"/>
                    <a:pt x="1602" y="634"/>
                    <a:pt x="1725" y="1016"/>
                  </a:cubicBezTo>
                  <a:lnTo>
                    <a:pt x="1981" y="1836"/>
                  </a:lnTo>
                  <a:cubicBezTo>
                    <a:pt x="1725" y="1546"/>
                    <a:pt x="1452" y="1289"/>
                    <a:pt x="1161" y="1050"/>
                  </a:cubicBezTo>
                  <a:cubicBezTo>
                    <a:pt x="1058" y="967"/>
                    <a:pt x="932" y="928"/>
                    <a:pt x="809" y="928"/>
                  </a:cubicBezTo>
                  <a:cubicBezTo>
                    <a:pt x="504" y="928"/>
                    <a:pt x="215" y="1164"/>
                    <a:pt x="324" y="1529"/>
                  </a:cubicBezTo>
                  <a:cubicBezTo>
                    <a:pt x="615" y="2349"/>
                    <a:pt x="939" y="3152"/>
                    <a:pt x="1332" y="3921"/>
                  </a:cubicBezTo>
                  <a:cubicBezTo>
                    <a:pt x="1213" y="4040"/>
                    <a:pt x="1161" y="4211"/>
                    <a:pt x="1230" y="4382"/>
                  </a:cubicBezTo>
                  <a:cubicBezTo>
                    <a:pt x="1332" y="4673"/>
                    <a:pt x="1401" y="4963"/>
                    <a:pt x="1452" y="5271"/>
                  </a:cubicBezTo>
                  <a:lnTo>
                    <a:pt x="802" y="4228"/>
                  </a:lnTo>
                  <a:cubicBezTo>
                    <a:pt x="720" y="4093"/>
                    <a:pt x="595" y="4034"/>
                    <a:pt x="470" y="4034"/>
                  </a:cubicBezTo>
                  <a:cubicBezTo>
                    <a:pt x="234" y="4034"/>
                    <a:pt x="1" y="4245"/>
                    <a:pt x="68" y="4536"/>
                  </a:cubicBezTo>
                  <a:cubicBezTo>
                    <a:pt x="136" y="4895"/>
                    <a:pt x="290" y="5219"/>
                    <a:pt x="358" y="5578"/>
                  </a:cubicBezTo>
                  <a:cubicBezTo>
                    <a:pt x="383" y="5703"/>
                    <a:pt x="500" y="5783"/>
                    <a:pt x="621" y="5783"/>
                  </a:cubicBezTo>
                  <a:cubicBezTo>
                    <a:pt x="665" y="5783"/>
                    <a:pt x="710" y="5772"/>
                    <a:pt x="751" y="5749"/>
                  </a:cubicBezTo>
                  <a:cubicBezTo>
                    <a:pt x="1059" y="6279"/>
                    <a:pt x="1349" y="6791"/>
                    <a:pt x="1657" y="7321"/>
                  </a:cubicBezTo>
                  <a:cubicBezTo>
                    <a:pt x="1749" y="7473"/>
                    <a:pt x="1896" y="7541"/>
                    <a:pt x="2041" y="7541"/>
                  </a:cubicBezTo>
                  <a:cubicBezTo>
                    <a:pt x="2272" y="7541"/>
                    <a:pt x="2501" y="7371"/>
                    <a:pt x="2511" y="7099"/>
                  </a:cubicBezTo>
                  <a:lnTo>
                    <a:pt x="2511" y="6723"/>
                  </a:lnTo>
                  <a:cubicBezTo>
                    <a:pt x="2579" y="6877"/>
                    <a:pt x="2648" y="7013"/>
                    <a:pt x="2699" y="7150"/>
                  </a:cubicBezTo>
                  <a:cubicBezTo>
                    <a:pt x="2774" y="7323"/>
                    <a:pt x="2914" y="7395"/>
                    <a:pt x="3059" y="7395"/>
                  </a:cubicBezTo>
                  <a:cubicBezTo>
                    <a:pt x="3345" y="7395"/>
                    <a:pt x="3655" y="7119"/>
                    <a:pt x="3553" y="6791"/>
                  </a:cubicBezTo>
                  <a:cubicBezTo>
                    <a:pt x="3519" y="6637"/>
                    <a:pt x="3468" y="6484"/>
                    <a:pt x="3417" y="6330"/>
                  </a:cubicBezTo>
                  <a:lnTo>
                    <a:pt x="3417" y="6330"/>
                  </a:lnTo>
                  <a:cubicBezTo>
                    <a:pt x="3473" y="6347"/>
                    <a:pt x="3529" y="6355"/>
                    <a:pt x="3583" y="6355"/>
                  </a:cubicBezTo>
                  <a:cubicBezTo>
                    <a:pt x="3908" y="6355"/>
                    <a:pt x="4178" y="6066"/>
                    <a:pt x="4134" y="5715"/>
                  </a:cubicBezTo>
                  <a:cubicBezTo>
                    <a:pt x="4032" y="5202"/>
                    <a:pt x="3912" y="4707"/>
                    <a:pt x="3793" y="4194"/>
                  </a:cubicBezTo>
                  <a:lnTo>
                    <a:pt x="3793" y="4194"/>
                  </a:lnTo>
                  <a:cubicBezTo>
                    <a:pt x="4083" y="4861"/>
                    <a:pt x="4425" y="5493"/>
                    <a:pt x="4784" y="6125"/>
                  </a:cubicBezTo>
                  <a:cubicBezTo>
                    <a:pt x="4886" y="6289"/>
                    <a:pt x="5073" y="6368"/>
                    <a:pt x="5257" y="6368"/>
                  </a:cubicBezTo>
                  <a:cubicBezTo>
                    <a:pt x="5532" y="6368"/>
                    <a:pt x="5799" y="6190"/>
                    <a:pt x="5757" y="5852"/>
                  </a:cubicBezTo>
                  <a:cubicBezTo>
                    <a:pt x="5757" y="5766"/>
                    <a:pt x="5740" y="5664"/>
                    <a:pt x="5723" y="5578"/>
                  </a:cubicBezTo>
                  <a:lnTo>
                    <a:pt x="5723" y="5578"/>
                  </a:lnTo>
                  <a:lnTo>
                    <a:pt x="5843" y="5783"/>
                  </a:lnTo>
                  <a:cubicBezTo>
                    <a:pt x="5946" y="5967"/>
                    <a:pt x="6111" y="6045"/>
                    <a:pt x="6279" y="6045"/>
                  </a:cubicBezTo>
                  <a:cubicBezTo>
                    <a:pt x="6611" y="6045"/>
                    <a:pt x="6953" y="5742"/>
                    <a:pt x="6851" y="5356"/>
                  </a:cubicBezTo>
                  <a:cubicBezTo>
                    <a:pt x="6714" y="4826"/>
                    <a:pt x="6543" y="4331"/>
                    <a:pt x="6373" y="3835"/>
                  </a:cubicBezTo>
                  <a:cubicBezTo>
                    <a:pt x="6663" y="3699"/>
                    <a:pt x="6766" y="3357"/>
                    <a:pt x="6612" y="3084"/>
                  </a:cubicBezTo>
                  <a:lnTo>
                    <a:pt x="6475" y="2827"/>
                  </a:lnTo>
                  <a:cubicBezTo>
                    <a:pt x="6338" y="2571"/>
                    <a:pt x="6219" y="2298"/>
                    <a:pt x="6133" y="2024"/>
                  </a:cubicBezTo>
                  <a:cubicBezTo>
                    <a:pt x="6185" y="1973"/>
                    <a:pt x="6236" y="1922"/>
                    <a:pt x="6270" y="1853"/>
                  </a:cubicBezTo>
                  <a:cubicBezTo>
                    <a:pt x="6469" y="1470"/>
                    <a:pt x="6174" y="1032"/>
                    <a:pt x="5766" y="1032"/>
                  </a:cubicBezTo>
                  <a:cubicBezTo>
                    <a:pt x="5719" y="1032"/>
                    <a:pt x="5670" y="1038"/>
                    <a:pt x="5621" y="1050"/>
                  </a:cubicBezTo>
                  <a:cubicBezTo>
                    <a:pt x="5571" y="1040"/>
                    <a:pt x="5522" y="1031"/>
                    <a:pt x="5470" y="1031"/>
                  </a:cubicBezTo>
                  <a:cubicBezTo>
                    <a:pt x="5431" y="1031"/>
                    <a:pt x="5391" y="1036"/>
                    <a:pt x="5347" y="1050"/>
                  </a:cubicBezTo>
                  <a:cubicBezTo>
                    <a:pt x="5296" y="948"/>
                    <a:pt x="5245" y="862"/>
                    <a:pt x="5194" y="777"/>
                  </a:cubicBezTo>
                  <a:cubicBezTo>
                    <a:pt x="5082" y="604"/>
                    <a:pt x="4904" y="516"/>
                    <a:pt x="4724" y="516"/>
                  </a:cubicBezTo>
                  <a:cubicBezTo>
                    <a:pt x="4601" y="516"/>
                    <a:pt x="4477" y="557"/>
                    <a:pt x="4374" y="640"/>
                  </a:cubicBezTo>
                  <a:cubicBezTo>
                    <a:pt x="4288" y="521"/>
                    <a:pt x="4203" y="384"/>
                    <a:pt x="4117" y="247"/>
                  </a:cubicBezTo>
                  <a:cubicBezTo>
                    <a:pt x="4005" y="75"/>
                    <a:pt x="3830" y="0"/>
                    <a:pt x="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4"/>
            <p:cNvSpPr/>
            <p:nvPr/>
          </p:nvSpPr>
          <p:spPr>
            <a:xfrm>
              <a:off x="1863716" y="1672083"/>
              <a:ext cx="369214" cy="752396"/>
            </a:xfrm>
            <a:custGeom>
              <a:avLst/>
              <a:gdLst/>
              <a:ahLst/>
              <a:cxnLst/>
              <a:rect l="l" t="t" r="r" b="b"/>
              <a:pathLst>
                <a:path w="8908" h="18153" extrusionOk="0">
                  <a:moveTo>
                    <a:pt x="3404" y="484"/>
                  </a:moveTo>
                  <a:cubicBezTo>
                    <a:pt x="3939" y="484"/>
                    <a:pt x="4578" y="1329"/>
                    <a:pt x="4858" y="1831"/>
                  </a:cubicBezTo>
                  <a:cubicBezTo>
                    <a:pt x="4896" y="1915"/>
                    <a:pt x="4975" y="1955"/>
                    <a:pt x="5055" y="1955"/>
                  </a:cubicBezTo>
                  <a:cubicBezTo>
                    <a:pt x="5155" y="1955"/>
                    <a:pt x="5257" y="1894"/>
                    <a:pt x="5285" y="1780"/>
                  </a:cubicBezTo>
                  <a:cubicBezTo>
                    <a:pt x="5415" y="977"/>
                    <a:pt x="5945" y="533"/>
                    <a:pt x="6581" y="533"/>
                  </a:cubicBezTo>
                  <a:cubicBezTo>
                    <a:pt x="6866" y="533"/>
                    <a:pt x="7171" y="621"/>
                    <a:pt x="7472" y="806"/>
                  </a:cubicBezTo>
                  <a:cubicBezTo>
                    <a:pt x="8805" y="1626"/>
                    <a:pt x="7762" y="2908"/>
                    <a:pt x="6857" y="3506"/>
                  </a:cubicBezTo>
                  <a:lnTo>
                    <a:pt x="6771" y="3574"/>
                  </a:lnTo>
                  <a:cubicBezTo>
                    <a:pt x="6571" y="3717"/>
                    <a:pt x="6682" y="4003"/>
                    <a:pt x="6874" y="4003"/>
                  </a:cubicBezTo>
                  <a:cubicBezTo>
                    <a:pt x="6911" y="4003"/>
                    <a:pt x="6952" y="3992"/>
                    <a:pt x="6994" y="3967"/>
                  </a:cubicBezTo>
                  <a:cubicBezTo>
                    <a:pt x="7045" y="3933"/>
                    <a:pt x="7096" y="3916"/>
                    <a:pt x="7130" y="3882"/>
                  </a:cubicBezTo>
                  <a:cubicBezTo>
                    <a:pt x="7332" y="3750"/>
                    <a:pt x="7559" y="3637"/>
                    <a:pt x="7773" y="3637"/>
                  </a:cubicBezTo>
                  <a:cubicBezTo>
                    <a:pt x="7921" y="3637"/>
                    <a:pt x="8064" y="3691"/>
                    <a:pt x="8190" y="3830"/>
                  </a:cubicBezTo>
                  <a:cubicBezTo>
                    <a:pt x="8429" y="4104"/>
                    <a:pt x="8429" y="4616"/>
                    <a:pt x="8378" y="4975"/>
                  </a:cubicBezTo>
                  <a:cubicBezTo>
                    <a:pt x="8360" y="5368"/>
                    <a:pt x="8173" y="5727"/>
                    <a:pt x="7865" y="5966"/>
                  </a:cubicBezTo>
                  <a:cubicBezTo>
                    <a:pt x="7769" y="6030"/>
                    <a:pt x="7669" y="6057"/>
                    <a:pt x="7569" y="6057"/>
                  </a:cubicBezTo>
                  <a:cubicBezTo>
                    <a:pt x="7188" y="6057"/>
                    <a:pt x="6800" y="5666"/>
                    <a:pt x="6583" y="5436"/>
                  </a:cubicBezTo>
                  <a:cubicBezTo>
                    <a:pt x="6537" y="5390"/>
                    <a:pt x="6484" y="5370"/>
                    <a:pt x="6432" y="5370"/>
                  </a:cubicBezTo>
                  <a:cubicBezTo>
                    <a:pt x="6294" y="5370"/>
                    <a:pt x="6166" y="5510"/>
                    <a:pt x="6191" y="5659"/>
                  </a:cubicBezTo>
                  <a:cubicBezTo>
                    <a:pt x="6381" y="6741"/>
                    <a:pt x="5698" y="7204"/>
                    <a:pt x="5015" y="7204"/>
                  </a:cubicBezTo>
                  <a:cubicBezTo>
                    <a:pt x="4231" y="7204"/>
                    <a:pt x="3448" y="6593"/>
                    <a:pt x="3986" y="5607"/>
                  </a:cubicBezTo>
                  <a:cubicBezTo>
                    <a:pt x="4070" y="5428"/>
                    <a:pt x="3928" y="5273"/>
                    <a:pt x="3776" y="5273"/>
                  </a:cubicBezTo>
                  <a:cubicBezTo>
                    <a:pt x="3711" y="5273"/>
                    <a:pt x="3645" y="5302"/>
                    <a:pt x="3593" y="5368"/>
                  </a:cubicBezTo>
                  <a:cubicBezTo>
                    <a:pt x="3559" y="5436"/>
                    <a:pt x="3525" y="5522"/>
                    <a:pt x="3491" y="5590"/>
                  </a:cubicBezTo>
                  <a:cubicBezTo>
                    <a:pt x="3235" y="5831"/>
                    <a:pt x="2936" y="5973"/>
                    <a:pt x="2666" y="5973"/>
                  </a:cubicBezTo>
                  <a:cubicBezTo>
                    <a:pt x="2341" y="5973"/>
                    <a:pt x="2057" y="5768"/>
                    <a:pt x="1936" y="5283"/>
                  </a:cubicBezTo>
                  <a:cubicBezTo>
                    <a:pt x="1646" y="4189"/>
                    <a:pt x="2893" y="3591"/>
                    <a:pt x="3730" y="3420"/>
                  </a:cubicBezTo>
                  <a:cubicBezTo>
                    <a:pt x="3986" y="3335"/>
                    <a:pt x="3935" y="2976"/>
                    <a:pt x="3679" y="2976"/>
                  </a:cubicBezTo>
                  <a:cubicBezTo>
                    <a:pt x="2671" y="2976"/>
                    <a:pt x="2534" y="1934"/>
                    <a:pt x="2773" y="1148"/>
                  </a:cubicBezTo>
                  <a:cubicBezTo>
                    <a:pt x="2930" y="666"/>
                    <a:pt x="3156" y="484"/>
                    <a:pt x="3404" y="484"/>
                  </a:cubicBezTo>
                  <a:close/>
                  <a:moveTo>
                    <a:pt x="5819" y="11791"/>
                  </a:moveTo>
                  <a:cubicBezTo>
                    <a:pt x="6773" y="11791"/>
                    <a:pt x="8183" y="12342"/>
                    <a:pt x="7199" y="13296"/>
                  </a:cubicBezTo>
                  <a:cubicBezTo>
                    <a:pt x="6156" y="14321"/>
                    <a:pt x="4465" y="14902"/>
                    <a:pt x="3149" y="15449"/>
                  </a:cubicBezTo>
                  <a:cubicBezTo>
                    <a:pt x="2534" y="15705"/>
                    <a:pt x="1919" y="15927"/>
                    <a:pt x="1304" y="16150"/>
                  </a:cubicBezTo>
                  <a:cubicBezTo>
                    <a:pt x="1765" y="15210"/>
                    <a:pt x="2329" y="14304"/>
                    <a:pt x="2978" y="13484"/>
                  </a:cubicBezTo>
                  <a:cubicBezTo>
                    <a:pt x="3610" y="12732"/>
                    <a:pt x="4465" y="12032"/>
                    <a:pt x="5439" y="11827"/>
                  </a:cubicBezTo>
                  <a:cubicBezTo>
                    <a:pt x="5550" y="11803"/>
                    <a:pt x="5679" y="11791"/>
                    <a:pt x="5819" y="11791"/>
                  </a:cubicBezTo>
                  <a:close/>
                  <a:moveTo>
                    <a:pt x="3508" y="1"/>
                  </a:moveTo>
                  <a:cubicBezTo>
                    <a:pt x="2998" y="1"/>
                    <a:pt x="2644" y="364"/>
                    <a:pt x="2414" y="806"/>
                  </a:cubicBezTo>
                  <a:cubicBezTo>
                    <a:pt x="2004" y="1643"/>
                    <a:pt x="2158" y="2754"/>
                    <a:pt x="2893" y="3215"/>
                  </a:cubicBezTo>
                  <a:cubicBezTo>
                    <a:pt x="1953" y="3625"/>
                    <a:pt x="1167" y="4445"/>
                    <a:pt x="1577" y="5573"/>
                  </a:cubicBezTo>
                  <a:cubicBezTo>
                    <a:pt x="1774" y="6122"/>
                    <a:pt x="2153" y="6351"/>
                    <a:pt x="2561" y="6351"/>
                  </a:cubicBezTo>
                  <a:cubicBezTo>
                    <a:pt x="2827" y="6351"/>
                    <a:pt x="3105" y="6254"/>
                    <a:pt x="3354" y="6086"/>
                  </a:cubicBezTo>
                  <a:cubicBezTo>
                    <a:pt x="3354" y="6103"/>
                    <a:pt x="3354" y="6120"/>
                    <a:pt x="3354" y="6137"/>
                  </a:cubicBezTo>
                  <a:cubicBezTo>
                    <a:pt x="3342" y="6134"/>
                    <a:pt x="3331" y="6133"/>
                    <a:pt x="3319" y="6133"/>
                  </a:cubicBezTo>
                  <a:cubicBezTo>
                    <a:pt x="3268" y="6133"/>
                    <a:pt x="3229" y="6163"/>
                    <a:pt x="3200" y="6205"/>
                  </a:cubicBezTo>
                  <a:cubicBezTo>
                    <a:pt x="825" y="9452"/>
                    <a:pt x="381" y="14031"/>
                    <a:pt x="22" y="17927"/>
                  </a:cubicBezTo>
                  <a:cubicBezTo>
                    <a:pt x="1" y="18057"/>
                    <a:pt x="138" y="18153"/>
                    <a:pt x="267" y="18153"/>
                  </a:cubicBezTo>
                  <a:cubicBezTo>
                    <a:pt x="341" y="18153"/>
                    <a:pt x="412" y="18121"/>
                    <a:pt x="450" y="18046"/>
                  </a:cubicBezTo>
                  <a:cubicBezTo>
                    <a:pt x="620" y="17602"/>
                    <a:pt x="825" y="17158"/>
                    <a:pt x="1030" y="16730"/>
                  </a:cubicBezTo>
                  <a:cubicBezTo>
                    <a:pt x="2534" y="16218"/>
                    <a:pt x="4021" y="15620"/>
                    <a:pt x="5456" y="14919"/>
                  </a:cubicBezTo>
                  <a:cubicBezTo>
                    <a:pt x="6481" y="14407"/>
                    <a:pt x="8429" y="13621"/>
                    <a:pt x="7848" y="12186"/>
                  </a:cubicBezTo>
                  <a:cubicBezTo>
                    <a:pt x="7586" y="11519"/>
                    <a:pt x="6979" y="11286"/>
                    <a:pt x="6300" y="11286"/>
                  </a:cubicBezTo>
                  <a:cubicBezTo>
                    <a:pt x="5429" y="11286"/>
                    <a:pt x="4438" y="11669"/>
                    <a:pt x="3901" y="12015"/>
                  </a:cubicBezTo>
                  <a:cubicBezTo>
                    <a:pt x="2449" y="12954"/>
                    <a:pt x="1492" y="14578"/>
                    <a:pt x="740" y="16201"/>
                  </a:cubicBezTo>
                  <a:cubicBezTo>
                    <a:pt x="723" y="16184"/>
                    <a:pt x="689" y="16167"/>
                    <a:pt x="655" y="16150"/>
                  </a:cubicBezTo>
                  <a:cubicBezTo>
                    <a:pt x="1013" y="12835"/>
                    <a:pt x="1628" y="9332"/>
                    <a:pt x="3371" y="6513"/>
                  </a:cubicBezTo>
                  <a:cubicBezTo>
                    <a:pt x="3474" y="7111"/>
                    <a:pt x="3969" y="7589"/>
                    <a:pt x="4738" y="7692"/>
                  </a:cubicBezTo>
                  <a:cubicBezTo>
                    <a:pt x="4823" y="7701"/>
                    <a:pt x="4905" y="7705"/>
                    <a:pt x="4984" y="7705"/>
                  </a:cubicBezTo>
                  <a:cubicBezTo>
                    <a:pt x="5970" y="7705"/>
                    <a:pt x="6589" y="7038"/>
                    <a:pt x="6652" y="6137"/>
                  </a:cubicBezTo>
                  <a:cubicBezTo>
                    <a:pt x="6922" y="6346"/>
                    <a:pt x="7236" y="6510"/>
                    <a:pt x="7563" y="6510"/>
                  </a:cubicBezTo>
                  <a:cubicBezTo>
                    <a:pt x="7691" y="6510"/>
                    <a:pt x="7821" y="6485"/>
                    <a:pt x="7950" y="6427"/>
                  </a:cubicBezTo>
                  <a:cubicBezTo>
                    <a:pt x="8514" y="6188"/>
                    <a:pt x="8753" y="5556"/>
                    <a:pt x="8839" y="4992"/>
                  </a:cubicBezTo>
                  <a:cubicBezTo>
                    <a:pt x="8907" y="4428"/>
                    <a:pt x="8839" y="3865"/>
                    <a:pt x="8463" y="3454"/>
                  </a:cubicBezTo>
                  <a:cubicBezTo>
                    <a:pt x="8309" y="3284"/>
                    <a:pt x="8121" y="3198"/>
                    <a:pt x="7916" y="3181"/>
                  </a:cubicBezTo>
                  <a:cubicBezTo>
                    <a:pt x="8634" y="2361"/>
                    <a:pt x="8890" y="1319"/>
                    <a:pt x="7780" y="481"/>
                  </a:cubicBezTo>
                  <a:cubicBezTo>
                    <a:pt x="7438" y="190"/>
                    <a:pt x="7031" y="54"/>
                    <a:pt x="6629" y="54"/>
                  </a:cubicBezTo>
                  <a:cubicBezTo>
                    <a:pt x="5946" y="54"/>
                    <a:pt x="5279" y="448"/>
                    <a:pt x="4977" y="1148"/>
                  </a:cubicBezTo>
                  <a:cubicBezTo>
                    <a:pt x="4653" y="601"/>
                    <a:pt x="4191" y="54"/>
                    <a:pt x="3576" y="3"/>
                  </a:cubicBezTo>
                  <a:cubicBezTo>
                    <a:pt x="3553" y="2"/>
                    <a:pt x="3530" y="1"/>
                    <a:pt x="3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4"/>
            <p:cNvSpPr/>
            <p:nvPr/>
          </p:nvSpPr>
          <p:spPr>
            <a:xfrm>
              <a:off x="2038835" y="1790129"/>
              <a:ext cx="74398" cy="95329"/>
            </a:xfrm>
            <a:custGeom>
              <a:avLst/>
              <a:gdLst/>
              <a:ahLst/>
              <a:cxnLst/>
              <a:rect l="l" t="t" r="r" b="b"/>
              <a:pathLst>
                <a:path w="1795" h="2300" extrusionOk="0">
                  <a:moveTo>
                    <a:pt x="428" y="1085"/>
                  </a:moveTo>
                  <a:cubicBezTo>
                    <a:pt x="479" y="1153"/>
                    <a:pt x="547" y="1239"/>
                    <a:pt x="616" y="1307"/>
                  </a:cubicBezTo>
                  <a:cubicBezTo>
                    <a:pt x="630" y="1348"/>
                    <a:pt x="677" y="1424"/>
                    <a:pt x="694" y="1424"/>
                  </a:cubicBezTo>
                  <a:cubicBezTo>
                    <a:pt x="699" y="1424"/>
                    <a:pt x="701" y="1419"/>
                    <a:pt x="701" y="1410"/>
                  </a:cubicBezTo>
                  <a:cubicBezTo>
                    <a:pt x="718" y="1529"/>
                    <a:pt x="804" y="1615"/>
                    <a:pt x="923" y="1615"/>
                  </a:cubicBezTo>
                  <a:cubicBezTo>
                    <a:pt x="992" y="1683"/>
                    <a:pt x="1060" y="1734"/>
                    <a:pt x="1128" y="1785"/>
                  </a:cubicBezTo>
                  <a:cubicBezTo>
                    <a:pt x="1078" y="1849"/>
                    <a:pt x="999" y="1884"/>
                    <a:pt x="913" y="1884"/>
                  </a:cubicBezTo>
                  <a:cubicBezTo>
                    <a:pt x="883" y="1884"/>
                    <a:pt x="852" y="1880"/>
                    <a:pt x="821" y="1871"/>
                  </a:cubicBezTo>
                  <a:cubicBezTo>
                    <a:pt x="599" y="1820"/>
                    <a:pt x="411" y="1444"/>
                    <a:pt x="394" y="1239"/>
                  </a:cubicBezTo>
                  <a:cubicBezTo>
                    <a:pt x="394" y="1187"/>
                    <a:pt x="411" y="1119"/>
                    <a:pt x="428" y="1085"/>
                  </a:cubicBezTo>
                  <a:close/>
                  <a:moveTo>
                    <a:pt x="446" y="1"/>
                  </a:moveTo>
                  <a:cubicBezTo>
                    <a:pt x="379" y="1"/>
                    <a:pt x="315" y="13"/>
                    <a:pt x="257" y="43"/>
                  </a:cubicBezTo>
                  <a:cubicBezTo>
                    <a:pt x="1" y="162"/>
                    <a:pt x="86" y="470"/>
                    <a:pt x="189" y="658"/>
                  </a:cubicBezTo>
                  <a:cubicBezTo>
                    <a:pt x="189" y="692"/>
                    <a:pt x="206" y="726"/>
                    <a:pt x="223" y="760"/>
                  </a:cubicBezTo>
                  <a:cubicBezTo>
                    <a:pt x="69" y="914"/>
                    <a:pt x="1" y="1136"/>
                    <a:pt x="35" y="1375"/>
                  </a:cubicBezTo>
                  <a:cubicBezTo>
                    <a:pt x="101" y="1789"/>
                    <a:pt x="472" y="2300"/>
                    <a:pt x="930" y="2300"/>
                  </a:cubicBezTo>
                  <a:cubicBezTo>
                    <a:pt x="945" y="2300"/>
                    <a:pt x="960" y="2299"/>
                    <a:pt x="975" y="2298"/>
                  </a:cubicBezTo>
                  <a:cubicBezTo>
                    <a:pt x="1248" y="2264"/>
                    <a:pt x="1487" y="2093"/>
                    <a:pt x="1607" y="1854"/>
                  </a:cubicBezTo>
                  <a:cubicBezTo>
                    <a:pt x="1692" y="1803"/>
                    <a:pt x="1743" y="1717"/>
                    <a:pt x="1760" y="1632"/>
                  </a:cubicBezTo>
                  <a:cubicBezTo>
                    <a:pt x="1795" y="1529"/>
                    <a:pt x="1778" y="1410"/>
                    <a:pt x="1760" y="1307"/>
                  </a:cubicBezTo>
                  <a:cubicBezTo>
                    <a:pt x="1743" y="931"/>
                    <a:pt x="1555" y="589"/>
                    <a:pt x="1248" y="367"/>
                  </a:cubicBezTo>
                  <a:cubicBezTo>
                    <a:pt x="1068" y="229"/>
                    <a:pt x="731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4"/>
            <p:cNvSpPr/>
            <p:nvPr/>
          </p:nvSpPr>
          <p:spPr>
            <a:xfrm>
              <a:off x="1638817" y="1560876"/>
              <a:ext cx="91267" cy="91475"/>
            </a:xfrm>
            <a:custGeom>
              <a:avLst/>
              <a:gdLst/>
              <a:ahLst/>
              <a:cxnLst/>
              <a:rect l="l" t="t" r="r" b="b"/>
              <a:pathLst>
                <a:path w="2202" h="2207" extrusionOk="0">
                  <a:moveTo>
                    <a:pt x="1183" y="412"/>
                  </a:moveTo>
                  <a:cubicBezTo>
                    <a:pt x="1192" y="412"/>
                    <a:pt x="1201" y="413"/>
                    <a:pt x="1211" y="414"/>
                  </a:cubicBezTo>
                  <a:cubicBezTo>
                    <a:pt x="1245" y="431"/>
                    <a:pt x="1262" y="448"/>
                    <a:pt x="1296" y="465"/>
                  </a:cubicBezTo>
                  <a:cubicBezTo>
                    <a:pt x="1305" y="473"/>
                    <a:pt x="1318" y="478"/>
                    <a:pt x="1331" y="478"/>
                  </a:cubicBezTo>
                  <a:cubicBezTo>
                    <a:pt x="1343" y="478"/>
                    <a:pt x="1356" y="473"/>
                    <a:pt x="1365" y="465"/>
                  </a:cubicBezTo>
                  <a:cubicBezTo>
                    <a:pt x="1382" y="482"/>
                    <a:pt x="1416" y="499"/>
                    <a:pt x="1433" y="516"/>
                  </a:cubicBezTo>
                  <a:cubicBezTo>
                    <a:pt x="1672" y="807"/>
                    <a:pt x="1724" y="1200"/>
                    <a:pt x="1570" y="1541"/>
                  </a:cubicBezTo>
                  <a:cubicBezTo>
                    <a:pt x="1475" y="1730"/>
                    <a:pt x="1325" y="1810"/>
                    <a:pt x="1170" y="1810"/>
                  </a:cubicBezTo>
                  <a:cubicBezTo>
                    <a:pt x="933" y="1810"/>
                    <a:pt x="685" y="1622"/>
                    <a:pt x="613" y="1353"/>
                  </a:cubicBezTo>
                  <a:cubicBezTo>
                    <a:pt x="579" y="1165"/>
                    <a:pt x="579" y="960"/>
                    <a:pt x="630" y="755"/>
                  </a:cubicBezTo>
                  <a:cubicBezTo>
                    <a:pt x="809" y="576"/>
                    <a:pt x="989" y="412"/>
                    <a:pt x="1183" y="412"/>
                  </a:cubicBezTo>
                  <a:close/>
                  <a:moveTo>
                    <a:pt x="1207" y="0"/>
                  </a:moveTo>
                  <a:cubicBezTo>
                    <a:pt x="709" y="0"/>
                    <a:pt x="163" y="455"/>
                    <a:pt x="32" y="943"/>
                  </a:cubicBezTo>
                  <a:cubicBezTo>
                    <a:pt x="0" y="1054"/>
                    <a:pt x="86" y="1150"/>
                    <a:pt x="194" y="1150"/>
                  </a:cubicBezTo>
                  <a:cubicBezTo>
                    <a:pt x="202" y="1150"/>
                    <a:pt x="211" y="1150"/>
                    <a:pt x="220" y="1148"/>
                  </a:cubicBezTo>
                  <a:lnTo>
                    <a:pt x="220" y="1200"/>
                  </a:lnTo>
                  <a:cubicBezTo>
                    <a:pt x="245" y="1765"/>
                    <a:pt x="676" y="2206"/>
                    <a:pt x="1157" y="2206"/>
                  </a:cubicBezTo>
                  <a:cubicBezTo>
                    <a:pt x="1345" y="2206"/>
                    <a:pt x="1541" y="2139"/>
                    <a:pt x="1724" y="1986"/>
                  </a:cubicBezTo>
                  <a:cubicBezTo>
                    <a:pt x="2202" y="1610"/>
                    <a:pt x="2151" y="738"/>
                    <a:pt x="1792" y="294"/>
                  </a:cubicBezTo>
                  <a:cubicBezTo>
                    <a:pt x="1631" y="87"/>
                    <a:pt x="1423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4"/>
            <p:cNvSpPr/>
            <p:nvPr/>
          </p:nvSpPr>
          <p:spPr>
            <a:xfrm>
              <a:off x="1460963" y="1402750"/>
              <a:ext cx="451861" cy="963779"/>
            </a:xfrm>
            <a:custGeom>
              <a:avLst/>
              <a:gdLst/>
              <a:ahLst/>
              <a:cxnLst/>
              <a:rect l="l" t="t" r="r" b="b"/>
              <a:pathLst>
                <a:path w="10902" h="23253" extrusionOk="0">
                  <a:moveTo>
                    <a:pt x="7245" y="692"/>
                  </a:moveTo>
                  <a:cubicBezTo>
                    <a:pt x="6732" y="1529"/>
                    <a:pt x="6305" y="2417"/>
                    <a:pt x="5980" y="3357"/>
                  </a:cubicBezTo>
                  <a:cubicBezTo>
                    <a:pt x="5952" y="3487"/>
                    <a:pt x="6057" y="3629"/>
                    <a:pt x="6183" y="3629"/>
                  </a:cubicBezTo>
                  <a:cubicBezTo>
                    <a:pt x="6206" y="3629"/>
                    <a:pt x="6230" y="3624"/>
                    <a:pt x="6254" y="3613"/>
                  </a:cubicBezTo>
                  <a:cubicBezTo>
                    <a:pt x="6957" y="3309"/>
                    <a:pt x="7711" y="3153"/>
                    <a:pt x="8466" y="3153"/>
                  </a:cubicBezTo>
                  <a:cubicBezTo>
                    <a:pt x="8940" y="3153"/>
                    <a:pt x="9414" y="3215"/>
                    <a:pt x="9876" y="3340"/>
                  </a:cubicBezTo>
                  <a:cubicBezTo>
                    <a:pt x="9056" y="3767"/>
                    <a:pt x="8167" y="4092"/>
                    <a:pt x="7347" y="4485"/>
                  </a:cubicBezTo>
                  <a:cubicBezTo>
                    <a:pt x="7194" y="4570"/>
                    <a:pt x="7194" y="4775"/>
                    <a:pt x="7347" y="4861"/>
                  </a:cubicBezTo>
                  <a:cubicBezTo>
                    <a:pt x="8116" y="5254"/>
                    <a:pt x="8543" y="5920"/>
                    <a:pt x="8765" y="6706"/>
                  </a:cubicBezTo>
                  <a:cubicBezTo>
                    <a:pt x="8219" y="6194"/>
                    <a:pt x="7501" y="5954"/>
                    <a:pt x="6715" y="5852"/>
                  </a:cubicBezTo>
                  <a:cubicBezTo>
                    <a:pt x="6692" y="5845"/>
                    <a:pt x="6670" y="5842"/>
                    <a:pt x="6648" y="5842"/>
                  </a:cubicBezTo>
                  <a:cubicBezTo>
                    <a:pt x="6507" y="5842"/>
                    <a:pt x="6397" y="5975"/>
                    <a:pt x="6442" y="6108"/>
                  </a:cubicBezTo>
                  <a:cubicBezTo>
                    <a:pt x="6630" y="7287"/>
                    <a:pt x="6749" y="8381"/>
                    <a:pt x="6390" y="9474"/>
                  </a:cubicBezTo>
                  <a:cubicBezTo>
                    <a:pt x="6254" y="8551"/>
                    <a:pt x="5946" y="7663"/>
                    <a:pt x="5468" y="6843"/>
                  </a:cubicBezTo>
                  <a:cubicBezTo>
                    <a:pt x="5451" y="6809"/>
                    <a:pt x="5417" y="6792"/>
                    <a:pt x="5399" y="6774"/>
                  </a:cubicBezTo>
                  <a:cubicBezTo>
                    <a:pt x="5434" y="6757"/>
                    <a:pt x="5485" y="6740"/>
                    <a:pt x="5536" y="6723"/>
                  </a:cubicBezTo>
                  <a:cubicBezTo>
                    <a:pt x="5639" y="6655"/>
                    <a:pt x="5587" y="6501"/>
                    <a:pt x="5468" y="6501"/>
                  </a:cubicBezTo>
                  <a:cubicBezTo>
                    <a:pt x="4528" y="6689"/>
                    <a:pt x="3810" y="7577"/>
                    <a:pt x="3366" y="8517"/>
                  </a:cubicBezTo>
                  <a:cubicBezTo>
                    <a:pt x="3435" y="7646"/>
                    <a:pt x="3725" y="6792"/>
                    <a:pt x="4203" y="6040"/>
                  </a:cubicBezTo>
                  <a:cubicBezTo>
                    <a:pt x="4289" y="5896"/>
                    <a:pt x="4147" y="5729"/>
                    <a:pt x="3998" y="5729"/>
                  </a:cubicBezTo>
                  <a:cubicBezTo>
                    <a:pt x="3970" y="5729"/>
                    <a:pt x="3941" y="5735"/>
                    <a:pt x="3913" y="5749"/>
                  </a:cubicBezTo>
                  <a:cubicBezTo>
                    <a:pt x="3042" y="6262"/>
                    <a:pt x="2153" y="6655"/>
                    <a:pt x="1401" y="7270"/>
                  </a:cubicBezTo>
                  <a:cubicBezTo>
                    <a:pt x="1794" y="6262"/>
                    <a:pt x="2392" y="5356"/>
                    <a:pt x="3144" y="4587"/>
                  </a:cubicBezTo>
                  <a:cubicBezTo>
                    <a:pt x="3247" y="4451"/>
                    <a:pt x="3161" y="4263"/>
                    <a:pt x="2990" y="4246"/>
                  </a:cubicBezTo>
                  <a:cubicBezTo>
                    <a:pt x="2307" y="4246"/>
                    <a:pt x="1606" y="4246"/>
                    <a:pt x="923" y="4297"/>
                  </a:cubicBezTo>
                  <a:cubicBezTo>
                    <a:pt x="1740" y="3715"/>
                    <a:pt x="2647" y="3339"/>
                    <a:pt x="3625" y="3339"/>
                  </a:cubicBezTo>
                  <a:cubicBezTo>
                    <a:pt x="3996" y="3339"/>
                    <a:pt x="4377" y="3393"/>
                    <a:pt x="4767" y="3511"/>
                  </a:cubicBezTo>
                  <a:cubicBezTo>
                    <a:pt x="4778" y="3513"/>
                    <a:pt x="4789" y="3514"/>
                    <a:pt x="4799" y="3514"/>
                  </a:cubicBezTo>
                  <a:cubicBezTo>
                    <a:pt x="4894" y="3514"/>
                    <a:pt x="4993" y="3449"/>
                    <a:pt x="5024" y="3357"/>
                  </a:cubicBezTo>
                  <a:cubicBezTo>
                    <a:pt x="5212" y="2059"/>
                    <a:pt x="6151" y="1221"/>
                    <a:pt x="7245" y="692"/>
                  </a:cubicBezTo>
                  <a:close/>
                  <a:moveTo>
                    <a:pt x="10337" y="15386"/>
                  </a:moveTo>
                  <a:lnTo>
                    <a:pt x="10337" y="15386"/>
                  </a:lnTo>
                  <a:cubicBezTo>
                    <a:pt x="10286" y="17248"/>
                    <a:pt x="8492" y="18530"/>
                    <a:pt x="7279" y="19862"/>
                  </a:cubicBezTo>
                  <a:cubicBezTo>
                    <a:pt x="7279" y="19709"/>
                    <a:pt x="7313" y="19572"/>
                    <a:pt x="7313" y="19418"/>
                  </a:cubicBezTo>
                  <a:cubicBezTo>
                    <a:pt x="8048" y="17880"/>
                    <a:pt x="9090" y="16514"/>
                    <a:pt x="10337" y="15386"/>
                  </a:cubicBezTo>
                  <a:close/>
                  <a:moveTo>
                    <a:pt x="3228" y="15239"/>
                  </a:moveTo>
                  <a:cubicBezTo>
                    <a:pt x="3832" y="15239"/>
                    <a:pt x="4938" y="16448"/>
                    <a:pt x="5143" y="16667"/>
                  </a:cubicBezTo>
                  <a:cubicBezTo>
                    <a:pt x="5895" y="17488"/>
                    <a:pt x="6664" y="18598"/>
                    <a:pt x="6766" y="19743"/>
                  </a:cubicBezTo>
                  <a:cubicBezTo>
                    <a:pt x="6766" y="19794"/>
                    <a:pt x="6801" y="19828"/>
                    <a:pt x="6835" y="19845"/>
                  </a:cubicBezTo>
                  <a:cubicBezTo>
                    <a:pt x="6835" y="19931"/>
                    <a:pt x="6818" y="20033"/>
                    <a:pt x="6818" y="20119"/>
                  </a:cubicBezTo>
                  <a:cubicBezTo>
                    <a:pt x="6066" y="19470"/>
                    <a:pt x="5160" y="18974"/>
                    <a:pt x="4426" y="18291"/>
                  </a:cubicBezTo>
                  <a:cubicBezTo>
                    <a:pt x="3845" y="17761"/>
                    <a:pt x="2187" y="16274"/>
                    <a:pt x="2973" y="15352"/>
                  </a:cubicBezTo>
                  <a:cubicBezTo>
                    <a:pt x="3040" y="15273"/>
                    <a:pt x="3127" y="15239"/>
                    <a:pt x="3228" y="15239"/>
                  </a:cubicBezTo>
                  <a:close/>
                  <a:moveTo>
                    <a:pt x="7799" y="0"/>
                  </a:moveTo>
                  <a:cubicBezTo>
                    <a:pt x="7780" y="0"/>
                    <a:pt x="7760" y="3"/>
                    <a:pt x="7740" y="8"/>
                  </a:cubicBezTo>
                  <a:cubicBezTo>
                    <a:pt x="6356" y="555"/>
                    <a:pt x="5092" y="1409"/>
                    <a:pt x="4682" y="2913"/>
                  </a:cubicBezTo>
                  <a:cubicBezTo>
                    <a:pt x="4682" y="2947"/>
                    <a:pt x="2802" y="2964"/>
                    <a:pt x="2546" y="3033"/>
                  </a:cubicBezTo>
                  <a:cubicBezTo>
                    <a:pt x="1623" y="3221"/>
                    <a:pt x="803" y="3801"/>
                    <a:pt x="103" y="4399"/>
                  </a:cubicBezTo>
                  <a:cubicBezTo>
                    <a:pt x="0" y="4536"/>
                    <a:pt x="86" y="4741"/>
                    <a:pt x="257" y="4758"/>
                  </a:cubicBezTo>
                  <a:cubicBezTo>
                    <a:pt x="1008" y="4673"/>
                    <a:pt x="1777" y="4656"/>
                    <a:pt x="2529" y="4639"/>
                  </a:cubicBezTo>
                  <a:lnTo>
                    <a:pt x="2529" y="4639"/>
                  </a:lnTo>
                  <a:cubicBezTo>
                    <a:pt x="1692" y="5578"/>
                    <a:pt x="1077" y="6706"/>
                    <a:pt x="735" y="7919"/>
                  </a:cubicBezTo>
                  <a:cubicBezTo>
                    <a:pt x="722" y="8058"/>
                    <a:pt x="841" y="8169"/>
                    <a:pt x="958" y="8169"/>
                  </a:cubicBezTo>
                  <a:cubicBezTo>
                    <a:pt x="1000" y="8169"/>
                    <a:pt x="1041" y="8155"/>
                    <a:pt x="1077" y="8124"/>
                  </a:cubicBezTo>
                  <a:cubicBezTo>
                    <a:pt x="1760" y="7355"/>
                    <a:pt x="2632" y="6911"/>
                    <a:pt x="3503" y="6433"/>
                  </a:cubicBezTo>
                  <a:lnTo>
                    <a:pt x="3503" y="6433"/>
                  </a:lnTo>
                  <a:cubicBezTo>
                    <a:pt x="2973" y="7560"/>
                    <a:pt x="2905" y="8756"/>
                    <a:pt x="2905" y="10038"/>
                  </a:cubicBezTo>
                  <a:cubicBezTo>
                    <a:pt x="2905" y="10154"/>
                    <a:pt x="3021" y="10227"/>
                    <a:pt x="3127" y="10227"/>
                  </a:cubicBezTo>
                  <a:cubicBezTo>
                    <a:pt x="3208" y="10227"/>
                    <a:pt x="3283" y="10185"/>
                    <a:pt x="3298" y="10089"/>
                  </a:cubicBezTo>
                  <a:cubicBezTo>
                    <a:pt x="3452" y="9047"/>
                    <a:pt x="4067" y="7543"/>
                    <a:pt x="5058" y="6928"/>
                  </a:cubicBezTo>
                  <a:cubicBezTo>
                    <a:pt x="5058" y="6962"/>
                    <a:pt x="5058" y="7014"/>
                    <a:pt x="5092" y="7065"/>
                  </a:cubicBezTo>
                  <a:cubicBezTo>
                    <a:pt x="5673" y="7988"/>
                    <a:pt x="5946" y="9235"/>
                    <a:pt x="6100" y="10311"/>
                  </a:cubicBezTo>
                  <a:cubicBezTo>
                    <a:pt x="6129" y="10416"/>
                    <a:pt x="6221" y="10473"/>
                    <a:pt x="6313" y="10473"/>
                  </a:cubicBezTo>
                  <a:cubicBezTo>
                    <a:pt x="6384" y="10473"/>
                    <a:pt x="6455" y="10438"/>
                    <a:pt x="6493" y="10363"/>
                  </a:cubicBezTo>
                  <a:cubicBezTo>
                    <a:pt x="6886" y="9577"/>
                    <a:pt x="7074" y="8688"/>
                    <a:pt x="7040" y="7800"/>
                  </a:cubicBezTo>
                  <a:lnTo>
                    <a:pt x="7040" y="7800"/>
                  </a:lnTo>
                  <a:cubicBezTo>
                    <a:pt x="7108" y="8005"/>
                    <a:pt x="7176" y="8193"/>
                    <a:pt x="7228" y="8346"/>
                  </a:cubicBezTo>
                  <a:cubicBezTo>
                    <a:pt x="7723" y="10226"/>
                    <a:pt x="7604" y="12293"/>
                    <a:pt x="7433" y="14224"/>
                  </a:cubicBezTo>
                  <a:cubicBezTo>
                    <a:pt x="7296" y="15813"/>
                    <a:pt x="7074" y="17402"/>
                    <a:pt x="6903" y="18991"/>
                  </a:cubicBezTo>
                  <a:cubicBezTo>
                    <a:pt x="6664" y="17966"/>
                    <a:pt x="5963" y="17026"/>
                    <a:pt x="5314" y="16274"/>
                  </a:cubicBezTo>
                  <a:cubicBezTo>
                    <a:pt x="4898" y="15801"/>
                    <a:pt x="3999" y="14845"/>
                    <a:pt x="3206" y="14845"/>
                  </a:cubicBezTo>
                  <a:cubicBezTo>
                    <a:pt x="3055" y="14845"/>
                    <a:pt x="2908" y="14879"/>
                    <a:pt x="2768" y="14959"/>
                  </a:cubicBezTo>
                  <a:cubicBezTo>
                    <a:pt x="1811" y="15506"/>
                    <a:pt x="2717" y="17060"/>
                    <a:pt x="3161" y="17607"/>
                  </a:cubicBezTo>
                  <a:cubicBezTo>
                    <a:pt x="3759" y="18308"/>
                    <a:pt x="4443" y="18957"/>
                    <a:pt x="5194" y="19521"/>
                  </a:cubicBezTo>
                  <a:cubicBezTo>
                    <a:pt x="5622" y="19845"/>
                    <a:pt x="6168" y="20409"/>
                    <a:pt x="6715" y="20478"/>
                  </a:cubicBezTo>
                  <a:cubicBezTo>
                    <a:pt x="6724" y="20486"/>
                    <a:pt x="6732" y="20490"/>
                    <a:pt x="6743" y="20490"/>
                  </a:cubicBezTo>
                  <a:cubicBezTo>
                    <a:pt x="6754" y="20490"/>
                    <a:pt x="6766" y="20486"/>
                    <a:pt x="6783" y="20478"/>
                  </a:cubicBezTo>
                  <a:lnTo>
                    <a:pt x="6783" y="20478"/>
                  </a:lnTo>
                  <a:lnTo>
                    <a:pt x="6715" y="20563"/>
                  </a:lnTo>
                  <a:cubicBezTo>
                    <a:pt x="6681" y="20631"/>
                    <a:pt x="6681" y="20717"/>
                    <a:pt x="6749" y="20768"/>
                  </a:cubicBezTo>
                  <a:cubicBezTo>
                    <a:pt x="6647" y="21537"/>
                    <a:pt x="6442" y="22630"/>
                    <a:pt x="6766" y="23160"/>
                  </a:cubicBezTo>
                  <a:cubicBezTo>
                    <a:pt x="6813" y="23218"/>
                    <a:pt x="6883" y="23253"/>
                    <a:pt x="6950" y="23253"/>
                  </a:cubicBezTo>
                  <a:cubicBezTo>
                    <a:pt x="6981" y="23253"/>
                    <a:pt x="7012" y="23245"/>
                    <a:pt x="7040" y="23228"/>
                  </a:cubicBezTo>
                  <a:lnTo>
                    <a:pt x="7091" y="23211"/>
                  </a:lnTo>
                  <a:cubicBezTo>
                    <a:pt x="7285" y="23131"/>
                    <a:pt x="7158" y="22867"/>
                    <a:pt x="6971" y="22867"/>
                  </a:cubicBezTo>
                  <a:cubicBezTo>
                    <a:pt x="6960" y="22867"/>
                    <a:pt x="6949" y="22868"/>
                    <a:pt x="6937" y="22870"/>
                  </a:cubicBezTo>
                  <a:cubicBezTo>
                    <a:pt x="7228" y="22818"/>
                    <a:pt x="7262" y="21503"/>
                    <a:pt x="7279" y="20614"/>
                  </a:cubicBezTo>
                  <a:cubicBezTo>
                    <a:pt x="8099" y="20050"/>
                    <a:pt x="8851" y="18991"/>
                    <a:pt x="9415" y="18239"/>
                  </a:cubicBezTo>
                  <a:cubicBezTo>
                    <a:pt x="10098" y="17334"/>
                    <a:pt x="10901" y="16172"/>
                    <a:pt x="10730" y="14959"/>
                  </a:cubicBezTo>
                  <a:cubicBezTo>
                    <a:pt x="10730" y="14830"/>
                    <a:pt x="10635" y="14750"/>
                    <a:pt x="10530" y="14750"/>
                  </a:cubicBezTo>
                  <a:cubicBezTo>
                    <a:pt x="10482" y="14750"/>
                    <a:pt x="10432" y="14767"/>
                    <a:pt x="10389" y="14805"/>
                  </a:cubicBezTo>
                  <a:cubicBezTo>
                    <a:pt x="9398" y="15693"/>
                    <a:pt x="8526" y="16702"/>
                    <a:pt x="7792" y="17812"/>
                  </a:cubicBezTo>
                  <a:cubicBezTo>
                    <a:pt x="7706" y="17932"/>
                    <a:pt x="7569" y="18120"/>
                    <a:pt x="7416" y="18342"/>
                  </a:cubicBezTo>
                  <a:cubicBezTo>
                    <a:pt x="7552" y="16975"/>
                    <a:pt x="7757" y="15608"/>
                    <a:pt x="7894" y="14224"/>
                  </a:cubicBezTo>
                  <a:cubicBezTo>
                    <a:pt x="8065" y="12635"/>
                    <a:pt x="8048" y="11029"/>
                    <a:pt x="7826" y="9440"/>
                  </a:cubicBezTo>
                  <a:cubicBezTo>
                    <a:pt x="7774" y="9149"/>
                    <a:pt x="7006" y="6399"/>
                    <a:pt x="7006" y="6330"/>
                  </a:cubicBezTo>
                  <a:lnTo>
                    <a:pt x="7006" y="6330"/>
                  </a:lnTo>
                  <a:cubicBezTo>
                    <a:pt x="7860" y="6501"/>
                    <a:pt x="8595" y="6877"/>
                    <a:pt x="8971" y="7748"/>
                  </a:cubicBezTo>
                  <a:cubicBezTo>
                    <a:pt x="9018" y="7823"/>
                    <a:pt x="9093" y="7857"/>
                    <a:pt x="9166" y="7857"/>
                  </a:cubicBezTo>
                  <a:cubicBezTo>
                    <a:pt x="9275" y="7857"/>
                    <a:pt x="9381" y="7779"/>
                    <a:pt x="9381" y="7646"/>
                  </a:cubicBezTo>
                  <a:cubicBezTo>
                    <a:pt x="9227" y="6484"/>
                    <a:pt x="8868" y="5356"/>
                    <a:pt x="7911" y="4690"/>
                  </a:cubicBezTo>
                  <a:cubicBezTo>
                    <a:pt x="8800" y="4314"/>
                    <a:pt x="9688" y="3972"/>
                    <a:pt x="10525" y="3494"/>
                  </a:cubicBezTo>
                  <a:cubicBezTo>
                    <a:pt x="10696" y="3391"/>
                    <a:pt x="10662" y="3135"/>
                    <a:pt x="10474" y="3101"/>
                  </a:cubicBezTo>
                  <a:cubicBezTo>
                    <a:pt x="9831" y="2849"/>
                    <a:pt x="9152" y="2725"/>
                    <a:pt x="8473" y="2725"/>
                  </a:cubicBezTo>
                  <a:cubicBezTo>
                    <a:pt x="7819" y="2725"/>
                    <a:pt x="7165" y="2840"/>
                    <a:pt x="6544" y="3067"/>
                  </a:cubicBezTo>
                  <a:cubicBezTo>
                    <a:pt x="6920" y="2093"/>
                    <a:pt x="7399" y="1170"/>
                    <a:pt x="7980" y="316"/>
                  </a:cubicBezTo>
                  <a:cubicBezTo>
                    <a:pt x="8056" y="179"/>
                    <a:pt x="7955" y="0"/>
                    <a:pt x="7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70"/>
          <p:cNvGrpSpPr/>
          <p:nvPr/>
        </p:nvGrpSpPr>
        <p:grpSpPr>
          <a:xfrm rot="-6723004" flipH="1">
            <a:off x="380877" y="2118181"/>
            <a:ext cx="1888699" cy="3427317"/>
            <a:chOff x="-751900" y="2850775"/>
            <a:chExt cx="516875" cy="1199900"/>
          </a:xfrm>
        </p:grpSpPr>
        <p:sp>
          <p:nvSpPr>
            <p:cNvPr id="1827" name="Google Shape;1827;p70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8" name="Google Shape;1828;p70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829" name="Google Shape;1829;p70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70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70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70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70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70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70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70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70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70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70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70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70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70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70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70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70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70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70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70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70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70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70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2" name="Google Shape;1852;p70"/>
          <p:cNvGrpSpPr/>
          <p:nvPr/>
        </p:nvGrpSpPr>
        <p:grpSpPr>
          <a:xfrm rot="1010945">
            <a:off x="5150516" y="1950985"/>
            <a:ext cx="2767894" cy="2853054"/>
            <a:chOff x="1154976" y="632775"/>
            <a:chExt cx="2502430" cy="3877954"/>
          </a:xfrm>
        </p:grpSpPr>
        <p:sp>
          <p:nvSpPr>
            <p:cNvPr id="1853" name="Google Shape;1853;p70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5" name="Google Shape;1855;p70"/>
          <p:cNvSpPr/>
          <p:nvPr/>
        </p:nvSpPr>
        <p:spPr>
          <a:xfrm>
            <a:off x="2257777" y="1042644"/>
            <a:ext cx="4628091" cy="289757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70"/>
          <p:cNvSpPr txBox="1">
            <a:spLocks noGrp="1"/>
          </p:cNvSpPr>
          <p:nvPr>
            <p:ph type="title"/>
          </p:nvPr>
        </p:nvSpPr>
        <p:spPr>
          <a:xfrm>
            <a:off x="2127204" y="2224012"/>
            <a:ext cx="4584922" cy="7166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Terima kasih</a:t>
            </a:r>
            <a:endParaRPr sz="6600" dirty="0"/>
          </a:p>
        </p:txBody>
      </p:sp>
      <p:grpSp>
        <p:nvGrpSpPr>
          <p:cNvPr id="1860" name="Google Shape;1860;p70"/>
          <p:cNvGrpSpPr/>
          <p:nvPr/>
        </p:nvGrpSpPr>
        <p:grpSpPr>
          <a:xfrm rot="1040807">
            <a:off x="4255096" y="-247186"/>
            <a:ext cx="2488100" cy="1338966"/>
            <a:chOff x="7365450" y="3962726"/>
            <a:chExt cx="2194138" cy="1180771"/>
          </a:xfrm>
        </p:grpSpPr>
        <p:sp>
          <p:nvSpPr>
            <p:cNvPr id="1861" name="Google Shape;1861;p70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2" name="Google Shape;1862;p70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3" name="Google Shape;1863;p70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70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0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0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0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0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0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70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70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70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3" name="Google Shape;1873;p70"/>
          <p:cNvGrpSpPr/>
          <p:nvPr/>
        </p:nvGrpSpPr>
        <p:grpSpPr>
          <a:xfrm rot="-3164515">
            <a:off x="1836215" y="663961"/>
            <a:ext cx="1291509" cy="818839"/>
            <a:chOff x="3355085" y="2890614"/>
            <a:chExt cx="1003450" cy="658884"/>
          </a:xfrm>
        </p:grpSpPr>
        <p:sp>
          <p:nvSpPr>
            <p:cNvPr id="1874" name="Google Shape;1874;p70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0"/>
            <p:cNvSpPr/>
            <p:nvPr/>
          </p:nvSpPr>
          <p:spPr>
            <a:xfrm rot="1123747">
              <a:off x="4316534" y="3177702"/>
              <a:ext cx="7835" cy="12932"/>
            </a:xfrm>
            <a:custGeom>
              <a:avLst/>
              <a:gdLst/>
              <a:ahLst/>
              <a:cxnLst/>
              <a:rect l="l" t="t" r="r" b="b"/>
              <a:pathLst>
                <a:path w="206" h="340" extrusionOk="0">
                  <a:moveTo>
                    <a:pt x="102" y="0"/>
                  </a:moveTo>
                  <a:cubicBezTo>
                    <a:pt x="65" y="0"/>
                    <a:pt x="37" y="25"/>
                    <a:pt x="1" y="49"/>
                  </a:cubicBezTo>
                  <a:cubicBezTo>
                    <a:pt x="18" y="151"/>
                    <a:pt x="35" y="237"/>
                    <a:pt x="52" y="339"/>
                  </a:cubicBezTo>
                  <a:cubicBezTo>
                    <a:pt x="86" y="288"/>
                    <a:pt x="120" y="237"/>
                    <a:pt x="154" y="185"/>
                  </a:cubicBezTo>
                  <a:cubicBezTo>
                    <a:pt x="189" y="134"/>
                    <a:pt x="206" y="66"/>
                    <a:pt x="154" y="15"/>
                  </a:cubicBezTo>
                  <a:cubicBezTo>
                    <a:pt x="134" y="5"/>
                    <a:pt x="11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488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0" name="Google Shape;1880;p71"/>
          <p:cNvGrpSpPr/>
          <p:nvPr/>
        </p:nvGrpSpPr>
        <p:grpSpPr>
          <a:xfrm rot="10800000">
            <a:off x="7013125" y="4400828"/>
            <a:ext cx="2194138" cy="1180771"/>
            <a:chOff x="7365450" y="3962726"/>
            <a:chExt cx="2194138" cy="1180771"/>
          </a:xfrm>
        </p:grpSpPr>
        <p:sp>
          <p:nvSpPr>
            <p:cNvPr id="1881" name="Google Shape;1881;p71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2" name="Google Shape;1882;p71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83" name="Google Shape;1883;p71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71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71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71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71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71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71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71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71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71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3" name="Google Shape;1893;p71"/>
          <p:cNvSpPr/>
          <p:nvPr/>
        </p:nvSpPr>
        <p:spPr>
          <a:xfrm rot="-2236874">
            <a:off x="3275874" y="-250686"/>
            <a:ext cx="2592231" cy="2152409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71"/>
          <p:cNvSpPr txBox="1">
            <a:spLocks noGrp="1"/>
          </p:cNvSpPr>
          <p:nvPr>
            <p:ph type="title" idx="15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Pertanyaan</a:t>
            </a:r>
            <a:endParaRPr dirty="0"/>
          </a:p>
        </p:txBody>
      </p:sp>
      <p:sp>
        <p:nvSpPr>
          <p:cNvPr id="57" name="Google Shape;1610;p65">
            <a:extLst>
              <a:ext uri="{FF2B5EF4-FFF2-40B4-BE49-F238E27FC236}">
                <a16:creationId xmlns:a16="http://schemas.microsoft.com/office/drawing/2014/main" id="{10C1B834-5AC5-4DFB-AA7F-24899B5FFF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6448" y="1813672"/>
            <a:ext cx="7802028" cy="2615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/>
              <a:t>1.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/>
              <a:t>2.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/>
              <a:t>3. </a:t>
            </a:r>
            <a:endParaRPr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613129" y="2764553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7418381" y="656710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4987150" y="3036000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94100" y="3036000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6"/>
          <p:cNvSpPr/>
          <p:nvPr/>
        </p:nvSpPr>
        <p:spPr>
          <a:xfrm>
            <a:off x="4987162" y="1218275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794100" y="1218275"/>
            <a:ext cx="3362743" cy="169155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357275" y="537873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651724" y="1543838"/>
            <a:ext cx="2505101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/>
              <a:t>Ruang Lingkup Hubungan</a:t>
            </a:r>
            <a:endParaRPr sz="2000" dirty="0"/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96" name="Google Shape;896;p46"/>
          <p:cNvSpPr txBox="1">
            <a:spLocks noGrp="1"/>
          </p:cNvSpPr>
          <p:nvPr>
            <p:ph type="subTitle" idx="1"/>
          </p:nvPr>
        </p:nvSpPr>
        <p:spPr>
          <a:xfrm>
            <a:off x="1645436" y="1770996"/>
            <a:ext cx="2563390" cy="1231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d-ID" sz="1200" dirty="0" err="1"/>
              <a:t>S</a:t>
            </a:r>
            <a:r>
              <a:rPr lang="en-US" sz="1200" dirty="0" err="1"/>
              <a:t>osial</a:t>
            </a:r>
            <a:r>
              <a:rPr lang="en-US" sz="1200" dirty="0"/>
              <a:t>, </a:t>
            </a:r>
            <a:r>
              <a:rPr lang="id-ID" sz="1200" dirty="0" err="1"/>
              <a:t>E</a:t>
            </a:r>
            <a:r>
              <a:rPr lang="en-US" sz="1200" dirty="0" err="1"/>
              <a:t>konomi</a:t>
            </a:r>
            <a:r>
              <a:rPr lang="en-US" sz="1200" dirty="0"/>
              <a:t>, </a:t>
            </a:r>
            <a:r>
              <a:rPr lang="id-ID" sz="1200" dirty="0" err="1"/>
              <a:t>P</a:t>
            </a:r>
            <a:r>
              <a:rPr lang="en-US" sz="1200" dirty="0" err="1"/>
              <a:t>sikologi</a:t>
            </a:r>
            <a:r>
              <a:rPr lang="en-US" sz="1200" dirty="0"/>
              <a:t>, </a:t>
            </a:r>
            <a:r>
              <a:rPr lang="id-ID" sz="1200" dirty="0" err="1"/>
              <a:t>B</a:t>
            </a:r>
            <a:r>
              <a:rPr lang="en-US" sz="1200" dirty="0" err="1"/>
              <a:t>udaya</a:t>
            </a:r>
            <a:r>
              <a:rPr lang="en-US" sz="1200" dirty="0"/>
              <a:t>, </a:t>
            </a:r>
            <a:r>
              <a:rPr lang="id-ID" sz="1200" dirty="0" err="1"/>
              <a:t>S</a:t>
            </a:r>
            <a:r>
              <a:rPr lang="en-US" sz="1200" dirty="0" err="1"/>
              <a:t>ejarah</a:t>
            </a:r>
            <a:r>
              <a:rPr lang="en-US" sz="1200" dirty="0"/>
              <a:t>, </a:t>
            </a:r>
            <a:r>
              <a:rPr lang="id-ID" sz="1200" dirty="0" err="1"/>
              <a:t>G</a:t>
            </a:r>
            <a:r>
              <a:rPr lang="en-US" sz="1200" dirty="0" err="1"/>
              <a:t>eografi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 err="1"/>
              <a:t>P</a:t>
            </a:r>
            <a:r>
              <a:rPr lang="en-US" sz="1200" dirty="0" err="1"/>
              <a:t>olitik</a:t>
            </a:r>
            <a:r>
              <a:rPr lang="en-US" sz="1200" dirty="0"/>
              <a:t>.</a:t>
            </a:r>
            <a:endParaRPr lang="id-ID" sz="1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1879133" y="814497"/>
            <a:ext cx="5253610" cy="2892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err="1"/>
              <a:t>Tasrif</a:t>
            </a:r>
            <a:r>
              <a:rPr lang="en-US" sz="2000" dirty="0"/>
              <a:t> (2008: 4</a:t>
            </a:r>
            <a:r>
              <a:rPr lang="id-ID" sz="2000" dirty="0"/>
              <a:t>) :ruang lingkup IPS</a:t>
            </a:r>
            <a:br>
              <a:rPr lang="id-ID" sz="2000" dirty="0"/>
            </a:br>
            <a:endParaRPr sz="2000" dirty="0"/>
          </a:p>
        </p:txBody>
      </p:sp>
      <p:sp>
        <p:nvSpPr>
          <p:cNvPr id="898" name="Google Shape;898;p46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Segi</a:t>
            </a:r>
            <a:r>
              <a:rPr dirty="0"/>
              <a:t> </a:t>
            </a:r>
            <a:r>
              <a:rPr dirty="0" err="1"/>
              <a:t>Kelompok</a:t>
            </a:r>
            <a:endParaRPr dirty="0"/>
          </a:p>
        </p:txBody>
      </p:sp>
      <p:sp>
        <p:nvSpPr>
          <p:cNvPr id="899" name="Google Shape;899;p46"/>
          <p:cNvSpPr txBox="1">
            <a:spLocks noGrp="1"/>
          </p:cNvSpPr>
          <p:nvPr>
            <p:ph type="title" idx="5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00" name="Google Shape;900;p46"/>
          <p:cNvSpPr txBox="1">
            <a:spLocks noGrp="1"/>
          </p:cNvSpPr>
          <p:nvPr>
            <p:ph type="subTitle" idx="6"/>
          </p:nvPr>
        </p:nvSpPr>
        <p:spPr>
          <a:xfrm>
            <a:off x="5844813" y="2118622"/>
            <a:ext cx="255726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dirty="0" err="1"/>
              <a:t>keluarga</a:t>
            </a:r>
            <a:r>
              <a:rPr lang="en-US" sz="1200" dirty="0"/>
              <a:t>, </a:t>
            </a:r>
            <a:r>
              <a:rPr lang="en-US" sz="1200" dirty="0" err="1"/>
              <a:t>rukun</a:t>
            </a:r>
            <a:r>
              <a:rPr lang="en-US" sz="1200" dirty="0"/>
              <a:t> </a:t>
            </a:r>
            <a:r>
              <a:rPr lang="en-US" sz="1200" dirty="0" err="1"/>
              <a:t>tetangga</a:t>
            </a:r>
            <a:r>
              <a:rPr lang="en-US" sz="1200" dirty="0"/>
              <a:t>, </a:t>
            </a:r>
            <a:r>
              <a:rPr lang="en-US" sz="1200" dirty="0" err="1"/>
              <a:t>kamp</a:t>
            </a:r>
            <a:r>
              <a:rPr lang="id-ID" sz="1200" dirty="0"/>
              <a:t>u</a:t>
            </a:r>
            <a:r>
              <a:rPr lang="en-US" sz="1200" dirty="0"/>
              <a:t>ng, </a:t>
            </a: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desa</a:t>
            </a:r>
            <a:r>
              <a:rPr lang="en-US" sz="1200" dirty="0"/>
              <a:t>, </a:t>
            </a:r>
            <a:r>
              <a:rPr lang="en-US" sz="1200" dirty="0" err="1"/>
              <a:t>organisasi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id-ID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bangsa</a:t>
            </a:r>
            <a:endParaRPr sz="1200" dirty="0"/>
          </a:p>
        </p:txBody>
      </p:sp>
      <p:sp>
        <p:nvSpPr>
          <p:cNvPr id="901" name="Google Shape;901;p46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Tingkatan</a:t>
            </a:r>
            <a:endParaRPr dirty="0"/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03" name="Google Shape;903;p46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200" dirty="0"/>
              <a:t>T</a:t>
            </a:r>
            <a:r>
              <a:rPr lang="en-US" sz="1200" dirty="0" err="1"/>
              <a:t>ingkat</a:t>
            </a:r>
            <a:r>
              <a:rPr lang="en-US" sz="1200" dirty="0"/>
              <a:t> </a:t>
            </a:r>
            <a:r>
              <a:rPr lang="en-US" sz="1200" dirty="0" err="1"/>
              <a:t>lokal</a:t>
            </a:r>
            <a:r>
              <a:rPr lang="en-US" sz="1200" dirty="0"/>
              <a:t>, regional </a:t>
            </a:r>
            <a:r>
              <a:rPr lang="en-US" sz="1200" dirty="0" err="1"/>
              <a:t>dan</a:t>
            </a:r>
            <a:r>
              <a:rPr lang="en-US" sz="1200" dirty="0"/>
              <a:t> global.</a:t>
            </a:r>
            <a:endParaRPr sz="1200" dirty="0"/>
          </a:p>
        </p:txBody>
      </p:sp>
      <p:sp>
        <p:nvSpPr>
          <p:cNvPr id="904" name="Google Shape;904;p46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Lingkup</a:t>
            </a:r>
            <a:r>
              <a:rPr dirty="0"/>
              <a:t> </a:t>
            </a:r>
            <a:r>
              <a:rPr dirty="0" err="1"/>
              <a:t>Interaksi</a:t>
            </a:r>
            <a:endParaRPr dirty="0"/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06" name="Google Shape;906;p46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200" dirty="0"/>
              <a:t>K</a:t>
            </a:r>
            <a:r>
              <a:rPr lang="en-US" sz="1200" dirty="0" err="1"/>
              <a:t>ebudayaan</a:t>
            </a:r>
            <a:r>
              <a:rPr lang="en-US" sz="1200" dirty="0"/>
              <a:t>, </a:t>
            </a:r>
            <a:r>
              <a:rPr lang="id-ID" sz="1200" dirty="0"/>
              <a:t>P</a:t>
            </a:r>
            <a:r>
              <a:rPr lang="en-US" sz="1200" dirty="0" err="1"/>
              <a:t>olitik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 err="1"/>
              <a:t>E</a:t>
            </a:r>
            <a:r>
              <a:rPr lang="en-US" sz="1200" dirty="0" err="1"/>
              <a:t>konomi</a:t>
            </a:r>
            <a:r>
              <a:rPr lang="en-US" sz="1200" dirty="0"/>
              <a:t>.</a:t>
            </a:r>
            <a:endParaRPr sz="1200" dirty="0"/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744940" y="8647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4708140" y="4267535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69"/>
          <p:cNvSpPr/>
          <p:nvPr/>
        </p:nvSpPr>
        <p:spPr>
          <a:xfrm>
            <a:off x="2530525" y="452213"/>
            <a:ext cx="4082962" cy="65133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5" name="Google Shape;1775;p69"/>
          <p:cNvGrpSpPr/>
          <p:nvPr/>
        </p:nvGrpSpPr>
        <p:grpSpPr>
          <a:xfrm rot="-1439832">
            <a:off x="-1067111" y="3011844"/>
            <a:ext cx="2767679" cy="2852930"/>
            <a:chOff x="1154976" y="632775"/>
            <a:chExt cx="2502430" cy="3877954"/>
          </a:xfrm>
        </p:grpSpPr>
        <p:sp>
          <p:nvSpPr>
            <p:cNvPr id="1776" name="Google Shape;1776;p6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69"/>
          <p:cNvSpPr/>
          <p:nvPr/>
        </p:nvSpPr>
        <p:spPr>
          <a:xfrm rot="-5400000" flipH="1">
            <a:off x="3282869" y="-983180"/>
            <a:ext cx="2689857" cy="8007540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69"/>
          <p:cNvSpPr txBox="1">
            <a:spLocks noGrp="1"/>
          </p:cNvSpPr>
          <p:nvPr>
            <p:ph type="title"/>
          </p:nvPr>
        </p:nvSpPr>
        <p:spPr>
          <a:xfrm>
            <a:off x="74452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01</a:t>
            </a:r>
          </a:p>
        </p:txBody>
      </p:sp>
      <p:sp>
        <p:nvSpPr>
          <p:cNvPr id="1780" name="Google Shape;1780;p69"/>
          <p:cNvSpPr txBox="1">
            <a:spLocks noGrp="1"/>
          </p:cNvSpPr>
          <p:nvPr>
            <p:ph type="subTitle" idx="1"/>
          </p:nvPr>
        </p:nvSpPr>
        <p:spPr>
          <a:xfrm>
            <a:off x="74452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dirty="0" err="1"/>
              <a:t>Manusia</a:t>
            </a:r>
            <a:r>
              <a:rPr lang="en-US" sz="1200" dirty="0"/>
              <a:t>, </a:t>
            </a:r>
            <a:r>
              <a:rPr lang="en-US" sz="1200" dirty="0" err="1"/>
              <a:t>tempat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lingkungan</a:t>
            </a:r>
            <a:endParaRPr sz="1200" dirty="0"/>
          </a:p>
        </p:txBody>
      </p:sp>
      <p:sp>
        <p:nvSpPr>
          <p:cNvPr id="1781" name="Google Shape;1781;p69"/>
          <p:cNvSpPr txBox="1">
            <a:spLocks noGrp="1"/>
          </p:cNvSpPr>
          <p:nvPr>
            <p:ph type="title" idx="5"/>
          </p:nvPr>
        </p:nvSpPr>
        <p:spPr>
          <a:xfrm>
            <a:off x="466302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03</a:t>
            </a:r>
            <a:endParaRPr dirty="0"/>
          </a:p>
        </p:txBody>
      </p:sp>
      <p:sp>
        <p:nvSpPr>
          <p:cNvPr id="1782" name="Google Shape;1782;p69"/>
          <p:cNvSpPr txBox="1">
            <a:spLocks noGrp="1"/>
          </p:cNvSpPr>
          <p:nvPr>
            <p:ph type="title" idx="7"/>
          </p:nvPr>
        </p:nvSpPr>
        <p:spPr>
          <a:xfrm>
            <a:off x="662227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04</a:t>
            </a:r>
            <a:endParaRPr dirty="0"/>
          </a:p>
        </p:txBody>
      </p:sp>
      <p:sp>
        <p:nvSpPr>
          <p:cNvPr id="1783" name="Google Shape;1783;p69"/>
          <p:cNvSpPr txBox="1">
            <a:spLocks noGrp="1"/>
          </p:cNvSpPr>
          <p:nvPr>
            <p:ph type="subTitle" idx="8"/>
          </p:nvPr>
        </p:nvSpPr>
        <p:spPr>
          <a:xfrm>
            <a:off x="662227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200" dirty="0" err="1"/>
              <a:t>Perilaku</a:t>
            </a:r>
            <a:r>
              <a:rPr lang="en-US" sz="1200" dirty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kesejahteraan</a:t>
            </a:r>
            <a:r>
              <a:rPr lang="en-US" sz="1200" dirty="0"/>
              <a:t>. </a:t>
            </a:r>
            <a:br>
              <a:rPr lang="en-US" sz="1200" dirty="0"/>
            </a:br>
            <a:endParaRPr sz="1200" dirty="0"/>
          </a:p>
        </p:txBody>
      </p:sp>
      <p:sp>
        <p:nvSpPr>
          <p:cNvPr id="1784" name="Google Shape;1784;p69"/>
          <p:cNvSpPr txBox="1">
            <a:spLocks noGrp="1"/>
          </p:cNvSpPr>
          <p:nvPr>
            <p:ph type="title" idx="2"/>
          </p:nvPr>
        </p:nvSpPr>
        <p:spPr>
          <a:xfrm>
            <a:off x="2469920" y="557569"/>
            <a:ext cx="4204171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err="1"/>
              <a:t>Permendiknas</a:t>
            </a:r>
            <a:r>
              <a:rPr lang="id-ID" sz="2000" dirty="0"/>
              <a:t> (</a:t>
            </a:r>
            <a:r>
              <a:rPr lang="en-US" sz="2000" dirty="0"/>
              <a:t>2006</a:t>
            </a:r>
            <a:r>
              <a:rPr lang="id-ID" sz="2000" dirty="0"/>
              <a:t>) : Ruang Lingkup IPS</a:t>
            </a:r>
            <a:endParaRPr sz="2000" dirty="0"/>
          </a:p>
        </p:txBody>
      </p:sp>
      <p:sp>
        <p:nvSpPr>
          <p:cNvPr id="1785" name="Google Shape;1785;p69"/>
          <p:cNvSpPr txBox="1">
            <a:spLocks noGrp="1"/>
          </p:cNvSpPr>
          <p:nvPr>
            <p:ph type="title" idx="3"/>
          </p:nvPr>
        </p:nvSpPr>
        <p:spPr>
          <a:xfrm>
            <a:off x="2703775" y="2724053"/>
            <a:ext cx="1777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02</a:t>
            </a:r>
            <a:endParaRPr dirty="0"/>
          </a:p>
        </p:txBody>
      </p:sp>
      <p:sp>
        <p:nvSpPr>
          <p:cNvPr id="1786" name="Google Shape;1786;p69"/>
          <p:cNvSpPr txBox="1">
            <a:spLocks noGrp="1"/>
          </p:cNvSpPr>
          <p:nvPr>
            <p:ph type="subTitle" idx="4"/>
          </p:nvPr>
        </p:nvSpPr>
        <p:spPr>
          <a:xfrm>
            <a:off x="270377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dirty="0" err="1"/>
              <a:t>Waktu</a:t>
            </a:r>
            <a:r>
              <a:rPr lang="en-US" sz="1200" dirty="0"/>
              <a:t>, </a:t>
            </a:r>
            <a:r>
              <a:rPr lang="en-US" sz="1200" dirty="0" err="1"/>
              <a:t>keberlanjutan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perubahan</a:t>
            </a:r>
            <a:endParaRPr sz="1200" dirty="0"/>
          </a:p>
        </p:txBody>
      </p:sp>
      <p:sp>
        <p:nvSpPr>
          <p:cNvPr id="1787" name="Google Shape;1787;p69"/>
          <p:cNvSpPr txBox="1">
            <a:spLocks noGrp="1"/>
          </p:cNvSpPr>
          <p:nvPr>
            <p:ph type="subTitle" idx="6"/>
          </p:nvPr>
        </p:nvSpPr>
        <p:spPr>
          <a:xfrm>
            <a:off x="4663026" y="3111428"/>
            <a:ext cx="17772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budaya</a:t>
            </a:r>
            <a:endParaRPr sz="1200" dirty="0"/>
          </a:p>
        </p:txBody>
      </p:sp>
      <p:grpSp>
        <p:nvGrpSpPr>
          <p:cNvPr id="1788" name="Google Shape;1788;p69"/>
          <p:cNvGrpSpPr/>
          <p:nvPr/>
        </p:nvGrpSpPr>
        <p:grpSpPr>
          <a:xfrm>
            <a:off x="3308155" y="2082311"/>
            <a:ext cx="568458" cy="462696"/>
            <a:chOff x="6619350" y="3916825"/>
            <a:chExt cx="790183" cy="643169"/>
          </a:xfrm>
        </p:grpSpPr>
        <p:sp>
          <p:nvSpPr>
            <p:cNvPr id="1789" name="Google Shape;1789;p69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69"/>
          <p:cNvGrpSpPr/>
          <p:nvPr/>
        </p:nvGrpSpPr>
        <p:grpSpPr>
          <a:xfrm>
            <a:off x="5393640" y="1988004"/>
            <a:ext cx="315954" cy="651309"/>
            <a:chOff x="-1033735" y="3151983"/>
            <a:chExt cx="408209" cy="841485"/>
          </a:xfrm>
        </p:grpSpPr>
        <p:sp>
          <p:nvSpPr>
            <p:cNvPr id="1792" name="Google Shape;1792;p69"/>
            <p:cNvSpPr/>
            <p:nvPr/>
          </p:nvSpPr>
          <p:spPr>
            <a:xfrm>
              <a:off x="-978653" y="3642042"/>
              <a:ext cx="346849" cy="275500"/>
            </a:xfrm>
            <a:custGeom>
              <a:avLst/>
              <a:gdLst/>
              <a:ahLst/>
              <a:cxnLst/>
              <a:rect l="l" t="t" r="r" b="b"/>
              <a:pathLst>
                <a:path w="7569" h="6012" extrusionOk="0">
                  <a:moveTo>
                    <a:pt x="5521" y="0"/>
                  </a:moveTo>
                  <a:cubicBezTo>
                    <a:pt x="5190" y="0"/>
                    <a:pt x="4886" y="256"/>
                    <a:pt x="4886" y="625"/>
                  </a:cubicBezTo>
                  <a:cubicBezTo>
                    <a:pt x="4803" y="596"/>
                    <a:pt x="4714" y="582"/>
                    <a:pt x="4626" y="582"/>
                  </a:cubicBezTo>
                  <a:cubicBezTo>
                    <a:pt x="4295" y="582"/>
                    <a:pt x="3971" y="784"/>
                    <a:pt x="3998" y="1189"/>
                  </a:cubicBezTo>
                  <a:cubicBezTo>
                    <a:pt x="3998" y="1309"/>
                    <a:pt x="4015" y="1411"/>
                    <a:pt x="4015" y="1497"/>
                  </a:cubicBezTo>
                  <a:lnTo>
                    <a:pt x="3382" y="1291"/>
                  </a:lnTo>
                  <a:cubicBezTo>
                    <a:pt x="3309" y="1268"/>
                    <a:pt x="3239" y="1258"/>
                    <a:pt x="3174" y="1258"/>
                  </a:cubicBezTo>
                  <a:cubicBezTo>
                    <a:pt x="2760" y="1258"/>
                    <a:pt x="2542" y="1693"/>
                    <a:pt x="2631" y="2077"/>
                  </a:cubicBezTo>
                  <a:cubicBezTo>
                    <a:pt x="2531" y="2025"/>
                    <a:pt x="2431" y="2001"/>
                    <a:pt x="2335" y="2001"/>
                  </a:cubicBezTo>
                  <a:cubicBezTo>
                    <a:pt x="1844" y="2001"/>
                    <a:pt x="1478" y="2622"/>
                    <a:pt x="1879" y="3051"/>
                  </a:cubicBezTo>
                  <a:cubicBezTo>
                    <a:pt x="1913" y="3086"/>
                    <a:pt x="1947" y="3137"/>
                    <a:pt x="1981" y="3188"/>
                  </a:cubicBezTo>
                  <a:lnTo>
                    <a:pt x="1913" y="3154"/>
                  </a:lnTo>
                  <a:cubicBezTo>
                    <a:pt x="1833" y="3121"/>
                    <a:pt x="1748" y="3105"/>
                    <a:pt x="1662" y="3105"/>
                  </a:cubicBezTo>
                  <a:cubicBezTo>
                    <a:pt x="1219" y="3105"/>
                    <a:pt x="778" y="3518"/>
                    <a:pt x="1093" y="3991"/>
                  </a:cubicBezTo>
                  <a:cubicBezTo>
                    <a:pt x="1144" y="4059"/>
                    <a:pt x="1195" y="4145"/>
                    <a:pt x="1247" y="4230"/>
                  </a:cubicBezTo>
                  <a:cubicBezTo>
                    <a:pt x="1093" y="4145"/>
                    <a:pt x="939" y="4059"/>
                    <a:pt x="785" y="3974"/>
                  </a:cubicBezTo>
                  <a:cubicBezTo>
                    <a:pt x="704" y="3919"/>
                    <a:pt x="620" y="3894"/>
                    <a:pt x="540" y="3894"/>
                  </a:cubicBezTo>
                  <a:cubicBezTo>
                    <a:pt x="249" y="3894"/>
                    <a:pt x="1" y="4213"/>
                    <a:pt x="68" y="4521"/>
                  </a:cubicBezTo>
                  <a:cubicBezTo>
                    <a:pt x="119" y="4794"/>
                    <a:pt x="221" y="5187"/>
                    <a:pt x="529" y="5273"/>
                  </a:cubicBezTo>
                  <a:cubicBezTo>
                    <a:pt x="572" y="5283"/>
                    <a:pt x="617" y="5289"/>
                    <a:pt x="662" y="5289"/>
                  </a:cubicBezTo>
                  <a:cubicBezTo>
                    <a:pt x="758" y="5289"/>
                    <a:pt x="852" y="5263"/>
                    <a:pt x="922" y="5204"/>
                  </a:cubicBezTo>
                  <a:cubicBezTo>
                    <a:pt x="1400" y="5478"/>
                    <a:pt x="1913" y="5666"/>
                    <a:pt x="2391" y="5939"/>
                  </a:cubicBezTo>
                  <a:cubicBezTo>
                    <a:pt x="2483" y="5989"/>
                    <a:pt x="2577" y="6012"/>
                    <a:pt x="2669" y="6012"/>
                  </a:cubicBezTo>
                  <a:cubicBezTo>
                    <a:pt x="3071" y="6012"/>
                    <a:pt x="3411" y="5574"/>
                    <a:pt x="3160" y="5170"/>
                  </a:cubicBezTo>
                  <a:cubicBezTo>
                    <a:pt x="3075" y="5033"/>
                    <a:pt x="3007" y="4897"/>
                    <a:pt x="2921" y="4760"/>
                  </a:cubicBezTo>
                  <a:lnTo>
                    <a:pt x="2921" y="4760"/>
                  </a:lnTo>
                  <a:lnTo>
                    <a:pt x="3058" y="4811"/>
                  </a:lnTo>
                  <a:cubicBezTo>
                    <a:pt x="3127" y="4834"/>
                    <a:pt x="3193" y="4844"/>
                    <a:pt x="3254" y="4844"/>
                  </a:cubicBezTo>
                  <a:cubicBezTo>
                    <a:pt x="3750" y="4844"/>
                    <a:pt x="3958" y="4166"/>
                    <a:pt x="3639" y="3786"/>
                  </a:cubicBezTo>
                  <a:cubicBezTo>
                    <a:pt x="3622" y="3752"/>
                    <a:pt x="3605" y="3735"/>
                    <a:pt x="3587" y="3701"/>
                  </a:cubicBezTo>
                  <a:lnTo>
                    <a:pt x="3587" y="3701"/>
                  </a:lnTo>
                  <a:lnTo>
                    <a:pt x="3758" y="3752"/>
                  </a:lnTo>
                  <a:cubicBezTo>
                    <a:pt x="3835" y="3778"/>
                    <a:pt x="3907" y="3791"/>
                    <a:pt x="3974" y="3791"/>
                  </a:cubicBezTo>
                  <a:cubicBezTo>
                    <a:pt x="4336" y="3791"/>
                    <a:pt x="4539" y="3432"/>
                    <a:pt x="4510" y="3086"/>
                  </a:cubicBezTo>
                  <a:lnTo>
                    <a:pt x="4510" y="3086"/>
                  </a:lnTo>
                  <a:lnTo>
                    <a:pt x="4664" y="3171"/>
                  </a:lnTo>
                  <a:cubicBezTo>
                    <a:pt x="4780" y="3239"/>
                    <a:pt x="4893" y="3270"/>
                    <a:pt x="4998" y="3270"/>
                  </a:cubicBezTo>
                  <a:cubicBezTo>
                    <a:pt x="5417" y="3270"/>
                    <a:pt x="5706" y="2791"/>
                    <a:pt x="5569" y="2368"/>
                  </a:cubicBezTo>
                  <a:lnTo>
                    <a:pt x="5569" y="2368"/>
                  </a:lnTo>
                  <a:lnTo>
                    <a:pt x="6065" y="2539"/>
                  </a:lnTo>
                  <a:cubicBezTo>
                    <a:pt x="6131" y="2564"/>
                    <a:pt x="6200" y="2576"/>
                    <a:pt x="6267" y="2576"/>
                  </a:cubicBezTo>
                  <a:cubicBezTo>
                    <a:pt x="6562" y="2576"/>
                    <a:pt x="6834" y="2346"/>
                    <a:pt x="6834" y="2026"/>
                  </a:cubicBezTo>
                  <a:cubicBezTo>
                    <a:pt x="6902" y="2009"/>
                    <a:pt x="6971" y="2009"/>
                    <a:pt x="7022" y="1992"/>
                  </a:cubicBezTo>
                  <a:cubicBezTo>
                    <a:pt x="7364" y="1872"/>
                    <a:pt x="7569" y="1531"/>
                    <a:pt x="7483" y="1189"/>
                  </a:cubicBezTo>
                  <a:cubicBezTo>
                    <a:pt x="7415" y="881"/>
                    <a:pt x="7124" y="693"/>
                    <a:pt x="6851" y="557"/>
                  </a:cubicBezTo>
                  <a:cubicBezTo>
                    <a:pt x="6786" y="505"/>
                    <a:pt x="6700" y="482"/>
                    <a:pt x="6618" y="482"/>
                  </a:cubicBezTo>
                  <a:cubicBezTo>
                    <a:pt x="6593" y="482"/>
                    <a:pt x="6568" y="484"/>
                    <a:pt x="6543" y="488"/>
                  </a:cubicBezTo>
                  <a:cubicBezTo>
                    <a:pt x="6321" y="352"/>
                    <a:pt x="6099" y="215"/>
                    <a:pt x="5860" y="95"/>
                  </a:cubicBezTo>
                  <a:cubicBezTo>
                    <a:pt x="5751" y="30"/>
                    <a:pt x="5635" y="0"/>
                    <a:pt x="5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-950470" y="3151983"/>
              <a:ext cx="318667" cy="345566"/>
            </a:xfrm>
            <a:custGeom>
              <a:avLst/>
              <a:gdLst/>
              <a:ahLst/>
              <a:cxnLst/>
              <a:rect l="l" t="t" r="r" b="b"/>
              <a:pathLst>
                <a:path w="6954" h="7541" extrusionOk="0">
                  <a:moveTo>
                    <a:pt x="3658" y="0"/>
                  </a:moveTo>
                  <a:cubicBezTo>
                    <a:pt x="3335" y="0"/>
                    <a:pt x="3021" y="267"/>
                    <a:pt x="3143" y="657"/>
                  </a:cubicBezTo>
                  <a:cubicBezTo>
                    <a:pt x="3212" y="897"/>
                    <a:pt x="3297" y="1136"/>
                    <a:pt x="3365" y="1375"/>
                  </a:cubicBezTo>
                  <a:cubicBezTo>
                    <a:pt x="3143" y="1067"/>
                    <a:pt x="2887" y="760"/>
                    <a:pt x="2614" y="486"/>
                  </a:cubicBezTo>
                  <a:cubicBezTo>
                    <a:pt x="2509" y="391"/>
                    <a:pt x="2381" y="349"/>
                    <a:pt x="2254" y="349"/>
                  </a:cubicBezTo>
                  <a:cubicBezTo>
                    <a:pt x="1924" y="349"/>
                    <a:pt x="1602" y="634"/>
                    <a:pt x="1725" y="1016"/>
                  </a:cubicBezTo>
                  <a:lnTo>
                    <a:pt x="1981" y="1836"/>
                  </a:lnTo>
                  <a:cubicBezTo>
                    <a:pt x="1725" y="1546"/>
                    <a:pt x="1452" y="1289"/>
                    <a:pt x="1161" y="1050"/>
                  </a:cubicBezTo>
                  <a:cubicBezTo>
                    <a:pt x="1058" y="967"/>
                    <a:pt x="932" y="928"/>
                    <a:pt x="809" y="928"/>
                  </a:cubicBezTo>
                  <a:cubicBezTo>
                    <a:pt x="504" y="928"/>
                    <a:pt x="215" y="1164"/>
                    <a:pt x="324" y="1529"/>
                  </a:cubicBezTo>
                  <a:cubicBezTo>
                    <a:pt x="615" y="2349"/>
                    <a:pt x="939" y="3152"/>
                    <a:pt x="1332" y="3921"/>
                  </a:cubicBezTo>
                  <a:cubicBezTo>
                    <a:pt x="1213" y="4040"/>
                    <a:pt x="1161" y="4211"/>
                    <a:pt x="1230" y="4382"/>
                  </a:cubicBezTo>
                  <a:cubicBezTo>
                    <a:pt x="1332" y="4673"/>
                    <a:pt x="1401" y="4963"/>
                    <a:pt x="1452" y="5271"/>
                  </a:cubicBezTo>
                  <a:lnTo>
                    <a:pt x="802" y="4228"/>
                  </a:lnTo>
                  <a:cubicBezTo>
                    <a:pt x="720" y="4093"/>
                    <a:pt x="595" y="4034"/>
                    <a:pt x="470" y="4034"/>
                  </a:cubicBezTo>
                  <a:cubicBezTo>
                    <a:pt x="234" y="4034"/>
                    <a:pt x="1" y="4245"/>
                    <a:pt x="68" y="4536"/>
                  </a:cubicBezTo>
                  <a:cubicBezTo>
                    <a:pt x="136" y="4895"/>
                    <a:pt x="290" y="5219"/>
                    <a:pt x="358" y="5578"/>
                  </a:cubicBezTo>
                  <a:cubicBezTo>
                    <a:pt x="383" y="5703"/>
                    <a:pt x="500" y="5783"/>
                    <a:pt x="621" y="5783"/>
                  </a:cubicBezTo>
                  <a:cubicBezTo>
                    <a:pt x="665" y="5783"/>
                    <a:pt x="710" y="5772"/>
                    <a:pt x="751" y="5749"/>
                  </a:cubicBezTo>
                  <a:cubicBezTo>
                    <a:pt x="1059" y="6279"/>
                    <a:pt x="1349" y="6791"/>
                    <a:pt x="1657" y="7321"/>
                  </a:cubicBezTo>
                  <a:cubicBezTo>
                    <a:pt x="1749" y="7473"/>
                    <a:pt x="1896" y="7541"/>
                    <a:pt x="2041" y="7541"/>
                  </a:cubicBezTo>
                  <a:cubicBezTo>
                    <a:pt x="2272" y="7541"/>
                    <a:pt x="2501" y="7371"/>
                    <a:pt x="2511" y="7099"/>
                  </a:cubicBezTo>
                  <a:lnTo>
                    <a:pt x="2511" y="6723"/>
                  </a:lnTo>
                  <a:cubicBezTo>
                    <a:pt x="2579" y="6877"/>
                    <a:pt x="2648" y="7013"/>
                    <a:pt x="2699" y="7150"/>
                  </a:cubicBezTo>
                  <a:cubicBezTo>
                    <a:pt x="2774" y="7323"/>
                    <a:pt x="2914" y="7395"/>
                    <a:pt x="3059" y="7395"/>
                  </a:cubicBezTo>
                  <a:cubicBezTo>
                    <a:pt x="3345" y="7395"/>
                    <a:pt x="3655" y="7119"/>
                    <a:pt x="3553" y="6791"/>
                  </a:cubicBezTo>
                  <a:cubicBezTo>
                    <a:pt x="3519" y="6637"/>
                    <a:pt x="3468" y="6484"/>
                    <a:pt x="3417" y="6330"/>
                  </a:cubicBezTo>
                  <a:lnTo>
                    <a:pt x="3417" y="6330"/>
                  </a:lnTo>
                  <a:cubicBezTo>
                    <a:pt x="3473" y="6347"/>
                    <a:pt x="3529" y="6355"/>
                    <a:pt x="3583" y="6355"/>
                  </a:cubicBezTo>
                  <a:cubicBezTo>
                    <a:pt x="3908" y="6355"/>
                    <a:pt x="4178" y="6066"/>
                    <a:pt x="4134" y="5715"/>
                  </a:cubicBezTo>
                  <a:cubicBezTo>
                    <a:pt x="4032" y="5202"/>
                    <a:pt x="3912" y="4707"/>
                    <a:pt x="3793" y="4194"/>
                  </a:cubicBezTo>
                  <a:lnTo>
                    <a:pt x="3793" y="4194"/>
                  </a:lnTo>
                  <a:cubicBezTo>
                    <a:pt x="4083" y="4861"/>
                    <a:pt x="4425" y="5493"/>
                    <a:pt x="4784" y="6125"/>
                  </a:cubicBezTo>
                  <a:cubicBezTo>
                    <a:pt x="4886" y="6289"/>
                    <a:pt x="5073" y="6368"/>
                    <a:pt x="5257" y="6368"/>
                  </a:cubicBezTo>
                  <a:cubicBezTo>
                    <a:pt x="5532" y="6368"/>
                    <a:pt x="5799" y="6190"/>
                    <a:pt x="5757" y="5852"/>
                  </a:cubicBezTo>
                  <a:cubicBezTo>
                    <a:pt x="5757" y="5766"/>
                    <a:pt x="5740" y="5664"/>
                    <a:pt x="5723" y="5578"/>
                  </a:cubicBezTo>
                  <a:lnTo>
                    <a:pt x="5723" y="5578"/>
                  </a:lnTo>
                  <a:lnTo>
                    <a:pt x="5843" y="5783"/>
                  </a:lnTo>
                  <a:cubicBezTo>
                    <a:pt x="5946" y="5967"/>
                    <a:pt x="6111" y="6045"/>
                    <a:pt x="6279" y="6045"/>
                  </a:cubicBezTo>
                  <a:cubicBezTo>
                    <a:pt x="6611" y="6045"/>
                    <a:pt x="6953" y="5742"/>
                    <a:pt x="6851" y="5356"/>
                  </a:cubicBezTo>
                  <a:cubicBezTo>
                    <a:pt x="6714" y="4826"/>
                    <a:pt x="6543" y="4331"/>
                    <a:pt x="6373" y="3835"/>
                  </a:cubicBezTo>
                  <a:cubicBezTo>
                    <a:pt x="6663" y="3699"/>
                    <a:pt x="6766" y="3357"/>
                    <a:pt x="6612" y="3084"/>
                  </a:cubicBezTo>
                  <a:lnTo>
                    <a:pt x="6475" y="2827"/>
                  </a:lnTo>
                  <a:cubicBezTo>
                    <a:pt x="6338" y="2571"/>
                    <a:pt x="6219" y="2298"/>
                    <a:pt x="6133" y="2024"/>
                  </a:cubicBezTo>
                  <a:cubicBezTo>
                    <a:pt x="6185" y="1973"/>
                    <a:pt x="6236" y="1922"/>
                    <a:pt x="6270" y="1853"/>
                  </a:cubicBezTo>
                  <a:cubicBezTo>
                    <a:pt x="6469" y="1470"/>
                    <a:pt x="6174" y="1032"/>
                    <a:pt x="5766" y="1032"/>
                  </a:cubicBezTo>
                  <a:cubicBezTo>
                    <a:pt x="5719" y="1032"/>
                    <a:pt x="5670" y="1038"/>
                    <a:pt x="5621" y="1050"/>
                  </a:cubicBezTo>
                  <a:cubicBezTo>
                    <a:pt x="5571" y="1040"/>
                    <a:pt x="5522" y="1031"/>
                    <a:pt x="5470" y="1031"/>
                  </a:cubicBezTo>
                  <a:cubicBezTo>
                    <a:pt x="5431" y="1031"/>
                    <a:pt x="5391" y="1036"/>
                    <a:pt x="5347" y="1050"/>
                  </a:cubicBezTo>
                  <a:cubicBezTo>
                    <a:pt x="5296" y="948"/>
                    <a:pt x="5245" y="862"/>
                    <a:pt x="5194" y="777"/>
                  </a:cubicBezTo>
                  <a:cubicBezTo>
                    <a:pt x="5082" y="604"/>
                    <a:pt x="4904" y="516"/>
                    <a:pt x="4724" y="516"/>
                  </a:cubicBezTo>
                  <a:cubicBezTo>
                    <a:pt x="4601" y="516"/>
                    <a:pt x="4477" y="557"/>
                    <a:pt x="4374" y="640"/>
                  </a:cubicBezTo>
                  <a:cubicBezTo>
                    <a:pt x="4288" y="521"/>
                    <a:pt x="4203" y="384"/>
                    <a:pt x="4117" y="247"/>
                  </a:cubicBezTo>
                  <a:cubicBezTo>
                    <a:pt x="4005" y="75"/>
                    <a:pt x="3830" y="0"/>
                    <a:pt x="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-1033735" y="3161606"/>
              <a:ext cx="408209" cy="831861"/>
            </a:xfrm>
            <a:custGeom>
              <a:avLst/>
              <a:gdLst/>
              <a:ahLst/>
              <a:cxnLst/>
              <a:rect l="l" t="t" r="r" b="b"/>
              <a:pathLst>
                <a:path w="8908" h="18153" extrusionOk="0">
                  <a:moveTo>
                    <a:pt x="3404" y="484"/>
                  </a:moveTo>
                  <a:cubicBezTo>
                    <a:pt x="3939" y="484"/>
                    <a:pt x="4578" y="1329"/>
                    <a:pt x="4858" y="1831"/>
                  </a:cubicBezTo>
                  <a:cubicBezTo>
                    <a:pt x="4896" y="1915"/>
                    <a:pt x="4975" y="1955"/>
                    <a:pt x="5055" y="1955"/>
                  </a:cubicBezTo>
                  <a:cubicBezTo>
                    <a:pt x="5155" y="1955"/>
                    <a:pt x="5257" y="1894"/>
                    <a:pt x="5285" y="1780"/>
                  </a:cubicBezTo>
                  <a:cubicBezTo>
                    <a:pt x="5415" y="977"/>
                    <a:pt x="5945" y="533"/>
                    <a:pt x="6581" y="533"/>
                  </a:cubicBezTo>
                  <a:cubicBezTo>
                    <a:pt x="6866" y="533"/>
                    <a:pt x="7171" y="621"/>
                    <a:pt x="7472" y="806"/>
                  </a:cubicBezTo>
                  <a:cubicBezTo>
                    <a:pt x="8805" y="1626"/>
                    <a:pt x="7762" y="2908"/>
                    <a:pt x="6857" y="3506"/>
                  </a:cubicBezTo>
                  <a:lnTo>
                    <a:pt x="6771" y="3574"/>
                  </a:lnTo>
                  <a:cubicBezTo>
                    <a:pt x="6571" y="3717"/>
                    <a:pt x="6682" y="4003"/>
                    <a:pt x="6874" y="4003"/>
                  </a:cubicBezTo>
                  <a:cubicBezTo>
                    <a:pt x="6911" y="4003"/>
                    <a:pt x="6952" y="3992"/>
                    <a:pt x="6994" y="3967"/>
                  </a:cubicBezTo>
                  <a:cubicBezTo>
                    <a:pt x="7045" y="3933"/>
                    <a:pt x="7096" y="3916"/>
                    <a:pt x="7130" y="3882"/>
                  </a:cubicBezTo>
                  <a:cubicBezTo>
                    <a:pt x="7332" y="3750"/>
                    <a:pt x="7559" y="3637"/>
                    <a:pt x="7773" y="3637"/>
                  </a:cubicBezTo>
                  <a:cubicBezTo>
                    <a:pt x="7921" y="3637"/>
                    <a:pt x="8064" y="3691"/>
                    <a:pt x="8190" y="3830"/>
                  </a:cubicBezTo>
                  <a:cubicBezTo>
                    <a:pt x="8429" y="4104"/>
                    <a:pt x="8429" y="4616"/>
                    <a:pt x="8378" y="4975"/>
                  </a:cubicBezTo>
                  <a:cubicBezTo>
                    <a:pt x="8360" y="5368"/>
                    <a:pt x="8173" y="5727"/>
                    <a:pt x="7865" y="5966"/>
                  </a:cubicBezTo>
                  <a:cubicBezTo>
                    <a:pt x="7769" y="6030"/>
                    <a:pt x="7669" y="6057"/>
                    <a:pt x="7569" y="6057"/>
                  </a:cubicBezTo>
                  <a:cubicBezTo>
                    <a:pt x="7188" y="6057"/>
                    <a:pt x="6800" y="5666"/>
                    <a:pt x="6583" y="5436"/>
                  </a:cubicBezTo>
                  <a:cubicBezTo>
                    <a:pt x="6537" y="5390"/>
                    <a:pt x="6484" y="5370"/>
                    <a:pt x="6432" y="5370"/>
                  </a:cubicBezTo>
                  <a:cubicBezTo>
                    <a:pt x="6294" y="5370"/>
                    <a:pt x="6166" y="5510"/>
                    <a:pt x="6191" y="5659"/>
                  </a:cubicBezTo>
                  <a:cubicBezTo>
                    <a:pt x="6381" y="6741"/>
                    <a:pt x="5698" y="7204"/>
                    <a:pt x="5015" y="7204"/>
                  </a:cubicBezTo>
                  <a:cubicBezTo>
                    <a:pt x="4231" y="7204"/>
                    <a:pt x="3448" y="6593"/>
                    <a:pt x="3986" y="5607"/>
                  </a:cubicBezTo>
                  <a:cubicBezTo>
                    <a:pt x="4070" y="5428"/>
                    <a:pt x="3928" y="5273"/>
                    <a:pt x="3776" y="5273"/>
                  </a:cubicBezTo>
                  <a:cubicBezTo>
                    <a:pt x="3711" y="5273"/>
                    <a:pt x="3645" y="5302"/>
                    <a:pt x="3593" y="5368"/>
                  </a:cubicBezTo>
                  <a:cubicBezTo>
                    <a:pt x="3559" y="5436"/>
                    <a:pt x="3525" y="5522"/>
                    <a:pt x="3491" y="5590"/>
                  </a:cubicBezTo>
                  <a:cubicBezTo>
                    <a:pt x="3235" y="5831"/>
                    <a:pt x="2936" y="5973"/>
                    <a:pt x="2666" y="5973"/>
                  </a:cubicBezTo>
                  <a:cubicBezTo>
                    <a:pt x="2341" y="5973"/>
                    <a:pt x="2057" y="5768"/>
                    <a:pt x="1936" y="5283"/>
                  </a:cubicBezTo>
                  <a:cubicBezTo>
                    <a:pt x="1646" y="4189"/>
                    <a:pt x="2893" y="3591"/>
                    <a:pt x="3730" y="3420"/>
                  </a:cubicBezTo>
                  <a:cubicBezTo>
                    <a:pt x="3986" y="3335"/>
                    <a:pt x="3935" y="2976"/>
                    <a:pt x="3679" y="2976"/>
                  </a:cubicBezTo>
                  <a:cubicBezTo>
                    <a:pt x="2671" y="2976"/>
                    <a:pt x="2534" y="1934"/>
                    <a:pt x="2773" y="1148"/>
                  </a:cubicBezTo>
                  <a:cubicBezTo>
                    <a:pt x="2930" y="666"/>
                    <a:pt x="3156" y="484"/>
                    <a:pt x="3404" y="484"/>
                  </a:cubicBezTo>
                  <a:close/>
                  <a:moveTo>
                    <a:pt x="5819" y="11791"/>
                  </a:moveTo>
                  <a:cubicBezTo>
                    <a:pt x="6773" y="11791"/>
                    <a:pt x="8183" y="12342"/>
                    <a:pt x="7199" y="13296"/>
                  </a:cubicBezTo>
                  <a:cubicBezTo>
                    <a:pt x="6156" y="14321"/>
                    <a:pt x="4465" y="14902"/>
                    <a:pt x="3149" y="15449"/>
                  </a:cubicBezTo>
                  <a:cubicBezTo>
                    <a:pt x="2534" y="15705"/>
                    <a:pt x="1919" y="15927"/>
                    <a:pt x="1304" y="16150"/>
                  </a:cubicBezTo>
                  <a:cubicBezTo>
                    <a:pt x="1765" y="15210"/>
                    <a:pt x="2329" y="14304"/>
                    <a:pt x="2978" y="13484"/>
                  </a:cubicBezTo>
                  <a:cubicBezTo>
                    <a:pt x="3610" y="12732"/>
                    <a:pt x="4465" y="12032"/>
                    <a:pt x="5439" y="11827"/>
                  </a:cubicBezTo>
                  <a:cubicBezTo>
                    <a:pt x="5550" y="11803"/>
                    <a:pt x="5679" y="11791"/>
                    <a:pt x="5819" y="11791"/>
                  </a:cubicBezTo>
                  <a:close/>
                  <a:moveTo>
                    <a:pt x="3508" y="1"/>
                  </a:moveTo>
                  <a:cubicBezTo>
                    <a:pt x="2998" y="1"/>
                    <a:pt x="2644" y="364"/>
                    <a:pt x="2414" y="806"/>
                  </a:cubicBezTo>
                  <a:cubicBezTo>
                    <a:pt x="2004" y="1643"/>
                    <a:pt x="2158" y="2754"/>
                    <a:pt x="2893" y="3215"/>
                  </a:cubicBezTo>
                  <a:cubicBezTo>
                    <a:pt x="1953" y="3625"/>
                    <a:pt x="1167" y="4445"/>
                    <a:pt x="1577" y="5573"/>
                  </a:cubicBezTo>
                  <a:cubicBezTo>
                    <a:pt x="1774" y="6122"/>
                    <a:pt x="2153" y="6351"/>
                    <a:pt x="2561" y="6351"/>
                  </a:cubicBezTo>
                  <a:cubicBezTo>
                    <a:pt x="2827" y="6351"/>
                    <a:pt x="3105" y="6254"/>
                    <a:pt x="3354" y="6086"/>
                  </a:cubicBezTo>
                  <a:cubicBezTo>
                    <a:pt x="3354" y="6103"/>
                    <a:pt x="3354" y="6120"/>
                    <a:pt x="3354" y="6137"/>
                  </a:cubicBezTo>
                  <a:cubicBezTo>
                    <a:pt x="3342" y="6134"/>
                    <a:pt x="3331" y="6133"/>
                    <a:pt x="3319" y="6133"/>
                  </a:cubicBezTo>
                  <a:cubicBezTo>
                    <a:pt x="3268" y="6133"/>
                    <a:pt x="3229" y="6163"/>
                    <a:pt x="3200" y="6205"/>
                  </a:cubicBezTo>
                  <a:cubicBezTo>
                    <a:pt x="825" y="9452"/>
                    <a:pt x="381" y="14031"/>
                    <a:pt x="22" y="17927"/>
                  </a:cubicBezTo>
                  <a:cubicBezTo>
                    <a:pt x="1" y="18057"/>
                    <a:pt x="138" y="18153"/>
                    <a:pt x="267" y="18153"/>
                  </a:cubicBezTo>
                  <a:cubicBezTo>
                    <a:pt x="341" y="18153"/>
                    <a:pt x="412" y="18121"/>
                    <a:pt x="450" y="18046"/>
                  </a:cubicBezTo>
                  <a:cubicBezTo>
                    <a:pt x="620" y="17602"/>
                    <a:pt x="825" y="17158"/>
                    <a:pt x="1030" y="16730"/>
                  </a:cubicBezTo>
                  <a:cubicBezTo>
                    <a:pt x="2534" y="16218"/>
                    <a:pt x="4021" y="15620"/>
                    <a:pt x="5456" y="14919"/>
                  </a:cubicBezTo>
                  <a:cubicBezTo>
                    <a:pt x="6481" y="14407"/>
                    <a:pt x="8429" y="13621"/>
                    <a:pt x="7848" y="12186"/>
                  </a:cubicBezTo>
                  <a:cubicBezTo>
                    <a:pt x="7586" y="11519"/>
                    <a:pt x="6979" y="11286"/>
                    <a:pt x="6300" y="11286"/>
                  </a:cubicBezTo>
                  <a:cubicBezTo>
                    <a:pt x="5429" y="11286"/>
                    <a:pt x="4438" y="11669"/>
                    <a:pt x="3901" y="12015"/>
                  </a:cubicBezTo>
                  <a:cubicBezTo>
                    <a:pt x="2449" y="12954"/>
                    <a:pt x="1492" y="14578"/>
                    <a:pt x="740" y="16201"/>
                  </a:cubicBezTo>
                  <a:cubicBezTo>
                    <a:pt x="723" y="16184"/>
                    <a:pt x="689" y="16167"/>
                    <a:pt x="655" y="16150"/>
                  </a:cubicBezTo>
                  <a:cubicBezTo>
                    <a:pt x="1013" y="12835"/>
                    <a:pt x="1628" y="9332"/>
                    <a:pt x="3371" y="6513"/>
                  </a:cubicBezTo>
                  <a:cubicBezTo>
                    <a:pt x="3474" y="7111"/>
                    <a:pt x="3969" y="7589"/>
                    <a:pt x="4738" y="7692"/>
                  </a:cubicBezTo>
                  <a:cubicBezTo>
                    <a:pt x="4823" y="7701"/>
                    <a:pt x="4905" y="7705"/>
                    <a:pt x="4984" y="7705"/>
                  </a:cubicBezTo>
                  <a:cubicBezTo>
                    <a:pt x="5970" y="7705"/>
                    <a:pt x="6589" y="7038"/>
                    <a:pt x="6652" y="6137"/>
                  </a:cubicBezTo>
                  <a:cubicBezTo>
                    <a:pt x="6922" y="6346"/>
                    <a:pt x="7236" y="6510"/>
                    <a:pt x="7563" y="6510"/>
                  </a:cubicBezTo>
                  <a:cubicBezTo>
                    <a:pt x="7691" y="6510"/>
                    <a:pt x="7821" y="6485"/>
                    <a:pt x="7950" y="6427"/>
                  </a:cubicBezTo>
                  <a:cubicBezTo>
                    <a:pt x="8514" y="6188"/>
                    <a:pt x="8753" y="5556"/>
                    <a:pt x="8839" y="4992"/>
                  </a:cubicBezTo>
                  <a:cubicBezTo>
                    <a:pt x="8907" y="4428"/>
                    <a:pt x="8839" y="3865"/>
                    <a:pt x="8463" y="3454"/>
                  </a:cubicBezTo>
                  <a:cubicBezTo>
                    <a:pt x="8309" y="3284"/>
                    <a:pt x="8121" y="3198"/>
                    <a:pt x="7916" y="3181"/>
                  </a:cubicBezTo>
                  <a:cubicBezTo>
                    <a:pt x="8634" y="2361"/>
                    <a:pt x="8890" y="1319"/>
                    <a:pt x="7780" y="481"/>
                  </a:cubicBezTo>
                  <a:cubicBezTo>
                    <a:pt x="7438" y="190"/>
                    <a:pt x="7031" y="54"/>
                    <a:pt x="6629" y="54"/>
                  </a:cubicBezTo>
                  <a:cubicBezTo>
                    <a:pt x="5946" y="54"/>
                    <a:pt x="5279" y="448"/>
                    <a:pt x="4977" y="1148"/>
                  </a:cubicBezTo>
                  <a:cubicBezTo>
                    <a:pt x="4653" y="601"/>
                    <a:pt x="4191" y="54"/>
                    <a:pt x="3576" y="3"/>
                  </a:cubicBezTo>
                  <a:cubicBezTo>
                    <a:pt x="3553" y="2"/>
                    <a:pt x="3530" y="1"/>
                    <a:pt x="3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-840123" y="3292118"/>
              <a:ext cx="82256" cy="105397"/>
            </a:xfrm>
            <a:custGeom>
              <a:avLst/>
              <a:gdLst/>
              <a:ahLst/>
              <a:cxnLst/>
              <a:rect l="l" t="t" r="r" b="b"/>
              <a:pathLst>
                <a:path w="1795" h="2300" extrusionOk="0">
                  <a:moveTo>
                    <a:pt x="428" y="1085"/>
                  </a:moveTo>
                  <a:cubicBezTo>
                    <a:pt x="479" y="1153"/>
                    <a:pt x="547" y="1239"/>
                    <a:pt x="616" y="1307"/>
                  </a:cubicBezTo>
                  <a:cubicBezTo>
                    <a:pt x="630" y="1348"/>
                    <a:pt x="677" y="1424"/>
                    <a:pt x="694" y="1424"/>
                  </a:cubicBezTo>
                  <a:cubicBezTo>
                    <a:pt x="699" y="1424"/>
                    <a:pt x="701" y="1419"/>
                    <a:pt x="701" y="1410"/>
                  </a:cubicBezTo>
                  <a:cubicBezTo>
                    <a:pt x="718" y="1529"/>
                    <a:pt x="804" y="1615"/>
                    <a:pt x="923" y="1615"/>
                  </a:cubicBezTo>
                  <a:cubicBezTo>
                    <a:pt x="992" y="1683"/>
                    <a:pt x="1060" y="1734"/>
                    <a:pt x="1128" y="1785"/>
                  </a:cubicBezTo>
                  <a:cubicBezTo>
                    <a:pt x="1078" y="1849"/>
                    <a:pt x="999" y="1884"/>
                    <a:pt x="913" y="1884"/>
                  </a:cubicBezTo>
                  <a:cubicBezTo>
                    <a:pt x="883" y="1884"/>
                    <a:pt x="852" y="1880"/>
                    <a:pt x="821" y="1871"/>
                  </a:cubicBezTo>
                  <a:cubicBezTo>
                    <a:pt x="599" y="1820"/>
                    <a:pt x="411" y="1444"/>
                    <a:pt x="394" y="1239"/>
                  </a:cubicBezTo>
                  <a:cubicBezTo>
                    <a:pt x="394" y="1187"/>
                    <a:pt x="411" y="1119"/>
                    <a:pt x="428" y="1085"/>
                  </a:cubicBezTo>
                  <a:close/>
                  <a:moveTo>
                    <a:pt x="446" y="1"/>
                  </a:moveTo>
                  <a:cubicBezTo>
                    <a:pt x="379" y="1"/>
                    <a:pt x="315" y="13"/>
                    <a:pt x="257" y="43"/>
                  </a:cubicBezTo>
                  <a:cubicBezTo>
                    <a:pt x="1" y="162"/>
                    <a:pt x="86" y="470"/>
                    <a:pt x="189" y="658"/>
                  </a:cubicBezTo>
                  <a:cubicBezTo>
                    <a:pt x="189" y="692"/>
                    <a:pt x="206" y="726"/>
                    <a:pt x="223" y="760"/>
                  </a:cubicBezTo>
                  <a:cubicBezTo>
                    <a:pt x="69" y="914"/>
                    <a:pt x="1" y="1136"/>
                    <a:pt x="35" y="1375"/>
                  </a:cubicBezTo>
                  <a:cubicBezTo>
                    <a:pt x="101" y="1789"/>
                    <a:pt x="472" y="2300"/>
                    <a:pt x="930" y="2300"/>
                  </a:cubicBezTo>
                  <a:cubicBezTo>
                    <a:pt x="945" y="2300"/>
                    <a:pt x="960" y="2299"/>
                    <a:pt x="975" y="2298"/>
                  </a:cubicBezTo>
                  <a:cubicBezTo>
                    <a:pt x="1248" y="2264"/>
                    <a:pt x="1487" y="2093"/>
                    <a:pt x="1607" y="1854"/>
                  </a:cubicBezTo>
                  <a:cubicBezTo>
                    <a:pt x="1692" y="1803"/>
                    <a:pt x="1743" y="1717"/>
                    <a:pt x="1760" y="1632"/>
                  </a:cubicBezTo>
                  <a:cubicBezTo>
                    <a:pt x="1795" y="1529"/>
                    <a:pt x="1778" y="1410"/>
                    <a:pt x="1760" y="1307"/>
                  </a:cubicBezTo>
                  <a:cubicBezTo>
                    <a:pt x="1743" y="931"/>
                    <a:pt x="1555" y="589"/>
                    <a:pt x="1248" y="367"/>
                  </a:cubicBezTo>
                  <a:cubicBezTo>
                    <a:pt x="1068" y="229"/>
                    <a:pt x="731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69"/>
          <p:cNvGrpSpPr/>
          <p:nvPr/>
        </p:nvGrpSpPr>
        <p:grpSpPr>
          <a:xfrm>
            <a:off x="7352910" y="1976731"/>
            <a:ext cx="315933" cy="673856"/>
            <a:chOff x="-1650844" y="1961832"/>
            <a:chExt cx="499577" cy="1065554"/>
          </a:xfrm>
        </p:grpSpPr>
        <p:sp>
          <p:nvSpPr>
            <p:cNvPr id="1797" name="Google Shape;1797;p69"/>
            <p:cNvSpPr/>
            <p:nvPr/>
          </p:nvSpPr>
          <p:spPr>
            <a:xfrm>
              <a:off x="-1592921" y="1984790"/>
              <a:ext cx="384466" cy="363891"/>
            </a:xfrm>
            <a:custGeom>
              <a:avLst/>
              <a:gdLst/>
              <a:ahLst/>
              <a:cxnLst/>
              <a:rect l="l" t="t" r="r" b="b"/>
              <a:pathLst>
                <a:path w="8390" h="7941" extrusionOk="0">
                  <a:moveTo>
                    <a:pt x="4546" y="2856"/>
                  </a:moveTo>
                  <a:lnTo>
                    <a:pt x="4546" y="2856"/>
                  </a:lnTo>
                  <a:cubicBezTo>
                    <a:pt x="4665" y="2890"/>
                    <a:pt x="4802" y="2925"/>
                    <a:pt x="4921" y="2959"/>
                  </a:cubicBezTo>
                  <a:cubicBezTo>
                    <a:pt x="4853" y="3010"/>
                    <a:pt x="4802" y="3078"/>
                    <a:pt x="4768" y="3147"/>
                  </a:cubicBezTo>
                  <a:lnTo>
                    <a:pt x="4768" y="3164"/>
                  </a:lnTo>
                  <a:lnTo>
                    <a:pt x="4546" y="2856"/>
                  </a:lnTo>
                  <a:close/>
                  <a:moveTo>
                    <a:pt x="3435" y="5043"/>
                  </a:moveTo>
                  <a:lnTo>
                    <a:pt x="3520" y="5146"/>
                  </a:lnTo>
                  <a:cubicBezTo>
                    <a:pt x="3555" y="5282"/>
                    <a:pt x="3555" y="5419"/>
                    <a:pt x="3537" y="5556"/>
                  </a:cubicBezTo>
                  <a:cubicBezTo>
                    <a:pt x="3469" y="5402"/>
                    <a:pt x="3418" y="5248"/>
                    <a:pt x="3367" y="5077"/>
                  </a:cubicBezTo>
                  <a:lnTo>
                    <a:pt x="3435" y="5043"/>
                  </a:lnTo>
                  <a:close/>
                  <a:moveTo>
                    <a:pt x="2564" y="5932"/>
                  </a:moveTo>
                  <a:cubicBezTo>
                    <a:pt x="2649" y="6085"/>
                    <a:pt x="2752" y="6222"/>
                    <a:pt x="2854" y="6359"/>
                  </a:cubicBezTo>
                  <a:cubicBezTo>
                    <a:pt x="2752" y="6410"/>
                    <a:pt x="2649" y="6444"/>
                    <a:pt x="2529" y="6478"/>
                  </a:cubicBezTo>
                  <a:cubicBezTo>
                    <a:pt x="2512" y="6291"/>
                    <a:pt x="2512" y="6120"/>
                    <a:pt x="2564" y="5932"/>
                  </a:cubicBezTo>
                  <a:close/>
                  <a:moveTo>
                    <a:pt x="5940" y="0"/>
                  </a:moveTo>
                  <a:cubicBezTo>
                    <a:pt x="5899" y="0"/>
                    <a:pt x="5856" y="7"/>
                    <a:pt x="5810" y="20"/>
                  </a:cubicBezTo>
                  <a:cubicBezTo>
                    <a:pt x="4836" y="310"/>
                    <a:pt x="4153" y="1062"/>
                    <a:pt x="3743" y="1968"/>
                  </a:cubicBezTo>
                  <a:cubicBezTo>
                    <a:pt x="3708" y="2036"/>
                    <a:pt x="3691" y="2087"/>
                    <a:pt x="3691" y="2156"/>
                  </a:cubicBezTo>
                  <a:cubicBezTo>
                    <a:pt x="3418" y="2173"/>
                    <a:pt x="3264" y="2446"/>
                    <a:pt x="3367" y="2685"/>
                  </a:cubicBezTo>
                  <a:lnTo>
                    <a:pt x="3401" y="2805"/>
                  </a:lnTo>
                  <a:lnTo>
                    <a:pt x="3196" y="2720"/>
                  </a:lnTo>
                  <a:cubicBezTo>
                    <a:pt x="3153" y="2694"/>
                    <a:pt x="3106" y="2681"/>
                    <a:pt x="3059" y="2681"/>
                  </a:cubicBezTo>
                  <a:cubicBezTo>
                    <a:pt x="3012" y="2681"/>
                    <a:pt x="2965" y="2694"/>
                    <a:pt x="2922" y="2720"/>
                  </a:cubicBezTo>
                  <a:cubicBezTo>
                    <a:pt x="2666" y="2737"/>
                    <a:pt x="2495" y="2942"/>
                    <a:pt x="2546" y="3181"/>
                  </a:cubicBezTo>
                  <a:cubicBezTo>
                    <a:pt x="2341" y="3147"/>
                    <a:pt x="2102" y="3095"/>
                    <a:pt x="2051" y="3078"/>
                  </a:cubicBezTo>
                  <a:cubicBezTo>
                    <a:pt x="1660" y="3050"/>
                    <a:pt x="1258" y="3023"/>
                    <a:pt x="864" y="3023"/>
                  </a:cubicBezTo>
                  <a:cubicBezTo>
                    <a:pt x="775" y="3023"/>
                    <a:pt x="686" y="3024"/>
                    <a:pt x="599" y="3027"/>
                  </a:cubicBezTo>
                  <a:cubicBezTo>
                    <a:pt x="154" y="3027"/>
                    <a:pt x="1" y="3591"/>
                    <a:pt x="377" y="3813"/>
                  </a:cubicBezTo>
                  <a:cubicBezTo>
                    <a:pt x="752" y="4035"/>
                    <a:pt x="1077" y="4326"/>
                    <a:pt x="1436" y="4582"/>
                  </a:cubicBezTo>
                  <a:cubicBezTo>
                    <a:pt x="1487" y="4684"/>
                    <a:pt x="1573" y="4770"/>
                    <a:pt x="1675" y="4855"/>
                  </a:cubicBezTo>
                  <a:cubicBezTo>
                    <a:pt x="1231" y="5009"/>
                    <a:pt x="872" y="5334"/>
                    <a:pt x="667" y="5761"/>
                  </a:cubicBezTo>
                  <a:cubicBezTo>
                    <a:pt x="479" y="6188"/>
                    <a:pt x="684" y="6478"/>
                    <a:pt x="1094" y="6632"/>
                  </a:cubicBezTo>
                  <a:cubicBezTo>
                    <a:pt x="1110" y="6637"/>
                    <a:pt x="1125" y="6640"/>
                    <a:pt x="1139" y="6640"/>
                  </a:cubicBezTo>
                  <a:cubicBezTo>
                    <a:pt x="1267" y="6640"/>
                    <a:pt x="1340" y="6451"/>
                    <a:pt x="1248" y="6359"/>
                  </a:cubicBezTo>
                  <a:cubicBezTo>
                    <a:pt x="1009" y="6085"/>
                    <a:pt x="1350" y="5846"/>
                    <a:pt x="1743" y="5675"/>
                  </a:cubicBezTo>
                  <a:lnTo>
                    <a:pt x="1743" y="5675"/>
                  </a:lnTo>
                  <a:cubicBezTo>
                    <a:pt x="1624" y="6154"/>
                    <a:pt x="1641" y="6649"/>
                    <a:pt x="1778" y="7128"/>
                  </a:cubicBezTo>
                  <a:cubicBezTo>
                    <a:pt x="1834" y="7311"/>
                    <a:pt x="2006" y="7436"/>
                    <a:pt x="2190" y="7436"/>
                  </a:cubicBezTo>
                  <a:cubicBezTo>
                    <a:pt x="2229" y="7436"/>
                    <a:pt x="2268" y="7430"/>
                    <a:pt x="2307" y="7418"/>
                  </a:cubicBezTo>
                  <a:cubicBezTo>
                    <a:pt x="2683" y="7333"/>
                    <a:pt x="3025" y="7196"/>
                    <a:pt x="3350" y="6991"/>
                  </a:cubicBezTo>
                  <a:cubicBezTo>
                    <a:pt x="3430" y="7071"/>
                    <a:pt x="3518" y="7105"/>
                    <a:pt x="3604" y="7105"/>
                  </a:cubicBezTo>
                  <a:cubicBezTo>
                    <a:pt x="3885" y="7105"/>
                    <a:pt x="4139" y="6741"/>
                    <a:pt x="3982" y="6427"/>
                  </a:cubicBezTo>
                  <a:cubicBezTo>
                    <a:pt x="4067" y="6308"/>
                    <a:pt x="4135" y="6188"/>
                    <a:pt x="4204" y="6068"/>
                  </a:cubicBezTo>
                  <a:cubicBezTo>
                    <a:pt x="4375" y="6376"/>
                    <a:pt x="4528" y="6701"/>
                    <a:pt x="4648" y="7042"/>
                  </a:cubicBezTo>
                  <a:cubicBezTo>
                    <a:pt x="4699" y="7282"/>
                    <a:pt x="4785" y="7521"/>
                    <a:pt x="4887" y="7743"/>
                  </a:cubicBezTo>
                  <a:cubicBezTo>
                    <a:pt x="4951" y="7882"/>
                    <a:pt x="5070" y="7940"/>
                    <a:pt x="5193" y="7940"/>
                  </a:cubicBezTo>
                  <a:cubicBezTo>
                    <a:pt x="5435" y="7940"/>
                    <a:pt x="5695" y="7718"/>
                    <a:pt x="5605" y="7435"/>
                  </a:cubicBezTo>
                  <a:cubicBezTo>
                    <a:pt x="5537" y="7196"/>
                    <a:pt x="5434" y="6940"/>
                    <a:pt x="5332" y="6701"/>
                  </a:cubicBezTo>
                  <a:cubicBezTo>
                    <a:pt x="5229" y="6342"/>
                    <a:pt x="5126" y="5983"/>
                    <a:pt x="5024" y="5641"/>
                  </a:cubicBezTo>
                  <a:cubicBezTo>
                    <a:pt x="5092" y="5539"/>
                    <a:pt x="5126" y="5419"/>
                    <a:pt x="5092" y="5300"/>
                  </a:cubicBezTo>
                  <a:cubicBezTo>
                    <a:pt x="5075" y="5146"/>
                    <a:pt x="5041" y="5009"/>
                    <a:pt x="5007" y="4855"/>
                  </a:cubicBezTo>
                  <a:lnTo>
                    <a:pt x="5007" y="4855"/>
                  </a:lnTo>
                  <a:lnTo>
                    <a:pt x="5383" y="5368"/>
                  </a:lnTo>
                  <a:cubicBezTo>
                    <a:pt x="5718" y="5814"/>
                    <a:pt x="5889" y="5829"/>
                    <a:pt x="6369" y="5829"/>
                  </a:cubicBezTo>
                  <a:cubicBezTo>
                    <a:pt x="6403" y="5829"/>
                    <a:pt x="6439" y="5829"/>
                    <a:pt x="6476" y="5829"/>
                  </a:cubicBezTo>
                  <a:cubicBezTo>
                    <a:pt x="6852" y="5829"/>
                    <a:pt x="7040" y="5368"/>
                    <a:pt x="6784" y="5112"/>
                  </a:cubicBezTo>
                  <a:cubicBezTo>
                    <a:pt x="6647" y="4941"/>
                    <a:pt x="6528" y="4770"/>
                    <a:pt x="6425" y="4599"/>
                  </a:cubicBezTo>
                  <a:cubicBezTo>
                    <a:pt x="6698" y="4496"/>
                    <a:pt x="6818" y="4189"/>
                    <a:pt x="6698" y="3933"/>
                  </a:cubicBezTo>
                  <a:cubicBezTo>
                    <a:pt x="6664" y="3881"/>
                    <a:pt x="6630" y="3830"/>
                    <a:pt x="6613" y="3762"/>
                  </a:cubicBezTo>
                  <a:cubicBezTo>
                    <a:pt x="6801" y="3745"/>
                    <a:pt x="7006" y="3693"/>
                    <a:pt x="7194" y="3608"/>
                  </a:cubicBezTo>
                  <a:cubicBezTo>
                    <a:pt x="7296" y="3557"/>
                    <a:pt x="7382" y="3454"/>
                    <a:pt x="7433" y="3335"/>
                  </a:cubicBezTo>
                  <a:lnTo>
                    <a:pt x="7467" y="3335"/>
                  </a:lnTo>
                  <a:lnTo>
                    <a:pt x="7587" y="3369"/>
                  </a:lnTo>
                  <a:cubicBezTo>
                    <a:pt x="7620" y="3375"/>
                    <a:pt x="7652" y="3377"/>
                    <a:pt x="7684" y="3377"/>
                  </a:cubicBezTo>
                  <a:cubicBezTo>
                    <a:pt x="8194" y="3377"/>
                    <a:pt x="8390" y="2624"/>
                    <a:pt x="7826" y="2463"/>
                  </a:cubicBezTo>
                  <a:cubicBezTo>
                    <a:pt x="6852" y="2190"/>
                    <a:pt x="5776" y="2258"/>
                    <a:pt x="4802" y="1951"/>
                  </a:cubicBezTo>
                  <a:cubicBezTo>
                    <a:pt x="5058" y="1438"/>
                    <a:pt x="5502" y="1045"/>
                    <a:pt x="6032" y="840"/>
                  </a:cubicBezTo>
                  <a:cubicBezTo>
                    <a:pt x="6500" y="684"/>
                    <a:pt x="6370" y="0"/>
                    <a:pt x="5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-1546179" y="2626257"/>
              <a:ext cx="350144" cy="266560"/>
            </a:xfrm>
            <a:custGeom>
              <a:avLst/>
              <a:gdLst/>
              <a:ahLst/>
              <a:cxnLst/>
              <a:rect l="l" t="t" r="r" b="b"/>
              <a:pathLst>
                <a:path w="7641" h="5817" extrusionOk="0">
                  <a:moveTo>
                    <a:pt x="7028" y="1"/>
                  </a:moveTo>
                  <a:cubicBezTo>
                    <a:pt x="6989" y="1"/>
                    <a:pt x="6949" y="5"/>
                    <a:pt x="6909" y="16"/>
                  </a:cubicBezTo>
                  <a:cubicBezTo>
                    <a:pt x="5883" y="323"/>
                    <a:pt x="5644" y="1673"/>
                    <a:pt x="5696" y="2698"/>
                  </a:cubicBezTo>
                  <a:cubicBezTo>
                    <a:pt x="5525" y="2749"/>
                    <a:pt x="5405" y="2835"/>
                    <a:pt x="5320" y="2971"/>
                  </a:cubicBezTo>
                  <a:cubicBezTo>
                    <a:pt x="5234" y="3091"/>
                    <a:pt x="5183" y="3245"/>
                    <a:pt x="5166" y="3381"/>
                  </a:cubicBezTo>
                  <a:cubicBezTo>
                    <a:pt x="3970" y="2254"/>
                    <a:pt x="2893" y="1024"/>
                    <a:pt x="1475" y="135"/>
                  </a:cubicBezTo>
                  <a:cubicBezTo>
                    <a:pt x="1368" y="70"/>
                    <a:pt x="1263" y="41"/>
                    <a:pt x="1164" y="41"/>
                  </a:cubicBezTo>
                  <a:cubicBezTo>
                    <a:pt x="699" y="41"/>
                    <a:pt x="388" y="683"/>
                    <a:pt x="741" y="1092"/>
                  </a:cubicBezTo>
                  <a:cubicBezTo>
                    <a:pt x="911" y="1280"/>
                    <a:pt x="1065" y="1468"/>
                    <a:pt x="1236" y="1639"/>
                  </a:cubicBezTo>
                  <a:lnTo>
                    <a:pt x="1116" y="1570"/>
                  </a:lnTo>
                  <a:cubicBezTo>
                    <a:pt x="1019" y="1513"/>
                    <a:pt x="921" y="1488"/>
                    <a:pt x="827" y="1488"/>
                  </a:cubicBezTo>
                  <a:cubicBezTo>
                    <a:pt x="360" y="1488"/>
                    <a:pt x="0" y="2112"/>
                    <a:pt x="399" y="2510"/>
                  </a:cubicBezTo>
                  <a:lnTo>
                    <a:pt x="723" y="2818"/>
                  </a:lnTo>
                  <a:cubicBezTo>
                    <a:pt x="693" y="2810"/>
                    <a:pt x="663" y="2806"/>
                    <a:pt x="634" y="2806"/>
                  </a:cubicBezTo>
                  <a:cubicBezTo>
                    <a:pt x="415" y="2806"/>
                    <a:pt x="236" y="3019"/>
                    <a:pt x="296" y="3245"/>
                  </a:cubicBezTo>
                  <a:cubicBezTo>
                    <a:pt x="450" y="3638"/>
                    <a:pt x="689" y="3809"/>
                    <a:pt x="1065" y="4031"/>
                  </a:cubicBezTo>
                  <a:cubicBezTo>
                    <a:pt x="1096" y="4057"/>
                    <a:pt x="1132" y="4068"/>
                    <a:pt x="1167" y="4068"/>
                  </a:cubicBezTo>
                  <a:cubicBezTo>
                    <a:pt x="1248" y="4068"/>
                    <a:pt x="1327" y="4006"/>
                    <a:pt x="1339" y="3911"/>
                  </a:cubicBezTo>
                  <a:cubicBezTo>
                    <a:pt x="2415" y="4492"/>
                    <a:pt x="3406" y="5141"/>
                    <a:pt x="4448" y="5739"/>
                  </a:cubicBezTo>
                  <a:cubicBezTo>
                    <a:pt x="4543" y="5793"/>
                    <a:pt x="4634" y="5816"/>
                    <a:pt x="4720" y="5816"/>
                  </a:cubicBezTo>
                  <a:cubicBezTo>
                    <a:pt x="5101" y="5816"/>
                    <a:pt x="5358" y="5356"/>
                    <a:pt x="5149" y="5022"/>
                  </a:cubicBezTo>
                  <a:lnTo>
                    <a:pt x="5149" y="5022"/>
                  </a:lnTo>
                  <a:lnTo>
                    <a:pt x="5354" y="5176"/>
                  </a:lnTo>
                  <a:cubicBezTo>
                    <a:pt x="5486" y="5285"/>
                    <a:pt x="5648" y="5338"/>
                    <a:pt x="5804" y="5338"/>
                  </a:cubicBezTo>
                  <a:cubicBezTo>
                    <a:pt x="6111" y="5338"/>
                    <a:pt x="6396" y="5133"/>
                    <a:pt x="6396" y="4748"/>
                  </a:cubicBezTo>
                  <a:lnTo>
                    <a:pt x="6396" y="4150"/>
                  </a:lnTo>
                  <a:cubicBezTo>
                    <a:pt x="6396" y="4099"/>
                    <a:pt x="6396" y="3962"/>
                    <a:pt x="6413" y="3826"/>
                  </a:cubicBezTo>
                  <a:cubicBezTo>
                    <a:pt x="6652" y="3757"/>
                    <a:pt x="6840" y="3569"/>
                    <a:pt x="6909" y="3313"/>
                  </a:cubicBezTo>
                  <a:cubicBezTo>
                    <a:pt x="7011" y="2903"/>
                    <a:pt x="6857" y="2390"/>
                    <a:pt x="6943" y="1963"/>
                  </a:cubicBezTo>
                  <a:cubicBezTo>
                    <a:pt x="7045" y="1519"/>
                    <a:pt x="7216" y="1109"/>
                    <a:pt x="7455" y="733"/>
                  </a:cubicBezTo>
                  <a:cubicBezTo>
                    <a:pt x="7640" y="395"/>
                    <a:pt x="7381" y="1"/>
                    <a:pt x="7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-1454208" y="2136656"/>
              <a:ext cx="100905" cy="101134"/>
            </a:xfrm>
            <a:custGeom>
              <a:avLst/>
              <a:gdLst/>
              <a:ahLst/>
              <a:cxnLst/>
              <a:rect l="l" t="t" r="r" b="b"/>
              <a:pathLst>
                <a:path w="2202" h="2207" extrusionOk="0">
                  <a:moveTo>
                    <a:pt x="1183" y="412"/>
                  </a:moveTo>
                  <a:cubicBezTo>
                    <a:pt x="1192" y="412"/>
                    <a:pt x="1201" y="413"/>
                    <a:pt x="1211" y="414"/>
                  </a:cubicBezTo>
                  <a:cubicBezTo>
                    <a:pt x="1245" y="431"/>
                    <a:pt x="1262" y="448"/>
                    <a:pt x="1296" y="465"/>
                  </a:cubicBezTo>
                  <a:cubicBezTo>
                    <a:pt x="1305" y="473"/>
                    <a:pt x="1318" y="478"/>
                    <a:pt x="1331" y="478"/>
                  </a:cubicBezTo>
                  <a:cubicBezTo>
                    <a:pt x="1343" y="478"/>
                    <a:pt x="1356" y="473"/>
                    <a:pt x="1365" y="465"/>
                  </a:cubicBezTo>
                  <a:cubicBezTo>
                    <a:pt x="1382" y="482"/>
                    <a:pt x="1416" y="499"/>
                    <a:pt x="1433" y="516"/>
                  </a:cubicBezTo>
                  <a:cubicBezTo>
                    <a:pt x="1672" y="807"/>
                    <a:pt x="1724" y="1200"/>
                    <a:pt x="1570" y="1541"/>
                  </a:cubicBezTo>
                  <a:cubicBezTo>
                    <a:pt x="1475" y="1730"/>
                    <a:pt x="1325" y="1810"/>
                    <a:pt x="1170" y="1810"/>
                  </a:cubicBezTo>
                  <a:cubicBezTo>
                    <a:pt x="933" y="1810"/>
                    <a:pt x="685" y="1622"/>
                    <a:pt x="613" y="1353"/>
                  </a:cubicBezTo>
                  <a:cubicBezTo>
                    <a:pt x="579" y="1165"/>
                    <a:pt x="579" y="960"/>
                    <a:pt x="630" y="755"/>
                  </a:cubicBezTo>
                  <a:cubicBezTo>
                    <a:pt x="809" y="576"/>
                    <a:pt x="989" y="412"/>
                    <a:pt x="1183" y="412"/>
                  </a:cubicBezTo>
                  <a:close/>
                  <a:moveTo>
                    <a:pt x="1207" y="0"/>
                  </a:moveTo>
                  <a:cubicBezTo>
                    <a:pt x="709" y="0"/>
                    <a:pt x="163" y="455"/>
                    <a:pt x="32" y="943"/>
                  </a:cubicBezTo>
                  <a:cubicBezTo>
                    <a:pt x="0" y="1054"/>
                    <a:pt x="86" y="1150"/>
                    <a:pt x="194" y="1150"/>
                  </a:cubicBezTo>
                  <a:cubicBezTo>
                    <a:pt x="202" y="1150"/>
                    <a:pt x="211" y="1150"/>
                    <a:pt x="220" y="1148"/>
                  </a:cubicBezTo>
                  <a:lnTo>
                    <a:pt x="220" y="1200"/>
                  </a:lnTo>
                  <a:cubicBezTo>
                    <a:pt x="245" y="1765"/>
                    <a:pt x="676" y="2206"/>
                    <a:pt x="1157" y="2206"/>
                  </a:cubicBezTo>
                  <a:cubicBezTo>
                    <a:pt x="1345" y="2206"/>
                    <a:pt x="1541" y="2139"/>
                    <a:pt x="1724" y="1986"/>
                  </a:cubicBezTo>
                  <a:cubicBezTo>
                    <a:pt x="2202" y="1610"/>
                    <a:pt x="2151" y="738"/>
                    <a:pt x="1792" y="294"/>
                  </a:cubicBezTo>
                  <a:cubicBezTo>
                    <a:pt x="1631" y="87"/>
                    <a:pt x="1423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-1650844" y="1961832"/>
              <a:ext cx="499577" cy="1065554"/>
            </a:xfrm>
            <a:custGeom>
              <a:avLst/>
              <a:gdLst/>
              <a:ahLst/>
              <a:cxnLst/>
              <a:rect l="l" t="t" r="r" b="b"/>
              <a:pathLst>
                <a:path w="10902" h="23253" extrusionOk="0">
                  <a:moveTo>
                    <a:pt x="7245" y="692"/>
                  </a:moveTo>
                  <a:cubicBezTo>
                    <a:pt x="6732" y="1529"/>
                    <a:pt x="6305" y="2417"/>
                    <a:pt x="5980" y="3357"/>
                  </a:cubicBezTo>
                  <a:cubicBezTo>
                    <a:pt x="5952" y="3487"/>
                    <a:pt x="6057" y="3629"/>
                    <a:pt x="6183" y="3629"/>
                  </a:cubicBezTo>
                  <a:cubicBezTo>
                    <a:pt x="6206" y="3629"/>
                    <a:pt x="6230" y="3624"/>
                    <a:pt x="6254" y="3613"/>
                  </a:cubicBezTo>
                  <a:cubicBezTo>
                    <a:pt x="6957" y="3309"/>
                    <a:pt x="7711" y="3153"/>
                    <a:pt x="8466" y="3153"/>
                  </a:cubicBezTo>
                  <a:cubicBezTo>
                    <a:pt x="8940" y="3153"/>
                    <a:pt x="9414" y="3215"/>
                    <a:pt x="9876" y="3340"/>
                  </a:cubicBezTo>
                  <a:cubicBezTo>
                    <a:pt x="9056" y="3767"/>
                    <a:pt x="8167" y="4092"/>
                    <a:pt x="7347" y="4485"/>
                  </a:cubicBezTo>
                  <a:cubicBezTo>
                    <a:pt x="7194" y="4570"/>
                    <a:pt x="7194" y="4775"/>
                    <a:pt x="7347" y="4861"/>
                  </a:cubicBezTo>
                  <a:cubicBezTo>
                    <a:pt x="8116" y="5254"/>
                    <a:pt x="8543" y="5920"/>
                    <a:pt x="8765" y="6706"/>
                  </a:cubicBezTo>
                  <a:cubicBezTo>
                    <a:pt x="8219" y="6194"/>
                    <a:pt x="7501" y="5954"/>
                    <a:pt x="6715" y="5852"/>
                  </a:cubicBezTo>
                  <a:cubicBezTo>
                    <a:pt x="6692" y="5845"/>
                    <a:pt x="6670" y="5842"/>
                    <a:pt x="6648" y="5842"/>
                  </a:cubicBezTo>
                  <a:cubicBezTo>
                    <a:pt x="6507" y="5842"/>
                    <a:pt x="6397" y="5975"/>
                    <a:pt x="6442" y="6108"/>
                  </a:cubicBezTo>
                  <a:cubicBezTo>
                    <a:pt x="6630" y="7287"/>
                    <a:pt x="6749" y="8381"/>
                    <a:pt x="6390" y="9474"/>
                  </a:cubicBezTo>
                  <a:cubicBezTo>
                    <a:pt x="6254" y="8551"/>
                    <a:pt x="5946" y="7663"/>
                    <a:pt x="5468" y="6843"/>
                  </a:cubicBezTo>
                  <a:cubicBezTo>
                    <a:pt x="5451" y="6809"/>
                    <a:pt x="5417" y="6792"/>
                    <a:pt x="5399" y="6774"/>
                  </a:cubicBezTo>
                  <a:cubicBezTo>
                    <a:pt x="5434" y="6757"/>
                    <a:pt x="5485" y="6740"/>
                    <a:pt x="5536" y="6723"/>
                  </a:cubicBezTo>
                  <a:cubicBezTo>
                    <a:pt x="5639" y="6655"/>
                    <a:pt x="5587" y="6501"/>
                    <a:pt x="5468" y="6501"/>
                  </a:cubicBezTo>
                  <a:cubicBezTo>
                    <a:pt x="4528" y="6689"/>
                    <a:pt x="3810" y="7577"/>
                    <a:pt x="3366" y="8517"/>
                  </a:cubicBezTo>
                  <a:cubicBezTo>
                    <a:pt x="3435" y="7646"/>
                    <a:pt x="3725" y="6792"/>
                    <a:pt x="4203" y="6040"/>
                  </a:cubicBezTo>
                  <a:cubicBezTo>
                    <a:pt x="4289" y="5896"/>
                    <a:pt x="4147" y="5729"/>
                    <a:pt x="3998" y="5729"/>
                  </a:cubicBezTo>
                  <a:cubicBezTo>
                    <a:pt x="3970" y="5729"/>
                    <a:pt x="3941" y="5735"/>
                    <a:pt x="3913" y="5749"/>
                  </a:cubicBezTo>
                  <a:cubicBezTo>
                    <a:pt x="3042" y="6262"/>
                    <a:pt x="2153" y="6655"/>
                    <a:pt x="1401" y="7270"/>
                  </a:cubicBezTo>
                  <a:cubicBezTo>
                    <a:pt x="1794" y="6262"/>
                    <a:pt x="2392" y="5356"/>
                    <a:pt x="3144" y="4587"/>
                  </a:cubicBezTo>
                  <a:cubicBezTo>
                    <a:pt x="3247" y="4451"/>
                    <a:pt x="3161" y="4263"/>
                    <a:pt x="2990" y="4246"/>
                  </a:cubicBezTo>
                  <a:cubicBezTo>
                    <a:pt x="2307" y="4246"/>
                    <a:pt x="1606" y="4246"/>
                    <a:pt x="923" y="4297"/>
                  </a:cubicBezTo>
                  <a:cubicBezTo>
                    <a:pt x="1740" y="3715"/>
                    <a:pt x="2647" y="3339"/>
                    <a:pt x="3625" y="3339"/>
                  </a:cubicBezTo>
                  <a:cubicBezTo>
                    <a:pt x="3996" y="3339"/>
                    <a:pt x="4377" y="3393"/>
                    <a:pt x="4767" y="3511"/>
                  </a:cubicBezTo>
                  <a:cubicBezTo>
                    <a:pt x="4778" y="3513"/>
                    <a:pt x="4789" y="3514"/>
                    <a:pt x="4799" y="3514"/>
                  </a:cubicBezTo>
                  <a:cubicBezTo>
                    <a:pt x="4894" y="3514"/>
                    <a:pt x="4993" y="3449"/>
                    <a:pt x="5024" y="3357"/>
                  </a:cubicBezTo>
                  <a:cubicBezTo>
                    <a:pt x="5212" y="2059"/>
                    <a:pt x="6151" y="1221"/>
                    <a:pt x="7245" y="692"/>
                  </a:cubicBezTo>
                  <a:close/>
                  <a:moveTo>
                    <a:pt x="10337" y="15386"/>
                  </a:moveTo>
                  <a:lnTo>
                    <a:pt x="10337" y="15386"/>
                  </a:lnTo>
                  <a:cubicBezTo>
                    <a:pt x="10286" y="17248"/>
                    <a:pt x="8492" y="18530"/>
                    <a:pt x="7279" y="19862"/>
                  </a:cubicBezTo>
                  <a:cubicBezTo>
                    <a:pt x="7279" y="19709"/>
                    <a:pt x="7313" y="19572"/>
                    <a:pt x="7313" y="19418"/>
                  </a:cubicBezTo>
                  <a:cubicBezTo>
                    <a:pt x="8048" y="17880"/>
                    <a:pt x="9090" y="16514"/>
                    <a:pt x="10337" y="15386"/>
                  </a:cubicBezTo>
                  <a:close/>
                  <a:moveTo>
                    <a:pt x="3228" y="15239"/>
                  </a:moveTo>
                  <a:cubicBezTo>
                    <a:pt x="3832" y="15239"/>
                    <a:pt x="4938" y="16448"/>
                    <a:pt x="5143" y="16667"/>
                  </a:cubicBezTo>
                  <a:cubicBezTo>
                    <a:pt x="5895" y="17488"/>
                    <a:pt x="6664" y="18598"/>
                    <a:pt x="6766" y="19743"/>
                  </a:cubicBezTo>
                  <a:cubicBezTo>
                    <a:pt x="6766" y="19794"/>
                    <a:pt x="6801" y="19828"/>
                    <a:pt x="6835" y="19845"/>
                  </a:cubicBezTo>
                  <a:cubicBezTo>
                    <a:pt x="6835" y="19931"/>
                    <a:pt x="6818" y="20033"/>
                    <a:pt x="6818" y="20119"/>
                  </a:cubicBezTo>
                  <a:cubicBezTo>
                    <a:pt x="6066" y="19470"/>
                    <a:pt x="5160" y="18974"/>
                    <a:pt x="4426" y="18291"/>
                  </a:cubicBezTo>
                  <a:cubicBezTo>
                    <a:pt x="3845" y="17761"/>
                    <a:pt x="2187" y="16274"/>
                    <a:pt x="2973" y="15352"/>
                  </a:cubicBezTo>
                  <a:cubicBezTo>
                    <a:pt x="3040" y="15273"/>
                    <a:pt x="3127" y="15239"/>
                    <a:pt x="3228" y="15239"/>
                  </a:cubicBezTo>
                  <a:close/>
                  <a:moveTo>
                    <a:pt x="7799" y="0"/>
                  </a:moveTo>
                  <a:cubicBezTo>
                    <a:pt x="7780" y="0"/>
                    <a:pt x="7760" y="3"/>
                    <a:pt x="7740" y="8"/>
                  </a:cubicBezTo>
                  <a:cubicBezTo>
                    <a:pt x="6356" y="555"/>
                    <a:pt x="5092" y="1409"/>
                    <a:pt x="4682" y="2913"/>
                  </a:cubicBezTo>
                  <a:cubicBezTo>
                    <a:pt x="4682" y="2947"/>
                    <a:pt x="2802" y="2964"/>
                    <a:pt x="2546" y="3033"/>
                  </a:cubicBezTo>
                  <a:cubicBezTo>
                    <a:pt x="1623" y="3221"/>
                    <a:pt x="803" y="3801"/>
                    <a:pt x="103" y="4399"/>
                  </a:cubicBezTo>
                  <a:cubicBezTo>
                    <a:pt x="0" y="4536"/>
                    <a:pt x="86" y="4741"/>
                    <a:pt x="257" y="4758"/>
                  </a:cubicBezTo>
                  <a:cubicBezTo>
                    <a:pt x="1008" y="4673"/>
                    <a:pt x="1777" y="4656"/>
                    <a:pt x="2529" y="4639"/>
                  </a:cubicBezTo>
                  <a:lnTo>
                    <a:pt x="2529" y="4639"/>
                  </a:lnTo>
                  <a:cubicBezTo>
                    <a:pt x="1692" y="5578"/>
                    <a:pt x="1077" y="6706"/>
                    <a:pt x="735" y="7919"/>
                  </a:cubicBezTo>
                  <a:cubicBezTo>
                    <a:pt x="722" y="8058"/>
                    <a:pt x="841" y="8169"/>
                    <a:pt x="958" y="8169"/>
                  </a:cubicBezTo>
                  <a:cubicBezTo>
                    <a:pt x="1000" y="8169"/>
                    <a:pt x="1041" y="8155"/>
                    <a:pt x="1077" y="8124"/>
                  </a:cubicBezTo>
                  <a:cubicBezTo>
                    <a:pt x="1760" y="7355"/>
                    <a:pt x="2632" y="6911"/>
                    <a:pt x="3503" y="6433"/>
                  </a:cubicBezTo>
                  <a:lnTo>
                    <a:pt x="3503" y="6433"/>
                  </a:lnTo>
                  <a:cubicBezTo>
                    <a:pt x="2973" y="7560"/>
                    <a:pt x="2905" y="8756"/>
                    <a:pt x="2905" y="10038"/>
                  </a:cubicBezTo>
                  <a:cubicBezTo>
                    <a:pt x="2905" y="10154"/>
                    <a:pt x="3021" y="10227"/>
                    <a:pt x="3127" y="10227"/>
                  </a:cubicBezTo>
                  <a:cubicBezTo>
                    <a:pt x="3208" y="10227"/>
                    <a:pt x="3283" y="10185"/>
                    <a:pt x="3298" y="10089"/>
                  </a:cubicBezTo>
                  <a:cubicBezTo>
                    <a:pt x="3452" y="9047"/>
                    <a:pt x="4067" y="7543"/>
                    <a:pt x="5058" y="6928"/>
                  </a:cubicBezTo>
                  <a:cubicBezTo>
                    <a:pt x="5058" y="6962"/>
                    <a:pt x="5058" y="7014"/>
                    <a:pt x="5092" y="7065"/>
                  </a:cubicBezTo>
                  <a:cubicBezTo>
                    <a:pt x="5673" y="7988"/>
                    <a:pt x="5946" y="9235"/>
                    <a:pt x="6100" y="10311"/>
                  </a:cubicBezTo>
                  <a:cubicBezTo>
                    <a:pt x="6129" y="10416"/>
                    <a:pt x="6221" y="10473"/>
                    <a:pt x="6313" y="10473"/>
                  </a:cubicBezTo>
                  <a:cubicBezTo>
                    <a:pt x="6384" y="10473"/>
                    <a:pt x="6455" y="10438"/>
                    <a:pt x="6493" y="10363"/>
                  </a:cubicBezTo>
                  <a:cubicBezTo>
                    <a:pt x="6886" y="9577"/>
                    <a:pt x="7074" y="8688"/>
                    <a:pt x="7040" y="7800"/>
                  </a:cubicBezTo>
                  <a:lnTo>
                    <a:pt x="7040" y="7800"/>
                  </a:lnTo>
                  <a:cubicBezTo>
                    <a:pt x="7108" y="8005"/>
                    <a:pt x="7176" y="8193"/>
                    <a:pt x="7228" y="8346"/>
                  </a:cubicBezTo>
                  <a:cubicBezTo>
                    <a:pt x="7723" y="10226"/>
                    <a:pt x="7604" y="12293"/>
                    <a:pt x="7433" y="14224"/>
                  </a:cubicBezTo>
                  <a:cubicBezTo>
                    <a:pt x="7296" y="15813"/>
                    <a:pt x="7074" y="17402"/>
                    <a:pt x="6903" y="18991"/>
                  </a:cubicBezTo>
                  <a:cubicBezTo>
                    <a:pt x="6664" y="17966"/>
                    <a:pt x="5963" y="17026"/>
                    <a:pt x="5314" y="16274"/>
                  </a:cubicBezTo>
                  <a:cubicBezTo>
                    <a:pt x="4898" y="15801"/>
                    <a:pt x="3999" y="14845"/>
                    <a:pt x="3206" y="14845"/>
                  </a:cubicBezTo>
                  <a:cubicBezTo>
                    <a:pt x="3055" y="14845"/>
                    <a:pt x="2908" y="14879"/>
                    <a:pt x="2768" y="14959"/>
                  </a:cubicBezTo>
                  <a:cubicBezTo>
                    <a:pt x="1811" y="15506"/>
                    <a:pt x="2717" y="17060"/>
                    <a:pt x="3161" y="17607"/>
                  </a:cubicBezTo>
                  <a:cubicBezTo>
                    <a:pt x="3759" y="18308"/>
                    <a:pt x="4443" y="18957"/>
                    <a:pt x="5194" y="19521"/>
                  </a:cubicBezTo>
                  <a:cubicBezTo>
                    <a:pt x="5622" y="19845"/>
                    <a:pt x="6168" y="20409"/>
                    <a:pt x="6715" y="20478"/>
                  </a:cubicBezTo>
                  <a:cubicBezTo>
                    <a:pt x="6724" y="20486"/>
                    <a:pt x="6732" y="20490"/>
                    <a:pt x="6743" y="20490"/>
                  </a:cubicBezTo>
                  <a:cubicBezTo>
                    <a:pt x="6754" y="20490"/>
                    <a:pt x="6766" y="20486"/>
                    <a:pt x="6783" y="20478"/>
                  </a:cubicBezTo>
                  <a:lnTo>
                    <a:pt x="6783" y="20478"/>
                  </a:lnTo>
                  <a:lnTo>
                    <a:pt x="6715" y="20563"/>
                  </a:lnTo>
                  <a:cubicBezTo>
                    <a:pt x="6681" y="20631"/>
                    <a:pt x="6681" y="20717"/>
                    <a:pt x="6749" y="20768"/>
                  </a:cubicBezTo>
                  <a:cubicBezTo>
                    <a:pt x="6647" y="21537"/>
                    <a:pt x="6442" y="22630"/>
                    <a:pt x="6766" y="23160"/>
                  </a:cubicBezTo>
                  <a:cubicBezTo>
                    <a:pt x="6813" y="23218"/>
                    <a:pt x="6883" y="23253"/>
                    <a:pt x="6950" y="23253"/>
                  </a:cubicBezTo>
                  <a:cubicBezTo>
                    <a:pt x="6981" y="23253"/>
                    <a:pt x="7012" y="23245"/>
                    <a:pt x="7040" y="23228"/>
                  </a:cubicBezTo>
                  <a:lnTo>
                    <a:pt x="7091" y="23211"/>
                  </a:lnTo>
                  <a:cubicBezTo>
                    <a:pt x="7285" y="23131"/>
                    <a:pt x="7158" y="22867"/>
                    <a:pt x="6971" y="22867"/>
                  </a:cubicBezTo>
                  <a:cubicBezTo>
                    <a:pt x="6960" y="22867"/>
                    <a:pt x="6949" y="22868"/>
                    <a:pt x="6937" y="22870"/>
                  </a:cubicBezTo>
                  <a:cubicBezTo>
                    <a:pt x="7228" y="22818"/>
                    <a:pt x="7262" y="21503"/>
                    <a:pt x="7279" y="20614"/>
                  </a:cubicBezTo>
                  <a:cubicBezTo>
                    <a:pt x="8099" y="20050"/>
                    <a:pt x="8851" y="18991"/>
                    <a:pt x="9415" y="18239"/>
                  </a:cubicBezTo>
                  <a:cubicBezTo>
                    <a:pt x="10098" y="17334"/>
                    <a:pt x="10901" y="16172"/>
                    <a:pt x="10730" y="14959"/>
                  </a:cubicBezTo>
                  <a:cubicBezTo>
                    <a:pt x="10730" y="14830"/>
                    <a:pt x="10635" y="14750"/>
                    <a:pt x="10530" y="14750"/>
                  </a:cubicBezTo>
                  <a:cubicBezTo>
                    <a:pt x="10482" y="14750"/>
                    <a:pt x="10432" y="14767"/>
                    <a:pt x="10389" y="14805"/>
                  </a:cubicBezTo>
                  <a:cubicBezTo>
                    <a:pt x="9398" y="15693"/>
                    <a:pt x="8526" y="16702"/>
                    <a:pt x="7792" y="17812"/>
                  </a:cubicBezTo>
                  <a:cubicBezTo>
                    <a:pt x="7706" y="17932"/>
                    <a:pt x="7569" y="18120"/>
                    <a:pt x="7416" y="18342"/>
                  </a:cubicBezTo>
                  <a:cubicBezTo>
                    <a:pt x="7552" y="16975"/>
                    <a:pt x="7757" y="15608"/>
                    <a:pt x="7894" y="14224"/>
                  </a:cubicBezTo>
                  <a:cubicBezTo>
                    <a:pt x="8065" y="12635"/>
                    <a:pt x="8048" y="11029"/>
                    <a:pt x="7826" y="9440"/>
                  </a:cubicBezTo>
                  <a:cubicBezTo>
                    <a:pt x="7774" y="9149"/>
                    <a:pt x="7006" y="6399"/>
                    <a:pt x="7006" y="6330"/>
                  </a:cubicBezTo>
                  <a:lnTo>
                    <a:pt x="7006" y="6330"/>
                  </a:lnTo>
                  <a:cubicBezTo>
                    <a:pt x="7860" y="6501"/>
                    <a:pt x="8595" y="6877"/>
                    <a:pt x="8971" y="7748"/>
                  </a:cubicBezTo>
                  <a:cubicBezTo>
                    <a:pt x="9018" y="7823"/>
                    <a:pt x="9093" y="7857"/>
                    <a:pt x="9166" y="7857"/>
                  </a:cubicBezTo>
                  <a:cubicBezTo>
                    <a:pt x="9275" y="7857"/>
                    <a:pt x="9381" y="7779"/>
                    <a:pt x="9381" y="7646"/>
                  </a:cubicBezTo>
                  <a:cubicBezTo>
                    <a:pt x="9227" y="6484"/>
                    <a:pt x="8868" y="5356"/>
                    <a:pt x="7911" y="4690"/>
                  </a:cubicBezTo>
                  <a:cubicBezTo>
                    <a:pt x="8800" y="4314"/>
                    <a:pt x="9688" y="3972"/>
                    <a:pt x="10525" y="3494"/>
                  </a:cubicBezTo>
                  <a:cubicBezTo>
                    <a:pt x="10696" y="3391"/>
                    <a:pt x="10662" y="3135"/>
                    <a:pt x="10474" y="3101"/>
                  </a:cubicBezTo>
                  <a:cubicBezTo>
                    <a:pt x="9831" y="2849"/>
                    <a:pt x="9152" y="2725"/>
                    <a:pt x="8473" y="2725"/>
                  </a:cubicBezTo>
                  <a:cubicBezTo>
                    <a:pt x="7819" y="2725"/>
                    <a:pt x="7165" y="2840"/>
                    <a:pt x="6544" y="3067"/>
                  </a:cubicBezTo>
                  <a:cubicBezTo>
                    <a:pt x="6920" y="2093"/>
                    <a:pt x="7399" y="1170"/>
                    <a:pt x="7980" y="316"/>
                  </a:cubicBezTo>
                  <a:cubicBezTo>
                    <a:pt x="8056" y="179"/>
                    <a:pt x="7955" y="0"/>
                    <a:pt x="7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69"/>
          <p:cNvGrpSpPr/>
          <p:nvPr/>
        </p:nvGrpSpPr>
        <p:grpSpPr>
          <a:xfrm>
            <a:off x="1348886" y="1987976"/>
            <a:ext cx="568470" cy="651366"/>
            <a:chOff x="1348886" y="1987976"/>
            <a:chExt cx="568470" cy="651366"/>
          </a:xfrm>
        </p:grpSpPr>
        <p:sp>
          <p:nvSpPr>
            <p:cNvPr id="1802" name="Google Shape;1802;p69"/>
            <p:cNvSpPr/>
            <p:nvPr/>
          </p:nvSpPr>
          <p:spPr>
            <a:xfrm rot="-775574">
              <a:off x="1487522" y="2049606"/>
              <a:ext cx="316514" cy="277513"/>
            </a:xfrm>
            <a:custGeom>
              <a:avLst/>
              <a:gdLst/>
              <a:ahLst/>
              <a:cxnLst/>
              <a:rect l="l" t="t" r="r" b="b"/>
              <a:pathLst>
                <a:path w="10956" h="9606" extrusionOk="0">
                  <a:moveTo>
                    <a:pt x="5147" y="4210"/>
                  </a:moveTo>
                  <a:cubicBezTo>
                    <a:pt x="5147" y="4278"/>
                    <a:pt x="5164" y="4347"/>
                    <a:pt x="5181" y="4415"/>
                  </a:cubicBezTo>
                  <a:lnTo>
                    <a:pt x="4959" y="4330"/>
                  </a:lnTo>
                  <a:cubicBezTo>
                    <a:pt x="5027" y="4295"/>
                    <a:pt x="5095" y="4261"/>
                    <a:pt x="5147" y="4210"/>
                  </a:cubicBezTo>
                  <a:close/>
                  <a:moveTo>
                    <a:pt x="4959" y="6824"/>
                  </a:moveTo>
                  <a:lnTo>
                    <a:pt x="4993" y="7115"/>
                  </a:lnTo>
                  <a:cubicBezTo>
                    <a:pt x="4929" y="7076"/>
                    <a:pt x="4855" y="7057"/>
                    <a:pt x="4779" y="7057"/>
                  </a:cubicBezTo>
                  <a:cubicBezTo>
                    <a:pt x="4754" y="7057"/>
                    <a:pt x="4728" y="7059"/>
                    <a:pt x="4702" y="7063"/>
                  </a:cubicBezTo>
                  <a:lnTo>
                    <a:pt x="4702" y="6858"/>
                  </a:lnTo>
                  <a:cubicBezTo>
                    <a:pt x="4788" y="6858"/>
                    <a:pt x="4873" y="6858"/>
                    <a:pt x="4959" y="6824"/>
                  </a:cubicBezTo>
                  <a:close/>
                  <a:moveTo>
                    <a:pt x="4632" y="0"/>
                  </a:moveTo>
                  <a:cubicBezTo>
                    <a:pt x="4558" y="0"/>
                    <a:pt x="4485" y="2"/>
                    <a:pt x="4412" y="7"/>
                  </a:cubicBezTo>
                  <a:cubicBezTo>
                    <a:pt x="4258" y="7"/>
                    <a:pt x="4104" y="75"/>
                    <a:pt x="4019" y="212"/>
                  </a:cubicBezTo>
                  <a:cubicBezTo>
                    <a:pt x="3677" y="246"/>
                    <a:pt x="3472" y="622"/>
                    <a:pt x="3643" y="930"/>
                  </a:cubicBezTo>
                  <a:cubicBezTo>
                    <a:pt x="3899" y="1459"/>
                    <a:pt x="4087" y="2006"/>
                    <a:pt x="4309" y="2536"/>
                  </a:cubicBezTo>
                  <a:cubicBezTo>
                    <a:pt x="4309" y="2570"/>
                    <a:pt x="4292" y="2604"/>
                    <a:pt x="4292" y="2638"/>
                  </a:cubicBezTo>
                  <a:lnTo>
                    <a:pt x="4292" y="2929"/>
                  </a:lnTo>
                  <a:cubicBezTo>
                    <a:pt x="4087" y="2792"/>
                    <a:pt x="3916" y="2604"/>
                    <a:pt x="3763" y="2399"/>
                  </a:cubicBezTo>
                  <a:cubicBezTo>
                    <a:pt x="3668" y="2257"/>
                    <a:pt x="3516" y="2188"/>
                    <a:pt x="3362" y="2188"/>
                  </a:cubicBezTo>
                  <a:cubicBezTo>
                    <a:pt x="3182" y="2188"/>
                    <a:pt x="3000" y="2283"/>
                    <a:pt x="2908" y="2467"/>
                  </a:cubicBezTo>
                  <a:lnTo>
                    <a:pt x="2874" y="2399"/>
                  </a:lnTo>
                  <a:cubicBezTo>
                    <a:pt x="2770" y="2260"/>
                    <a:pt x="2613" y="2192"/>
                    <a:pt x="2457" y="2192"/>
                  </a:cubicBezTo>
                  <a:cubicBezTo>
                    <a:pt x="2305" y="2192"/>
                    <a:pt x="2155" y="2256"/>
                    <a:pt x="2054" y="2382"/>
                  </a:cubicBezTo>
                  <a:cubicBezTo>
                    <a:pt x="1986" y="2313"/>
                    <a:pt x="1934" y="2245"/>
                    <a:pt x="1866" y="2177"/>
                  </a:cubicBezTo>
                  <a:cubicBezTo>
                    <a:pt x="1792" y="2086"/>
                    <a:pt x="1699" y="2048"/>
                    <a:pt x="1605" y="2048"/>
                  </a:cubicBezTo>
                  <a:cubicBezTo>
                    <a:pt x="1327" y="2048"/>
                    <a:pt x="1042" y="2379"/>
                    <a:pt x="1234" y="2672"/>
                  </a:cubicBezTo>
                  <a:cubicBezTo>
                    <a:pt x="1576" y="3202"/>
                    <a:pt x="2054" y="3595"/>
                    <a:pt x="2515" y="4022"/>
                  </a:cubicBezTo>
                  <a:cubicBezTo>
                    <a:pt x="2600" y="4121"/>
                    <a:pt x="2714" y="4167"/>
                    <a:pt x="2826" y="4167"/>
                  </a:cubicBezTo>
                  <a:cubicBezTo>
                    <a:pt x="2987" y="4167"/>
                    <a:pt x="3146" y="4073"/>
                    <a:pt x="3216" y="3903"/>
                  </a:cubicBezTo>
                  <a:lnTo>
                    <a:pt x="3301" y="3937"/>
                  </a:lnTo>
                  <a:cubicBezTo>
                    <a:pt x="3371" y="3977"/>
                    <a:pt x="3448" y="3996"/>
                    <a:pt x="3525" y="3996"/>
                  </a:cubicBezTo>
                  <a:cubicBezTo>
                    <a:pt x="3676" y="3996"/>
                    <a:pt x="3826" y="3924"/>
                    <a:pt x="3916" y="3800"/>
                  </a:cubicBezTo>
                  <a:cubicBezTo>
                    <a:pt x="4070" y="3920"/>
                    <a:pt x="4207" y="4022"/>
                    <a:pt x="4326" y="4142"/>
                  </a:cubicBezTo>
                  <a:cubicBezTo>
                    <a:pt x="4304" y="4139"/>
                    <a:pt x="4282" y="4137"/>
                    <a:pt x="4260" y="4137"/>
                  </a:cubicBezTo>
                  <a:cubicBezTo>
                    <a:pt x="4044" y="4137"/>
                    <a:pt x="3842" y="4284"/>
                    <a:pt x="3780" y="4501"/>
                  </a:cubicBezTo>
                  <a:cubicBezTo>
                    <a:pt x="3728" y="4466"/>
                    <a:pt x="3660" y="4415"/>
                    <a:pt x="3592" y="4381"/>
                  </a:cubicBezTo>
                  <a:cubicBezTo>
                    <a:pt x="3526" y="4344"/>
                    <a:pt x="3451" y="4327"/>
                    <a:pt x="3375" y="4327"/>
                  </a:cubicBezTo>
                  <a:cubicBezTo>
                    <a:pt x="3133" y="4327"/>
                    <a:pt x="2882" y="4501"/>
                    <a:pt x="2908" y="4774"/>
                  </a:cubicBezTo>
                  <a:lnTo>
                    <a:pt x="2908" y="4808"/>
                  </a:lnTo>
                  <a:cubicBezTo>
                    <a:pt x="2686" y="4637"/>
                    <a:pt x="2464" y="4466"/>
                    <a:pt x="2242" y="4278"/>
                  </a:cubicBezTo>
                  <a:cubicBezTo>
                    <a:pt x="2156" y="4198"/>
                    <a:pt x="2051" y="4161"/>
                    <a:pt x="1947" y="4161"/>
                  </a:cubicBezTo>
                  <a:cubicBezTo>
                    <a:pt x="1722" y="4161"/>
                    <a:pt x="1502" y="4334"/>
                    <a:pt x="1490" y="4603"/>
                  </a:cubicBezTo>
                  <a:cubicBezTo>
                    <a:pt x="1473" y="4859"/>
                    <a:pt x="1439" y="5099"/>
                    <a:pt x="1422" y="5355"/>
                  </a:cubicBezTo>
                  <a:cubicBezTo>
                    <a:pt x="1200" y="5184"/>
                    <a:pt x="995" y="5030"/>
                    <a:pt x="790" y="4842"/>
                  </a:cubicBezTo>
                  <a:cubicBezTo>
                    <a:pt x="709" y="4761"/>
                    <a:pt x="614" y="4727"/>
                    <a:pt x="521" y="4727"/>
                  </a:cubicBezTo>
                  <a:cubicBezTo>
                    <a:pt x="261" y="4727"/>
                    <a:pt x="19" y="5001"/>
                    <a:pt x="157" y="5304"/>
                  </a:cubicBezTo>
                  <a:cubicBezTo>
                    <a:pt x="0" y="5477"/>
                    <a:pt x="132" y="5737"/>
                    <a:pt x="341" y="5737"/>
                  </a:cubicBezTo>
                  <a:cubicBezTo>
                    <a:pt x="359" y="5737"/>
                    <a:pt x="378" y="5735"/>
                    <a:pt x="397" y="5731"/>
                  </a:cubicBezTo>
                  <a:lnTo>
                    <a:pt x="397" y="5731"/>
                  </a:lnTo>
                  <a:cubicBezTo>
                    <a:pt x="192" y="5782"/>
                    <a:pt x="482" y="6072"/>
                    <a:pt x="653" y="6124"/>
                  </a:cubicBezTo>
                  <a:cubicBezTo>
                    <a:pt x="685" y="6135"/>
                    <a:pt x="719" y="6140"/>
                    <a:pt x="754" y="6140"/>
                  </a:cubicBezTo>
                  <a:cubicBezTo>
                    <a:pt x="828" y="6140"/>
                    <a:pt x="902" y="6114"/>
                    <a:pt x="960" y="6055"/>
                  </a:cubicBezTo>
                  <a:cubicBezTo>
                    <a:pt x="1131" y="6192"/>
                    <a:pt x="1285" y="6346"/>
                    <a:pt x="1456" y="6483"/>
                  </a:cubicBezTo>
                  <a:cubicBezTo>
                    <a:pt x="1539" y="6572"/>
                    <a:pt x="1646" y="6612"/>
                    <a:pt x="1752" y="6612"/>
                  </a:cubicBezTo>
                  <a:cubicBezTo>
                    <a:pt x="1971" y="6612"/>
                    <a:pt x="2185" y="6440"/>
                    <a:pt x="2174" y="6175"/>
                  </a:cubicBezTo>
                  <a:cubicBezTo>
                    <a:pt x="2191" y="5919"/>
                    <a:pt x="2242" y="5662"/>
                    <a:pt x="2276" y="5406"/>
                  </a:cubicBezTo>
                  <a:cubicBezTo>
                    <a:pt x="2532" y="5594"/>
                    <a:pt x="2772" y="5816"/>
                    <a:pt x="2960" y="6055"/>
                  </a:cubicBezTo>
                  <a:cubicBezTo>
                    <a:pt x="3059" y="6188"/>
                    <a:pt x="3215" y="6263"/>
                    <a:pt x="3373" y="6263"/>
                  </a:cubicBezTo>
                  <a:cubicBezTo>
                    <a:pt x="3460" y="6263"/>
                    <a:pt x="3547" y="6240"/>
                    <a:pt x="3626" y="6192"/>
                  </a:cubicBezTo>
                  <a:cubicBezTo>
                    <a:pt x="3660" y="6278"/>
                    <a:pt x="3677" y="6363"/>
                    <a:pt x="3711" y="6465"/>
                  </a:cubicBezTo>
                  <a:lnTo>
                    <a:pt x="3404" y="6312"/>
                  </a:lnTo>
                  <a:cubicBezTo>
                    <a:pt x="3341" y="6280"/>
                    <a:pt x="3267" y="6265"/>
                    <a:pt x="3193" y="6265"/>
                  </a:cubicBezTo>
                  <a:cubicBezTo>
                    <a:pt x="2945" y="6265"/>
                    <a:pt x="2681" y="6433"/>
                    <a:pt x="2720" y="6722"/>
                  </a:cubicBezTo>
                  <a:cubicBezTo>
                    <a:pt x="2720" y="6841"/>
                    <a:pt x="2754" y="6978"/>
                    <a:pt x="2772" y="7115"/>
                  </a:cubicBezTo>
                  <a:cubicBezTo>
                    <a:pt x="2669" y="7081"/>
                    <a:pt x="2567" y="7081"/>
                    <a:pt x="2464" y="7063"/>
                  </a:cubicBezTo>
                  <a:cubicBezTo>
                    <a:pt x="2259" y="7063"/>
                    <a:pt x="2105" y="7234"/>
                    <a:pt x="2105" y="7422"/>
                  </a:cubicBezTo>
                  <a:cubicBezTo>
                    <a:pt x="2156" y="8003"/>
                    <a:pt x="2139" y="8635"/>
                    <a:pt x="2481" y="9114"/>
                  </a:cubicBezTo>
                  <a:cubicBezTo>
                    <a:pt x="2523" y="9170"/>
                    <a:pt x="2590" y="9197"/>
                    <a:pt x="2655" y="9197"/>
                  </a:cubicBezTo>
                  <a:cubicBezTo>
                    <a:pt x="2747" y="9197"/>
                    <a:pt x="2833" y="9140"/>
                    <a:pt x="2823" y="9028"/>
                  </a:cubicBezTo>
                  <a:cubicBezTo>
                    <a:pt x="2789" y="8670"/>
                    <a:pt x="2772" y="8311"/>
                    <a:pt x="2789" y="7935"/>
                  </a:cubicBezTo>
                  <a:lnTo>
                    <a:pt x="2789" y="7935"/>
                  </a:lnTo>
                  <a:cubicBezTo>
                    <a:pt x="2908" y="8003"/>
                    <a:pt x="3011" y="8089"/>
                    <a:pt x="3130" y="8157"/>
                  </a:cubicBezTo>
                  <a:cubicBezTo>
                    <a:pt x="3200" y="8198"/>
                    <a:pt x="3273" y="8216"/>
                    <a:pt x="3344" y="8216"/>
                  </a:cubicBezTo>
                  <a:cubicBezTo>
                    <a:pt x="3572" y="8216"/>
                    <a:pt x="3780" y="8028"/>
                    <a:pt x="3780" y="7781"/>
                  </a:cubicBezTo>
                  <a:cubicBezTo>
                    <a:pt x="3780" y="7696"/>
                    <a:pt x="3763" y="7610"/>
                    <a:pt x="3745" y="7525"/>
                  </a:cubicBezTo>
                  <a:lnTo>
                    <a:pt x="3745" y="7525"/>
                  </a:lnTo>
                  <a:lnTo>
                    <a:pt x="4002" y="7644"/>
                  </a:lnTo>
                  <a:cubicBezTo>
                    <a:pt x="4072" y="7684"/>
                    <a:pt x="4148" y="7701"/>
                    <a:pt x="4223" y="7701"/>
                  </a:cubicBezTo>
                  <a:cubicBezTo>
                    <a:pt x="4276" y="7701"/>
                    <a:pt x="4328" y="7693"/>
                    <a:pt x="4378" y="7679"/>
                  </a:cubicBezTo>
                  <a:cubicBezTo>
                    <a:pt x="4497" y="8277"/>
                    <a:pt x="4668" y="8875"/>
                    <a:pt x="4907" y="9438"/>
                  </a:cubicBezTo>
                  <a:cubicBezTo>
                    <a:pt x="4942" y="9555"/>
                    <a:pt x="5031" y="9605"/>
                    <a:pt x="5120" y="9605"/>
                  </a:cubicBezTo>
                  <a:cubicBezTo>
                    <a:pt x="5253" y="9605"/>
                    <a:pt x="5386" y="9493"/>
                    <a:pt x="5334" y="9319"/>
                  </a:cubicBezTo>
                  <a:cubicBezTo>
                    <a:pt x="5300" y="9131"/>
                    <a:pt x="5266" y="8926"/>
                    <a:pt x="5249" y="8738"/>
                  </a:cubicBezTo>
                  <a:lnTo>
                    <a:pt x="5249" y="8738"/>
                  </a:lnTo>
                  <a:cubicBezTo>
                    <a:pt x="5340" y="8902"/>
                    <a:pt x="5472" y="8971"/>
                    <a:pt x="5605" y="8971"/>
                  </a:cubicBezTo>
                  <a:cubicBezTo>
                    <a:pt x="5874" y="8971"/>
                    <a:pt x="6149" y="8693"/>
                    <a:pt x="6103" y="8362"/>
                  </a:cubicBezTo>
                  <a:cubicBezTo>
                    <a:pt x="6035" y="7884"/>
                    <a:pt x="6001" y="7320"/>
                    <a:pt x="5950" y="6807"/>
                  </a:cubicBezTo>
                  <a:lnTo>
                    <a:pt x="5950" y="6807"/>
                  </a:lnTo>
                  <a:cubicBezTo>
                    <a:pt x="6240" y="6978"/>
                    <a:pt x="6531" y="7149"/>
                    <a:pt x="6821" y="7320"/>
                  </a:cubicBezTo>
                  <a:cubicBezTo>
                    <a:pt x="6872" y="7371"/>
                    <a:pt x="6941" y="7388"/>
                    <a:pt x="6992" y="7388"/>
                  </a:cubicBezTo>
                  <a:cubicBezTo>
                    <a:pt x="7368" y="7849"/>
                    <a:pt x="7744" y="8294"/>
                    <a:pt x="8120" y="8687"/>
                  </a:cubicBezTo>
                  <a:cubicBezTo>
                    <a:pt x="8234" y="8811"/>
                    <a:pt x="8360" y="8863"/>
                    <a:pt x="8480" y="8863"/>
                  </a:cubicBezTo>
                  <a:cubicBezTo>
                    <a:pt x="8788" y="8863"/>
                    <a:pt x="9057" y="8519"/>
                    <a:pt x="9008" y="8174"/>
                  </a:cubicBezTo>
                  <a:cubicBezTo>
                    <a:pt x="8957" y="7713"/>
                    <a:pt x="8820" y="7269"/>
                    <a:pt x="8649" y="6858"/>
                  </a:cubicBezTo>
                  <a:lnTo>
                    <a:pt x="8649" y="6858"/>
                  </a:lnTo>
                  <a:cubicBezTo>
                    <a:pt x="8712" y="6880"/>
                    <a:pt x="8776" y="6890"/>
                    <a:pt x="8839" y="6890"/>
                  </a:cubicBezTo>
                  <a:cubicBezTo>
                    <a:pt x="9226" y="6890"/>
                    <a:pt x="9582" y="6513"/>
                    <a:pt x="9333" y="6072"/>
                  </a:cubicBezTo>
                  <a:cubicBezTo>
                    <a:pt x="9281" y="5987"/>
                    <a:pt x="9230" y="5902"/>
                    <a:pt x="9179" y="5799"/>
                  </a:cubicBezTo>
                  <a:lnTo>
                    <a:pt x="9179" y="5799"/>
                  </a:lnTo>
                  <a:cubicBezTo>
                    <a:pt x="9241" y="5817"/>
                    <a:pt x="9306" y="5826"/>
                    <a:pt x="9372" y="5826"/>
                  </a:cubicBezTo>
                  <a:cubicBezTo>
                    <a:pt x="9737" y="5826"/>
                    <a:pt x="10105" y="5553"/>
                    <a:pt x="9931" y="5133"/>
                  </a:cubicBezTo>
                  <a:lnTo>
                    <a:pt x="9931" y="5116"/>
                  </a:lnTo>
                  <a:cubicBezTo>
                    <a:pt x="9965" y="5099"/>
                    <a:pt x="9999" y="5099"/>
                    <a:pt x="10033" y="5064"/>
                  </a:cubicBezTo>
                  <a:cubicBezTo>
                    <a:pt x="10187" y="4979"/>
                    <a:pt x="10307" y="4825"/>
                    <a:pt x="10375" y="4654"/>
                  </a:cubicBezTo>
                  <a:cubicBezTo>
                    <a:pt x="10580" y="4620"/>
                    <a:pt x="10768" y="4501"/>
                    <a:pt x="10870" y="4330"/>
                  </a:cubicBezTo>
                  <a:cubicBezTo>
                    <a:pt x="10956" y="4176"/>
                    <a:pt x="10939" y="3988"/>
                    <a:pt x="10853" y="3851"/>
                  </a:cubicBezTo>
                  <a:cubicBezTo>
                    <a:pt x="10836" y="3817"/>
                    <a:pt x="10819" y="3800"/>
                    <a:pt x="10785" y="3783"/>
                  </a:cubicBezTo>
                  <a:lnTo>
                    <a:pt x="10768" y="3749"/>
                  </a:lnTo>
                  <a:cubicBezTo>
                    <a:pt x="10700" y="3654"/>
                    <a:pt x="10589" y="3602"/>
                    <a:pt x="10477" y="3602"/>
                  </a:cubicBezTo>
                  <a:cubicBezTo>
                    <a:pt x="10449" y="3602"/>
                    <a:pt x="10420" y="3605"/>
                    <a:pt x="10392" y="3612"/>
                  </a:cubicBezTo>
                  <a:cubicBezTo>
                    <a:pt x="10221" y="3578"/>
                    <a:pt x="9897" y="3527"/>
                    <a:pt x="9897" y="3527"/>
                  </a:cubicBezTo>
                  <a:cubicBezTo>
                    <a:pt x="9855" y="3518"/>
                    <a:pt x="9813" y="3514"/>
                    <a:pt x="9770" y="3514"/>
                  </a:cubicBezTo>
                  <a:cubicBezTo>
                    <a:pt x="9637" y="3514"/>
                    <a:pt x="9505" y="3556"/>
                    <a:pt x="9401" y="3646"/>
                  </a:cubicBezTo>
                  <a:cubicBezTo>
                    <a:pt x="9291" y="3556"/>
                    <a:pt x="9165" y="3516"/>
                    <a:pt x="9042" y="3516"/>
                  </a:cubicBezTo>
                  <a:cubicBezTo>
                    <a:pt x="8744" y="3516"/>
                    <a:pt x="8461" y="3752"/>
                    <a:pt x="8461" y="4090"/>
                  </a:cubicBezTo>
                  <a:cubicBezTo>
                    <a:pt x="8444" y="4073"/>
                    <a:pt x="8410" y="4056"/>
                    <a:pt x="8376" y="4022"/>
                  </a:cubicBezTo>
                  <a:cubicBezTo>
                    <a:pt x="8259" y="3923"/>
                    <a:pt x="8121" y="3878"/>
                    <a:pt x="7986" y="3878"/>
                  </a:cubicBezTo>
                  <a:cubicBezTo>
                    <a:pt x="7723" y="3878"/>
                    <a:pt x="7470" y="4048"/>
                    <a:pt x="7402" y="4330"/>
                  </a:cubicBezTo>
                  <a:lnTo>
                    <a:pt x="6941" y="3868"/>
                  </a:lnTo>
                  <a:cubicBezTo>
                    <a:pt x="6855" y="3783"/>
                    <a:pt x="6770" y="3732"/>
                    <a:pt x="6667" y="3715"/>
                  </a:cubicBezTo>
                  <a:cubicBezTo>
                    <a:pt x="6667" y="3458"/>
                    <a:pt x="6667" y="3202"/>
                    <a:pt x="6650" y="2946"/>
                  </a:cubicBezTo>
                  <a:lnTo>
                    <a:pt x="6650" y="2946"/>
                  </a:lnTo>
                  <a:cubicBezTo>
                    <a:pt x="6675" y="2949"/>
                    <a:pt x="6699" y="2951"/>
                    <a:pt x="6723" y="2951"/>
                  </a:cubicBezTo>
                  <a:cubicBezTo>
                    <a:pt x="6936" y="2951"/>
                    <a:pt x="7136" y="2819"/>
                    <a:pt x="7197" y="2604"/>
                  </a:cubicBezTo>
                  <a:cubicBezTo>
                    <a:pt x="7214" y="2536"/>
                    <a:pt x="7248" y="2467"/>
                    <a:pt x="7265" y="2382"/>
                  </a:cubicBezTo>
                  <a:lnTo>
                    <a:pt x="7299" y="2399"/>
                  </a:lnTo>
                  <a:cubicBezTo>
                    <a:pt x="7342" y="2411"/>
                    <a:pt x="7385" y="2416"/>
                    <a:pt x="7427" y="2416"/>
                  </a:cubicBezTo>
                  <a:cubicBezTo>
                    <a:pt x="7687" y="2416"/>
                    <a:pt x="7915" y="2202"/>
                    <a:pt x="7915" y="1938"/>
                  </a:cubicBezTo>
                  <a:cubicBezTo>
                    <a:pt x="8017" y="1733"/>
                    <a:pt x="8034" y="1613"/>
                    <a:pt x="7983" y="1579"/>
                  </a:cubicBezTo>
                  <a:cubicBezTo>
                    <a:pt x="8137" y="1476"/>
                    <a:pt x="8222" y="1288"/>
                    <a:pt x="8188" y="1100"/>
                  </a:cubicBezTo>
                  <a:lnTo>
                    <a:pt x="8188" y="1049"/>
                  </a:lnTo>
                  <a:cubicBezTo>
                    <a:pt x="8154" y="912"/>
                    <a:pt x="8034" y="793"/>
                    <a:pt x="7897" y="759"/>
                  </a:cubicBezTo>
                  <a:cubicBezTo>
                    <a:pt x="7818" y="731"/>
                    <a:pt x="7746" y="719"/>
                    <a:pt x="7679" y="719"/>
                  </a:cubicBezTo>
                  <a:cubicBezTo>
                    <a:pt x="7329" y="719"/>
                    <a:pt x="7144" y="1066"/>
                    <a:pt x="7043" y="1425"/>
                  </a:cubicBezTo>
                  <a:cubicBezTo>
                    <a:pt x="6821" y="1442"/>
                    <a:pt x="6633" y="1545"/>
                    <a:pt x="6531" y="1715"/>
                  </a:cubicBezTo>
                  <a:cubicBezTo>
                    <a:pt x="6462" y="1681"/>
                    <a:pt x="6411" y="1630"/>
                    <a:pt x="6360" y="1579"/>
                  </a:cubicBezTo>
                  <a:cubicBezTo>
                    <a:pt x="6259" y="1497"/>
                    <a:pt x="6139" y="1460"/>
                    <a:pt x="6021" y="1460"/>
                  </a:cubicBezTo>
                  <a:cubicBezTo>
                    <a:pt x="5722" y="1460"/>
                    <a:pt x="5441" y="1701"/>
                    <a:pt x="5540" y="2057"/>
                  </a:cubicBezTo>
                  <a:cubicBezTo>
                    <a:pt x="5625" y="2382"/>
                    <a:pt x="5676" y="2706"/>
                    <a:pt x="5693" y="3031"/>
                  </a:cubicBezTo>
                  <a:cubicBezTo>
                    <a:pt x="5661" y="3027"/>
                    <a:pt x="5629" y="3024"/>
                    <a:pt x="5597" y="3024"/>
                  </a:cubicBezTo>
                  <a:cubicBezTo>
                    <a:pt x="5511" y="3024"/>
                    <a:pt x="5427" y="3040"/>
                    <a:pt x="5352" y="3065"/>
                  </a:cubicBezTo>
                  <a:lnTo>
                    <a:pt x="5334" y="3065"/>
                  </a:lnTo>
                  <a:cubicBezTo>
                    <a:pt x="5334" y="3065"/>
                    <a:pt x="5334" y="3065"/>
                    <a:pt x="5334" y="3048"/>
                  </a:cubicBezTo>
                  <a:cubicBezTo>
                    <a:pt x="5574" y="2912"/>
                    <a:pt x="5659" y="2621"/>
                    <a:pt x="5557" y="2382"/>
                  </a:cubicBezTo>
                  <a:cubicBezTo>
                    <a:pt x="5369" y="1921"/>
                    <a:pt x="5198" y="1459"/>
                    <a:pt x="5078" y="981"/>
                  </a:cubicBezTo>
                  <a:cubicBezTo>
                    <a:pt x="5129" y="981"/>
                    <a:pt x="5181" y="964"/>
                    <a:pt x="5232" y="947"/>
                  </a:cubicBezTo>
                  <a:cubicBezTo>
                    <a:pt x="5420" y="947"/>
                    <a:pt x="5591" y="810"/>
                    <a:pt x="5608" y="605"/>
                  </a:cubicBezTo>
                  <a:cubicBezTo>
                    <a:pt x="5608" y="571"/>
                    <a:pt x="5608" y="554"/>
                    <a:pt x="5608" y="537"/>
                  </a:cubicBezTo>
                  <a:cubicBezTo>
                    <a:pt x="5608" y="519"/>
                    <a:pt x="5608" y="519"/>
                    <a:pt x="5608" y="502"/>
                  </a:cubicBezTo>
                  <a:cubicBezTo>
                    <a:pt x="5608" y="485"/>
                    <a:pt x="5608" y="468"/>
                    <a:pt x="5608" y="451"/>
                  </a:cubicBezTo>
                  <a:cubicBezTo>
                    <a:pt x="5608" y="434"/>
                    <a:pt x="5608" y="417"/>
                    <a:pt x="5608" y="400"/>
                  </a:cubicBezTo>
                  <a:cubicBezTo>
                    <a:pt x="5608" y="400"/>
                    <a:pt x="5608" y="383"/>
                    <a:pt x="5608" y="383"/>
                  </a:cubicBezTo>
                  <a:cubicBezTo>
                    <a:pt x="5591" y="195"/>
                    <a:pt x="5420" y="58"/>
                    <a:pt x="5232" y="41"/>
                  </a:cubicBezTo>
                  <a:cubicBezTo>
                    <a:pt x="5032" y="16"/>
                    <a:pt x="4832" y="0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9"/>
            <p:cNvSpPr/>
            <p:nvPr/>
          </p:nvSpPr>
          <p:spPr>
            <a:xfrm rot="-775574">
              <a:off x="1414450" y="2340765"/>
              <a:ext cx="182756" cy="146932"/>
            </a:xfrm>
            <a:custGeom>
              <a:avLst/>
              <a:gdLst/>
              <a:ahLst/>
              <a:cxnLst/>
              <a:rect l="l" t="t" r="r" b="b"/>
              <a:pathLst>
                <a:path w="6326" h="5086" extrusionOk="0">
                  <a:moveTo>
                    <a:pt x="1601" y="0"/>
                  </a:moveTo>
                  <a:cubicBezTo>
                    <a:pt x="1282" y="0"/>
                    <a:pt x="1041" y="338"/>
                    <a:pt x="1067" y="676"/>
                  </a:cubicBezTo>
                  <a:cubicBezTo>
                    <a:pt x="999" y="624"/>
                    <a:pt x="913" y="556"/>
                    <a:pt x="845" y="505"/>
                  </a:cubicBezTo>
                  <a:cubicBezTo>
                    <a:pt x="759" y="423"/>
                    <a:pt x="664" y="388"/>
                    <a:pt x="573" y="388"/>
                  </a:cubicBezTo>
                  <a:cubicBezTo>
                    <a:pt x="265" y="388"/>
                    <a:pt x="0" y="783"/>
                    <a:pt x="264" y="1086"/>
                  </a:cubicBezTo>
                  <a:cubicBezTo>
                    <a:pt x="606" y="1479"/>
                    <a:pt x="982" y="1837"/>
                    <a:pt x="1392" y="2179"/>
                  </a:cubicBezTo>
                  <a:cubicBezTo>
                    <a:pt x="2178" y="2965"/>
                    <a:pt x="2946" y="3751"/>
                    <a:pt x="3750" y="4537"/>
                  </a:cubicBezTo>
                  <a:cubicBezTo>
                    <a:pt x="3848" y="4636"/>
                    <a:pt x="3975" y="4681"/>
                    <a:pt x="4103" y="4681"/>
                  </a:cubicBezTo>
                  <a:cubicBezTo>
                    <a:pt x="4329" y="4681"/>
                    <a:pt x="4555" y="4538"/>
                    <a:pt x="4621" y="4298"/>
                  </a:cubicBezTo>
                  <a:cubicBezTo>
                    <a:pt x="4758" y="4469"/>
                    <a:pt x="4894" y="4640"/>
                    <a:pt x="5031" y="4810"/>
                  </a:cubicBezTo>
                  <a:cubicBezTo>
                    <a:pt x="5171" y="5004"/>
                    <a:pt x="5363" y="5086"/>
                    <a:pt x="5549" y="5086"/>
                  </a:cubicBezTo>
                  <a:cubicBezTo>
                    <a:pt x="5953" y="5086"/>
                    <a:pt x="6325" y="4698"/>
                    <a:pt x="6056" y="4230"/>
                  </a:cubicBezTo>
                  <a:cubicBezTo>
                    <a:pt x="5800" y="3785"/>
                    <a:pt x="5561" y="3324"/>
                    <a:pt x="5321" y="2880"/>
                  </a:cubicBezTo>
                  <a:cubicBezTo>
                    <a:pt x="5321" y="2794"/>
                    <a:pt x="5304" y="2726"/>
                    <a:pt x="5270" y="2675"/>
                  </a:cubicBezTo>
                  <a:cubicBezTo>
                    <a:pt x="5185" y="2521"/>
                    <a:pt x="5082" y="2367"/>
                    <a:pt x="4980" y="2196"/>
                  </a:cubicBezTo>
                  <a:cubicBezTo>
                    <a:pt x="4809" y="1872"/>
                    <a:pt x="4638" y="1530"/>
                    <a:pt x="4467" y="1188"/>
                  </a:cubicBezTo>
                  <a:cubicBezTo>
                    <a:pt x="4358" y="970"/>
                    <a:pt x="4184" y="879"/>
                    <a:pt x="4006" y="879"/>
                  </a:cubicBezTo>
                  <a:cubicBezTo>
                    <a:pt x="3765" y="879"/>
                    <a:pt x="3516" y="1045"/>
                    <a:pt x="3408" y="1291"/>
                  </a:cubicBezTo>
                  <a:cubicBezTo>
                    <a:pt x="2946" y="864"/>
                    <a:pt x="2451" y="454"/>
                    <a:pt x="1921" y="112"/>
                  </a:cubicBezTo>
                  <a:cubicBezTo>
                    <a:pt x="1811" y="34"/>
                    <a:pt x="1702" y="0"/>
                    <a:pt x="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9"/>
            <p:cNvSpPr/>
            <p:nvPr/>
          </p:nvSpPr>
          <p:spPr>
            <a:xfrm rot="-775574">
              <a:off x="1614051" y="2367831"/>
              <a:ext cx="221843" cy="122579"/>
            </a:xfrm>
            <a:custGeom>
              <a:avLst/>
              <a:gdLst/>
              <a:ahLst/>
              <a:cxnLst/>
              <a:rect l="l" t="t" r="r" b="b"/>
              <a:pathLst>
                <a:path w="7679" h="4243" extrusionOk="0">
                  <a:moveTo>
                    <a:pt x="5876" y="0"/>
                  </a:moveTo>
                  <a:cubicBezTo>
                    <a:pt x="5581" y="0"/>
                    <a:pt x="5309" y="203"/>
                    <a:pt x="5246" y="515"/>
                  </a:cubicBezTo>
                  <a:cubicBezTo>
                    <a:pt x="5024" y="464"/>
                    <a:pt x="4802" y="378"/>
                    <a:pt x="4597" y="276"/>
                  </a:cubicBezTo>
                  <a:cubicBezTo>
                    <a:pt x="4493" y="213"/>
                    <a:pt x="4383" y="185"/>
                    <a:pt x="4277" y="185"/>
                  </a:cubicBezTo>
                  <a:cubicBezTo>
                    <a:pt x="3863" y="185"/>
                    <a:pt x="3498" y="613"/>
                    <a:pt x="3674" y="1062"/>
                  </a:cubicBezTo>
                  <a:cubicBezTo>
                    <a:pt x="3452" y="993"/>
                    <a:pt x="3213" y="908"/>
                    <a:pt x="2991" y="823"/>
                  </a:cubicBezTo>
                  <a:cubicBezTo>
                    <a:pt x="2891" y="778"/>
                    <a:pt x="2792" y="758"/>
                    <a:pt x="2699" y="758"/>
                  </a:cubicBezTo>
                  <a:cubicBezTo>
                    <a:pt x="2113" y="758"/>
                    <a:pt x="1739" y="1547"/>
                    <a:pt x="2359" y="1916"/>
                  </a:cubicBezTo>
                  <a:cubicBezTo>
                    <a:pt x="1932" y="1762"/>
                    <a:pt x="1505" y="1609"/>
                    <a:pt x="1060" y="1489"/>
                  </a:cubicBezTo>
                  <a:cubicBezTo>
                    <a:pt x="991" y="1468"/>
                    <a:pt x="925" y="1459"/>
                    <a:pt x="864" y="1459"/>
                  </a:cubicBezTo>
                  <a:cubicBezTo>
                    <a:pt x="413" y="1459"/>
                    <a:pt x="196" y="1967"/>
                    <a:pt x="377" y="2343"/>
                  </a:cubicBezTo>
                  <a:cubicBezTo>
                    <a:pt x="1" y="2446"/>
                    <a:pt x="1" y="3010"/>
                    <a:pt x="308" y="3198"/>
                  </a:cubicBezTo>
                  <a:cubicBezTo>
                    <a:pt x="1112" y="3659"/>
                    <a:pt x="1983" y="4001"/>
                    <a:pt x="2888" y="4223"/>
                  </a:cubicBezTo>
                  <a:cubicBezTo>
                    <a:pt x="2938" y="4236"/>
                    <a:pt x="2987" y="4243"/>
                    <a:pt x="3035" y="4243"/>
                  </a:cubicBezTo>
                  <a:cubicBezTo>
                    <a:pt x="3352" y="4243"/>
                    <a:pt x="3619" y="3966"/>
                    <a:pt x="3589" y="3625"/>
                  </a:cubicBezTo>
                  <a:lnTo>
                    <a:pt x="3589" y="3625"/>
                  </a:lnTo>
                  <a:cubicBezTo>
                    <a:pt x="3760" y="3676"/>
                    <a:pt x="3931" y="3710"/>
                    <a:pt x="4102" y="3744"/>
                  </a:cubicBezTo>
                  <a:cubicBezTo>
                    <a:pt x="4142" y="3753"/>
                    <a:pt x="4183" y="3757"/>
                    <a:pt x="4224" y="3757"/>
                  </a:cubicBezTo>
                  <a:cubicBezTo>
                    <a:pt x="4660" y="3757"/>
                    <a:pt x="5059" y="3281"/>
                    <a:pt x="4888" y="2890"/>
                  </a:cubicBezTo>
                  <a:lnTo>
                    <a:pt x="4888" y="2890"/>
                  </a:lnTo>
                  <a:cubicBezTo>
                    <a:pt x="4924" y="2898"/>
                    <a:pt x="4961" y="2902"/>
                    <a:pt x="4996" y="2902"/>
                  </a:cubicBezTo>
                  <a:cubicBezTo>
                    <a:pt x="5425" y="2902"/>
                    <a:pt x="5758" y="2359"/>
                    <a:pt x="5537" y="1933"/>
                  </a:cubicBezTo>
                  <a:lnTo>
                    <a:pt x="5537" y="1933"/>
                  </a:lnTo>
                  <a:cubicBezTo>
                    <a:pt x="5705" y="1973"/>
                    <a:pt x="5884" y="2012"/>
                    <a:pt x="6051" y="2012"/>
                  </a:cubicBezTo>
                  <a:cubicBezTo>
                    <a:pt x="6174" y="2012"/>
                    <a:pt x="6290" y="1991"/>
                    <a:pt x="6391" y="1933"/>
                  </a:cubicBezTo>
                  <a:cubicBezTo>
                    <a:pt x="6425" y="1899"/>
                    <a:pt x="6460" y="1882"/>
                    <a:pt x="6494" y="1848"/>
                  </a:cubicBezTo>
                  <a:lnTo>
                    <a:pt x="6613" y="1933"/>
                  </a:lnTo>
                  <a:cubicBezTo>
                    <a:pt x="6720" y="1990"/>
                    <a:pt x="6830" y="2016"/>
                    <a:pt x="6936" y="2016"/>
                  </a:cubicBezTo>
                  <a:cubicBezTo>
                    <a:pt x="7337" y="2016"/>
                    <a:pt x="7678" y="1645"/>
                    <a:pt x="7570" y="1198"/>
                  </a:cubicBezTo>
                  <a:cubicBezTo>
                    <a:pt x="7468" y="823"/>
                    <a:pt x="7211" y="703"/>
                    <a:pt x="7006" y="413"/>
                  </a:cubicBezTo>
                  <a:cubicBezTo>
                    <a:pt x="6906" y="274"/>
                    <a:pt x="6750" y="191"/>
                    <a:pt x="6586" y="191"/>
                  </a:cubicBezTo>
                  <a:cubicBezTo>
                    <a:pt x="6527" y="191"/>
                    <a:pt x="6467" y="202"/>
                    <a:pt x="6408" y="225"/>
                  </a:cubicBezTo>
                  <a:cubicBezTo>
                    <a:pt x="6340" y="173"/>
                    <a:pt x="6272" y="139"/>
                    <a:pt x="6203" y="88"/>
                  </a:cubicBezTo>
                  <a:cubicBezTo>
                    <a:pt x="6097" y="28"/>
                    <a:pt x="5985" y="0"/>
                    <a:pt x="5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9"/>
            <p:cNvSpPr/>
            <p:nvPr/>
          </p:nvSpPr>
          <p:spPr>
            <a:xfrm rot="-775574">
              <a:off x="1612447" y="2154918"/>
              <a:ext cx="54312" cy="45934"/>
            </a:xfrm>
            <a:custGeom>
              <a:avLst/>
              <a:gdLst/>
              <a:ahLst/>
              <a:cxnLst/>
              <a:rect l="l" t="t" r="r" b="b"/>
              <a:pathLst>
                <a:path w="1880" h="1590" extrusionOk="0">
                  <a:moveTo>
                    <a:pt x="923" y="637"/>
                  </a:moveTo>
                  <a:lnTo>
                    <a:pt x="923" y="637"/>
                  </a:lnTo>
                  <a:cubicBezTo>
                    <a:pt x="1043" y="654"/>
                    <a:pt x="1163" y="706"/>
                    <a:pt x="1265" y="757"/>
                  </a:cubicBezTo>
                  <a:cubicBezTo>
                    <a:pt x="1231" y="808"/>
                    <a:pt x="1180" y="859"/>
                    <a:pt x="1129" y="911"/>
                  </a:cubicBezTo>
                  <a:cubicBezTo>
                    <a:pt x="1094" y="859"/>
                    <a:pt x="1043" y="808"/>
                    <a:pt x="1009" y="757"/>
                  </a:cubicBezTo>
                  <a:cubicBezTo>
                    <a:pt x="975" y="723"/>
                    <a:pt x="958" y="671"/>
                    <a:pt x="923" y="637"/>
                  </a:cubicBezTo>
                  <a:close/>
                  <a:moveTo>
                    <a:pt x="980" y="1"/>
                  </a:moveTo>
                  <a:cubicBezTo>
                    <a:pt x="859" y="1"/>
                    <a:pt x="749" y="31"/>
                    <a:pt x="650" y="73"/>
                  </a:cubicBezTo>
                  <a:cubicBezTo>
                    <a:pt x="548" y="125"/>
                    <a:pt x="496" y="210"/>
                    <a:pt x="479" y="296"/>
                  </a:cubicBezTo>
                  <a:cubicBezTo>
                    <a:pt x="428" y="330"/>
                    <a:pt x="394" y="347"/>
                    <a:pt x="360" y="381"/>
                  </a:cubicBezTo>
                  <a:cubicBezTo>
                    <a:pt x="1" y="706"/>
                    <a:pt x="394" y="1184"/>
                    <a:pt x="736" y="1304"/>
                  </a:cubicBezTo>
                  <a:cubicBezTo>
                    <a:pt x="753" y="1321"/>
                    <a:pt x="770" y="1321"/>
                    <a:pt x="787" y="1321"/>
                  </a:cubicBezTo>
                  <a:cubicBezTo>
                    <a:pt x="804" y="1338"/>
                    <a:pt x="838" y="1355"/>
                    <a:pt x="872" y="1372"/>
                  </a:cubicBezTo>
                  <a:cubicBezTo>
                    <a:pt x="923" y="1389"/>
                    <a:pt x="992" y="1389"/>
                    <a:pt x="1060" y="1389"/>
                  </a:cubicBezTo>
                  <a:cubicBezTo>
                    <a:pt x="1111" y="1423"/>
                    <a:pt x="1163" y="1474"/>
                    <a:pt x="1214" y="1509"/>
                  </a:cubicBezTo>
                  <a:lnTo>
                    <a:pt x="1231" y="1526"/>
                  </a:lnTo>
                  <a:cubicBezTo>
                    <a:pt x="1265" y="1568"/>
                    <a:pt x="1316" y="1590"/>
                    <a:pt x="1370" y="1590"/>
                  </a:cubicBezTo>
                  <a:cubicBezTo>
                    <a:pt x="1423" y="1590"/>
                    <a:pt x="1479" y="1568"/>
                    <a:pt x="1522" y="1526"/>
                  </a:cubicBezTo>
                  <a:cubicBezTo>
                    <a:pt x="1607" y="1423"/>
                    <a:pt x="1658" y="1304"/>
                    <a:pt x="1675" y="1184"/>
                  </a:cubicBezTo>
                  <a:cubicBezTo>
                    <a:pt x="1727" y="1030"/>
                    <a:pt x="1761" y="859"/>
                    <a:pt x="1795" y="706"/>
                  </a:cubicBezTo>
                  <a:cubicBezTo>
                    <a:pt x="1812" y="637"/>
                    <a:pt x="1829" y="569"/>
                    <a:pt x="1846" y="501"/>
                  </a:cubicBezTo>
                  <a:cubicBezTo>
                    <a:pt x="1846" y="472"/>
                    <a:pt x="1857" y="443"/>
                    <a:pt x="1863" y="429"/>
                  </a:cubicBezTo>
                  <a:lnTo>
                    <a:pt x="1863" y="429"/>
                  </a:lnTo>
                  <a:cubicBezTo>
                    <a:pt x="1863" y="430"/>
                    <a:pt x="1863" y="431"/>
                    <a:pt x="1863" y="432"/>
                  </a:cubicBezTo>
                  <a:cubicBezTo>
                    <a:pt x="1867" y="425"/>
                    <a:pt x="1868" y="421"/>
                    <a:pt x="1868" y="421"/>
                  </a:cubicBezTo>
                  <a:lnTo>
                    <a:pt x="1868" y="421"/>
                  </a:lnTo>
                  <a:cubicBezTo>
                    <a:pt x="1868" y="421"/>
                    <a:pt x="1866" y="424"/>
                    <a:pt x="1863" y="429"/>
                  </a:cubicBezTo>
                  <a:lnTo>
                    <a:pt x="1863" y="429"/>
                  </a:lnTo>
                  <a:cubicBezTo>
                    <a:pt x="1865" y="411"/>
                    <a:pt x="1879" y="379"/>
                    <a:pt x="1863" y="347"/>
                  </a:cubicBezTo>
                  <a:cubicBezTo>
                    <a:pt x="1863" y="313"/>
                    <a:pt x="1863" y="278"/>
                    <a:pt x="1846" y="244"/>
                  </a:cubicBezTo>
                  <a:cubicBezTo>
                    <a:pt x="1812" y="193"/>
                    <a:pt x="1761" y="159"/>
                    <a:pt x="1692" y="159"/>
                  </a:cubicBezTo>
                  <a:cubicBezTo>
                    <a:pt x="1487" y="90"/>
                    <a:pt x="1265" y="39"/>
                    <a:pt x="1060" y="5"/>
                  </a:cubicBezTo>
                  <a:cubicBezTo>
                    <a:pt x="1033" y="2"/>
                    <a:pt x="1006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9"/>
            <p:cNvSpPr/>
            <p:nvPr/>
          </p:nvSpPr>
          <p:spPr>
            <a:xfrm rot="-775574">
              <a:off x="1406237" y="2031581"/>
              <a:ext cx="453769" cy="564156"/>
            </a:xfrm>
            <a:custGeom>
              <a:avLst/>
              <a:gdLst/>
              <a:ahLst/>
              <a:cxnLst/>
              <a:rect l="l" t="t" r="r" b="b"/>
              <a:pathLst>
                <a:path w="15707" h="19528" extrusionOk="0">
                  <a:moveTo>
                    <a:pt x="8402" y="678"/>
                  </a:moveTo>
                  <a:cubicBezTo>
                    <a:pt x="8593" y="678"/>
                    <a:pt x="8829" y="743"/>
                    <a:pt x="9107" y="873"/>
                  </a:cubicBezTo>
                  <a:cubicBezTo>
                    <a:pt x="9398" y="1608"/>
                    <a:pt x="9210" y="2547"/>
                    <a:pt x="9193" y="3316"/>
                  </a:cubicBezTo>
                  <a:cubicBezTo>
                    <a:pt x="9174" y="3474"/>
                    <a:pt x="9292" y="3562"/>
                    <a:pt x="9409" y="3562"/>
                  </a:cubicBezTo>
                  <a:cubicBezTo>
                    <a:pt x="9507" y="3562"/>
                    <a:pt x="9604" y="3500"/>
                    <a:pt x="9620" y="3368"/>
                  </a:cubicBezTo>
                  <a:cubicBezTo>
                    <a:pt x="9859" y="2547"/>
                    <a:pt x="10389" y="1710"/>
                    <a:pt x="11312" y="1625"/>
                  </a:cubicBezTo>
                  <a:cubicBezTo>
                    <a:pt x="11339" y="1622"/>
                    <a:pt x="11365" y="1621"/>
                    <a:pt x="11390" y="1621"/>
                  </a:cubicBezTo>
                  <a:cubicBezTo>
                    <a:pt x="11906" y="1621"/>
                    <a:pt x="12042" y="2108"/>
                    <a:pt x="11961" y="2547"/>
                  </a:cubicBezTo>
                  <a:cubicBezTo>
                    <a:pt x="11790" y="3026"/>
                    <a:pt x="11568" y="3470"/>
                    <a:pt x="11295" y="3897"/>
                  </a:cubicBezTo>
                  <a:cubicBezTo>
                    <a:pt x="11004" y="3931"/>
                    <a:pt x="10714" y="4034"/>
                    <a:pt x="10474" y="4171"/>
                  </a:cubicBezTo>
                  <a:cubicBezTo>
                    <a:pt x="10301" y="4281"/>
                    <a:pt x="10389" y="4535"/>
                    <a:pt x="10577" y="4535"/>
                  </a:cubicBezTo>
                  <a:cubicBezTo>
                    <a:pt x="10593" y="4535"/>
                    <a:pt x="10610" y="4534"/>
                    <a:pt x="10628" y="4529"/>
                  </a:cubicBezTo>
                  <a:lnTo>
                    <a:pt x="10731" y="4512"/>
                  </a:lnTo>
                  <a:cubicBezTo>
                    <a:pt x="10765" y="4581"/>
                    <a:pt x="10816" y="4632"/>
                    <a:pt x="10884" y="4666"/>
                  </a:cubicBezTo>
                  <a:lnTo>
                    <a:pt x="10970" y="4683"/>
                  </a:lnTo>
                  <a:cubicBezTo>
                    <a:pt x="10982" y="4686"/>
                    <a:pt x="10995" y="4688"/>
                    <a:pt x="11008" y="4688"/>
                  </a:cubicBezTo>
                  <a:cubicBezTo>
                    <a:pt x="11067" y="4688"/>
                    <a:pt x="11133" y="4657"/>
                    <a:pt x="11175" y="4615"/>
                  </a:cubicBezTo>
                  <a:lnTo>
                    <a:pt x="11363" y="4410"/>
                  </a:lnTo>
                  <a:cubicBezTo>
                    <a:pt x="11784" y="4345"/>
                    <a:pt x="12268" y="4295"/>
                    <a:pt x="12740" y="4295"/>
                  </a:cubicBezTo>
                  <a:cubicBezTo>
                    <a:pt x="13514" y="4295"/>
                    <a:pt x="14255" y="4430"/>
                    <a:pt x="14626" y="4854"/>
                  </a:cubicBezTo>
                  <a:cubicBezTo>
                    <a:pt x="15566" y="5921"/>
                    <a:pt x="14292" y="6201"/>
                    <a:pt x="13116" y="6201"/>
                  </a:cubicBezTo>
                  <a:cubicBezTo>
                    <a:pt x="12559" y="6201"/>
                    <a:pt x="12025" y="6139"/>
                    <a:pt x="11756" y="6067"/>
                  </a:cubicBezTo>
                  <a:cubicBezTo>
                    <a:pt x="11736" y="6063"/>
                    <a:pt x="11717" y="6061"/>
                    <a:pt x="11699" y="6061"/>
                  </a:cubicBezTo>
                  <a:cubicBezTo>
                    <a:pt x="11512" y="6061"/>
                    <a:pt x="11411" y="6287"/>
                    <a:pt x="11551" y="6443"/>
                  </a:cubicBezTo>
                  <a:cubicBezTo>
                    <a:pt x="12070" y="6945"/>
                    <a:pt x="14377" y="9351"/>
                    <a:pt x="12444" y="9351"/>
                  </a:cubicBezTo>
                  <a:cubicBezTo>
                    <a:pt x="12404" y="9351"/>
                    <a:pt x="12363" y="9350"/>
                    <a:pt x="12320" y="9348"/>
                  </a:cubicBezTo>
                  <a:cubicBezTo>
                    <a:pt x="11072" y="9279"/>
                    <a:pt x="10064" y="8340"/>
                    <a:pt x="10098" y="7075"/>
                  </a:cubicBezTo>
                  <a:cubicBezTo>
                    <a:pt x="10098" y="7011"/>
                    <a:pt x="10049" y="6977"/>
                    <a:pt x="9999" y="6977"/>
                  </a:cubicBezTo>
                  <a:cubicBezTo>
                    <a:pt x="9955" y="6977"/>
                    <a:pt x="9909" y="7003"/>
                    <a:pt x="9893" y="7058"/>
                  </a:cubicBezTo>
                  <a:cubicBezTo>
                    <a:pt x="9842" y="7161"/>
                    <a:pt x="9825" y="7280"/>
                    <a:pt x="9808" y="7400"/>
                  </a:cubicBezTo>
                  <a:cubicBezTo>
                    <a:pt x="9791" y="7263"/>
                    <a:pt x="9825" y="7127"/>
                    <a:pt x="9859" y="6990"/>
                  </a:cubicBezTo>
                  <a:cubicBezTo>
                    <a:pt x="9897" y="6915"/>
                    <a:pt x="9824" y="6867"/>
                    <a:pt x="9756" y="6867"/>
                  </a:cubicBezTo>
                  <a:cubicBezTo>
                    <a:pt x="9731" y="6867"/>
                    <a:pt x="9707" y="6874"/>
                    <a:pt x="9688" y="6887"/>
                  </a:cubicBezTo>
                  <a:cubicBezTo>
                    <a:pt x="9244" y="7297"/>
                    <a:pt x="9603" y="8972"/>
                    <a:pt x="9569" y="9536"/>
                  </a:cubicBezTo>
                  <a:cubicBezTo>
                    <a:pt x="9541" y="9769"/>
                    <a:pt x="9271" y="10808"/>
                    <a:pt x="8873" y="10808"/>
                  </a:cubicBezTo>
                  <a:cubicBezTo>
                    <a:pt x="8776" y="10808"/>
                    <a:pt x="8671" y="10746"/>
                    <a:pt x="8561" y="10595"/>
                  </a:cubicBezTo>
                  <a:cubicBezTo>
                    <a:pt x="8339" y="10322"/>
                    <a:pt x="8356" y="9843"/>
                    <a:pt x="8339" y="9536"/>
                  </a:cubicBezTo>
                  <a:cubicBezTo>
                    <a:pt x="8322" y="8886"/>
                    <a:pt x="8373" y="8237"/>
                    <a:pt x="8492" y="7605"/>
                  </a:cubicBezTo>
                  <a:cubicBezTo>
                    <a:pt x="8558" y="7429"/>
                    <a:pt x="8420" y="7303"/>
                    <a:pt x="8281" y="7303"/>
                  </a:cubicBezTo>
                  <a:cubicBezTo>
                    <a:pt x="8203" y="7303"/>
                    <a:pt x="8125" y="7342"/>
                    <a:pt x="8082" y="7434"/>
                  </a:cubicBezTo>
                  <a:cubicBezTo>
                    <a:pt x="7689" y="8101"/>
                    <a:pt x="7228" y="8733"/>
                    <a:pt x="6715" y="9314"/>
                  </a:cubicBezTo>
                  <a:cubicBezTo>
                    <a:pt x="6498" y="9544"/>
                    <a:pt x="6326" y="9637"/>
                    <a:pt x="6196" y="9637"/>
                  </a:cubicBezTo>
                  <a:cubicBezTo>
                    <a:pt x="5803" y="9637"/>
                    <a:pt x="5784" y="8797"/>
                    <a:pt x="6015" y="8323"/>
                  </a:cubicBezTo>
                  <a:cubicBezTo>
                    <a:pt x="6288" y="7810"/>
                    <a:pt x="6647" y="7332"/>
                    <a:pt x="7057" y="6904"/>
                  </a:cubicBezTo>
                  <a:cubicBezTo>
                    <a:pt x="7182" y="6752"/>
                    <a:pt x="7071" y="6521"/>
                    <a:pt x="6906" y="6521"/>
                  </a:cubicBezTo>
                  <a:cubicBezTo>
                    <a:pt x="6867" y="6521"/>
                    <a:pt x="6826" y="6534"/>
                    <a:pt x="6784" y="6563"/>
                  </a:cubicBezTo>
                  <a:cubicBezTo>
                    <a:pt x="6374" y="6819"/>
                    <a:pt x="5895" y="7024"/>
                    <a:pt x="5417" y="7144"/>
                  </a:cubicBezTo>
                  <a:cubicBezTo>
                    <a:pt x="5161" y="7212"/>
                    <a:pt x="4887" y="7246"/>
                    <a:pt x="4631" y="7263"/>
                  </a:cubicBezTo>
                  <a:cubicBezTo>
                    <a:pt x="4616" y="7264"/>
                    <a:pt x="4601" y="7264"/>
                    <a:pt x="4586" y="7264"/>
                  </a:cubicBezTo>
                  <a:cubicBezTo>
                    <a:pt x="3807" y="7264"/>
                    <a:pt x="3277" y="6399"/>
                    <a:pt x="3982" y="5862"/>
                  </a:cubicBezTo>
                  <a:cubicBezTo>
                    <a:pt x="4733" y="5281"/>
                    <a:pt x="5981" y="5059"/>
                    <a:pt x="6920" y="5025"/>
                  </a:cubicBezTo>
                  <a:cubicBezTo>
                    <a:pt x="6936" y="5028"/>
                    <a:pt x="6951" y="5029"/>
                    <a:pt x="6965" y="5029"/>
                  </a:cubicBezTo>
                  <a:cubicBezTo>
                    <a:pt x="7202" y="5029"/>
                    <a:pt x="7263" y="4646"/>
                    <a:pt x="6989" y="4598"/>
                  </a:cubicBezTo>
                  <a:cubicBezTo>
                    <a:pt x="6545" y="4256"/>
                    <a:pt x="6083" y="3914"/>
                    <a:pt x="5673" y="3538"/>
                  </a:cubicBezTo>
                  <a:cubicBezTo>
                    <a:pt x="5076" y="2980"/>
                    <a:pt x="5396" y="2757"/>
                    <a:pt x="5861" y="2757"/>
                  </a:cubicBezTo>
                  <a:cubicBezTo>
                    <a:pt x="6009" y="2757"/>
                    <a:pt x="6170" y="2780"/>
                    <a:pt x="6322" y="2821"/>
                  </a:cubicBezTo>
                  <a:cubicBezTo>
                    <a:pt x="6784" y="2975"/>
                    <a:pt x="7211" y="3197"/>
                    <a:pt x="7604" y="3504"/>
                  </a:cubicBezTo>
                  <a:cubicBezTo>
                    <a:pt x="7632" y="3517"/>
                    <a:pt x="7660" y="3522"/>
                    <a:pt x="7687" y="3522"/>
                  </a:cubicBezTo>
                  <a:cubicBezTo>
                    <a:pt x="7813" y="3522"/>
                    <a:pt x="7922" y="3405"/>
                    <a:pt x="7894" y="3265"/>
                  </a:cubicBezTo>
                  <a:cubicBezTo>
                    <a:pt x="7809" y="2940"/>
                    <a:pt x="7758" y="2599"/>
                    <a:pt x="7741" y="2257"/>
                  </a:cubicBezTo>
                  <a:cubicBezTo>
                    <a:pt x="7724" y="2086"/>
                    <a:pt x="7724" y="1915"/>
                    <a:pt x="7741" y="1744"/>
                  </a:cubicBezTo>
                  <a:cubicBezTo>
                    <a:pt x="7758" y="1591"/>
                    <a:pt x="7792" y="1437"/>
                    <a:pt x="7809" y="1283"/>
                  </a:cubicBezTo>
                  <a:cubicBezTo>
                    <a:pt x="7863" y="880"/>
                    <a:pt x="8064" y="678"/>
                    <a:pt x="8402" y="678"/>
                  </a:cubicBezTo>
                  <a:close/>
                  <a:moveTo>
                    <a:pt x="1324" y="10159"/>
                  </a:moveTo>
                  <a:cubicBezTo>
                    <a:pt x="1917" y="10159"/>
                    <a:pt x="2993" y="11065"/>
                    <a:pt x="3349" y="11398"/>
                  </a:cubicBezTo>
                  <a:cubicBezTo>
                    <a:pt x="4289" y="12252"/>
                    <a:pt x="4733" y="13448"/>
                    <a:pt x="5126" y="14645"/>
                  </a:cubicBezTo>
                  <a:cubicBezTo>
                    <a:pt x="4494" y="14269"/>
                    <a:pt x="3845" y="13944"/>
                    <a:pt x="3247" y="13534"/>
                  </a:cubicBezTo>
                  <a:cubicBezTo>
                    <a:pt x="2358" y="12953"/>
                    <a:pt x="1077" y="12099"/>
                    <a:pt x="940" y="10971"/>
                  </a:cubicBezTo>
                  <a:cubicBezTo>
                    <a:pt x="862" y="10373"/>
                    <a:pt x="1036" y="10159"/>
                    <a:pt x="1324" y="10159"/>
                  </a:cubicBezTo>
                  <a:close/>
                  <a:moveTo>
                    <a:pt x="12043" y="13218"/>
                  </a:moveTo>
                  <a:cubicBezTo>
                    <a:pt x="12169" y="13218"/>
                    <a:pt x="12296" y="13221"/>
                    <a:pt x="12422" y="13226"/>
                  </a:cubicBezTo>
                  <a:cubicBezTo>
                    <a:pt x="13328" y="13261"/>
                    <a:pt x="13413" y="14029"/>
                    <a:pt x="12730" y="14508"/>
                  </a:cubicBezTo>
                  <a:cubicBezTo>
                    <a:pt x="12525" y="14627"/>
                    <a:pt x="12303" y="14730"/>
                    <a:pt x="12063" y="14815"/>
                  </a:cubicBezTo>
                  <a:cubicBezTo>
                    <a:pt x="10956" y="15228"/>
                    <a:pt x="9683" y="15496"/>
                    <a:pt x="8437" y="15496"/>
                  </a:cubicBezTo>
                  <a:cubicBezTo>
                    <a:pt x="7722" y="15496"/>
                    <a:pt x="7017" y="15408"/>
                    <a:pt x="6357" y="15208"/>
                  </a:cubicBezTo>
                  <a:cubicBezTo>
                    <a:pt x="7501" y="14388"/>
                    <a:pt x="8783" y="13790"/>
                    <a:pt x="10150" y="13448"/>
                  </a:cubicBezTo>
                  <a:cubicBezTo>
                    <a:pt x="10764" y="13291"/>
                    <a:pt x="11401" y="13218"/>
                    <a:pt x="12043" y="13218"/>
                  </a:cubicBezTo>
                  <a:close/>
                  <a:moveTo>
                    <a:pt x="8750" y="0"/>
                  </a:moveTo>
                  <a:cubicBezTo>
                    <a:pt x="8733" y="0"/>
                    <a:pt x="8715" y="1"/>
                    <a:pt x="8697" y="2"/>
                  </a:cubicBezTo>
                  <a:cubicBezTo>
                    <a:pt x="7296" y="87"/>
                    <a:pt x="7160" y="1710"/>
                    <a:pt x="7382" y="2872"/>
                  </a:cubicBezTo>
                  <a:cubicBezTo>
                    <a:pt x="6743" y="2483"/>
                    <a:pt x="6013" y="2275"/>
                    <a:pt x="5286" y="2275"/>
                  </a:cubicBezTo>
                  <a:cubicBezTo>
                    <a:pt x="5118" y="2275"/>
                    <a:pt x="4951" y="2286"/>
                    <a:pt x="4785" y="2308"/>
                  </a:cubicBezTo>
                  <a:cubicBezTo>
                    <a:pt x="4665" y="2342"/>
                    <a:pt x="4614" y="2462"/>
                    <a:pt x="4631" y="2565"/>
                  </a:cubicBezTo>
                  <a:cubicBezTo>
                    <a:pt x="4956" y="3538"/>
                    <a:pt x="5707" y="4085"/>
                    <a:pt x="6527" y="4598"/>
                  </a:cubicBezTo>
                  <a:cubicBezTo>
                    <a:pt x="5349" y="4700"/>
                    <a:pt x="3008" y="5162"/>
                    <a:pt x="3059" y="6460"/>
                  </a:cubicBezTo>
                  <a:cubicBezTo>
                    <a:pt x="3100" y="7376"/>
                    <a:pt x="3742" y="7684"/>
                    <a:pt x="4515" y="7684"/>
                  </a:cubicBezTo>
                  <a:cubicBezTo>
                    <a:pt x="5026" y="7684"/>
                    <a:pt x="5594" y="7549"/>
                    <a:pt x="6083" y="7366"/>
                  </a:cubicBezTo>
                  <a:lnTo>
                    <a:pt x="6083" y="7366"/>
                  </a:lnTo>
                  <a:cubicBezTo>
                    <a:pt x="5451" y="8237"/>
                    <a:pt x="4973" y="9211"/>
                    <a:pt x="5554" y="10270"/>
                  </a:cubicBezTo>
                  <a:cubicBezTo>
                    <a:pt x="5594" y="10338"/>
                    <a:pt x="5666" y="10384"/>
                    <a:pt x="5745" y="10384"/>
                  </a:cubicBezTo>
                  <a:cubicBezTo>
                    <a:pt x="5766" y="10384"/>
                    <a:pt x="5788" y="10380"/>
                    <a:pt x="5810" y="10373"/>
                  </a:cubicBezTo>
                  <a:cubicBezTo>
                    <a:pt x="6203" y="10219"/>
                    <a:pt x="6579" y="9980"/>
                    <a:pt x="6903" y="9690"/>
                  </a:cubicBezTo>
                  <a:lnTo>
                    <a:pt x="6903" y="9690"/>
                  </a:lnTo>
                  <a:cubicBezTo>
                    <a:pt x="6715" y="10390"/>
                    <a:pt x="6630" y="11142"/>
                    <a:pt x="6527" y="11518"/>
                  </a:cubicBezTo>
                  <a:cubicBezTo>
                    <a:pt x="6220" y="12663"/>
                    <a:pt x="5878" y="13790"/>
                    <a:pt x="5571" y="14918"/>
                  </a:cubicBezTo>
                  <a:lnTo>
                    <a:pt x="5451" y="14850"/>
                  </a:lnTo>
                  <a:cubicBezTo>
                    <a:pt x="5058" y="13295"/>
                    <a:pt x="4392" y="11774"/>
                    <a:pt x="3127" y="10715"/>
                  </a:cubicBezTo>
                  <a:cubicBezTo>
                    <a:pt x="2790" y="10429"/>
                    <a:pt x="1899" y="9659"/>
                    <a:pt x="1236" y="9659"/>
                  </a:cubicBezTo>
                  <a:cubicBezTo>
                    <a:pt x="1027" y="9659"/>
                    <a:pt x="840" y="9736"/>
                    <a:pt x="701" y="9929"/>
                  </a:cubicBezTo>
                  <a:cubicBezTo>
                    <a:pt x="1" y="10886"/>
                    <a:pt x="906" y="12133"/>
                    <a:pt x="1590" y="12782"/>
                  </a:cubicBezTo>
                  <a:cubicBezTo>
                    <a:pt x="2632" y="13790"/>
                    <a:pt x="4016" y="14610"/>
                    <a:pt x="5314" y="15260"/>
                  </a:cubicBezTo>
                  <a:cubicBezTo>
                    <a:pt x="5349" y="15328"/>
                    <a:pt x="5366" y="15413"/>
                    <a:pt x="5400" y="15482"/>
                  </a:cubicBezTo>
                  <a:cubicBezTo>
                    <a:pt x="5024" y="16729"/>
                    <a:pt x="4682" y="17976"/>
                    <a:pt x="4392" y="19241"/>
                  </a:cubicBezTo>
                  <a:cubicBezTo>
                    <a:pt x="4351" y="19415"/>
                    <a:pt x="4494" y="19527"/>
                    <a:pt x="4626" y="19527"/>
                  </a:cubicBezTo>
                  <a:cubicBezTo>
                    <a:pt x="4715" y="19527"/>
                    <a:pt x="4798" y="19477"/>
                    <a:pt x="4819" y="19360"/>
                  </a:cubicBezTo>
                  <a:cubicBezTo>
                    <a:pt x="5109" y="18079"/>
                    <a:pt x="5485" y="16797"/>
                    <a:pt x="5844" y="15533"/>
                  </a:cubicBezTo>
                  <a:cubicBezTo>
                    <a:pt x="5878" y="15533"/>
                    <a:pt x="5912" y="15516"/>
                    <a:pt x="5929" y="15499"/>
                  </a:cubicBezTo>
                  <a:lnTo>
                    <a:pt x="5998" y="15465"/>
                  </a:lnTo>
                  <a:cubicBezTo>
                    <a:pt x="6359" y="15876"/>
                    <a:pt x="7029" y="15994"/>
                    <a:pt x="7724" y="15994"/>
                  </a:cubicBezTo>
                  <a:cubicBezTo>
                    <a:pt x="8445" y="15994"/>
                    <a:pt x="9193" y="15867"/>
                    <a:pt x="9654" y="15806"/>
                  </a:cubicBezTo>
                  <a:cubicBezTo>
                    <a:pt x="11107" y="15618"/>
                    <a:pt x="12627" y="15345"/>
                    <a:pt x="13635" y="14217"/>
                  </a:cubicBezTo>
                  <a:cubicBezTo>
                    <a:pt x="14712" y="13038"/>
                    <a:pt x="12747" y="12833"/>
                    <a:pt x="12012" y="12816"/>
                  </a:cubicBezTo>
                  <a:cubicBezTo>
                    <a:pt x="11994" y="12816"/>
                    <a:pt x="11976" y="12816"/>
                    <a:pt x="11958" y="12816"/>
                  </a:cubicBezTo>
                  <a:cubicBezTo>
                    <a:pt x="9805" y="12816"/>
                    <a:pt x="7590" y="13819"/>
                    <a:pt x="5947" y="15174"/>
                  </a:cubicBezTo>
                  <a:cubicBezTo>
                    <a:pt x="6220" y="14200"/>
                    <a:pt x="6493" y="13243"/>
                    <a:pt x="6733" y="12270"/>
                  </a:cubicBezTo>
                  <a:cubicBezTo>
                    <a:pt x="6989" y="11176"/>
                    <a:pt x="7433" y="9997"/>
                    <a:pt x="7638" y="8852"/>
                  </a:cubicBezTo>
                  <a:cubicBezTo>
                    <a:pt x="7724" y="8750"/>
                    <a:pt x="7809" y="8630"/>
                    <a:pt x="7877" y="8511"/>
                  </a:cubicBezTo>
                  <a:lnTo>
                    <a:pt x="7877" y="8511"/>
                  </a:lnTo>
                  <a:cubicBezTo>
                    <a:pt x="7758" y="9638"/>
                    <a:pt x="7758" y="11125"/>
                    <a:pt x="8800" y="11176"/>
                  </a:cubicBezTo>
                  <a:cubicBezTo>
                    <a:pt x="8830" y="11178"/>
                    <a:pt x="8859" y="11179"/>
                    <a:pt x="8887" y="11179"/>
                  </a:cubicBezTo>
                  <a:cubicBezTo>
                    <a:pt x="10238" y="11179"/>
                    <a:pt x="9891" y="9201"/>
                    <a:pt x="9791" y="7913"/>
                  </a:cubicBezTo>
                  <a:lnTo>
                    <a:pt x="9791" y="7913"/>
                  </a:lnTo>
                  <a:cubicBezTo>
                    <a:pt x="10030" y="8972"/>
                    <a:pt x="11465" y="9724"/>
                    <a:pt x="12491" y="9758"/>
                  </a:cubicBezTo>
                  <a:cubicBezTo>
                    <a:pt x="13003" y="9758"/>
                    <a:pt x="13584" y="9519"/>
                    <a:pt x="13635" y="8955"/>
                  </a:cubicBezTo>
                  <a:cubicBezTo>
                    <a:pt x="13721" y="8101"/>
                    <a:pt x="13003" y="7263"/>
                    <a:pt x="12354" y="6631"/>
                  </a:cubicBezTo>
                  <a:lnTo>
                    <a:pt x="12354" y="6631"/>
                  </a:lnTo>
                  <a:cubicBezTo>
                    <a:pt x="12632" y="6663"/>
                    <a:pt x="12943" y="6684"/>
                    <a:pt x="13259" y="6684"/>
                  </a:cubicBezTo>
                  <a:cubicBezTo>
                    <a:pt x="14455" y="6684"/>
                    <a:pt x="15706" y="6383"/>
                    <a:pt x="15395" y="5247"/>
                  </a:cubicBezTo>
                  <a:cubicBezTo>
                    <a:pt x="15156" y="4359"/>
                    <a:pt x="14268" y="4034"/>
                    <a:pt x="13464" y="3949"/>
                  </a:cubicBezTo>
                  <a:cubicBezTo>
                    <a:pt x="12884" y="3880"/>
                    <a:pt x="12320" y="3846"/>
                    <a:pt x="11756" y="3846"/>
                  </a:cubicBezTo>
                  <a:cubicBezTo>
                    <a:pt x="12354" y="2975"/>
                    <a:pt x="12901" y="1779"/>
                    <a:pt x="11824" y="1266"/>
                  </a:cubicBezTo>
                  <a:cubicBezTo>
                    <a:pt x="11638" y="1177"/>
                    <a:pt x="11455" y="1137"/>
                    <a:pt x="11276" y="1137"/>
                  </a:cubicBezTo>
                  <a:cubicBezTo>
                    <a:pt x="10635" y="1137"/>
                    <a:pt x="10059" y="1652"/>
                    <a:pt x="9671" y="2240"/>
                  </a:cubicBezTo>
                  <a:cubicBezTo>
                    <a:pt x="9705" y="1235"/>
                    <a:pt x="9607" y="0"/>
                    <a:pt x="8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69"/>
          <p:cNvGrpSpPr/>
          <p:nvPr/>
        </p:nvGrpSpPr>
        <p:grpSpPr>
          <a:xfrm rot="9423027">
            <a:off x="7812211" y="3359045"/>
            <a:ext cx="2194023" cy="1180709"/>
            <a:chOff x="7365450" y="3962726"/>
            <a:chExt cx="2194138" cy="1180771"/>
          </a:xfrm>
        </p:grpSpPr>
        <p:sp>
          <p:nvSpPr>
            <p:cNvPr id="1808" name="Google Shape;1808;p6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9" name="Google Shape;1809;p6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10" name="Google Shape;1810;p6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6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6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6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6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6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6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6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6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6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20" name="Google Shape;1820;p69"/>
          <p:cNvSpPr/>
          <p:nvPr/>
        </p:nvSpPr>
        <p:spPr>
          <a:xfrm rot="401238">
            <a:off x="6330875" y="3715904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69"/>
          <p:cNvSpPr/>
          <p:nvPr/>
        </p:nvSpPr>
        <p:spPr>
          <a:xfrm rot="504676">
            <a:off x="4480975" y="1800073"/>
            <a:ext cx="565575" cy="39511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2836719" y="1257185"/>
            <a:ext cx="3543533" cy="2000596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1583885" y="2032747"/>
            <a:ext cx="6137396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Konsep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Dasar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id-ID" sz="32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Ilmu-Ilmu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Sosial</a:t>
            </a:r>
            <a:br>
              <a:rPr lang="id-ID" sz="3200" dirty="0">
                <a:solidFill>
                  <a:srgbClr val="BFD45C"/>
                </a:solidFill>
              </a:rPr>
            </a:br>
            <a:endParaRPr sz="3200" dirty="0">
              <a:solidFill>
                <a:srgbClr val="BFD45C"/>
              </a:solidFill>
            </a:endParaRPr>
          </a:p>
        </p:txBody>
      </p:sp>
      <p:sp>
        <p:nvSpPr>
          <p:cNvPr id="989" name="Google Shape;989;p48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54"/>
          <p:cNvGrpSpPr/>
          <p:nvPr/>
        </p:nvGrpSpPr>
        <p:grpSpPr>
          <a:xfrm rot="-2703578">
            <a:off x="6921786" y="1112381"/>
            <a:ext cx="2039864" cy="2589117"/>
            <a:chOff x="1154976" y="632775"/>
            <a:chExt cx="2502430" cy="3877954"/>
          </a:xfrm>
        </p:grpSpPr>
        <p:sp>
          <p:nvSpPr>
            <p:cNvPr id="1153" name="Google Shape;1153;p5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54"/>
          <p:cNvSpPr/>
          <p:nvPr/>
        </p:nvSpPr>
        <p:spPr>
          <a:xfrm>
            <a:off x="2370557" y="177182"/>
            <a:ext cx="4429454" cy="52769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4"/>
          <p:cNvSpPr/>
          <p:nvPr/>
        </p:nvSpPr>
        <p:spPr>
          <a:xfrm rot="-5400000" flipH="1">
            <a:off x="2851155" y="-1643113"/>
            <a:ext cx="3575514" cy="8648045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54"/>
          <p:cNvSpPr txBox="1">
            <a:spLocks noGrp="1"/>
          </p:cNvSpPr>
          <p:nvPr>
            <p:ph type="title"/>
          </p:nvPr>
        </p:nvSpPr>
        <p:spPr>
          <a:xfrm>
            <a:off x="239787" y="2143079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Pengertian</a:t>
            </a:r>
            <a:endParaRPr dirty="0"/>
          </a:p>
        </p:txBody>
      </p:sp>
      <p:sp>
        <p:nvSpPr>
          <p:cNvPr id="1158" name="Google Shape;1158;p54"/>
          <p:cNvSpPr txBox="1">
            <a:spLocks noGrp="1"/>
          </p:cNvSpPr>
          <p:nvPr>
            <p:ph type="subTitle" idx="1"/>
          </p:nvPr>
        </p:nvSpPr>
        <p:spPr>
          <a:xfrm>
            <a:off x="314889" y="2600207"/>
            <a:ext cx="3520311" cy="14098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-US" sz="1100" dirty="0" err="1"/>
              <a:t>Supardan</a:t>
            </a:r>
            <a:r>
              <a:rPr lang="en-US" sz="1100" dirty="0"/>
              <a:t> (2011: 287</a:t>
            </a:r>
            <a:r>
              <a:rPr lang="id-ID" sz="1100" dirty="0"/>
              <a:t>)</a:t>
            </a:r>
          </a:p>
          <a:p>
            <a:pPr marL="0" indent="0" algn="l"/>
            <a:r>
              <a:rPr lang="id-ID" sz="1100" dirty="0"/>
              <a:t>S</a:t>
            </a:r>
            <a:r>
              <a:rPr lang="en-US" sz="1100" dirty="0" err="1"/>
              <a:t>ejarah</a:t>
            </a:r>
            <a:r>
              <a:rPr lang="en-US" sz="1100" dirty="0"/>
              <a:t> </a:t>
            </a:r>
            <a:r>
              <a:rPr lang="id-ID" sz="1100" dirty="0"/>
              <a:t>(bahasa Arab)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</a:t>
            </a:r>
            <a:r>
              <a:rPr lang="en-US" sz="1100" dirty="0" err="1"/>
              <a:t>syajaratun</a:t>
            </a:r>
            <a:r>
              <a:rPr lang="en-US" sz="1100" dirty="0"/>
              <a:t> </a:t>
            </a:r>
            <a:endParaRPr lang="id-ID" sz="1100" dirty="0"/>
          </a:p>
          <a:p>
            <a:pPr marL="0" indent="0" algn="l"/>
            <a:r>
              <a:rPr lang="en-US" sz="1100" dirty="0"/>
              <a:t>(</a:t>
            </a:r>
            <a:r>
              <a:rPr lang="en-US" sz="1100" dirty="0" err="1"/>
              <a:t>dibaca</a:t>
            </a:r>
            <a:r>
              <a:rPr lang="en-US" sz="1100" dirty="0"/>
              <a:t> </a:t>
            </a:r>
            <a:r>
              <a:rPr lang="en-US" sz="1100" dirty="0" err="1"/>
              <a:t>syajarah</a:t>
            </a:r>
            <a:r>
              <a:rPr lang="id-ID" sz="1100" dirty="0"/>
              <a:t>) : </a:t>
            </a:r>
            <a:r>
              <a:rPr lang="en-US" sz="1100" dirty="0" err="1"/>
              <a:t>pohoh</a:t>
            </a:r>
            <a:r>
              <a:rPr lang="en-US" sz="1100" dirty="0"/>
              <a:t> </a:t>
            </a:r>
            <a:r>
              <a:rPr lang="en-US" sz="1100" dirty="0" err="1"/>
              <a:t>kayu</a:t>
            </a:r>
            <a:r>
              <a:rPr lang="id-ID" sz="1100" dirty="0"/>
              <a:t>. </a:t>
            </a:r>
          </a:p>
          <a:p>
            <a:pPr marL="0" indent="0" algn="l"/>
            <a:r>
              <a:rPr lang="en-US" sz="1100" dirty="0"/>
              <a:t>(</a:t>
            </a:r>
            <a:r>
              <a:rPr lang="en-US" sz="1100" dirty="0" err="1"/>
              <a:t>Nasution</a:t>
            </a:r>
            <a:r>
              <a:rPr lang="en-US" sz="1100" dirty="0"/>
              <a:t> &amp; </a:t>
            </a:r>
            <a:r>
              <a:rPr lang="en-US" sz="1100" dirty="0" err="1"/>
              <a:t>Lubis</a:t>
            </a:r>
            <a:r>
              <a:rPr lang="en-US" sz="1100" dirty="0"/>
              <a:t>, 2018)</a:t>
            </a:r>
            <a:endParaRPr lang="id-ID" sz="1100" dirty="0"/>
          </a:p>
          <a:p>
            <a:pPr marL="0" indent="0" algn="l"/>
            <a:r>
              <a:rPr lang="en-US" sz="1100" dirty="0"/>
              <a:t>History </a:t>
            </a:r>
            <a:r>
              <a:rPr lang="id-ID" sz="1100" dirty="0"/>
              <a:t>(</a:t>
            </a:r>
            <a:r>
              <a:rPr lang="en-US" sz="1100" dirty="0" err="1"/>
              <a:t>bahasa</a:t>
            </a:r>
            <a:r>
              <a:rPr lang="en-US" sz="1100" dirty="0"/>
              <a:t> </a:t>
            </a:r>
            <a:r>
              <a:rPr lang="en-US" sz="1100" dirty="0" err="1"/>
              <a:t>Yunani</a:t>
            </a:r>
            <a:r>
              <a:rPr lang="id-ID" sz="1100" dirty="0"/>
              <a:t> kuno)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</a:t>
            </a:r>
            <a:r>
              <a:rPr lang="en-US" sz="1100" dirty="0" err="1"/>
              <a:t>historia</a:t>
            </a:r>
            <a:r>
              <a:rPr lang="en-US" sz="1100" dirty="0"/>
              <a:t> </a:t>
            </a:r>
            <a:r>
              <a:rPr lang="id-ID" sz="1100" dirty="0"/>
              <a:t>: </a:t>
            </a:r>
            <a:r>
              <a:rPr lang="en-US" sz="1100" dirty="0" err="1"/>
              <a:t>belajar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cara</a:t>
            </a:r>
            <a:r>
              <a:rPr lang="en-US" sz="1100" dirty="0"/>
              <a:t> </a:t>
            </a:r>
            <a:r>
              <a:rPr lang="en-US" sz="1100" dirty="0" err="1"/>
              <a:t>bertanya-tanya</a:t>
            </a:r>
            <a:endParaRPr lang="id-ID" sz="1100" dirty="0"/>
          </a:p>
          <a:p>
            <a:pPr marL="0" indent="0" algn="l"/>
            <a:r>
              <a:rPr lang="id-ID" sz="1100" dirty="0"/>
              <a:t>Simpulan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endParaRPr sz="1100" dirty="0"/>
          </a:p>
        </p:txBody>
      </p:sp>
      <p:sp>
        <p:nvSpPr>
          <p:cNvPr id="1159" name="Google Shape;1159;p54"/>
          <p:cNvSpPr txBox="1">
            <a:spLocks noGrp="1"/>
          </p:cNvSpPr>
          <p:nvPr>
            <p:ph type="title" idx="2"/>
          </p:nvPr>
        </p:nvSpPr>
        <p:spPr>
          <a:xfrm>
            <a:off x="3098983" y="2143079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Objek Studi</a:t>
            </a:r>
            <a:endParaRPr dirty="0"/>
          </a:p>
        </p:txBody>
      </p:sp>
      <p:sp>
        <p:nvSpPr>
          <p:cNvPr id="1161" name="Google Shape;1161;p54"/>
          <p:cNvSpPr txBox="1">
            <a:spLocks noGrp="1"/>
          </p:cNvSpPr>
          <p:nvPr>
            <p:ph type="title" idx="4"/>
          </p:nvPr>
        </p:nvSpPr>
        <p:spPr>
          <a:xfrm>
            <a:off x="5922907" y="2153209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Ruang</a:t>
            </a:r>
            <a:r>
              <a:rPr dirty="0"/>
              <a:t> </a:t>
            </a:r>
            <a:r>
              <a:rPr dirty="0" err="1"/>
              <a:t>Lingkup</a:t>
            </a:r>
            <a:endParaRPr dirty="0"/>
          </a:p>
        </p:txBody>
      </p:sp>
      <p:sp>
        <p:nvSpPr>
          <p:cNvPr id="1162" name="Google Shape;1162;p54"/>
          <p:cNvSpPr txBox="1">
            <a:spLocks noGrp="1"/>
          </p:cNvSpPr>
          <p:nvPr>
            <p:ph type="subTitle" idx="5"/>
          </p:nvPr>
        </p:nvSpPr>
        <p:spPr>
          <a:xfrm>
            <a:off x="5339366" y="2887557"/>
            <a:ext cx="3348955" cy="946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1100" dirty="0" err="1"/>
              <a:t>Sjamsuddin</a:t>
            </a:r>
            <a:r>
              <a:rPr lang="en-US" sz="1100" dirty="0"/>
              <a:t> </a:t>
            </a:r>
            <a:r>
              <a:rPr lang="id-ID" sz="1100" dirty="0"/>
              <a:t>&amp; Burke </a:t>
            </a:r>
            <a:r>
              <a:rPr lang="en-US" sz="1100" dirty="0"/>
              <a:t> </a:t>
            </a:r>
            <a:r>
              <a:rPr lang="id-ID" sz="1100" dirty="0"/>
              <a:t>[</a:t>
            </a:r>
            <a:r>
              <a:rPr lang="en-US" sz="1100" dirty="0" err="1"/>
              <a:t>Supardan</a:t>
            </a:r>
            <a:r>
              <a:rPr lang="en-US" sz="1100" dirty="0"/>
              <a:t> (2011, p. 293)</a:t>
            </a:r>
            <a:r>
              <a:rPr lang="id-ID" sz="1100" dirty="0"/>
              <a:t>]</a:t>
            </a:r>
            <a:r>
              <a:rPr lang="en-US" sz="1100" dirty="0"/>
              <a:t> </a:t>
            </a:r>
            <a:endParaRPr lang="id-ID" sz="1100" dirty="0"/>
          </a:p>
          <a:p>
            <a:pPr marL="0" indent="0" algn="just"/>
            <a:r>
              <a:rPr lang="id-ID" sz="1100" dirty="0"/>
              <a:t>S</a:t>
            </a:r>
            <a:r>
              <a:rPr lang="en-US" sz="1100" dirty="0" err="1"/>
              <a:t>ejarah</a:t>
            </a:r>
            <a:r>
              <a:rPr lang="en-US" sz="1100" dirty="0"/>
              <a:t> </a:t>
            </a:r>
            <a:r>
              <a:rPr lang="en-US" sz="1100" dirty="0" err="1"/>
              <a:t>Sosial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Ekonomi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Kebudayaan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Demografi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Politik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Kebudayaan</a:t>
            </a:r>
            <a:r>
              <a:rPr lang="en-US" sz="1100" dirty="0"/>
              <a:t> Rakyat,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Intelektual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Keluarga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Etnis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Psikologi</a:t>
            </a:r>
            <a:r>
              <a:rPr lang="en-US" sz="1100" dirty="0"/>
              <a:t>, </a:t>
            </a:r>
            <a:r>
              <a:rPr lang="en-US" sz="1100" dirty="0" err="1"/>
              <a:t>Psikologi</a:t>
            </a:r>
            <a:r>
              <a:rPr lang="en-US" sz="1100" dirty="0"/>
              <a:t> </a:t>
            </a:r>
            <a:r>
              <a:rPr lang="en-US" sz="1100" dirty="0" err="1"/>
              <a:t>Histori</a:t>
            </a:r>
            <a:r>
              <a:rPr lang="en-US" sz="1100" dirty="0"/>
              <a:t>,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Pendidikan</a:t>
            </a:r>
            <a:r>
              <a:rPr lang="en-US" sz="1100" dirty="0"/>
              <a:t> Dan </a:t>
            </a: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Medis</a:t>
            </a:r>
            <a:r>
              <a:rPr lang="en-US" sz="1100" dirty="0"/>
              <a:t>.</a:t>
            </a:r>
            <a:endParaRPr lang="id-ID" sz="11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63" name="Google Shape;1163;p54"/>
          <p:cNvSpPr txBox="1">
            <a:spLocks noGrp="1"/>
          </p:cNvSpPr>
          <p:nvPr>
            <p:ph type="title" idx="6"/>
          </p:nvPr>
        </p:nvSpPr>
        <p:spPr>
          <a:xfrm>
            <a:off x="2599682" y="398268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Sejarah</a:t>
            </a:r>
            <a:br>
              <a:rPr lang="id-ID" dirty="0"/>
            </a:br>
            <a:endParaRPr dirty="0"/>
          </a:p>
        </p:txBody>
      </p:sp>
      <p:grpSp>
        <p:nvGrpSpPr>
          <p:cNvPr id="1164" name="Google Shape;1164;p54"/>
          <p:cNvGrpSpPr/>
          <p:nvPr/>
        </p:nvGrpSpPr>
        <p:grpSpPr>
          <a:xfrm>
            <a:off x="3939406" y="1345688"/>
            <a:ext cx="573054" cy="713793"/>
            <a:chOff x="4294011" y="1739071"/>
            <a:chExt cx="520390" cy="648255"/>
          </a:xfrm>
        </p:grpSpPr>
        <p:sp>
          <p:nvSpPr>
            <p:cNvPr id="1165" name="Google Shape;1165;p54"/>
            <p:cNvSpPr/>
            <p:nvPr/>
          </p:nvSpPr>
          <p:spPr>
            <a:xfrm>
              <a:off x="4363877" y="1969594"/>
              <a:ext cx="293337" cy="271499"/>
            </a:xfrm>
            <a:custGeom>
              <a:avLst/>
              <a:gdLst/>
              <a:ahLst/>
              <a:cxnLst/>
              <a:rect l="l" t="t" r="r" b="b"/>
              <a:pathLst>
                <a:path w="8428" h="7800" extrusionOk="0">
                  <a:moveTo>
                    <a:pt x="6159" y="1"/>
                  </a:moveTo>
                  <a:cubicBezTo>
                    <a:pt x="5878" y="1"/>
                    <a:pt x="5621" y="233"/>
                    <a:pt x="5621" y="530"/>
                  </a:cubicBezTo>
                  <a:lnTo>
                    <a:pt x="5621" y="666"/>
                  </a:lnTo>
                  <a:cubicBezTo>
                    <a:pt x="5586" y="701"/>
                    <a:pt x="5535" y="752"/>
                    <a:pt x="5501" y="803"/>
                  </a:cubicBezTo>
                  <a:cubicBezTo>
                    <a:pt x="5484" y="820"/>
                    <a:pt x="5484" y="837"/>
                    <a:pt x="5467" y="871"/>
                  </a:cubicBezTo>
                  <a:lnTo>
                    <a:pt x="5347" y="786"/>
                  </a:lnTo>
                  <a:cubicBezTo>
                    <a:pt x="5266" y="738"/>
                    <a:pt x="5173" y="715"/>
                    <a:pt x="5081" y="715"/>
                  </a:cubicBezTo>
                  <a:cubicBezTo>
                    <a:pt x="4941" y="715"/>
                    <a:pt x="4801" y="769"/>
                    <a:pt x="4698" y="871"/>
                  </a:cubicBezTo>
                  <a:cubicBezTo>
                    <a:pt x="4356" y="564"/>
                    <a:pt x="3980" y="290"/>
                    <a:pt x="3570" y="68"/>
                  </a:cubicBezTo>
                  <a:cubicBezTo>
                    <a:pt x="3495" y="26"/>
                    <a:pt x="3413" y="8"/>
                    <a:pt x="3331" y="8"/>
                  </a:cubicBezTo>
                  <a:cubicBezTo>
                    <a:pt x="2946" y="8"/>
                    <a:pt x="2554" y="423"/>
                    <a:pt x="2836" y="803"/>
                  </a:cubicBezTo>
                  <a:cubicBezTo>
                    <a:pt x="2989" y="1008"/>
                    <a:pt x="3143" y="1213"/>
                    <a:pt x="3297" y="1418"/>
                  </a:cubicBezTo>
                  <a:cubicBezTo>
                    <a:pt x="3246" y="1452"/>
                    <a:pt x="3211" y="1504"/>
                    <a:pt x="3194" y="1555"/>
                  </a:cubicBezTo>
                  <a:cubicBezTo>
                    <a:pt x="3075" y="1487"/>
                    <a:pt x="2955" y="1401"/>
                    <a:pt x="2853" y="1333"/>
                  </a:cubicBezTo>
                  <a:cubicBezTo>
                    <a:pt x="2777" y="1291"/>
                    <a:pt x="2698" y="1272"/>
                    <a:pt x="2619" y="1272"/>
                  </a:cubicBezTo>
                  <a:cubicBezTo>
                    <a:pt x="2253" y="1272"/>
                    <a:pt x="1913" y="1681"/>
                    <a:pt x="2152" y="2033"/>
                  </a:cubicBezTo>
                  <a:cubicBezTo>
                    <a:pt x="2255" y="2187"/>
                    <a:pt x="2357" y="2341"/>
                    <a:pt x="2460" y="2495"/>
                  </a:cubicBezTo>
                  <a:cubicBezTo>
                    <a:pt x="2289" y="2358"/>
                    <a:pt x="2118" y="2204"/>
                    <a:pt x="1947" y="2085"/>
                  </a:cubicBezTo>
                  <a:cubicBezTo>
                    <a:pt x="1866" y="2027"/>
                    <a:pt x="1784" y="2003"/>
                    <a:pt x="1705" y="2003"/>
                  </a:cubicBezTo>
                  <a:cubicBezTo>
                    <a:pt x="1382" y="2003"/>
                    <a:pt x="1119" y="2415"/>
                    <a:pt x="1298" y="2717"/>
                  </a:cubicBezTo>
                  <a:cubicBezTo>
                    <a:pt x="1776" y="3554"/>
                    <a:pt x="2306" y="4374"/>
                    <a:pt x="2767" y="5211"/>
                  </a:cubicBezTo>
                  <a:cubicBezTo>
                    <a:pt x="2340" y="4733"/>
                    <a:pt x="1913" y="4237"/>
                    <a:pt x="1486" y="3776"/>
                  </a:cubicBezTo>
                  <a:cubicBezTo>
                    <a:pt x="1404" y="3689"/>
                    <a:pt x="1297" y="3652"/>
                    <a:pt x="1191" y="3652"/>
                  </a:cubicBezTo>
                  <a:cubicBezTo>
                    <a:pt x="919" y="3652"/>
                    <a:pt x="645" y="3897"/>
                    <a:pt x="768" y="4203"/>
                  </a:cubicBezTo>
                  <a:cubicBezTo>
                    <a:pt x="939" y="4647"/>
                    <a:pt x="1144" y="5092"/>
                    <a:pt x="1366" y="5536"/>
                  </a:cubicBezTo>
                  <a:cubicBezTo>
                    <a:pt x="1127" y="5416"/>
                    <a:pt x="905" y="5297"/>
                    <a:pt x="666" y="5194"/>
                  </a:cubicBezTo>
                  <a:cubicBezTo>
                    <a:pt x="600" y="5158"/>
                    <a:pt x="534" y="5142"/>
                    <a:pt x="472" y="5142"/>
                  </a:cubicBezTo>
                  <a:cubicBezTo>
                    <a:pt x="207" y="5142"/>
                    <a:pt x="1" y="5427"/>
                    <a:pt x="153" y="5690"/>
                  </a:cubicBezTo>
                  <a:cubicBezTo>
                    <a:pt x="443" y="6254"/>
                    <a:pt x="700" y="6852"/>
                    <a:pt x="956" y="7415"/>
                  </a:cubicBezTo>
                  <a:cubicBezTo>
                    <a:pt x="1003" y="7510"/>
                    <a:pt x="1083" y="7549"/>
                    <a:pt x="1164" y="7549"/>
                  </a:cubicBezTo>
                  <a:cubicBezTo>
                    <a:pt x="1319" y="7549"/>
                    <a:pt x="1479" y="7407"/>
                    <a:pt x="1434" y="7228"/>
                  </a:cubicBezTo>
                  <a:cubicBezTo>
                    <a:pt x="1349" y="6954"/>
                    <a:pt x="1247" y="6612"/>
                    <a:pt x="1161" y="6322"/>
                  </a:cubicBezTo>
                  <a:lnTo>
                    <a:pt x="1161" y="6322"/>
                  </a:lnTo>
                  <a:cubicBezTo>
                    <a:pt x="1588" y="6561"/>
                    <a:pt x="1998" y="6817"/>
                    <a:pt x="2391" y="7108"/>
                  </a:cubicBezTo>
                  <a:cubicBezTo>
                    <a:pt x="2458" y="7158"/>
                    <a:pt x="2528" y="7179"/>
                    <a:pt x="2597" y="7179"/>
                  </a:cubicBezTo>
                  <a:cubicBezTo>
                    <a:pt x="2811" y="7179"/>
                    <a:pt x="3011" y="6969"/>
                    <a:pt x="3023" y="6749"/>
                  </a:cubicBezTo>
                  <a:cubicBezTo>
                    <a:pt x="3297" y="7040"/>
                    <a:pt x="3587" y="7330"/>
                    <a:pt x="3895" y="7603"/>
                  </a:cubicBezTo>
                  <a:cubicBezTo>
                    <a:pt x="3982" y="7681"/>
                    <a:pt x="4090" y="7716"/>
                    <a:pt x="4197" y="7716"/>
                  </a:cubicBezTo>
                  <a:cubicBezTo>
                    <a:pt x="4466" y="7716"/>
                    <a:pt x="4727" y="7494"/>
                    <a:pt x="4630" y="7176"/>
                  </a:cubicBezTo>
                  <a:cubicBezTo>
                    <a:pt x="4407" y="6476"/>
                    <a:pt x="4117" y="5792"/>
                    <a:pt x="3775" y="5143"/>
                  </a:cubicBezTo>
                  <a:lnTo>
                    <a:pt x="3775" y="5143"/>
                  </a:lnTo>
                  <a:cubicBezTo>
                    <a:pt x="4390" y="5861"/>
                    <a:pt x="4988" y="6595"/>
                    <a:pt x="5655" y="7279"/>
                  </a:cubicBezTo>
                  <a:cubicBezTo>
                    <a:pt x="5754" y="7387"/>
                    <a:pt x="5866" y="7433"/>
                    <a:pt x="5974" y="7433"/>
                  </a:cubicBezTo>
                  <a:cubicBezTo>
                    <a:pt x="6291" y="7433"/>
                    <a:pt x="6572" y="7038"/>
                    <a:pt x="6407" y="6681"/>
                  </a:cubicBezTo>
                  <a:cubicBezTo>
                    <a:pt x="6372" y="6578"/>
                    <a:pt x="6304" y="6476"/>
                    <a:pt x="6253" y="6356"/>
                  </a:cubicBezTo>
                  <a:lnTo>
                    <a:pt x="6253" y="6356"/>
                  </a:lnTo>
                  <a:cubicBezTo>
                    <a:pt x="6612" y="6817"/>
                    <a:pt x="7005" y="7245"/>
                    <a:pt x="7415" y="7638"/>
                  </a:cubicBezTo>
                  <a:cubicBezTo>
                    <a:pt x="7525" y="7752"/>
                    <a:pt x="7646" y="7800"/>
                    <a:pt x="7761" y="7800"/>
                  </a:cubicBezTo>
                  <a:cubicBezTo>
                    <a:pt x="8126" y="7800"/>
                    <a:pt x="8427" y="7314"/>
                    <a:pt x="8115" y="6937"/>
                  </a:cubicBezTo>
                  <a:cubicBezTo>
                    <a:pt x="7927" y="6681"/>
                    <a:pt x="7739" y="6442"/>
                    <a:pt x="7534" y="6185"/>
                  </a:cubicBezTo>
                  <a:cubicBezTo>
                    <a:pt x="7842" y="6083"/>
                    <a:pt x="8064" y="5741"/>
                    <a:pt x="7859" y="5433"/>
                  </a:cubicBezTo>
                  <a:cubicBezTo>
                    <a:pt x="7637" y="5126"/>
                    <a:pt x="7449" y="4870"/>
                    <a:pt x="7244" y="4613"/>
                  </a:cubicBezTo>
                  <a:cubicBezTo>
                    <a:pt x="7688" y="4579"/>
                    <a:pt x="7893" y="4032"/>
                    <a:pt x="7603" y="3708"/>
                  </a:cubicBezTo>
                  <a:cubicBezTo>
                    <a:pt x="7380" y="3451"/>
                    <a:pt x="7193" y="3178"/>
                    <a:pt x="6987" y="2905"/>
                  </a:cubicBezTo>
                  <a:cubicBezTo>
                    <a:pt x="7227" y="2768"/>
                    <a:pt x="7295" y="2443"/>
                    <a:pt x="7141" y="2221"/>
                  </a:cubicBezTo>
                  <a:cubicBezTo>
                    <a:pt x="6987" y="1965"/>
                    <a:pt x="6851" y="1692"/>
                    <a:pt x="6714" y="1418"/>
                  </a:cubicBezTo>
                  <a:cubicBezTo>
                    <a:pt x="6748" y="1384"/>
                    <a:pt x="6782" y="1350"/>
                    <a:pt x="6800" y="1316"/>
                  </a:cubicBezTo>
                  <a:cubicBezTo>
                    <a:pt x="6812" y="1317"/>
                    <a:pt x="6825" y="1317"/>
                    <a:pt x="6837" y="1317"/>
                  </a:cubicBezTo>
                  <a:cubicBezTo>
                    <a:pt x="7322" y="1317"/>
                    <a:pt x="7507" y="677"/>
                    <a:pt x="7090" y="410"/>
                  </a:cubicBezTo>
                  <a:cubicBezTo>
                    <a:pt x="7039" y="376"/>
                    <a:pt x="6987" y="342"/>
                    <a:pt x="6919" y="308"/>
                  </a:cubicBezTo>
                  <a:cubicBezTo>
                    <a:pt x="6868" y="290"/>
                    <a:pt x="6834" y="273"/>
                    <a:pt x="6782" y="256"/>
                  </a:cubicBezTo>
                  <a:cubicBezTo>
                    <a:pt x="6629" y="154"/>
                    <a:pt x="6458" y="68"/>
                    <a:pt x="6287" y="17"/>
                  </a:cubicBezTo>
                  <a:cubicBezTo>
                    <a:pt x="6244" y="6"/>
                    <a:pt x="6201" y="1"/>
                    <a:pt x="6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54"/>
            <p:cNvGrpSpPr/>
            <p:nvPr/>
          </p:nvGrpSpPr>
          <p:grpSpPr>
            <a:xfrm>
              <a:off x="4294334" y="1739071"/>
              <a:ext cx="520067" cy="208495"/>
              <a:chOff x="4294334" y="1739071"/>
              <a:chExt cx="520067" cy="208495"/>
            </a:xfrm>
          </p:grpSpPr>
          <p:sp>
            <p:nvSpPr>
              <p:cNvPr id="1167" name="Google Shape;1167;p54"/>
              <p:cNvSpPr/>
              <p:nvPr/>
            </p:nvSpPr>
            <p:spPr>
              <a:xfrm>
                <a:off x="4294334" y="1739071"/>
                <a:ext cx="190244" cy="171079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4915" extrusionOk="0">
                    <a:moveTo>
                      <a:pt x="4061" y="0"/>
                    </a:moveTo>
                    <a:cubicBezTo>
                      <a:pt x="3757" y="0"/>
                      <a:pt x="3484" y="238"/>
                      <a:pt x="3484" y="575"/>
                    </a:cubicBezTo>
                    <a:lnTo>
                      <a:pt x="3484" y="609"/>
                    </a:lnTo>
                    <a:cubicBezTo>
                      <a:pt x="3352" y="543"/>
                      <a:pt x="3214" y="512"/>
                      <a:pt x="3073" y="512"/>
                    </a:cubicBezTo>
                    <a:cubicBezTo>
                      <a:pt x="2994" y="512"/>
                      <a:pt x="2914" y="522"/>
                      <a:pt x="2834" y="540"/>
                    </a:cubicBezTo>
                    <a:cubicBezTo>
                      <a:pt x="2629" y="609"/>
                      <a:pt x="2459" y="780"/>
                      <a:pt x="2407" y="1002"/>
                    </a:cubicBezTo>
                    <a:cubicBezTo>
                      <a:pt x="2295" y="803"/>
                      <a:pt x="2111" y="715"/>
                      <a:pt x="1927" y="715"/>
                    </a:cubicBezTo>
                    <a:cubicBezTo>
                      <a:pt x="1637" y="715"/>
                      <a:pt x="1348" y="936"/>
                      <a:pt x="1348" y="1292"/>
                    </a:cubicBezTo>
                    <a:cubicBezTo>
                      <a:pt x="1348" y="1480"/>
                      <a:pt x="1331" y="1668"/>
                      <a:pt x="1314" y="1856"/>
                    </a:cubicBezTo>
                    <a:lnTo>
                      <a:pt x="1057" y="1617"/>
                    </a:lnTo>
                    <a:cubicBezTo>
                      <a:pt x="939" y="1503"/>
                      <a:pt x="807" y="1454"/>
                      <a:pt x="680" y="1454"/>
                    </a:cubicBezTo>
                    <a:cubicBezTo>
                      <a:pt x="316" y="1454"/>
                      <a:pt x="0" y="1860"/>
                      <a:pt x="203" y="2266"/>
                    </a:cubicBezTo>
                    <a:cubicBezTo>
                      <a:pt x="459" y="2779"/>
                      <a:pt x="630" y="3342"/>
                      <a:pt x="852" y="3872"/>
                    </a:cubicBezTo>
                    <a:cubicBezTo>
                      <a:pt x="989" y="4231"/>
                      <a:pt x="1143" y="4914"/>
                      <a:pt x="1638" y="4914"/>
                    </a:cubicBezTo>
                    <a:cubicBezTo>
                      <a:pt x="1912" y="4914"/>
                      <a:pt x="2117" y="4658"/>
                      <a:pt x="2066" y="4402"/>
                    </a:cubicBezTo>
                    <a:cubicBezTo>
                      <a:pt x="2066" y="4402"/>
                      <a:pt x="2066" y="4368"/>
                      <a:pt x="2031" y="4231"/>
                    </a:cubicBezTo>
                    <a:cubicBezTo>
                      <a:pt x="2014" y="4111"/>
                      <a:pt x="1980" y="4060"/>
                      <a:pt x="1946" y="3958"/>
                    </a:cubicBezTo>
                    <a:cubicBezTo>
                      <a:pt x="1912" y="3872"/>
                      <a:pt x="1912" y="3838"/>
                      <a:pt x="1878" y="3770"/>
                    </a:cubicBezTo>
                    <a:cubicBezTo>
                      <a:pt x="2117" y="3718"/>
                      <a:pt x="2305" y="3496"/>
                      <a:pt x="2305" y="3240"/>
                    </a:cubicBezTo>
                    <a:cubicBezTo>
                      <a:pt x="2322" y="3001"/>
                      <a:pt x="2339" y="2744"/>
                      <a:pt x="2373" y="2505"/>
                    </a:cubicBezTo>
                    <a:cubicBezTo>
                      <a:pt x="2424" y="2539"/>
                      <a:pt x="2459" y="2591"/>
                      <a:pt x="2493" y="2642"/>
                    </a:cubicBezTo>
                    <a:cubicBezTo>
                      <a:pt x="2605" y="2830"/>
                      <a:pt x="2794" y="2918"/>
                      <a:pt x="2983" y="2918"/>
                    </a:cubicBezTo>
                    <a:cubicBezTo>
                      <a:pt x="3224" y="2918"/>
                      <a:pt x="3466" y="2774"/>
                      <a:pt x="3552" y="2505"/>
                    </a:cubicBezTo>
                    <a:cubicBezTo>
                      <a:pt x="3603" y="2334"/>
                      <a:pt x="3637" y="2164"/>
                      <a:pt x="3672" y="1993"/>
                    </a:cubicBezTo>
                    <a:lnTo>
                      <a:pt x="3723" y="2027"/>
                    </a:lnTo>
                    <a:cubicBezTo>
                      <a:pt x="3775" y="2041"/>
                      <a:pt x="3828" y="2048"/>
                      <a:pt x="3881" y="2048"/>
                    </a:cubicBezTo>
                    <a:cubicBezTo>
                      <a:pt x="4085" y="2048"/>
                      <a:pt x="4280" y="1944"/>
                      <a:pt x="4389" y="1753"/>
                    </a:cubicBezTo>
                    <a:cubicBezTo>
                      <a:pt x="4441" y="1668"/>
                      <a:pt x="4475" y="1583"/>
                      <a:pt x="4509" y="1497"/>
                    </a:cubicBezTo>
                    <a:cubicBezTo>
                      <a:pt x="4626" y="1556"/>
                      <a:pt x="4758" y="1582"/>
                      <a:pt x="4891" y="1582"/>
                    </a:cubicBezTo>
                    <a:cubicBezTo>
                      <a:pt x="4952" y="1582"/>
                      <a:pt x="5013" y="1576"/>
                      <a:pt x="5073" y="1566"/>
                    </a:cubicBezTo>
                    <a:cubicBezTo>
                      <a:pt x="5329" y="1497"/>
                      <a:pt x="5466" y="1241"/>
                      <a:pt x="5414" y="985"/>
                    </a:cubicBezTo>
                    <a:cubicBezTo>
                      <a:pt x="5329" y="506"/>
                      <a:pt x="4714" y="267"/>
                      <a:pt x="4355" y="79"/>
                    </a:cubicBezTo>
                    <a:cubicBezTo>
                      <a:pt x="4259" y="25"/>
                      <a:pt x="4159" y="0"/>
                      <a:pt x="4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4"/>
              <p:cNvSpPr/>
              <p:nvPr/>
            </p:nvSpPr>
            <p:spPr>
              <a:xfrm>
                <a:off x="4632928" y="1793126"/>
                <a:ext cx="181473" cy="154441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437" extrusionOk="0">
                    <a:moveTo>
                      <a:pt x="543" y="1"/>
                    </a:moveTo>
                    <a:cubicBezTo>
                      <a:pt x="265" y="1"/>
                      <a:pt x="1" y="215"/>
                      <a:pt x="112" y="559"/>
                    </a:cubicBezTo>
                    <a:cubicBezTo>
                      <a:pt x="197" y="833"/>
                      <a:pt x="351" y="1089"/>
                      <a:pt x="556" y="1294"/>
                    </a:cubicBezTo>
                    <a:cubicBezTo>
                      <a:pt x="932" y="1755"/>
                      <a:pt x="1410" y="2131"/>
                      <a:pt x="1684" y="2661"/>
                    </a:cubicBezTo>
                    <a:cubicBezTo>
                      <a:pt x="1787" y="2847"/>
                      <a:pt x="1952" y="2927"/>
                      <a:pt x="2120" y="2927"/>
                    </a:cubicBezTo>
                    <a:cubicBezTo>
                      <a:pt x="2398" y="2927"/>
                      <a:pt x="2681" y="2707"/>
                      <a:pt x="2692" y="2387"/>
                    </a:cubicBezTo>
                    <a:cubicBezTo>
                      <a:pt x="2692" y="2370"/>
                      <a:pt x="2692" y="2370"/>
                      <a:pt x="2692" y="2353"/>
                    </a:cubicBezTo>
                    <a:cubicBezTo>
                      <a:pt x="2846" y="2507"/>
                      <a:pt x="2965" y="2678"/>
                      <a:pt x="3068" y="2866"/>
                    </a:cubicBezTo>
                    <a:cubicBezTo>
                      <a:pt x="3136" y="3003"/>
                      <a:pt x="3273" y="3088"/>
                      <a:pt x="3427" y="3139"/>
                    </a:cubicBezTo>
                    <a:cubicBezTo>
                      <a:pt x="3461" y="3225"/>
                      <a:pt x="3546" y="3310"/>
                      <a:pt x="3632" y="3378"/>
                    </a:cubicBezTo>
                    <a:cubicBezTo>
                      <a:pt x="3734" y="3635"/>
                      <a:pt x="3819" y="3874"/>
                      <a:pt x="3939" y="4130"/>
                    </a:cubicBezTo>
                    <a:cubicBezTo>
                      <a:pt x="4044" y="4346"/>
                      <a:pt x="4234" y="4436"/>
                      <a:pt x="4430" y="4436"/>
                    </a:cubicBezTo>
                    <a:cubicBezTo>
                      <a:pt x="4810" y="4436"/>
                      <a:pt x="5213" y="4097"/>
                      <a:pt x="5067" y="3669"/>
                    </a:cubicBezTo>
                    <a:cubicBezTo>
                      <a:pt x="4947" y="3361"/>
                      <a:pt x="4845" y="3054"/>
                      <a:pt x="4708" y="2763"/>
                    </a:cubicBezTo>
                    <a:cubicBezTo>
                      <a:pt x="4520" y="2234"/>
                      <a:pt x="4383" y="1704"/>
                      <a:pt x="4178" y="1174"/>
                    </a:cubicBezTo>
                    <a:cubicBezTo>
                      <a:pt x="4088" y="903"/>
                      <a:pt x="3838" y="738"/>
                      <a:pt x="3569" y="738"/>
                    </a:cubicBezTo>
                    <a:cubicBezTo>
                      <a:pt x="3533" y="738"/>
                      <a:pt x="3497" y="741"/>
                      <a:pt x="3461" y="747"/>
                    </a:cubicBezTo>
                    <a:cubicBezTo>
                      <a:pt x="3358" y="611"/>
                      <a:pt x="3256" y="491"/>
                      <a:pt x="3119" y="354"/>
                    </a:cubicBezTo>
                    <a:cubicBezTo>
                      <a:pt x="2999" y="241"/>
                      <a:pt x="2848" y="188"/>
                      <a:pt x="2699" y="188"/>
                    </a:cubicBezTo>
                    <a:cubicBezTo>
                      <a:pt x="2464" y="188"/>
                      <a:pt x="2232" y="319"/>
                      <a:pt x="2128" y="559"/>
                    </a:cubicBezTo>
                    <a:cubicBezTo>
                      <a:pt x="1889" y="576"/>
                      <a:pt x="1701" y="730"/>
                      <a:pt x="1615" y="952"/>
                    </a:cubicBezTo>
                    <a:cubicBezTo>
                      <a:pt x="1376" y="713"/>
                      <a:pt x="1154" y="474"/>
                      <a:pt x="949" y="200"/>
                    </a:cubicBezTo>
                    <a:cubicBezTo>
                      <a:pt x="847" y="63"/>
                      <a:pt x="693" y="1"/>
                      <a:pt x="5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9" name="Google Shape;1169;p54"/>
            <p:cNvGrpSpPr/>
            <p:nvPr/>
          </p:nvGrpSpPr>
          <p:grpSpPr>
            <a:xfrm>
              <a:off x="4294011" y="1749165"/>
              <a:ext cx="514080" cy="638161"/>
              <a:chOff x="4294011" y="1749165"/>
              <a:chExt cx="514080" cy="638161"/>
            </a:xfrm>
          </p:grpSpPr>
          <p:sp>
            <p:nvSpPr>
              <p:cNvPr id="1170" name="Google Shape;1170;p54"/>
              <p:cNvSpPr/>
              <p:nvPr/>
            </p:nvSpPr>
            <p:spPr>
              <a:xfrm>
                <a:off x="4316854" y="1749165"/>
                <a:ext cx="491238" cy="638161"/>
              </a:xfrm>
              <a:custGeom>
                <a:avLst/>
                <a:gdLst/>
                <a:ahLst/>
                <a:cxnLst/>
                <a:rect l="l" t="t" r="r" b="b"/>
                <a:pathLst>
                  <a:path w="14114" h="18334" extrusionOk="0">
                    <a:moveTo>
                      <a:pt x="7106" y="469"/>
                    </a:moveTo>
                    <a:cubicBezTo>
                      <a:pt x="7273" y="469"/>
                      <a:pt x="7445" y="486"/>
                      <a:pt x="7621" y="524"/>
                    </a:cubicBezTo>
                    <a:cubicBezTo>
                      <a:pt x="7553" y="541"/>
                      <a:pt x="7501" y="541"/>
                      <a:pt x="7433" y="558"/>
                    </a:cubicBezTo>
                    <a:cubicBezTo>
                      <a:pt x="7285" y="591"/>
                      <a:pt x="7343" y="798"/>
                      <a:pt x="7485" y="798"/>
                    </a:cubicBezTo>
                    <a:cubicBezTo>
                      <a:pt x="7490" y="798"/>
                      <a:pt x="7496" y="798"/>
                      <a:pt x="7501" y="797"/>
                    </a:cubicBezTo>
                    <a:cubicBezTo>
                      <a:pt x="7616" y="779"/>
                      <a:pt x="7725" y="770"/>
                      <a:pt x="7830" y="770"/>
                    </a:cubicBezTo>
                    <a:cubicBezTo>
                      <a:pt x="8803" y="770"/>
                      <a:pt x="9354" y="1524"/>
                      <a:pt x="9586" y="2403"/>
                    </a:cubicBezTo>
                    <a:cubicBezTo>
                      <a:pt x="9535" y="2472"/>
                      <a:pt x="9535" y="2591"/>
                      <a:pt x="9637" y="2608"/>
                    </a:cubicBezTo>
                    <a:cubicBezTo>
                      <a:pt x="9705" y="2899"/>
                      <a:pt x="9740" y="3206"/>
                      <a:pt x="9740" y="3514"/>
                    </a:cubicBezTo>
                    <a:cubicBezTo>
                      <a:pt x="9740" y="5166"/>
                      <a:pt x="8641" y="6436"/>
                      <a:pt x="6970" y="6436"/>
                    </a:cubicBezTo>
                    <a:cubicBezTo>
                      <a:pt x="6948" y="6436"/>
                      <a:pt x="6926" y="6436"/>
                      <a:pt x="6903" y="6436"/>
                    </a:cubicBezTo>
                    <a:cubicBezTo>
                      <a:pt x="2676" y="6338"/>
                      <a:pt x="4068" y="469"/>
                      <a:pt x="7106" y="469"/>
                    </a:cubicBezTo>
                    <a:close/>
                    <a:moveTo>
                      <a:pt x="4767" y="5923"/>
                    </a:moveTo>
                    <a:cubicBezTo>
                      <a:pt x="5297" y="6384"/>
                      <a:pt x="5963" y="6658"/>
                      <a:pt x="6664" y="6675"/>
                    </a:cubicBezTo>
                    <a:cubicBezTo>
                      <a:pt x="6772" y="6688"/>
                      <a:pt x="6881" y="6694"/>
                      <a:pt x="6989" y="6694"/>
                    </a:cubicBezTo>
                    <a:cubicBezTo>
                      <a:pt x="7459" y="6694"/>
                      <a:pt x="7922" y="6576"/>
                      <a:pt x="8338" y="6367"/>
                    </a:cubicBezTo>
                    <a:lnTo>
                      <a:pt x="8338" y="6367"/>
                    </a:lnTo>
                    <a:cubicBezTo>
                      <a:pt x="8014" y="7409"/>
                      <a:pt x="8458" y="8674"/>
                      <a:pt x="8714" y="9682"/>
                    </a:cubicBezTo>
                    <a:cubicBezTo>
                      <a:pt x="8936" y="10553"/>
                      <a:pt x="9193" y="11425"/>
                      <a:pt x="9381" y="12296"/>
                    </a:cubicBezTo>
                    <a:cubicBezTo>
                      <a:pt x="9466" y="12740"/>
                      <a:pt x="9517" y="13168"/>
                      <a:pt x="9552" y="13612"/>
                    </a:cubicBezTo>
                    <a:cubicBezTo>
                      <a:pt x="9563" y="13825"/>
                      <a:pt x="8748" y="13857"/>
                      <a:pt x="8183" y="13857"/>
                    </a:cubicBezTo>
                    <a:cubicBezTo>
                      <a:pt x="7932" y="13857"/>
                      <a:pt x="7730" y="13851"/>
                      <a:pt x="7672" y="13851"/>
                    </a:cubicBezTo>
                    <a:cubicBezTo>
                      <a:pt x="7243" y="13872"/>
                      <a:pt x="6813" y="13882"/>
                      <a:pt x="6385" y="13882"/>
                    </a:cubicBezTo>
                    <a:cubicBezTo>
                      <a:pt x="5791" y="13882"/>
                      <a:pt x="5200" y="13864"/>
                      <a:pt x="4614" y="13834"/>
                    </a:cubicBezTo>
                    <a:cubicBezTo>
                      <a:pt x="3964" y="13783"/>
                      <a:pt x="3332" y="13714"/>
                      <a:pt x="2700" y="13595"/>
                    </a:cubicBezTo>
                    <a:cubicBezTo>
                      <a:pt x="1777" y="13441"/>
                      <a:pt x="2068" y="12911"/>
                      <a:pt x="2256" y="12228"/>
                    </a:cubicBezTo>
                    <a:cubicBezTo>
                      <a:pt x="2871" y="10024"/>
                      <a:pt x="3418" y="7820"/>
                      <a:pt x="4767" y="5923"/>
                    </a:cubicBezTo>
                    <a:close/>
                    <a:moveTo>
                      <a:pt x="2974" y="1"/>
                    </a:moveTo>
                    <a:cubicBezTo>
                      <a:pt x="2231" y="1"/>
                      <a:pt x="1541" y="416"/>
                      <a:pt x="1008" y="917"/>
                    </a:cubicBezTo>
                    <a:cubicBezTo>
                      <a:pt x="428" y="1446"/>
                      <a:pt x="0" y="2232"/>
                      <a:pt x="17" y="3035"/>
                    </a:cubicBezTo>
                    <a:cubicBezTo>
                      <a:pt x="69" y="3924"/>
                      <a:pt x="838" y="4436"/>
                      <a:pt x="1607" y="4693"/>
                    </a:cubicBezTo>
                    <a:cubicBezTo>
                      <a:pt x="1618" y="4695"/>
                      <a:pt x="1628" y="4696"/>
                      <a:pt x="1639" y="4696"/>
                    </a:cubicBezTo>
                    <a:cubicBezTo>
                      <a:pt x="1708" y="4696"/>
                      <a:pt x="1760" y="4648"/>
                      <a:pt x="1760" y="4573"/>
                    </a:cubicBezTo>
                    <a:cubicBezTo>
                      <a:pt x="1897" y="3202"/>
                      <a:pt x="2646" y="1899"/>
                      <a:pt x="4005" y="1899"/>
                    </a:cubicBezTo>
                    <a:cubicBezTo>
                      <a:pt x="4171" y="1899"/>
                      <a:pt x="4345" y="1918"/>
                      <a:pt x="4528" y="1959"/>
                    </a:cubicBezTo>
                    <a:cubicBezTo>
                      <a:pt x="3845" y="3223"/>
                      <a:pt x="3725" y="4864"/>
                      <a:pt x="4682" y="5855"/>
                    </a:cubicBezTo>
                    <a:cubicBezTo>
                      <a:pt x="2922" y="8042"/>
                      <a:pt x="2410" y="10861"/>
                      <a:pt x="1641" y="13475"/>
                    </a:cubicBezTo>
                    <a:cubicBezTo>
                      <a:pt x="1624" y="13543"/>
                      <a:pt x="1658" y="13629"/>
                      <a:pt x="1726" y="13646"/>
                    </a:cubicBezTo>
                    <a:cubicBezTo>
                      <a:pt x="3288" y="14040"/>
                      <a:pt x="4879" y="14143"/>
                      <a:pt x="6500" y="14143"/>
                    </a:cubicBezTo>
                    <a:cubicBezTo>
                      <a:pt x="6634" y="14143"/>
                      <a:pt x="6769" y="14143"/>
                      <a:pt x="6903" y="14141"/>
                    </a:cubicBezTo>
                    <a:lnTo>
                      <a:pt x="6903" y="14141"/>
                    </a:lnTo>
                    <a:cubicBezTo>
                      <a:pt x="6903" y="14141"/>
                      <a:pt x="6886" y="14159"/>
                      <a:pt x="6886" y="14159"/>
                    </a:cubicBezTo>
                    <a:cubicBezTo>
                      <a:pt x="6818" y="15150"/>
                      <a:pt x="6271" y="16465"/>
                      <a:pt x="6732" y="17422"/>
                    </a:cubicBezTo>
                    <a:cubicBezTo>
                      <a:pt x="6969" y="17895"/>
                      <a:pt x="7567" y="18333"/>
                      <a:pt x="8140" y="18333"/>
                    </a:cubicBezTo>
                    <a:cubicBezTo>
                      <a:pt x="8272" y="18333"/>
                      <a:pt x="8402" y="18310"/>
                      <a:pt x="8526" y="18259"/>
                    </a:cubicBezTo>
                    <a:cubicBezTo>
                      <a:pt x="8971" y="18071"/>
                      <a:pt x="9142" y="17542"/>
                      <a:pt x="8919" y="17132"/>
                    </a:cubicBezTo>
                    <a:cubicBezTo>
                      <a:pt x="8712" y="16695"/>
                      <a:pt x="8192" y="16531"/>
                      <a:pt x="7692" y="16531"/>
                    </a:cubicBezTo>
                    <a:cubicBezTo>
                      <a:pt x="7408" y="16531"/>
                      <a:pt x="7131" y="16584"/>
                      <a:pt x="6920" y="16670"/>
                    </a:cubicBezTo>
                    <a:cubicBezTo>
                      <a:pt x="6852" y="16704"/>
                      <a:pt x="6852" y="16841"/>
                      <a:pt x="6954" y="16841"/>
                    </a:cubicBezTo>
                    <a:cubicBezTo>
                      <a:pt x="7200" y="16834"/>
                      <a:pt x="7469" y="16796"/>
                      <a:pt x="7730" y="16796"/>
                    </a:cubicBezTo>
                    <a:cubicBezTo>
                      <a:pt x="8086" y="16796"/>
                      <a:pt x="8426" y="16867"/>
                      <a:pt x="8663" y="17183"/>
                    </a:cubicBezTo>
                    <a:cubicBezTo>
                      <a:pt x="8998" y="17635"/>
                      <a:pt x="8577" y="18072"/>
                      <a:pt x="8109" y="18072"/>
                    </a:cubicBezTo>
                    <a:cubicBezTo>
                      <a:pt x="8100" y="18072"/>
                      <a:pt x="8091" y="18072"/>
                      <a:pt x="8082" y="18071"/>
                    </a:cubicBezTo>
                    <a:cubicBezTo>
                      <a:pt x="6100" y="18003"/>
                      <a:pt x="7040" y="15320"/>
                      <a:pt x="7023" y="14159"/>
                    </a:cubicBezTo>
                    <a:cubicBezTo>
                      <a:pt x="7023" y="14159"/>
                      <a:pt x="7023" y="14141"/>
                      <a:pt x="7006" y="14141"/>
                    </a:cubicBezTo>
                    <a:cubicBezTo>
                      <a:pt x="7894" y="14124"/>
                      <a:pt x="8783" y="14073"/>
                      <a:pt x="9671" y="14039"/>
                    </a:cubicBezTo>
                    <a:cubicBezTo>
                      <a:pt x="9740" y="14039"/>
                      <a:pt x="9808" y="13971"/>
                      <a:pt x="9808" y="13902"/>
                    </a:cubicBezTo>
                    <a:cubicBezTo>
                      <a:pt x="9859" y="11408"/>
                      <a:pt x="7963" y="8742"/>
                      <a:pt x="8629" y="6282"/>
                    </a:cubicBezTo>
                    <a:cubicBezTo>
                      <a:pt x="8629" y="6265"/>
                      <a:pt x="8629" y="6231"/>
                      <a:pt x="8629" y="6196"/>
                    </a:cubicBezTo>
                    <a:cubicBezTo>
                      <a:pt x="9688" y="5445"/>
                      <a:pt x="10081" y="3941"/>
                      <a:pt x="9910" y="2659"/>
                    </a:cubicBezTo>
                    <a:lnTo>
                      <a:pt x="9910" y="2659"/>
                    </a:lnTo>
                    <a:cubicBezTo>
                      <a:pt x="11311" y="3052"/>
                      <a:pt x="12302" y="4471"/>
                      <a:pt x="11653" y="5940"/>
                    </a:cubicBezTo>
                    <a:cubicBezTo>
                      <a:pt x="11623" y="6015"/>
                      <a:pt x="11672" y="6117"/>
                      <a:pt x="11755" y="6117"/>
                    </a:cubicBezTo>
                    <a:cubicBezTo>
                      <a:pt x="11766" y="6117"/>
                      <a:pt x="11778" y="6115"/>
                      <a:pt x="11790" y="6111"/>
                    </a:cubicBezTo>
                    <a:cubicBezTo>
                      <a:pt x="13533" y="5530"/>
                      <a:pt x="14114" y="3873"/>
                      <a:pt x="13174" y="2284"/>
                    </a:cubicBezTo>
                    <a:cubicBezTo>
                      <a:pt x="12740" y="1547"/>
                      <a:pt x="12024" y="1092"/>
                      <a:pt x="11331" y="1092"/>
                    </a:cubicBezTo>
                    <a:cubicBezTo>
                      <a:pt x="10771" y="1092"/>
                      <a:pt x="10226" y="1391"/>
                      <a:pt x="9859" y="2079"/>
                    </a:cubicBezTo>
                    <a:cubicBezTo>
                      <a:pt x="9836" y="2136"/>
                      <a:pt x="9883" y="2186"/>
                      <a:pt x="9932" y="2186"/>
                    </a:cubicBezTo>
                    <a:cubicBezTo>
                      <a:pt x="9955" y="2186"/>
                      <a:pt x="9979" y="2175"/>
                      <a:pt x="9996" y="2147"/>
                    </a:cubicBezTo>
                    <a:cubicBezTo>
                      <a:pt x="10385" y="1563"/>
                      <a:pt x="10856" y="1307"/>
                      <a:pt x="11327" y="1307"/>
                    </a:cubicBezTo>
                    <a:cubicBezTo>
                      <a:pt x="11932" y="1307"/>
                      <a:pt x="12537" y="1729"/>
                      <a:pt x="12969" y="2420"/>
                    </a:cubicBezTo>
                    <a:cubicBezTo>
                      <a:pt x="13823" y="3753"/>
                      <a:pt x="13328" y="5188"/>
                      <a:pt x="11961" y="5786"/>
                    </a:cubicBezTo>
                    <a:cubicBezTo>
                      <a:pt x="12405" y="4249"/>
                      <a:pt x="11414" y="2677"/>
                      <a:pt x="9842" y="2403"/>
                    </a:cubicBezTo>
                    <a:cubicBezTo>
                      <a:pt x="9620" y="1378"/>
                      <a:pt x="8988" y="541"/>
                      <a:pt x="8031" y="507"/>
                    </a:cubicBezTo>
                    <a:cubicBezTo>
                      <a:pt x="7667" y="313"/>
                      <a:pt x="7308" y="227"/>
                      <a:pt x="6963" y="227"/>
                    </a:cubicBezTo>
                    <a:cubicBezTo>
                      <a:pt x="6029" y="227"/>
                      <a:pt x="5197" y="863"/>
                      <a:pt x="4648" y="1737"/>
                    </a:cubicBezTo>
                    <a:cubicBezTo>
                      <a:pt x="4413" y="1675"/>
                      <a:pt x="4191" y="1647"/>
                      <a:pt x="3981" y="1647"/>
                    </a:cubicBezTo>
                    <a:cubicBezTo>
                      <a:pt x="2558" y="1647"/>
                      <a:pt x="1717" y="2973"/>
                      <a:pt x="1538" y="4402"/>
                    </a:cubicBezTo>
                    <a:cubicBezTo>
                      <a:pt x="838" y="4146"/>
                      <a:pt x="274" y="3668"/>
                      <a:pt x="291" y="2882"/>
                    </a:cubicBezTo>
                    <a:cubicBezTo>
                      <a:pt x="291" y="2198"/>
                      <a:pt x="735" y="1566"/>
                      <a:pt x="1196" y="1105"/>
                    </a:cubicBezTo>
                    <a:cubicBezTo>
                      <a:pt x="1675" y="592"/>
                      <a:pt x="2324" y="285"/>
                      <a:pt x="3008" y="250"/>
                    </a:cubicBezTo>
                    <a:cubicBezTo>
                      <a:pt x="3332" y="250"/>
                      <a:pt x="3657" y="370"/>
                      <a:pt x="3913" y="575"/>
                    </a:cubicBezTo>
                    <a:cubicBezTo>
                      <a:pt x="4221" y="831"/>
                      <a:pt x="4306" y="1241"/>
                      <a:pt x="4580" y="1498"/>
                    </a:cubicBezTo>
                    <a:cubicBezTo>
                      <a:pt x="4589" y="1502"/>
                      <a:pt x="4599" y="1504"/>
                      <a:pt x="4609" y="1504"/>
                    </a:cubicBezTo>
                    <a:cubicBezTo>
                      <a:pt x="4637" y="1504"/>
                      <a:pt x="4665" y="1488"/>
                      <a:pt x="4665" y="1463"/>
                    </a:cubicBezTo>
                    <a:cubicBezTo>
                      <a:pt x="4750" y="746"/>
                      <a:pt x="3811" y="62"/>
                      <a:pt x="3178" y="11"/>
                    </a:cubicBezTo>
                    <a:cubicBezTo>
                      <a:pt x="3110" y="4"/>
                      <a:pt x="3042" y="1"/>
                      <a:pt x="29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4"/>
              <p:cNvSpPr/>
              <p:nvPr/>
            </p:nvSpPr>
            <p:spPr>
              <a:xfrm>
                <a:off x="4496384" y="1904958"/>
                <a:ext cx="115309" cy="4695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1349" extrusionOk="0">
                    <a:moveTo>
                      <a:pt x="3210" y="1"/>
                    </a:moveTo>
                    <a:cubicBezTo>
                      <a:pt x="3188" y="1"/>
                      <a:pt x="3166" y="9"/>
                      <a:pt x="3146" y="29"/>
                    </a:cubicBezTo>
                    <a:cubicBezTo>
                      <a:pt x="2685" y="507"/>
                      <a:pt x="2429" y="934"/>
                      <a:pt x="1728" y="1105"/>
                    </a:cubicBezTo>
                    <a:cubicBezTo>
                      <a:pt x="1626" y="1128"/>
                      <a:pt x="1519" y="1139"/>
                      <a:pt x="1413" y="1139"/>
                    </a:cubicBezTo>
                    <a:cubicBezTo>
                      <a:pt x="1200" y="1139"/>
                      <a:pt x="988" y="1094"/>
                      <a:pt x="805" y="1003"/>
                    </a:cubicBezTo>
                    <a:cubicBezTo>
                      <a:pt x="430" y="815"/>
                      <a:pt x="395" y="422"/>
                      <a:pt x="293" y="80"/>
                    </a:cubicBezTo>
                    <a:cubicBezTo>
                      <a:pt x="284" y="46"/>
                      <a:pt x="259" y="29"/>
                      <a:pt x="233" y="29"/>
                    </a:cubicBezTo>
                    <a:cubicBezTo>
                      <a:pt x="207" y="29"/>
                      <a:pt x="182" y="46"/>
                      <a:pt x="173" y="80"/>
                    </a:cubicBezTo>
                    <a:cubicBezTo>
                      <a:pt x="1" y="959"/>
                      <a:pt x="662" y="1348"/>
                      <a:pt x="1421" y="1348"/>
                    </a:cubicBezTo>
                    <a:cubicBezTo>
                      <a:pt x="2241" y="1348"/>
                      <a:pt x="3176" y="895"/>
                      <a:pt x="3300" y="114"/>
                    </a:cubicBezTo>
                    <a:cubicBezTo>
                      <a:pt x="3312" y="53"/>
                      <a:pt x="3263" y="1"/>
                      <a:pt x="32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4"/>
              <p:cNvSpPr/>
              <p:nvPr/>
            </p:nvSpPr>
            <p:spPr>
              <a:xfrm>
                <a:off x="4568989" y="1841263"/>
                <a:ext cx="20883" cy="48348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389" extrusionOk="0">
                    <a:moveTo>
                      <a:pt x="221" y="1"/>
                    </a:moveTo>
                    <a:cubicBezTo>
                      <a:pt x="163" y="1"/>
                      <a:pt x="103" y="39"/>
                      <a:pt x="86" y="116"/>
                    </a:cubicBezTo>
                    <a:cubicBezTo>
                      <a:pt x="86" y="270"/>
                      <a:pt x="69" y="441"/>
                      <a:pt x="52" y="594"/>
                    </a:cubicBezTo>
                    <a:cubicBezTo>
                      <a:pt x="52" y="714"/>
                      <a:pt x="1" y="885"/>
                      <a:pt x="86" y="987"/>
                    </a:cubicBezTo>
                    <a:lnTo>
                      <a:pt x="86" y="1261"/>
                    </a:lnTo>
                    <a:cubicBezTo>
                      <a:pt x="86" y="1346"/>
                      <a:pt x="146" y="1389"/>
                      <a:pt x="206" y="1389"/>
                    </a:cubicBezTo>
                    <a:cubicBezTo>
                      <a:pt x="266" y="1389"/>
                      <a:pt x="326" y="1346"/>
                      <a:pt x="326" y="1261"/>
                    </a:cubicBezTo>
                    <a:cubicBezTo>
                      <a:pt x="326" y="1175"/>
                      <a:pt x="343" y="1073"/>
                      <a:pt x="360" y="987"/>
                    </a:cubicBezTo>
                    <a:cubicBezTo>
                      <a:pt x="377" y="1022"/>
                      <a:pt x="394" y="1039"/>
                      <a:pt x="411" y="1073"/>
                    </a:cubicBezTo>
                    <a:cubicBezTo>
                      <a:pt x="432" y="1094"/>
                      <a:pt x="455" y="1102"/>
                      <a:pt x="476" y="1102"/>
                    </a:cubicBezTo>
                    <a:cubicBezTo>
                      <a:pt x="543" y="1102"/>
                      <a:pt x="599" y="1018"/>
                      <a:pt x="548" y="953"/>
                    </a:cubicBezTo>
                    <a:cubicBezTo>
                      <a:pt x="445" y="765"/>
                      <a:pt x="411" y="560"/>
                      <a:pt x="462" y="372"/>
                    </a:cubicBezTo>
                    <a:cubicBezTo>
                      <a:pt x="462" y="313"/>
                      <a:pt x="424" y="266"/>
                      <a:pt x="369" y="266"/>
                    </a:cubicBezTo>
                    <a:cubicBezTo>
                      <a:pt x="360" y="266"/>
                      <a:pt x="352" y="268"/>
                      <a:pt x="343" y="270"/>
                    </a:cubicBezTo>
                    <a:lnTo>
                      <a:pt x="343" y="116"/>
                    </a:lnTo>
                    <a:cubicBezTo>
                      <a:pt x="334" y="39"/>
                      <a:pt x="279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4"/>
              <p:cNvSpPr/>
              <p:nvPr/>
            </p:nvSpPr>
            <p:spPr>
              <a:xfrm>
                <a:off x="4523811" y="1845440"/>
                <a:ext cx="16672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393" extrusionOk="0">
                    <a:moveTo>
                      <a:pt x="223" y="0"/>
                    </a:moveTo>
                    <a:cubicBezTo>
                      <a:pt x="171" y="0"/>
                      <a:pt x="120" y="39"/>
                      <a:pt x="120" y="116"/>
                    </a:cubicBezTo>
                    <a:cubicBezTo>
                      <a:pt x="120" y="457"/>
                      <a:pt x="17" y="799"/>
                      <a:pt x="17" y="1141"/>
                    </a:cubicBezTo>
                    <a:cubicBezTo>
                      <a:pt x="0" y="1192"/>
                      <a:pt x="52" y="1226"/>
                      <a:pt x="103" y="1226"/>
                    </a:cubicBezTo>
                    <a:lnTo>
                      <a:pt x="103" y="1277"/>
                    </a:lnTo>
                    <a:cubicBezTo>
                      <a:pt x="103" y="1354"/>
                      <a:pt x="163" y="1393"/>
                      <a:pt x="223" y="1393"/>
                    </a:cubicBezTo>
                    <a:cubicBezTo>
                      <a:pt x="282" y="1393"/>
                      <a:pt x="342" y="1354"/>
                      <a:pt x="342" y="1277"/>
                    </a:cubicBezTo>
                    <a:cubicBezTo>
                      <a:pt x="342" y="1124"/>
                      <a:pt x="376" y="953"/>
                      <a:pt x="393" y="799"/>
                    </a:cubicBezTo>
                    <a:cubicBezTo>
                      <a:pt x="393" y="697"/>
                      <a:pt x="410" y="611"/>
                      <a:pt x="428" y="509"/>
                    </a:cubicBezTo>
                    <a:cubicBezTo>
                      <a:pt x="428" y="474"/>
                      <a:pt x="445" y="440"/>
                      <a:pt x="445" y="406"/>
                    </a:cubicBezTo>
                    <a:cubicBezTo>
                      <a:pt x="479" y="355"/>
                      <a:pt x="479" y="304"/>
                      <a:pt x="462" y="269"/>
                    </a:cubicBezTo>
                    <a:cubicBezTo>
                      <a:pt x="448" y="213"/>
                      <a:pt x="410" y="180"/>
                      <a:pt x="359" y="180"/>
                    </a:cubicBezTo>
                    <a:cubicBezTo>
                      <a:pt x="348" y="180"/>
                      <a:pt x="337" y="181"/>
                      <a:pt x="325" y="184"/>
                    </a:cubicBezTo>
                    <a:lnTo>
                      <a:pt x="325" y="116"/>
                    </a:lnTo>
                    <a:cubicBezTo>
                      <a:pt x="325" y="39"/>
                      <a:pt x="274" y="0"/>
                      <a:pt x="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4"/>
              <p:cNvSpPr/>
              <p:nvPr/>
            </p:nvSpPr>
            <p:spPr>
              <a:xfrm>
                <a:off x="4379888" y="2240317"/>
                <a:ext cx="95192" cy="121269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3484" extrusionOk="0">
                    <a:moveTo>
                      <a:pt x="1264" y="2061"/>
                    </a:moveTo>
                    <a:cubicBezTo>
                      <a:pt x="1556" y="2061"/>
                      <a:pt x="1869" y="2146"/>
                      <a:pt x="2136" y="2217"/>
                    </a:cubicBezTo>
                    <a:cubicBezTo>
                      <a:pt x="2145" y="2226"/>
                      <a:pt x="2153" y="2230"/>
                      <a:pt x="2162" y="2230"/>
                    </a:cubicBezTo>
                    <a:cubicBezTo>
                      <a:pt x="2170" y="2230"/>
                      <a:pt x="2179" y="2226"/>
                      <a:pt x="2188" y="2217"/>
                    </a:cubicBezTo>
                    <a:lnTo>
                      <a:pt x="2188" y="2217"/>
                    </a:lnTo>
                    <a:cubicBezTo>
                      <a:pt x="2051" y="2730"/>
                      <a:pt x="1778" y="3140"/>
                      <a:pt x="1077" y="3208"/>
                    </a:cubicBezTo>
                    <a:cubicBezTo>
                      <a:pt x="1047" y="3211"/>
                      <a:pt x="1017" y="3213"/>
                      <a:pt x="989" y="3213"/>
                    </a:cubicBezTo>
                    <a:cubicBezTo>
                      <a:pt x="493" y="3213"/>
                      <a:pt x="193" y="2806"/>
                      <a:pt x="564" y="2354"/>
                    </a:cubicBezTo>
                    <a:cubicBezTo>
                      <a:pt x="744" y="2133"/>
                      <a:pt x="995" y="2061"/>
                      <a:pt x="1264" y="2061"/>
                    </a:cubicBezTo>
                    <a:close/>
                    <a:moveTo>
                      <a:pt x="2534" y="1"/>
                    </a:moveTo>
                    <a:cubicBezTo>
                      <a:pt x="2513" y="1"/>
                      <a:pt x="2492" y="10"/>
                      <a:pt x="2478" y="30"/>
                    </a:cubicBezTo>
                    <a:cubicBezTo>
                      <a:pt x="2290" y="594"/>
                      <a:pt x="2358" y="1397"/>
                      <a:pt x="2222" y="2064"/>
                    </a:cubicBezTo>
                    <a:lnTo>
                      <a:pt x="2205" y="2047"/>
                    </a:lnTo>
                    <a:cubicBezTo>
                      <a:pt x="1946" y="1890"/>
                      <a:pt x="1645" y="1805"/>
                      <a:pt x="1347" y="1805"/>
                    </a:cubicBezTo>
                    <a:cubicBezTo>
                      <a:pt x="994" y="1805"/>
                      <a:pt x="645" y="1924"/>
                      <a:pt x="376" y="2183"/>
                    </a:cubicBezTo>
                    <a:cubicBezTo>
                      <a:pt x="86" y="2457"/>
                      <a:pt x="1" y="3003"/>
                      <a:pt x="359" y="3277"/>
                    </a:cubicBezTo>
                    <a:cubicBezTo>
                      <a:pt x="544" y="3421"/>
                      <a:pt x="767" y="3484"/>
                      <a:pt x="995" y="3484"/>
                    </a:cubicBezTo>
                    <a:cubicBezTo>
                      <a:pt x="1441" y="3484"/>
                      <a:pt x="1911" y="3246"/>
                      <a:pt x="2170" y="2918"/>
                    </a:cubicBezTo>
                    <a:cubicBezTo>
                      <a:pt x="2734" y="2217"/>
                      <a:pt x="2444" y="902"/>
                      <a:pt x="2598" y="65"/>
                    </a:cubicBezTo>
                    <a:cubicBezTo>
                      <a:pt x="2598" y="23"/>
                      <a:pt x="2566" y="1"/>
                      <a:pt x="25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4"/>
              <p:cNvSpPr/>
              <p:nvPr/>
            </p:nvSpPr>
            <p:spPr>
              <a:xfrm rot="-1485771">
                <a:off x="4298712" y="2004740"/>
                <a:ext cx="181474" cy="62285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01" extrusionOk="0">
                    <a:moveTo>
                      <a:pt x="1360" y="0"/>
                    </a:moveTo>
                    <a:cubicBezTo>
                      <a:pt x="1106" y="0"/>
                      <a:pt x="853" y="217"/>
                      <a:pt x="786" y="505"/>
                    </a:cubicBezTo>
                    <a:cubicBezTo>
                      <a:pt x="774" y="554"/>
                      <a:pt x="814" y="594"/>
                      <a:pt x="851" y="594"/>
                    </a:cubicBezTo>
                    <a:cubicBezTo>
                      <a:pt x="865" y="594"/>
                      <a:pt x="879" y="587"/>
                      <a:pt x="889" y="573"/>
                    </a:cubicBezTo>
                    <a:cubicBezTo>
                      <a:pt x="1039" y="422"/>
                      <a:pt x="1205" y="217"/>
                      <a:pt x="1371" y="217"/>
                    </a:cubicBezTo>
                    <a:cubicBezTo>
                      <a:pt x="1450" y="217"/>
                      <a:pt x="1529" y="264"/>
                      <a:pt x="1606" y="385"/>
                    </a:cubicBezTo>
                    <a:cubicBezTo>
                      <a:pt x="1777" y="675"/>
                      <a:pt x="1743" y="1051"/>
                      <a:pt x="1487" y="1273"/>
                    </a:cubicBezTo>
                    <a:cubicBezTo>
                      <a:pt x="1343" y="1417"/>
                      <a:pt x="1116" y="1502"/>
                      <a:pt x="899" y="1502"/>
                    </a:cubicBezTo>
                    <a:cubicBezTo>
                      <a:pt x="676" y="1502"/>
                      <a:pt x="463" y="1413"/>
                      <a:pt x="359" y="1205"/>
                    </a:cubicBezTo>
                    <a:cubicBezTo>
                      <a:pt x="154" y="795"/>
                      <a:pt x="462" y="419"/>
                      <a:pt x="769" y="231"/>
                    </a:cubicBezTo>
                    <a:cubicBezTo>
                      <a:pt x="828" y="202"/>
                      <a:pt x="798" y="122"/>
                      <a:pt x="745" y="122"/>
                    </a:cubicBezTo>
                    <a:cubicBezTo>
                      <a:pt x="737" y="122"/>
                      <a:pt x="727" y="124"/>
                      <a:pt x="718" y="129"/>
                    </a:cubicBezTo>
                    <a:cubicBezTo>
                      <a:pt x="239" y="300"/>
                      <a:pt x="0" y="829"/>
                      <a:pt x="205" y="1308"/>
                    </a:cubicBezTo>
                    <a:cubicBezTo>
                      <a:pt x="333" y="1582"/>
                      <a:pt x="609" y="1700"/>
                      <a:pt x="900" y="1700"/>
                    </a:cubicBezTo>
                    <a:cubicBezTo>
                      <a:pt x="1152" y="1700"/>
                      <a:pt x="1416" y="1612"/>
                      <a:pt x="1606" y="1461"/>
                    </a:cubicBezTo>
                    <a:cubicBezTo>
                      <a:pt x="1828" y="1256"/>
                      <a:pt x="1948" y="949"/>
                      <a:pt x="1914" y="658"/>
                    </a:cubicBezTo>
                    <a:lnTo>
                      <a:pt x="1914" y="641"/>
                    </a:lnTo>
                    <a:cubicBezTo>
                      <a:pt x="1965" y="675"/>
                      <a:pt x="2016" y="710"/>
                      <a:pt x="2016" y="710"/>
                    </a:cubicBezTo>
                    <a:lnTo>
                      <a:pt x="2341" y="710"/>
                    </a:lnTo>
                    <a:cubicBezTo>
                      <a:pt x="2666" y="710"/>
                      <a:pt x="2990" y="693"/>
                      <a:pt x="3315" y="675"/>
                    </a:cubicBezTo>
                    <a:cubicBezTo>
                      <a:pt x="3347" y="674"/>
                      <a:pt x="3381" y="674"/>
                      <a:pt x="3416" y="674"/>
                    </a:cubicBezTo>
                    <a:cubicBezTo>
                      <a:pt x="3648" y="674"/>
                      <a:pt x="3923" y="697"/>
                      <a:pt x="4189" y="697"/>
                    </a:cubicBezTo>
                    <a:cubicBezTo>
                      <a:pt x="4445" y="697"/>
                      <a:pt x="4692" y="676"/>
                      <a:pt x="4887" y="590"/>
                    </a:cubicBezTo>
                    <a:cubicBezTo>
                      <a:pt x="4955" y="556"/>
                      <a:pt x="4921" y="470"/>
                      <a:pt x="4870" y="436"/>
                    </a:cubicBezTo>
                    <a:cubicBezTo>
                      <a:pt x="4757" y="417"/>
                      <a:pt x="4640" y="404"/>
                      <a:pt x="4523" y="404"/>
                    </a:cubicBezTo>
                    <a:cubicBezTo>
                      <a:pt x="4426" y="404"/>
                      <a:pt x="4330" y="413"/>
                      <a:pt x="4238" y="436"/>
                    </a:cubicBezTo>
                    <a:cubicBezTo>
                      <a:pt x="3845" y="436"/>
                      <a:pt x="3469" y="453"/>
                      <a:pt x="3093" y="470"/>
                    </a:cubicBezTo>
                    <a:cubicBezTo>
                      <a:pt x="3065" y="472"/>
                      <a:pt x="3034" y="473"/>
                      <a:pt x="3000" y="473"/>
                    </a:cubicBezTo>
                    <a:cubicBezTo>
                      <a:pt x="2864" y="473"/>
                      <a:pt x="2679" y="462"/>
                      <a:pt x="2495" y="462"/>
                    </a:cubicBezTo>
                    <a:cubicBezTo>
                      <a:pt x="2264" y="462"/>
                      <a:pt x="2033" y="479"/>
                      <a:pt x="1897" y="556"/>
                    </a:cubicBezTo>
                    <a:cubicBezTo>
                      <a:pt x="1863" y="436"/>
                      <a:pt x="1828" y="317"/>
                      <a:pt x="1743" y="214"/>
                    </a:cubicBezTo>
                    <a:cubicBezTo>
                      <a:pt x="1635" y="64"/>
                      <a:pt x="1497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4"/>
              <p:cNvSpPr/>
              <p:nvPr/>
            </p:nvSpPr>
            <p:spPr>
              <a:xfrm rot="2425360" flipH="1">
                <a:off x="4588418" y="2069880"/>
                <a:ext cx="181468" cy="62284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01" extrusionOk="0">
                    <a:moveTo>
                      <a:pt x="1360" y="0"/>
                    </a:moveTo>
                    <a:cubicBezTo>
                      <a:pt x="1106" y="0"/>
                      <a:pt x="853" y="217"/>
                      <a:pt x="786" y="505"/>
                    </a:cubicBezTo>
                    <a:cubicBezTo>
                      <a:pt x="774" y="554"/>
                      <a:pt x="814" y="594"/>
                      <a:pt x="851" y="594"/>
                    </a:cubicBezTo>
                    <a:cubicBezTo>
                      <a:pt x="865" y="594"/>
                      <a:pt x="879" y="587"/>
                      <a:pt x="889" y="573"/>
                    </a:cubicBezTo>
                    <a:cubicBezTo>
                      <a:pt x="1039" y="422"/>
                      <a:pt x="1205" y="217"/>
                      <a:pt x="1371" y="217"/>
                    </a:cubicBezTo>
                    <a:cubicBezTo>
                      <a:pt x="1450" y="217"/>
                      <a:pt x="1529" y="264"/>
                      <a:pt x="1606" y="385"/>
                    </a:cubicBezTo>
                    <a:cubicBezTo>
                      <a:pt x="1777" y="675"/>
                      <a:pt x="1743" y="1051"/>
                      <a:pt x="1487" y="1273"/>
                    </a:cubicBezTo>
                    <a:cubicBezTo>
                      <a:pt x="1343" y="1417"/>
                      <a:pt x="1116" y="1502"/>
                      <a:pt x="899" y="1502"/>
                    </a:cubicBezTo>
                    <a:cubicBezTo>
                      <a:pt x="676" y="1502"/>
                      <a:pt x="463" y="1413"/>
                      <a:pt x="359" y="1205"/>
                    </a:cubicBezTo>
                    <a:cubicBezTo>
                      <a:pt x="154" y="795"/>
                      <a:pt x="462" y="419"/>
                      <a:pt x="769" y="231"/>
                    </a:cubicBezTo>
                    <a:cubicBezTo>
                      <a:pt x="828" y="202"/>
                      <a:pt x="798" y="122"/>
                      <a:pt x="745" y="122"/>
                    </a:cubicBezTo>
                    <a:cubicBezTo>
                      <a:pt x="737" y="122"/>
                      <a:pt x="727" y="124"/>
                      <a:pt x="718" y="129"/>
                    </a:cubicBezTo>
                    <a:cubicBezTo>
                      <a:pt x="239" y="300"/>
                      <a:pt x="0" y="829"/>
                      <a:pt x="205" y="1308"/>
                    </a:cubicBezTo>
                    <a:cubicBezTo>
                      <a:pt x="333" y="1582"/>
                      <a:pt x="609" y="1700"/>
                      <a:pt x="900" y="1700"/>
                    </a:cubicBezTo>
                    <a:cubicBezTo>
                      <a:pt x="1152" y="1700"/>
                      <a:pt x="1416" y="1612"/>
                      <a:pt x="1606" y="1461"/>
                    </a:cubicBezTo>
                    <a:cubicBezTo>
                      <a:pt x="1828" y="1256"/>
                      <a:pt x="1948" y="949"/>
                      <a:pt x="1914" y="658"/>
                    </a:cubicBezTo>
                    <a:lnTo>
                      <a:pt x="1914" y="641"/>
                    </a:lnTo>
                    <a:cubicBezTo>
                      <a:pt x="1965" y="675"/>
                      <a:pt x="2016" y="710"/>
                      <a:pt x="2016" y="710"/>
                    </a:cubicBezTo>
                    <a:lnTo>
                      <a:pt x="2341" y="710"/>
                    </a:lnTo>
                    <a:cubicBezTo>
                      <a:pt x="2666" y="710"/>
                      <a:pt x="2990" y="693"/>
                      <a:pt x="3315" y="675"/>
                    </a:cubicBezTo>
                    <a:cubicBezTo>
                      <a:pt x="3347" y="674"/>
                      <a:pt x="3381" y="674"/>
                      <a:pt x="3416" y="674"/>
                    </a:cubicBezTo>
                    <a:cubicBezTo>
                      <a:pt x="3648" y="674"/>
                      <a:pt x="3923" y="697"/>
                      <a:pt x="4189" y="697"/>
                    </a:cubicBezTo>
                    <a:cubicBezTo>
                      <a:pt x="4445" y="697"/>
                      <a:pt x="4692" y="676"/>
                      <a:pt x="4887" y="590"/>
                    </a:cubicBezTo>
                    <a:cubicBezTo>
                      <a:pt x="4955" y="556"/>
                      <a:pt x="4921" y="470"/>
                      <a:pt x="4870" y="436"/>
                    </a:cubicBezTo>
                    <a:cubicBezTo>
                      <a:pt x="4757" y="417"/>
                      <a:pt x="4640" y="404"/>
                      <a:pt x="4523" y="404"/>
                    </a:cubicBezTo>
                    <a:cubicBezTo>
                      <a:pt x="4426" y="404"/>
                      <a:pt x="4330" y="413"/>
                      <a:pt x="4238" y="436"/>
                    </a:cubicBezTo>
                    <a:cubicBezTo>
                      <a:pt x="3845" y="436"/>
                      <a:pt x="3469" y="453"/>
                      <a:pt x="3093" y="470"/>
                    </a:cubicBezTo>
                    <a:cubicBezTo>
                      <a:pt x="3065" y="472"/>
                      <a:pt x="3034" y="473"/>
                      <a:pt x="3000" y="473"/>
                    </a:cubicBezTo>
                    <a:cubicBezTo>
                      <a:pt x="2864" y="473"/>
                      <a:pt x="2679" y="462"/>
                      <a:pt x="2495" y="462"/>
                    </a:cubicBezTo>
                    <a:cubicBezTo>
                      <a:pt x="2264" y="462"/>
                      <a:pt x="2033" y="479"/>
                      <a:pt x="1897" y="556"/>
                    </a:cubicBezTo>
                    <a:cubicBezTo>
                      <a:pt x="1863" y="436"/>
                      <a:pt x="1828" y="317"/>
                      <a:pt x="1743" y="214"/>
                    </a:cubicBezTo>
                    <a:cubicBezTo>
                      <a:pt x="1635" y="64"/>
                      <a:pt x="1497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7" name="Google Shape;1177;p54"/>
          <p:cNvGrpSpPr/>
          <p:nvPr/>
        </p:nvGrpSpPr>
        <p:grpSpPr>
          <a:xfrm>
            <a:off x="6593441" y="1311011"/>
            <a:ext cx="870956" cy="925628"/>
            <a:chOff x="5530132" y="2336025"/>
            <a:chExt cx="678368" cy="720950"/>
          </a:xfrm>
        </p:grpSpPr>
        <p:sp>
          <p:nvSpPr>
            <p:cNvPr id="1178" name="Google Shape;1178;p54"/>
            <p:cNvSpPr/>
            <p:nvPr/>
          </p:nvSpPr>
          <p:spPr>
            <a:xfrm>
              <a:off x="5900050" y="2641100"/>
              <a:ext cx="59825" cy="115375"/>
            </a:xfrm>
            <a:custGeom>
              <a:avLst/>
              <a:gdLst/>
              <a:ahLst/>
              <a:cxnLst/>
              <a:rect l="l" t="t" r="r" b="b"/>
              <a:pathLst>
                <a:path w="2393" h="4615" extrusionOk="0">
                  <a:moveTo>
                    <a:pt x="951" y="1"/>
                  </a:moveTo>
                  <a:cubicBezTo>
                    <a:pt x="728" y="1"/>
                    <a:pt x="524" y="160"/>
                    <a:pt x="479" y="386"/>
                  </a:cubicBezTo>
                  <a:cubicBezTo>
                    <a:pt x="172" y="437"/>
                    <a:pt x="1" y="779"/>
                    <a:pt x="172" y="1052"/>
                  </a:cubicBezTo>
                  <a:cubicBezTo>
                    <a:pt x="411" y="1411"/>
                    <a:pt x="633" y="1787"/>
                    <a:pt x="821" y="2180"/>
                  </a:cubicBezTo>
                  <a:cubicBezTo>
                    <a:pt x="616" y="2197"/>
                    <a:pt x="462" y="2351"/>
                    <a:pt x="445" y="2539"/>
                  </a:cubicBezTo>
                  <a:cubicBezTo>
                    <a:pt x="240" y="2573"/>
                    <a:pt x="103" y="2744"/>
                    <a:pt x="121" y="2949"/>
                  </a:cubicBezTo>
                  <a:cubicBezTo>
                    <a:pt x="155" y="3290"/>
                    <a:pt x="240" y="3615"/>
                    <a:pt x="360" y="3923"/>
                  </a:cubicBezTo>
                  <a:cubicBezTo>
                    <a:pt x="274" y="4196"/>
                    <a:pt x="360" y="4350"/>
                    <a:pt x="736" y="4486"/>
                  </a:cubicBezTo>
                  <a:cubicBezTo>
                    <a:pt x="788" y="4516"/>
                    <a:pt x="847" y="4530"/>
                    <a:pt x="905" y="4530"/>
                  </a:cubicBezTo>
                  <a:cubicBezTo>
                    <a:pt x="980" y="4530"/>
                    <a:pt x="1054" y="4508"/>
                    <a:pt x="1112" y="4469"/>
                  </a:cubicBezTo>
                  <a:cubicBezTo>
                    <a:pt x="1211" y="4569"/>
                    <a:pt x="1342" y="4614"/>
                    <a:pt x="1469" y="4614"/>
                  </a:cubicBezTo>
                  <a:cubicBezTo>
                    <a:pt x="1736" y="4614"/>
                    <a:pt x="1985" y="4412"/>
                    <a:pt x="1880" y="4076"/>
                  </a:cubicBezTo>
                  <a:cubicBezTo>
                    <a:pt x="1795" y="3854"/>
                    <a:pt x="1727" y="3615"/>
                    <a:pt x="1641" y="3376"/>
                  </a:cubicBezTo>
                  <a:lnTo>
                    <a:pt x="1641" y="3376"/>
                  </a:lnTo>
                  <a:lnTo>
                    <a:pt x="1795" y="3410"/>
                  </a:lnTo>
                  <a:cubicBezTo>
                    <a:pt x="2154" y="3410"/>
                    <a:pt x="2393" y="3034"/>
                    <a:pt x="2205" y="2727"/>
                  </a:cubicBezTo>
                  <a:cubicBezTo>
                    <a:pt x="2034" y="2470"/>
                    <a:pt x="1897" y="2231"/>
                    <a:pt x="1744" y="1958"/>
                  </a:cubicBezTo>
                  <a:cubicBezTo>
                    <a:pt x="2034" y="1872"/>
                    <a:pt x="2154" y="1548"/>
                    <a:pt x="2034" y="1291"/>
                  </a:cubicBezTo>
                  <a:cubicBezTo>
                    <a:pt x="1983" y="1206"/>
                    <a:pt x="1949" y="1138"/>
                    <a:pt x="1915" y="1052"/>
                  </a:cubicBezTo>
                  <a:cubicBezTo>
                    <a:pt x="2289" y="933"/>
                    <a:pt x="2392" y="324"/>
                    <a:pt x="1939" y="217"/>
                  </a:cubicBezTo>
                  <a:lnTo>
                    <a:pt x="1939" y="217"/>
                  </a:lnTo>
                  <a:cubicBezTo>
                    <a:pt x="1979" y="226"/>
                    <a:pt x="2000" y="229"/>
                    <a:pt x="2008" y="229"/>
                  </a:cubicBezTo>
                  <a:cubicBezTo>
                    <a:pt x="2042" y="229"/>
                    <a:pt x="1843" y="164"/>
                    <a:pt x="1829" y="164"/>
                  </a:cubicBezTo>
                  <a:cubicBezTo>
                    <a:pt x="1573" y="112"/>
                    <a:pt x="1299" y="61"/>
                    <a:pt x="1043" y="10"/>
                  </a:cubicBezTo>
                  <a:cubicBezTo>
                    <a:pt x="1012" y="4"/>
                    <a:pt x="982" y="1"/>
                    <a:pt x="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4"/>
            <p:cNvSpPr/>
            <p:nvPr/>
          </p:nvSpPr>
          <p:spPr>
            <a:xfrm>
              <a:off x="5753925" y="2776000"/>
              <a:ext cx="326425" cy="216425"/>
            </a:xfrm>
            <a:custGeom>
              <a:avLst/>
              <a:gdLst/>
              <a:ahLst/>
              <a:cxnLst/>
              <a:rect l="l" t="t" r="r" b="b"/>
              <a:pathLst>
                <a:path w="13057" h="8657" extrusionOk="0">
                  <a:moveTo>
                    <a:pt x="3058" y="0"/>
                  </a:moveTo>
                  <a:cubicBezTo>
                    <a:pt x="2657" y="0"/>
                    <a:pt x="2289" y="438"/>
                    <a:pt x="2531" y="885"/>
                  </a:cubicBezTo>
                  <a:lnTo>
                    <a:pt x="2617" y="1072"/>
                  </a:lnTo>
                  <a:cubicBezTo>
                    <a:pt x="2514" y="970"/>
                    <a:pt x="2394" y="885"/>
                    <a:pt x="2258" y="816"/>
                  </a:cubicBezTo>
                  <a:cubicBezTo>
                    <a:pt x="2158" y="753"/>
                    <a:pt x="2060" y="725"/>
                    <a:pt x="1968" y="725"/>
                  </a:cubicBezTo>
                  <a:cubicBezTo>
                    <a:pt x="1586" y="725"/>
                    <a:pt x="1310" y="1200"/>
                    <a:pt x="1489" y="1585"/>
                  </a:cubicBezTo>
                  <a:cubicBezTo>
                    <a:pt x="1660" y="1944"/>
                    <a:pt x="1831" y="2303"/>
                    <a:pt x="2019" y="2661"/>
                  </a:cubicBezTo>
                  <a:cubicBezTo>
                    <a:pt x="1848" y="2439"/>
                    <a:pt x="1660" y="2200"/>
                    <a:pt x="1472" y="1978"/>
                  </a:cubicBezTo>
                  <a:cubicBezTo>
                    <a:pt x="1378" y="1865"/>
                    <a:pt x="1251" y="1817"/>
                    <a:pt x="1121" y="1817"/>
                  </a:cubicBezTo>
                  <a:cubicBezTo>
                    <a:pt x="780" y="1817"/>
                    <a:pt x="418" y="2149"/>
                    <a:pt x="566" y="2508"/>
                  </a:cubicBezTo>
                  <a:cubicBezTo>
                    <a:pt x="703" y="2867"/>
                    <a:pt x="857" y="3208"/>
                    <a:pt x="1028" y="3567"/>
                  </a:cubicBezTo>
                  <a:cubicBezTo>
                    <a:pt x="935" y="3510"/>
                    <a:pt x="838" y="3484"/>
                    <a:pt x="745" y="3484"/>
                  </a:cubicBezTo>
                  <a:cubicBezTo>
                    <a:pt x="339" y="3484"/>
                    <a:pt x="0" y="3961"/>
                    <a:pt x="361" y="4336"/>
                  </a:cubicBezTo>
                  <a:cubicBezTo>
                    <a:pt x="635" y="4592"/>
                    <a:pt x="857" y="4883"/>
                    <a:pt x="1079" y="5190"/>
                  </a:cubicBezTo>
                  <a:cubicBezTo>
                    <a:pt x="805" y="5344"/>
                    <a:pt x="788" y="5737"/>
                    <a:pt x="1062" y="5925"/>
                  </a:cubicBezTo>
                  <a:cubicBezTo>
                    <a:pt x="1335" y="6079"/>
                    <a:pt x="1626" y="6215"/>
                    <a:pt x="1916" y="6318"/>
                  </a:cubicBezTo>
                  <a:cubicBezTo>
                    <a:pt x="2001" y="6352"/>
                    <a:pt x="2087" y="6352"/>
                    <a:pt x="2172" y="6352"/>
                  </a:cubicBezTo>
                  <a:cubicBezTo>
                    <a:pt x="2241" y="6472"/>
                    <a:pt x="2326" y="6591"/>
                    <a:pt x="2412" y="6711"/>
                  </a:cubicBezTo>
                  <a:cubicBezTo>
                    <a:pt x="2524" y="6894"/>
                    <a:pt x="2692" y="6973"/>
                    <a:pt x="2857" y="6973"/>
                  </a:cubicBezTo>
                  <a:cubicBezTo>
                    <a:pt x="3170" y="6973"/>
                    <a:pt x="3475" y="6692"/>
                    <a:pt x="3385" y="6301"/>
                  </a:cubicBezTo>
                  <a:cubicBezTo>
                    <a:pt x="3368" y="6233"/>
                    <a:pt x="3334" y="6164"/>
                    <a:pt x="3317" y="6096"/>
                  </a:cubicBezTo>
                  <a:lnTo>
                    <a:pt x="3317" y="6096"/>
                  </a:lnTo>
                  <a:cubicBezTo>
                    <a:pt x="3505" y="6284"/>
                    <a:pt x="3693" y="6472"/>
                    <a:pt x="3898" y="6660"/>
                  </a:cubicBezTo>
                  <a:cubicBezTo>
                    <a:pt x="4010" y="6762"/>
                    <a:pt x="4147" y="6807"/>
                    <a:pt x="4281" y="6807"/>
                  </a:cubicBezTo>
                  <a:cubicBezTo>
                    <a:pt x="4619" y="6807"/>
                    <a:pt x="4943" y="6521"/>
                    <a:pt x="4821" y="6130"/>
                  </a:cubicBezTo>
                  <a:cubicBezTo>
                    <a:pt x="4735" y="5840"/>
                    <a:pt x="4633" y="5566"/>
                    <a:pt x="4530" y="5293"/>
                  </a:cubicBezTo>
                  <a:lnTo>
                    <a:pt x="4530" y="5293"/>
                  </a:lnTo>
                  <a:cubicBezTo>
                    <a:pt x="4599" y="5395"/>
                    <a:pt x="4684" y="5498"/>
                    <a:pt x="4769" y="5617"/>
                  </a:cubicBezTo>
                  <a:cubicBezTo>
                    <a:pt x="4874" y="5740"/>
                    <a:pt x="5008" y="5793"/>
                    <a:pt x="5144" y="5793"/>
                  </a:cubicBezTo>
                  <a:cubicBezTo>
                    <a:pt x="5498" y="5793"/>
                    <a:pt x="5862" y="5437"/>
                    <a:pt x="5726" y="5054"/>
                  </a:cubicBezTo>
                  <a:cubicBezTo>
                    <a:pt x="5624" y="4746"/>
                    <a:pt x="5504" y="4438"/>
                    <a:pt x="5367" y="4131"/>
                  </a:cubicBezTo>
                  <a:lnTo>
                    <a:pt x="5367" y="4131"/>
                  </a:lnTo>
                  <a:cubicBezTo>
                    <a:pt x="5521" y="4268"/>
                    <a:pt x="5675" y="4421"/>
                    <a:pt x="5829" y="4558"/>
                  </a:cubicBezTo>
                  <a:cubicBezTo>
                    <a:pt x="5944" y="4667"/>
                    <a:pt x="6088" y="4718"/>
                    <a:pt x="6231" y="4718"/>
                  </a:cubicBezTo>
                  <a:cubicBezTo>
                    <a:pt x="6470" y="4718"/>
                    <a:pt x="6707" y="4575"/>
                    <a:pt x="6803" y="4319"/>
                  </a:cubicBezTo>
                  <a:cubicBezTo>
                    <a:pt x="6820" y="4353"/>
                    <a:pt x="6837" y="4370"/>
                    <a:pt x="6854" y="4404"/>
                  </a:cubicBezTo>
                  <a:cubicBezTo>
                    <a:pt x="7401" y="5156"/>
                    <a:pt x="7982" y="5891"/>
                    <a:pt x="8443" y="6711"/>
                  </a:cubicBezTo>
                  <a:cubicBezTo>
                    <a:pt x="8255" y="6540"/>
                    <a:pt x="8067" y="6369"/>
                    <a:pt x="7879" y="6198"/>
                  </a:cubicBezTo>
                  <a:cubicBezTo>
                    <a:pt x="7812" y="6138"/>
                    <a:pt x="7737" y="6113"/>
                    <a:pt x="7664" y="6113"/>
                  </a:cubicBezTo>
                  <a:cubicBezTo>
                    <a:pt x="7406" y="6113"/>
                    <a:pt x="7178" y="6433"/>
                    <a:pt x="7418" y="6660"/>
                  </a:cubicBezTo>
                  <a:cubicBezTo>
                    <a:pt x="8016" y="7326"/>
                    <a:pt x="8648" y="7941"/>
                    <a:pt x="9314" y="8539"/>
                  </a:cubicBezTo>
                  <a:cubicBezTo>
                    <a:pt x="9405" y="8620"/>
                    <a:pt x="9511" y="8656"/>
                    <a:pt x="9614" y="8656"/>
                  </a:cubicBezTo>
                  <a:cubicBezTo>
                    <a:pt x="9878" y="8656"/>
                    <a:pt x="10123" y="8420"/>
                    <a:pt x="10049" y="8112"/>
                  </a:cubicBezTo>
                  <a:cubicBezTo>
                    <a:pt x="9964" y="7787"/>
                    <a:pt x="9861" y="7480"/>
                    <a:pt x="9742" y="7172"/>
                  </a:cubicBezTo>
                  <a:lnTo>
                    <a:pt x="9742" y="7172"/>
                  </a:lnTo>
                  <a:cubicBezTo>
                    <a:pt x="9930" y="7343"/>
                    <a:pt x="10117" y="7531"/>
                    <a:pt x="10305" y="7719"/>
                  </a:cubicBezTo>
                  <a:cubicBezTo>
                    <a:pt x="10391" y="7804"/>
                    <a:pt x="10493" y="7873"/>
                    <a:pt x="10613" y="7890"/>
                  </a:cubicBezTo>
                  <a:cubicBezTo>
                    <a:pt x="10715" y="8044"/>
                    <a:pt x="10818" y="8180"/>
                    <a:pt x="10921" y="8334"/>
                  </a:cubicBezTo>
                  <a:cubicBezTo>
                    <a:pt x="11040" y="8507"/>
                    <a:pt x="11226" y="8585"/>
                    <a:pt x="11410" y="8585"/>
                  </a:cubicBezTo>
                  <a:cubicBezTo>
                    <a:pt x="11750" y="8585"/>
                    <a:pt x="12079" y="8318"/>
                    <a:pt x="11946" y="7907"/>
                  </a:cubicBezTo>
                  <a:cubicBezTo>
                    <a:pt x="11826" y="7565"/>
                    <a:pt x="11706" y="7241"/>
                    <a:pt x="11570" y="6916"/>
                  </a:cubicBezTo>
                  <a:lnTo>
                    <a:pt x="11570" y="6916"/>
                  </a:lnTo>
                  <a:cubicBezTo>
                    <a:pt x="11604" y="6967"/>
                    <a:pt x="11655" y="7018"/>
                    <a:pt x="11689" y="7053"/>
                  </a:cubicBezTo>
                  <a:cubicBezTo>
                    <a:pt x="11800" y="7168"/>
                    <a:pt x="11944" y="7218"/>
                    <a:pt x="12090" y="7218"/>
                  </a:cubicBezTo>
                  <a:cubicBezTo>
                    <a:pt x="12461" y="7218"/>
                    <a:pt x="12840" y="6889"/>
                    <a:pt x="12680" y="6472"/>
                  </a:cubicBezTo>
                  <a:cubicBezTo>
                    <a:pt x="12578" y="6198"/>
                    <a:pt x="12475" y="5925"/>
                    <a:pt x="12339" y="5669"/>
                  </a:cubicBezTo>
                  <a:cubicBezTo>
                    <a:pt x="12749" y="5549"/>
                    <a:pt x="12971" y="5105"/>
                    <a:pt x="12817" y="4712"/>
                  </a:cubicBezTo>
                  <a:cubicBezTo>
                    <a:pt x="12646" y="4353"/>
                    <a:pt x="12458" y="3994"/>
                    <a:pt x="12253" y="3635"/>
                  </a:cubicBezTo>
                  <a:cubicBezTo>
                    <a:pt x="12390" y="3482"/>
                    <a:pt x="12424" y="3260"/>
                    <a:pt x="12339" y="3089"/>
                  </a:cubicBezTo>
                  <a:cubicBezTo>
                    <a:pt x="12339" y="3037"/>
                    <a:pt x="12322" y="2986"/>
                    <a:pt x="12304" y="2935"/>
                  </a:cubicBezTo>
                  <a:cubicBezTo>
                    <a:pt x="12578" y="2849"/>
                    <a:pt x="12749" y="2576"/>
                    <a:pt x="12732" y="2303"/>
                  </a:cubicBezTo>
                  <a:cubicBezTo>
                    <a:pt x="12988" y="2081"/>
                    <a:pt x="13056" y="1688"/>
                    <a:pt x="12868" y="1397"/>
                  </a:cubicBezTo>
                  <a:cubicBezTo>
                    <a:pt x="12803" y="1170"/>
                    <a:pt x="12585" y="1020"/>
                    <a:pt x="12358" y="1020"/>
                  </a:cubicBezTo>
                  <a:cubicBezTo>
                    <a:pt x="12346" y="1020"/>
                    <a:pt x="12334" y="1020"/>
                    <a:pt x="12322" y="1021"/>
                  </a:cubicBezTo>
                  <a:cubicBezTo>
                    <a:pt x="12185" y="970"/>
                    <a:pt x="12048" y="919"/>
                    <a:pt x="11912" y="867"/>
                  </a:cubicBezTo>
                  <a:cubicBezTo>
                    <a:pt x="11845" y="839"/>
                    <a:pt x="11774" y="825"/>
                    <a:pt x="11704" y="825"/>
                  </a:cubicBezTo>
                  <a:cubicBezTo>
                    <a:pt x="11523" y="825"/>
                    <a:pt x="11348" y="917"/>
                    <a:pt x="11262" y="1090"/>
                  </a:cubicBezTo>
                  <a:cubicBezTo>
                    <a:pt x="11194" y="1065"/>
                    <a:pt x="11122" y="1053"/>
                    <a:pt x="11051" y="1053"/>
                  </a:cubicBezTo>
                  <a:cubicBezTo>
                    <a:pt x="10873" y="1053"/>
                    <a:pt x="10696" y="1126"/>
                    <a:pt x="10562" y="1260"/>
                  </a:cubicBezTo>
                  <a:cubicBezTo>
                    <a:pt x="10529" y="1255"/>
                    <a:pt x="10497" y="1252"/>
                    <a:pt x="10465" y="1252"/>
                  </a:cubicBezTo>
                  <a:cubicBezTo>
                    <a:pt x="10100" y="1252"/>
                    <a:pt x="9818" y="1601"/>
                    <a:pt x="9912" y="1978"/>
                  </a:cubicBezTo>
                  <a:cubicBezTo>
                    <a:pt x="9588" y="1995"/>
                    <a:pt x="9331" y="2269"/>
                    <a:pt x="9366" y="2610"/>
                  </a:cubicBezTo>
                  <a:cubicBezTo>
                    <a:pt x="9058" y="2269"/>
                    <a:pt x="8751" y="1927"/>
                    <a:pt x="8426" y="1602"/>
                  </a:cubicBezTo>
                  <a:cubicBezTo>
                    <a:pt x="8306" y="1487"/>
                    <a:pt x="8161" y="1435"/>
                    <a:pt x="8019" y="1435"/>
                  </a:cubicBezTo>
                  <a:cubicBezTo>
                    <a:pt x="7719" y="1435"/>
                    <a:pt x="7435" y="1669"/>
                    <a:pt x="7435" y="2029"/>
                  </a:cubicBezTo>
                  <a:cubicBezTo>
                    <a:pt x="7435" y="1995"/>
                    <a:pt x="7401" y="1961"/>
                    <a:pt x="7401" y="1927"/>
                  </a:cubicBezTo>
                  <a:cubicBezTo>
                    <a:pt x="7384" y="1893"/>
                    <a:pt x="7384" y="1858"/>
                    <a:pt x="7367" y="1824"/>
                  </a:cubicBezTo>
                  <a:cubicBezTo>
                    <a:pt x="7572" y="1551"/>
                    <a:pt x="7503" y="1175"/>
                    <a:pt x="7230" y="987"/>
                  </a:cubicBezTo>
                  <a:cubicBezTo>
                    <a:pt x="7083" y="883"/>
                    <a:pt x="6932" y="836"/>
                    <a:pt x="6791" y="836"/>
                  </a:cubicBezTo>
                  <a:cubicBezTo>
                    <a:pt x="6423" y="836"/>
                    <a:pt x="6119" y="1153"/>
                    <a:pt x="6119" y="1585"/>
                  </a:cubicBezTo>
                  <a:lnTo>
                    <a:pt x="5760" y="1226"/>
                  </a:lnTo>
                  <a:cubicBezTo>
                    <a:pt x="5647" y="1112"/>
                    <a:pt x="5510" y="1064"/>
                    <a:pt x="5375" y="1064"/>
                  </a:cubicBezTo>
                  <a:cubicBezTo>
                    <a:pt x="5083" y="1064"/>
                    <a:pt x="4794" y="1288"/>
                    <a:pt x="4735" y="1568"/>
                  </a:cubicBezTo>
                  <a:cubicBezTo>
                    <a:pt x="4342" y="1072"/>
                    <a:pt x="3915" y="611"/>
                    <a:pt x="3454" y="167"/>
                  </a:cubicBezTo>
                  <a:cubicBezTo>
                    <a:pt x="3333" y="50"/>
                    <a:pt x="3193" y="0"/>
                    <a:pt x="3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4"/>
            <p:cNvSpPr/>
            <p:nvPr/>
          </p:nvSpPr>
          <p:spPr>
            <a:xfrm>
              <a:off x="5892800" y="2534150"/>
              <a:ext cx="128925" cy="37825"/>
            </a:xfrm>
            <a:custGeom>
              <a:avLst/>
              <a:gdLst/>
              <a:ahLst/>
              <a:cxnLst/>
              <a:rect l="l" t="t" r="r" b="b"/>
              <a:pathLst>
                <a:path w="5157" h="1513" extrusionOk="0">
                  <a:moveTo>
                    <a:pt x="4976" y="0"/>
                  </a:moveTo>
                  <a:cubicBezTo>
                    <a:pt x="4936" y="0"/>
                    <a:pt x="4896" y="20"/>
                    <a:pt x="4870" y="68"/>
                  </a:cubicBezTo>
                  <a:cubicBezTo>
                    <a:pt x="4431" y="977"/>
                    <a:pt x="3461" y="1253"/>
                    <a:pt x="2525" y="1253"/>
                  </a:cubicBezTo>
                  <a:cubicBezTo>
                    <a:pt x="2441" y="1253"/>
                    <a:pt x="2356" y="1251"/>
                    <a:pt x="2273" y="1247"/>
                  </a:cubicBezTo>
                  <a:cubicBezTo>
                    <a:pt x="1846" y="1229"/>
                    <a:pt x="308" y="1007"/>
                    <a:pt x="479" y="273"/>
                  </a:cubicBezTo>
                  <a:cubicBezTo>
                    <a:pt x="479" y="251"/>
                    <a:pt x="466" y="237"/>
                    <a:pt x="452" y="237"/>
                  </a:cubicBezTo>
                  <a:cubicBezTo>
                    <a:pt x="443" y="237"/>
                    <a:pt x="434" y="242"/>
                    <a:pt x="428" y="256"/>
                  </a:cubicBezTo>
                  <a:cubicBezTo>
                    <a:pt x="0" y="1024"/>
                    <a:pt x="1384" y="1366"/>
                    <a:pt x="1897" y="1452"/>
                  </a:cubicBezTo>
                  <a:cubicBezTo>
                    <a:pt x="2128" y="1491"/>
                    <a:pt x="2367" y="1512"/>
                    <a:pt x="2608" y="1512"/>
                  </a:cubicBezTo>
                  <a:cubicBezTo>
                    <a:pt x="3615" y="1512"/>
                    <a:pt x="4640" y="1142"/>
                    <a:pt x="5109" y="204"/>
                  </a:cubicBezTo>
                  <a:cubicBezTo>
                    <a:pt x="5156" y="98"/>
                    <a:pt x="5065" y="0"/>
                    <a:pt x="4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4"/>
            <p:cNvSpPr/>
            <p:nvPr/>
          </p:nvSpPr>
          <p:spPr>
            <a:xfrm>
              <a:off x="5988325" y="2466175"/>
              <a:ext cx="16750" cy="40850"/>
            </a:xfrm>
            <a:custGeom>
              <a:avLst/>
              <a:gdLst/>
              <a:ahLst/>
              <a:cxnLst/>
              <a:rect l="l" t="t" r="r" b="b"/>
              <a:pathLst>
                <a:path w="670" h="1634" extrusionOk="0">
                  <a:moveTo>
                    <a:pt x="519" y="0"/>
                  </a:moveTo>
                  <a:cubicBezTo>
                    <a:pt x="469" y="0"/>
                    <a:pt x="420" y="26"/>
                    <a:pt x="400" y="87"/>
                  </a:cubicBezTo>
                  <a:cubicBezTo>
                    <a:pt x="366" y="155"/>
                    <a:pt x="348" y="224"/>
                    <a:pt x="331" y="275"/>
                  </a:cubicBezTo>
                  <a:cubicBezTo>
                    <a:pt x="314" y="292"/>
                    <a:pt x="297" y="309"/>
                    <a:pt x="280" y="326"/>
                  </a:cubicBezTo>
                  <a:lnTo>
                    <a:pt x="280" y="360"/>
                  </a:lnTo>
                  <a:cubicBezTo>
                    <a:pt x="229" y="514"/>
                    <a:pt x="195" y="651"/>
                    <a:pt x="178" y="805"/>
                  </a:cubicBezTo>
                  <a:cubicBezTo>
                    <a:pt x="166" y="802"/>
                    <a:pt x="156" y="800"/>
                    <a:pt x="146" y="800"/>
                  </a:cubicBezTo>
                  <a:cubicBezTo>
                    <a:pt x="34" y="800"/>
                    <a:pt x="1" y="961"/>
                    <a:pt x="126" y="993"/>
                  </a:cubicBezTo>
                  <a:cubicBezTo>
                    <a:pt x="119" y="991"/>
                    <a:pt x="113" y="990"/>
                    <a:pt x="108" y="990"/>
                  </a:cubicBezTo>
                  <a:cubicBezTo>
                    <a:pt x="65" y="990"/>
                    <a:pt x="92" y="1051"/>
                    <a:pt x="92" y="1112"/>
                  </a:cubicBezTo>
                  <a:cubicBezTo>
                    <a:pt x="75" y="1163"/>
                    <a:pt x="92" y="1215"/>
                    <a:pt x="92" y="1266"/>
                  </a:cubicBezTo>
                  <a:cubicBezTo>
                    <a:pt x="75" y="1351"/>
                    <a:pt x="109" y="1420"/>
                    <a:pt x="178" y="1471"/>
                  </a:cubicBezTo>
                  <a:lnTo>
                    <a:pt x="212" y="1471"/>
                  </a:lnTo>
                  <a:lnTo>
                    <a:pt x="212" y="1556"/>
                  </a:lnTo>
                  <a:cubicBezTo>
                    <a:pt x="212" y="1608"/>
                    <a:pt x="246" y="1633"/>
                    <a:pt x="280" y="1633"/>
                  </a:cubicBezTo>
                  <a:cubicBezTo>
                    <a:pt x="314" y="1633"/>
                    <a:pt x="348" y="1608"/>
                    <a:pt x="348" y="1556"/>
                  </a:cubicBezTo>
                  <a:lnTo>
                    <a:pt x="348" y="1420"/>
                  </a:lnTo>
                  <a:cubicBezTo>
                    <a:pt x="364" y="1426"/>
                    <a:pt x="379" y="1429"/>
                    <a:pt x="394" y="1429"/>
                  </a:cubicBezTo>
                  <a:cubicBezTo>
                    <a:pt x="462" y="1429"/>
                    <a:pt x="522" y="1370"/>
                    <a:pt x="536" y="1300"/>
                  </a:cubicBezTo>
                  <a:cubicBezTo>
                    <a:pt x="536" y="1027"/>
                    <a:pt x="639" y="787"/>
                    <a:pt x="656" y="514"/>
                  </a:cubicBezTo>
                  <a:cubicBezTo>
                    <a:pt x="656" y="463"/>
                    <a:pt x="639" y="429"/>
                    <a:pt x="588" y="412"/>
                  </a:cubicBezTo>
                  <a:cubicBezTo>
                    <a:pt x="605" y="326"/>
                    <a:pt x="622" y="241"/>
                    <a:pt x="639" y="155"/>
                  </a:cubicBezTo>
                  <a:cubicBezTo>
                    <a:pt x="670" y="62"/>
                    <a:pt x="594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4"/>
            <p:cNvSpPr/>
            <p:nvPr/>
          </p:nvSpPr>
          <p:spPr>
            <a:xfrm>
              <a:off x="5933375" y="2456600"/>
              <a:ext cx="9850" cy="40600"/>
            </a:xfrm>
            <a:custGeom>
              <a:avLst/>
              <a:gdLst/>
              <a:ahLst/>
              <a:cxnLst/>
              <a:rect l="l" t="t" r="r" b="b"/>
              <a:pathLst>
                <a:path w="394" h="1624" extrusionOk="0">
                  <a:moveTo>
                    <a:pt x="248" y="0"/>
                  </a:moveTo>
                  <a:cubicBezTo>
                    <a:pt x="184" y="0"/>
                    <a:pt x="120" y="43"/>
                    <a:pt x="120" y="128"/>
                  </a:cubicBezTo>
                  <a:lnTo>
                    <a:pt x="120" y="282"/>
                  </a:lnTo>
                  <a:cubicBezTo>
                    <a:pt x="69" y="282"/>
                    <a:pt x="18" y="316"/>
                    <a:pt x="18" y="385"/>
                  </a:cubicBezTo>
                  <a:cubicBezTo>
                    <a:pt x="18" y="692"/>
                    <a:pt x="18" y="983"/>
                    <a:pt x="1" y="1290"/>
                  </a:cubicBezTo>
                  <a:cubicBezTo>
                    <a:pt x="1" y="1324"/>
                    <a:pt x="18" y="1358"/>
                    <a:pt x="52" y="1376"/>
                  </a:cubicBezTo>
                  <a:lnTo>
                    <a:pt x="52" y="1546"/>
                  </a:lnTo>
                  <a:cubicBezTo>
                    <a:pt x="52" y="1598"/>
                    <a:pt x="86" y="1623"/>
                    <a:pt x="122" y="1623"/>
                  </a:cubicBezTo>
                  <a:cubicBezTo>
                    <a:pt x="159" y="1623"/>
                    <a:pt x="197" y="1598"/>
                    <a:pt x="206" y="1546"/>
                  </a:cubicBezTo>
                  <a:lnTo>
                    <a:pt x="206" y="1376"/>
                  </a:lnTo>
                  <a:cubicBezTo>
                    <a:pt x="223" y="1358"/>
                    <a:pt x="240" y="1324"/>
                    <a:pt x="240" y="1290"/>
                  </a:cubicBezTo>
                  <a:lnTo>
                    <a:pt x="240" y="1222"/>
                  </a:lnTo>
                  <a:cubicBezTo>
                    <a:pt x="308" y="1222"/>
                    <a:pt x="359" y="1188"/>
                    <a:pt x="359" y="1119"/>
                  </a:cubicBezTo>
                  <a:cubicBezTo>
                    <a:pt x="394" y="795"/>
                    <a:pt x="394" y="453"/>
                    <a:pt x="377" y="128"/>
                  </a:cubicBezTo>
                  <a:cubicBezTo>
                    <a:pt x="377" y="43"/>
                    <a:pt x="312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3" name="Google Shape;1183;p54"/>
            <p:cNvGrpSpPr/>
            <p:nvPr/>
          </p:nvGrpSpPr>
          <p:grpSpPr>
            <a:xfrm>
              <a:off x="5530132" y="2336025"/>
              <a:ext cx="678368" cy="720950"/>
              <a:chOff x="5530132" y="2336025"/>
              <a:chExt cx="678368" cy="720950"/>
            </a:xfrm>
          </p:grpSpPr>
          <p:sp>
            <p:nvSpPr>
              <p:cNvPr id="1184" name="Google Shape;1184;p54"/>
              <p:cNvSpPr/>
              <p:nvPr/>
            </p:nvSpPr>
            <p:spPr>
              <a:xfrm>
                <a:off x="5570725" y="2336025"/>
                <a:ext cx="573700" cy="720950"/>
              </a:xfrm>
              <a:custGeom>
                <a:avLst/>
                <a:gdLst/>
                <a:ahLst/>
                <a:cxnLst/>
                <a:rect l="l" t="t" r="r" b="b"/>
                <a:pathLst>
                  <a:path w="22948" h="28838" extrusionOk="0">
                    <a:moveTo>
                      <a:pt x="14724" y="11863"/>
                    </a:moveTo>
                    <a:cubicBezTo>
                      <a:pt x="14795" y="11863"/>
                      <a:pt x="14878" y="11913"/>
                      <a:pt x="14985" y="12042"/>
                    </a:cubicBezTo>
                    <a:cubicBezTo>
                      <a:pt x="15293" y="12452"/>
                      <a:pt x="15617" y="12828"/>
                      <a:pt x="15993" y="13170"/>
                    </a:cubicBezTo>
                    <a:cubicBezTo>
                      <a:pt x="15754" y="13409"/>
                      <a:pt x="15481" y="13580"/>
                      <a:pt x="15173" y="13665"/>
                    </a:cubicBezTo>
                    <a:cubicBezTo>
                      <a:pt x="14860" y="13736"/>
                      <a:pt x="14558" y="13772"/>
                      <a:pt x="14249" y="13772"/>
                    </a:cubicBezTo>
                    <a:cubicBezTo>
                      <a:pt x="14187" y="13772"/>
                      <a:pt x="14125" y="13771"/>
                      <a:pt x="14062" y="13768"/>
                    </a:cubicBezTo>
                    <a:cubicBezTo>
                      <a:pt x="13909" y="13392"/>
                      <a:pt x="13892" y="12965"/>
                      <a:pt x="14028" y="12555"/>
                    </a:cubicBezTo>
                    <a:cubicBezTo>
                      <a:pt x="14131" y="12452"/>
                      <a:pt x="14233" y="12350"/>
                      <a:pt x="14336" y="12230"/>
                    </a:cubicBezTo>
                    <a:cubicBezTo>
                      <a:pt x="14485" y="12069"/>
                      <a:pt x="14580" y="11863"/>
                      <a:pt x="14724" y="11863"/>
                    </a:cubicBezTo>
                    <a:close/>
                    <a:moveTo>
                      <a:pt x="5260" y="14227"/>
                    </a:moveTo>
                    <a:cubicBezTo>
                      <a:pt x="5405" y="14227"/>
                      <a:pt x="5540" y="14298"/>
                      <a:pt x="5656" y="14502"/>
                    </a:cubicBezTo>
                    <a:cubicBezTo>
                      <a:pt x="5844" y="14861"/>
                      <a:pt x="5793" y="15288"/>
                      <a:pt x="5553" y="15613"/>
                    </a:cubicBezTo>
                    <a:cubicBezTo>
                      <a:pt x="5417" y="15784"/>
                      <a:pt x="5214" y="15859"/>
                      <a:pt x="5003" y="15859"/>
                    </a:cubicBezTo>
                    <a:cubicBezTo>
                      <a:pt x="4689" y="15859"/>
                      <a:pt x="4357" y="15691"/>
                      <a:pt x="4204" y="15425"/>
                    </a:cubicBezTo>
                    <a:cubicBezTo>
                      <a:pt x="4017" y="15069"/>
                      <a:pt x="4167" y="14646"/>
                      <a:pt x="4437" y="14355"/>
                    </a:cubicBezTo>
                    <a:lnTo>
                      <a:pt x="4437" y="14355"/>
                    </a:lnTo>
                    <a:cubicBezTo>
                      <a:pt x="4375" y="14426"/>
                      <a:pt x="4433" y="14515"/>
                      <a:pt x="4512" y="14515"/>
                    </a:cubicBezTo>
                    <a:cubicBezTo>
                      <a:pt x="4528" y="14515"/>
                      <a:pt x="4545" y="14511"/>
                      <a:pt x="4562" y="14502"/>
                    </a:cubicBezTo>
                    <a:cubicBezTo>
                      <a:pt x="4799" y="14389"/>
                      <a:pt x="5041" y="14227"/>
                      <a:pt x="5260" y="14227"/>
                    </a:cubicBezTo>
                    <a:close/>
                    <a:moveTo>
                      <a:pt x="15745" y="0"/>
                    </a:moveTo>
                    <a:cubicBezTo>
                      <a:pt x="15724" y="0"/>
                      <a:pt x="15703" y="5"/>
                      <a:pt x="15686" y="13"/>
                    </a:cubicBezTo>
                    <a:cubicBezTo>
                      <a:pt x="15481" y="167"/>
                      <a:pt x="15549" y="509"/>
                      <a:pt x="15532" y="731"/>
                    </a:cubicBezTo>
                    <a:cubicBezTo>
                      <a:pt x="15498" y="1141"/>
                      <a:pt x="15446" y="1551"/>
                      <a:pt x="15446" y="1978"/>
                    </a:cubicBezTo>
                    <a:cubicBezTo>
                      <a:pt x="15446" y="1995"/>
                      <a:pt x="15446" y="1995"/>
                      <a:pt x="15463" y="2012"/>
                    </a:cubicBezTo>
                    <a:cubicBezTo>
                      <a:pt x="14558" y="2081"/>
                      <a:pt x="13652" y="2320"/>
                      <a:pt x="12832" y="2730"/>
                    </a:cubicBezTo>
                    <a:cubicBezTo>
                      <a:pt x="12695" y="2798"/>
                      <a:pt x="12542" y="2884"/>
                      <a:pt x="12405" y="2969"/>
                    </a:cubicBezTo>
                    <a:cubicBezTo>
                      <a:pt x="12285" y="2559"/>
                      <a:pt x="12217" y="2029"/>
                      <a:pt x="11978" y="1671"/>
                    </a:cubicBezTo>
                    <a:cubicBezTo>
                      <a:pt x="11958" y="1632"/>
                      <a:pt x="11929" y="1615"/>
                      <a:pt x="11900" y="1615"/>
                    </a:cubicBezTo>
                    <a:cubicBezTo>
                      <a:pt x="11853" y="1615"/>
                      <a:pt x="11807" y="1659"/>
                      <a:pt x="11807" y="1722"/>
                    </a:cubicBezTo>
                    <a:lnTo>
                      <a:pt x="11807" y="1773"/>
                    </a:lnTo>
                    <a:cubicBezTo>
                      <a:pt x="11773" y="1739"/>
                      <a:pt x="11756" y="1688"/>
                      <a:pt x="11739" y="1654"/>
                    </a:cubicBezTo>
                    <a:cubicBezTo>
                      <a:pt x="11712" y="1611"/>
                      <a:pt x="11675" y="1593"/>
                      <a:pt x="11640" y="1593"/>
                    </a:cubicBezTo>
                    <a:cubicBezTo>
                      <a:pt x="11561" y="1593"/>
                      <a:pt x="11487" y="1679"/>
                      <a:pt x="11534" y="1773"/>
                    </a:cubicBezTo>
                    <a:cubicBezTo>
                      <a:pt x="11790" y="2183"/>
                      <a:pt x="11910" y="2662"/>
                      <a:pt x="12183" y="3072"/>
                    </a:cubicBezTo>
                    <a:cubicBezTo>
                      <a:pt x="12183" y="3089"/>
                      <a:pt x="12200" y="3106"/>
                      <a:pt x="12217" y="3123"/>
                    </a:cubicBezTo>
                    <a:cubicBezTo>
                      <a:pt x="10406" y="4473"/>
                      <a:pt x="10286" y="7002"/>
                      <a:pt x="11397" y="8949"/>
                    </a:cubicBezTo>
                    <a:cubicBezTo>
                      <a:pt x="11807" y="9684"/>
                      <a:pt x="12388" y="10299"/>
                      <a:pt x="13106" y="10743"/>
                    </a:cubicBezTo>
                    <a:cubicBezTo>
                      <a:pt x="13071" y="11564"/>
                      <a:pt x="13157" y="12367"/>
                      <a:pt x="13345" y="13153"/>
                    </a:cubicBezTo>
                    <a:cubicBezTo>
                      <a:pt x="13354" y="13211"/>
                      <a:pt x="13403" y="13241"/>
                      <a:pt x="13452" y="13241"/>
                    </a:cubicBezTo>
                    <a:cubicBezTo>
                      <a:pt x="13490" y="13241"/>
                      <a:pt x="13528" y="13224"/>
                      <a:pt x="13550" y="13187"/>
                    </a:cubicBezTo>
                    <a:cubicBezTo>
                      <a:pt x="13618" y="13067"/>
                      <a:pt x="13686" y="12965"/>
                      <a:pt x="13772" y="12862"/>
                    </a:cubicBezTo>
                    <a:lnTo>
                      <a:pt x="13772" y="12862"/>
                    </a:lnTo>
                    <a:cubicBezTo>
                      <a:pt x="13686" y="13221"/>
                      <a:pt x="13721" y="13580"/>
                      <a:pt x="13840" y="13921"/>
                    </a:cubicBezTo>
                    <a:cubicBezTo>
                      <a:pt x="13857" y="13973"/>
                      <a:pt x="13909" y="14007"/>
                      <a:pt x="13960" y="14007"/>
                    </a:cubicBezTo>
                    <a:cubicBezTo>
                      <a:pt x="14029" y="14010"/>
                      <a:pt x="14097" y="14011"/>
                      <a:pt x="14165" y="14011"/>
                    </a:cubicBezTo>
                    <a:cubicBezTo>
                      <a:pt x="14467" y="14011"/>
                      <a:pt x="14760" y="13984"/>
                      <a:pt x="15053" y="13956"/>
                    </a:cubicBezTo>
                    <a:lnTo>
                      <a:pt x="15053" y="13956"/>
                    </a:lnTo>
                    <a:cubicBezTo>
                      <a:pt x="15019" y="13973"/>
                      <a:pt x="15002" y="14041"/>
                      <a:pt x="15036" y="14075"/>
                    </a:cubicBezTo>
                    <a:cubicBezTo>
                      <a:pt x="15224" y="14366"/>
                      <a:pt x="15378" y="14673"/>
                      <a:pt x="15498" y="14998"/>
                    </a:cubicBezTo>
                    <a:cubicBezTo>
                      <a:pt x="15583" y="15271"/>
                      <a:pt x="15600" y="15579"/>
                      <a:pt x="15532" y="15869"/>
                    </a:cubicBezTo>
                    <a:cubicBezTo>
                      <a:pt x="15463" y="16365"/>
                      <a:pt x="15122" y="16792"/>
                      <a:pt x="14660" y="16997"/>
                    </a:cubicBezTo>
                    <a:cubicBezTo>
                      <a:pt x="14571" y="17030"/>
                      <a:pt x="14485" y="17045"/>
                      <a:pt x="14404" y="17045"/>
                    </a:cubicBezTo>
                    <a:cubicBezTo>
                      <a:pt x="13977" y="17045"/>
                      <a:pt x="13674" y="16630"/>
                      <a:pt x="13516" y="16228"/>
                    </a:cubicBezTo>
                    <a:cubicBezTo>
                      <a:pt x="13362" y="15801"/>
                      <a:pt x="13396" y="15323"/>
                      <a:pt x="13584" y="14912"/>
                    </a:cubicBezTo>
                    <a:cubicBezTo>
                      <a:pt x="13669" y="14742"/>
                      <a:pt x="13789" y="14588"/>
                      <a:pt x="13943" y="14468"/>
                    </a:cubicBezTo>
                    <a:cubicBezTo>
                      <a:pt x="14062" y="14349"/>
                      <a:pt x="14250" y="14314"/>
                      <a:pt x="14370" y="14178"/>
                    </a:cubicBezTo>
                    <a:cubicBezTo>
                      <a:pt x="14404" y="14161"/>
                      <a:pt x="14387" y="14127"/>
                      <a:pt x="14353" y="14109"/>
                    </a:cubicBezTo>
                    <a:cubicBezTo>
                      <a:pt x="14315" y="14098"/>
                      <a:pt x="14277" y="14092"/>
                      <a:pt x="14239" y="14092"/>
                    </a:cubicBezTo>
                    <a:cubicBezTo>
                      <a:pt x="13948" y="14092"/>
                      <a:pt x="13650" y="14411"/>
                      <a:pt x="13499" y="14622"/>
                    </a:cubicBezTo>
                    <a:cubicBezTo>
                      <a:pt x="13225" y="15015"/>
                      <a:pt x="13106" y="15528"/>
                      <a:pt x="13208" y="16006"/>
                    </a:cubicBezTo>
                    <a:cubicBezTo>
                      <a:pt x="13357" y="16616"/>
                      <a:pt x="13712" y="17290"/>
                      <a:pt x="14413" y="17290"/>
                    </a:cubicBezTo>
                    <a:cubicBezTo>
                      <a:pt x="14438" y="17290"/>
                      <a:pt x="14463" y="17289"/>
                      <a:pt x="14490" y="17287"/>
                    </a:cubicBezTo>
                    <a:cubicBezTo>
                      <a:pt x="15070" y="17253"/>
                      <a:pt x="15515" y="16724"/>
                      <a:pt x="15720" y="16211"/>
                    </a:cubicBezTo>
                    <a:cubicBezTo>
                      <a:pt x="15993" y="15511"/>
                      <a:pt x="15805" y="14434"/>
                      <a:pt x="15207" y="13956"/>
                    </a:cubicBezTo>
                    <a:cubicBezTo>
                      <a:pt x="15207" y="13939"/>
                      <a:pt x="15190" y="13939"/>
                      <a:pt x="15173" y="13921"/>
                    </a:cubicBezTo>
                    <a:cubicBezTo>
                      <a:pt x="15617" y="13836"/>
                      <a:pt x="16010" y="13665"/>
                      <a:pt x="16130" y="13306"/>
                    </a:cubicBezTo>
                    <a:cubicBezTo>
                      <a:pt x="16249" y="13426"/>
                      <a:pt x="16369" y="13529"/>
                      <a:pt x="16489" y="13614"/>
                    </a:cubicBezTo>
                    <a:cubicBezTo>
                      <a:pt x="16511" y="13625"/>
                      <a:pt x="16536" y="13631"/>
                      <a:pt x="16560" y="13631"/>
                    </a:cubicBezTo>
                    <a:cubicBezTo>
                      <a:pt x="16608" y="13631"/>
                      <a:pt x="16654" y="13608"/>
                      <a:pt x="16677" y="13563"/>
                    </a:cubicBezTo>
                    <a:cubicBezTo>
                      <a:pt x="17035" y="12896"/>
                      <a:pt x="17240" y="12179"/>
                      <a:pt x="17548" y="11478"/>
                    </a:cubicBezTo>
                    <a:cubicBezTo>
                      <a:pt x="17587" y="11413"/>
                      <a:pt x="17528" y="11329"/>
                      <a:pt x="17460" y="11329"/>
                    </a:cubicBezTo>
                    <a:cubicBezTo>
                      <a:pt x="17438" y="11329"/>
                      <a:pt x="17415" y="11338"/>
                      <a:pt x="17394" y="11359"/>
                    </a:cubicBezTo>
                    <a:cubicBezTo>
                      <a:pt x="17087" y="11683"/>
                      <a:pt x="16967" y="12264"/>
                      <a:pt x="16813" y="12674"/>
                    </a:cubicBezTo>
                    <a:cubicBezTo>
                      <a:pt x="16728" y="12879"/>
                      <a:pt x="16642" y="13067"/>
                      <a:pt x="16540" y="13272"/>
                    </a:cubicBezTo>
                    <a:cubicBezTo>
                      <a:pt x="16536" y="13280"/>
                      <a:pt x="16529" y="13283"/>
                      <a:pt x="16519" y="13283"/>
                    </a:cubicBezTo>
                    <a:cubicBezTo>
                      <a:pt x="16400" y="13283"/>
                      <a:pt x="15870" y="12739"/>
                      <a:pt x="15822" y="12691"/>
                    </a:cubicBezTo>
                    <a:cubicBezTo>
                      <a:pt x="15463" y="12315"/>
                      <a:pt x="15156" y="11888"/>
                      <a:pt x="14831" y="11478"/>
                    </a:cubicBezTo>
                    <a:cubicBezTo>
                      <a:pt x="14806" y="11453"/>
                      <a:pt x="14776" y="11440"/>
                      <a:pt x="14746" y="11440"/>
                    </a:cubicBezTo>
                    <a:cubicBezTo>
                      <a:pt x="14716" y="11440"/>
                      <a:pt x="14686" y="11453"/>
                      <a:pt x="14660" y="11478"/>
                    </a:cubicBezTo>
                    <a:cubicBezTo>
                      <a:pt x="14285" y="11939"/>
                      <a:pt x="13823" y="12332"/>
                      <a:pt x="13481" y="12828"/>
                    </a:cubicBezTo>
                    <a:cubicBezTo>
                      <a:pt x="13345" y="12179"/>
                      <a:pt x="13276" y="11512"/>
                      <a:pt x="13276" y="10829"/>
                    </a:cubicBezTo>
                    <a:lnTo>
                      <a:pt x="13276" y="10829"/>
                    </a:lnTo>
                    <a:cubicBezTo>
                      <a:pt x="14108" y="11277"/>
                      <a:pt x="15028" y="11505"/>
                      <a:pt x="15947" y="11505"/>
                    </a:cubicBezTo>
                    <a:cubicBezTo>
                      <a:pt x="16745" y="11505"/>
                      <a:pt x="17544" y="11332"/>
                      <a:pt x="18283" y="10983"/>
                    </a:cubicBezTo>
                    <a:cubicBezTo>
                      <a:pt x="18375" y="10952"/>
                      <a:pt x="18329" y="10824"/>
                      <a:pt x="18256" y="10824"/>
                    </a:cubicBezTo>
                    <a:cubicBezTo>
                      <a:pt x="18248" y="10824"/>
                      <a:pt x="18240" y="10826"/>
                      <a:pt x="18231" y="10829"/>
                    </a:cubicBezTo>
                    <a:cubicBezTo>
                      <a:pt x="17486" y="11123"/>
                      <a:pt x="16730" y="11270"/>
                      <a:pt x="15995" y="11270"/>
                    </a:cubicBezTo>
                    <a:cubicBezTo>
                      <a:pt x="14339" y="11270"/>
                      <a:pt x="12797" y="10521"/>
                      <a:pt x="11756" y="9018"/>
                    </a:cubicBezTo>
                    <a:cubicBezTo>
                      <a:pt x="10457" y="7155"/>
                      <a:pt x="10645" y="4729"/>
                      <a:pt x="12405" y="3328"/>
                    </a:cubicBezTo>
                    <a:cubicBezTo>
                      <a:pt x="12439" y="3328"/>
                      <a:pt x="12456" y="3311"/>
                      <a:pt x="12473" y="3277"/>
                    </a:cubicBezTo>
                    <a:cubicBezTo>
                      <a:pt x="12542" y="3208"/>
                      <a:pt x="12627" y="3157"/>
                      <a:pt x="12713" y="3089"/>
                    </a:cubicBezTo>
                    <a:cubicBezTo>
                      <a:pt x="13597" y="2507"/>
                      <a:pt x="14632" y="2202"/>
                      <a:pt x="15683" y="2202"/>
                    </a:cubicBezTo>
                    <a:cubicBezTo>
                      <a:pt x="16175" y="2202"/>
                      <a:pt x="16670" y="2269"/>
                      <a:pt x="17155" y="2405"/>
                    </a:cubicBezTo>
                    <a:lnTo>
                      <a:pt x="17155" y="2628"/>
                    </a:lnTo>
                    <a:cubicBezTo>
                      <a:pt x="17155" y="2662"/>
                      <a:pt x="17185" y="2679"/>
                      <a:pt x="17217" y="2679"/>
                    </a:cubicBezTo>
                    <a:cubicBezTo>
                      <a:pt x="17249" y="2679"/>
                      <a:pt x="17283" y="2662"/>
                      <a:pt x="17292" y="2628"/>
                    </a:cubicBezTo>
                    <a:cubicBezTo>
                      <a:pt x="17292" y="2576"/>
                      <a:pt x="17292" y="2525"/>
                      <a:pt x="17309" y="2474"/>
                    </a:cubicBezTo>
                    <a:cubicBezTo>
                      <a:pt x="18317" y="2781"/>
                      <a:pt x="19188" y="3448"/>
                      <a:pt x="19752" y="4353"/>
                    </a:cubicBezTo>
                    <a:cubicBezTo>
                      <a:pt x="21085" y="6506"/>
                      <a:pt x="20111" y="8966"/>
                      <a:pt x="18214" y="10282"/>
                    </a:cubicBezTo>
                    <a:cubicBezTo>
                      <a:pt x="18197" y="10282"/>
                      <a:pt x="18180" y="10299"/>
                      <a:pt x="18163" y="10316"/>
                    </a:cubicBezTo>
                    <a:cubicBezTo>
                      <a:pt x="17975" y="10436"/>
                      <a:pt x="17753" y="10573"/>
                      <a:pt x="17548" y="10675"/>
                    </a:cubicBezTo>
                    <a:cubicBezTo>
                      <a:pt x="17414" y="10735"/>
                      <a:pt x="17500" y="10910"/>
                      <a:pt x="17615" y="10910"/>
                    </a:cubicBezTo>
                    <a:cubicBezTo>
                      <a:pt x="17632" y="10910"/>
                      <a:pt x="17650" y="10906"/>
                      <a:pt x="17668" y="10897"/>
                    </a:cubicBezTo>
                    <a:cubicBezTo>
                      <a:pt x="17873" y="10795"/>
                      <a:pt x="18078" y="10675"/>
                      <a:pt x="18266" y="10556"/>
                    </a:cubicBezTo>
                    <a:cubicBezTo>
                      <a:pt x="19513" y="11324"/>
                      <a:pt x="20606" y="12367"/>
                      <a:pt x="21666" y="13375"/>
                    </a:cubicBezTo>
                    <a:cubicBezTo>
                      <a:pt x="21939" y="13631"/>
                      <a:pt x="22213" y="13887"/>
                      <a:pt x="22469" y="14144"/>
                    </a:cubicBezTo>
                    <a:cubicBezTo>
                      <a:pt x="22708" y="14383"/>
                      <a:pt x="21632" y="15203"/>
                      <a:pt x="21529" y="15305"/>
                    </a:cubicBezTo>
                    <a:cubicBezTo>
                      <a:pt x="20998" y="15792"/>
                      <a:pt x="20609" y="16013"/>
                      <a:pt x="20196" y="16013"/>
                    </a:cubicBezTo>
                    <a:cubicBezTo>
                      <a:pt x="19812" y="16013"/>
                      <a:pt x="19406" y="15822"/>
                      <a:pt x="18847" y="15476"/>
                    </a:cubicBezTo>
                    <a:cubicBezTo>
                      <a:pt x="18825" y="15466"/>
                      <a:pt x="18803" y="15461"/>
                      <a:pt x="18781" y="15461"/>
                    </a:cubicBezTo>
                    <a:cubicBezTo>
                      <a:pt x="18695" y="15461"/>
                      <a:pt x="18614" y="15532"/>
                      <a:pt x="18641" y="15613"/>
                    </a:cubicBezTo>
                    <a:cubicBezTo>
                      <a:pt x="19786" y="18415"/>
                      <a:pt x="20248" y="21422"/>
                      <a:pt x="19991" y="24430"/>
                    </a:cubicBezTo>
                    <a:cubicBezTo>
                      <a:pt x="19889" y="25574"/>
                      <a:pt x="19564" y="25438"/>
                      <a:pt x="18607" y="25523"/>
                    </a:cubicBezTo>
                    <a:cubicBezTo>
                      <a:pt x="17975" y="25591"/>
                      <a:pt x="17326" y="25608"/>
                      <a:pt x="16677" y="25608"/>
                    </a:cubicBezTo>
                    <a:cubicBezTo>
                      <a:pt x="14677" y="25557"/>
                      <a:pt x="14951" y="22892"/>
                      <a:pt x="14626" y="21508"/>
                    </a:cubicBezTo>
                    <a:cubicBezTo>
                      <a:pt x="14608" y="21452"/>
                      <a:pt x="14559" y="21422"/>
                      <a:pt x="14508" y="21422"/>
                    </a:cubicBezTo>
                    <a:cubicBezTo>
                      <a:pt x="14464" y="21422"/>
                      <a:pt x="14418" y="21444"/>
                      <a:pt x="14387" y="21491"/>
                    </a:cubicBezTo>
                    <a:cubicBezTo>
                      <a:pt x="13738" y="22516"/>
                      <a:pt x="13447" y="23985"/>
                      <a:pt x="12422" y="24754"/>
                    </a:cubicBezTo>
                    <a:cubicBezTo>
                      <a:pt x="12210" y="24908"/>
                      <a:pt x="11949" y="24970"/>
                      <a:pt x="11660" y="24970"/>
                    </a:cubicBezTo>
                    <a:cubicBezTo>
                      <a:pt x="11438" y="24970"/>
                      <a:pt x="11198" y="24933"/>
                      <a:pt x="10953" y="24874"/>
                    </a:cubicBezTo>
                    <a:cubicBezTo>
                      <a:pt x="11029" y="24798"/>
                      <a:pt x="10969" y="24680"/>
                      <a:pt x="10882" y="24680"/>
                    </a:cubicBezTo>
                    <a:cubicBezTo>
                      <a:pt x="10872" y="24680"/>
                      <a:pt x="10861" y="24682"/>
                      <a:pt x="10850" y="24686"/>
                    </a:cubicBezTo>
                    <a:cubicBezTo>
                      <a:pt x="10782" y="24703"/>
                      <a:pt x="10696" y="24720"/>
                      <a:pt x="10594" y="24754"/>
                    </a:cubicBezTo>
                    <a:cubicBezTo>
                      <a:pt x="9859" y="24464"/>
                      <a:pt x="9124" y="24139"/>
                      <a:pt x="8441" y="23746"/>
                    </a:cubicBezTo>
                    <a:cubicBezTo>
                      <a:pt x="8099" y="23575"/>
                      <a:pt x="9159" y="19594"/>
                      <a:pt x="9244" y="19116"/>
                    </a:cubicBezTo>
                    <a:cubicBezTo>
                      <a:pt x="9347" y="18637"/>
                      <a:pt x="9466" y="18176"/>
                      <a:pt x="9569" y="17715"/>
                    </a:cubicBezTo>
                    <a:cubicBezTo>
                      <a:pt x="10491" y="18723"/>
                      <a:pt x="12781" y="18603"/>
                      <a:pt x="13994" y="18654"/>
                    </a:cubicBezTo>
                    <a:cubicBezTo>
                      <a:pt x="14831" y="18679"/>
                      <a:pt x="15703" y="18710"/>
                      <a:pt x="16574" y="18710"/>
                    </a:cubicBezTo>
                    <a:cubicBezTo>
                      <a:pt x="17553" y="18710"/>
                      <a:pt x="18531" y="18670"/>
                      <a:pt x="19462" y="18535"/>
                    </a:cubicBezTo>
                    <a:cubicBezTo>
                      <a:pt x="19581" y="18518"/>
                      <a:pt x="19530" y="18347"/>
                      <a:pt x="19427" y="18330"/>
                    </a:cubicBezTo>
                    <a:cubicBezTo>
                      <a:pt x="18833" y="18253"/>
                      <a:pt x="18238" y="18226"/>
                      <a:pt x="17641" y="18226"/>
                    </a:cubicBezTo>
                    <a:cubicBezTo>
                      <a:pt x="16324" y="18226"/>
                      <a:pt x="15006" y="18356"/>
                      <a:pt x="13699" y="18356"/>
                    </a:cubicBezTo>
                    <a:cubicBezTo>
                      <a:pt x="12314" y="18356"/>
                      <a:pt x="10943" y="18210"/>
                      <a:pt x="9603" y="17612"/>
                    </a:cubicBezTo>
                    <a:cubicBezTo>
                      <a:pt x="9876" y="16536"/>
                      <a:pt x="10218" y="15476"/>
                      <a:pt x="10628" y="14451"/>
                    </a:cubicBezTo>
                    <a:cubicBezTo>
                      <a:pt x="10659" y="14358"/>
                      <a:pt x="10562" y="14278"/>
                      <a:pt x="10480" y="14278"/>
                    </a:cubicBezTo>
                    <a:cubicBezTo>
                      <a:pt x="10472" y="14278"/>
                      <a:pt x="10465" y="14279"/>
                      <a:pt x="10457" y="14280"/>
                    </a:cubicBezTo>
                    <a:cubicBezTo>
                      <a:pt x="9957" y="14410"/>
                      <a:pt x="9521" y="14498"/>
                      <a:pt x="9145" y="14498"/>
                    </a:cubicBezTo>
                    <a:cubicBezTo>
                      <a:pt x="8531" y="14498"/>
                      <a:pt x="8075" y="14264"/>
                      <a:pt x="7758" y="13597"/>
                    </a:cubicBezTo>
                    <a:lnTo>
                      <a:pt x="7758" y="13597"/>
                    </a:lnTo>
                    <a:cubicBezTo>
                      <a:pt x="7771" y="13601"/>
                      <a:pt x="7784" y="13604"/>
                      <a:pt x="7795" y="13604"/>
                    </a:cubicBezTo>
                    <a:cubicBezTo>
                      <a:pt x="7826" y="13604"/>
                      <a:pt x="7848" y="13588"/>
                      <a:pt x="7860" y="13563"/>
                    </a:cubicBezTo>
                    <a:cubicBezTo>
                      <a:pt x="7929" y="13439"/>
                      <a:pt x="7843" y="13382"/>
                      <a:pt x="7744" y="13382"/>
                    </a:cubicBezTo>
                    <a:cubicBezTo>
                      <a:pt x="7720" y="13382"/>
                      <a:pt x="7696" y="13385"/>
                      <a:pt x="7672" y="13392"/>
                    </a:cubicBezTo>
                    <a:cubicBezTo>
                      <a:pt x="7621" y="13272"/>
                      <a:pt x="7587" y="13153"/>
                      <a:pt x="7553" y="13016"/>
                    </a:cubicBezTo>
                    <a:cubicBezTo>
                      <a:pt x="7211" y="11769"/>
                      <a:pt x="11209" y="10607"/>
                      <a:pt x="12080" y="10350"/>
                    </a:cubicBezTo>
                    <a:cubicBezTo>
                      <a:pt x="12177" y="10302"/>
                      <a:pt x="12137" y="10178"/>
                      <a:pt x="12046" y="10178"/>
                    </a:cubicBezTo>
                    <a:cubicBezTo>
                      <a:pt x="12041" y="10178"/>
                      <a:pt x="12035" y="10179"/>
                      <a:pt x="12029" y="10180"/>
                    </a:cubicBezTo>
                    <a:cubicBezTo>
                      <a:pt x="10320" y="10641"/>
                      <a:pt x="8766" y="11444"/>
                      <a:pt x="7194" y="12230"/>
                    </a:cubicBezTo>
                    <a:cubicBezTo>
                      <a:pt x="7142" y="12247"/>
                      <a:pt x="7108" y="12315"/>
                      <a:pt x="7125" y="12367"/>
                    </a:cubicBezTo>
                    <a:cubicBezTo>
                      <a:pt x="7211" y="12743"/>
                      <a:pt x="7313" y="13118"/>
                      <a:pt x="7433" y="13494"/>
                    </a:cubicBezTo>
                    <a:cubicBezTo>
                      <a:pt x="7296" y="13563"/>
                      <a:pt x="7160" y="13665"/>
                      <a:pt x="7023" y="13751"/>
                    </a:cubicBezTo>
                    <a:cubicBezTo>
                      <a:pt x="6767" y="13904"/>
                      <a:pt x="6493" y="14075"/>
                      <a:pt x="6237" y="14246"/>
                    </a:cubicBezTo>
                    <a:cubicBezTo>
                      <a:pt x="6151" y="14297"/>
                      <a:pt x="6066" y="14349"/>
                      <a:pt x="5998" y="14417"/>
                    </a:cubicBezTo>
                    <a:cubicBezTo>
                      <a:pt x="5998" y="14417"/>
                      <a:pt x="5998" y="14434"/>
                      <a:pt x="5998" y="14434"/>
                    </a:cubicBezTo>
                    <a:cubicBezTo>
                      <a:pt x="5981" y="14451"/>
                      <a:pt x="5964" y="14468"/>
                      <a:pt x="5946" y="14485"/>
                    </a:cubicBezTo>
                    <a:cubicBezTo>
                      <a:pt x="5946" y="14451"/>
                      <a:pt x="5929" y="14400"/>
                      <a:pt x="5912" y="14366"/>
                    </a:cubicBezTo>
                    <a:cubicBezTo>
                      <a:pt x="5769" y="14103"/>
                      <a:pt x="5501" y="13957"/>
                      <a:pt x="5224" y="13957"/>
                    </a:cubicBezTo>
                    <a:cubicBezTo>
                      <a:pt x="5104" y="13957"/>
                      <a:pt x="4983" y="13984"/>
                      <a:pt x="4870" y="14041"/>
                    </a:cubicBezTo>
                    <a:cubicBezTo>
                      <a:pt x="4885" y="13997"/>
                      <a:pt x="4848" y="13952"/>
                      <a:pt x="4805" y="13952"/>
                    </a:cubicBezTo>
                    <a:cubicBezTo>
                      <a:pt x="4798" y="13952"/>
                      <a:pt x="4791" y="13953"/>
                      <a:pt x="4785" y="13956"/>
                    </a:cubicBezTo>
                    <a:cubicBezTo>
                      <a:pt x="4135" y="14127"/>
                      <a:pt x="3776" y="14810"/>
                      <a:pt x="3982" y="15442"/>
                    </a:cubicBezTo>
                    <a:cubicBezTo>
                      <a:pt x="4012" y="15503"/>
                      <a:pt x="4029" y="15551"/>
                      <a:pt x="4057" y="15597"/>
                    </a:cubicBezTo>
                    <a:lnTo>
                      <a:pt x="4057" y="15597"/>
                    </a:lnTo>
                    <a:cubicBezTo>
                      <a:pt x="4055" y="15596"/>
                      <a:pt x="4053" y="15596"/>
                      <a:pt x="4050" y="15596"/>
                    </a:cubicBezTo>
                    <a:cubicBezTo>
                      <a:pt x="3927" y="15577"/>
                      <a:pt x="3800" y="15569"/>
                      <a:pt x="3671" y="15569"/>
                    </a:cubicBezTo>
                    <a:cubicBezTo>
                      <a:pt x="3229" y="15569"/>
                      <a:pt x="2765" y="15663"/>
                      <a:pt x="2341" y="15716"/>
                    </a:cubicBezTo>
                    <a:cubicBezTo>
                      <a:pt x="1607" y="15801"/>
                      <a:pt x="872" y="15903"/>
                      <a:pt x="137" y="15989"/>
                    </a:cubicBezTo>
                    <a:cubicBezTo>
                      <a:pt x="0" y="16006"/>
                      <a:pt x="0" y="16194"/>
                      <a:pt x="137" y="16194"/>
                    </a:cubicBezTo>
                    <a:cubicBezTo>
                      <a:pt x="1419" y="16057"/>
                      <a:pt x="2785" y="16057"/>
                      <a:pt x="4050" y="15801"/>
                    </a:cubicBezTo>
                    <a:cubicBezTo>
                      <a:pt x="4101" y="15784"/>
                      <a:pt x="4135" y="15750"/>
                      <a:pt x="4118" y="15698"/>
                    </a:cubicBezTo>
                    <a:lnTo>
                      <a:pt x="4118" y="15698"/>
                    </a:lnTo>
                    <a:cubicBezTo>
                      <a:pt x="4349" y="15959"/>
                      <a:pt x="4667" y="16096"/>
                      <a:pt x="4991" y="16096"/>
                    </a:cubicBezTo>
                    <a:cubicBezTo>
                      <a:pt x="5220" y="16096"/>
                      <a:pt x="5451" y="16028"/>
                      <a:pt x="5656" y="15886"/>
                    </a:cubicBezTo>
                    <a:cubicBezTo>
                      <a:pt x="6015" y="15545"/>
                      <a:pt x="6151" y="15032"/>
                      <a:pt x="5981" y="14554"/>
                    </a:cubicBezTo>
                    <a:lnTo>
                      <a:pt x="5981" y="14554"/>
                    </a:lnTo>
                    <a:cubicBezTo>
                      <a:pt x="5998" y="14562"/>
                      <a:pt x="6018" y="14566"/>
                      <a:pt x="6041" y="14566"/>
                    </a:cubicBezTo>
                    <a:cubicBezTo>
                      <a:pt x="6244" y="14566"/>
                      <a:pt x="6640" y="14256"/>
                      <a:pt x="6732" y="14195"/>
                    </a:cubicBezTo>
                    <a:cubicBezTo>
                      <a:pt x="6955" y="14058"/>
                      <a:pt x="7160" y="13921"/>
                      <a:pt x="7382" y="13802"/>
                    </a:cubicBezTo>
                    <a:lnTo>
                      <a:pt x="7518" y="13716"/>
                    </a:lnTo>
                    <a:cubicBezTo>
                      <a:pt x="7790" y="14364"/>
                      <a:pt x="8220" y="14800"/>
                      <a:pt x="9080" y="14800"/>
                    </a:cubicBezTo>
                    <a:cubicBezTo>
                      <a:pt x="9195" y="14800"/>
                      <a:pt x="9318" y="14792"/>
                      <a:pt x="9449" y="14776"/>
                    </a:cubicBezTo>
                    <a:cubicBezTo>
                      <a:pt x="9705" y="14740"/>
                      <a:pt x="9886" y="14700"/>
                      <a:pt x="10000" y="14700"/>
                    </a:cubicBezTo>
                    <a:cubicBezTo>
                      <a:pt x="10213" y="14700"/>
                      <a:pt x="10190" y="14840"/>
                      <a:pt x="9979" y="15408"/>
                    </a:cubicBezTo>
                    <a:cubicBezTo>
                      <a:pt x="9688" y="16262"/>
                      <a:pt x="9449" y="17134"/>
                      <a:pt x="9244" y="18005"/>
                    </a:cubicBezTo>
                    <a:cubicBezTo>
                      <a:pt x="8783" y="19902"/>
                      <a:pt x="8509" y="21815"/>
                      <a:pt x="8048" y="23712"/>
                    </a:cubicBezTo>
                    <a:cubicBezTo>
                      <a:pt x="8031" y="23763"/>
                      <a:pt x="8048" y="23832"/>
                      <a:pt x="8099" y="23866"/>
                    </a:cubicBezTo>
                    <a:cubicBezTo>
                      <a:pt x="8800" y="24224"/>
                      <a:pt x="9517" y="24566"/>
                      <a:pt x="10235" y="24857"/>
                    </a:cubicBezTo>
                    <a:cubicBezTo>
                      <a:pt x="8988" y="25233"/>
                      <a:pt x="6647" y="26019"/>
                      <a:pt x="7108" y="27044"/>
                    </a:cubicBezTo>
                    <a:cubicBezTo>
                      <a:pt x="7330" y="27549"/>
                      <a:pt x="7699" y="27748"/>
                      <a:pt x="8135" y="27748"/>
                    </a:cubicBezTo>
                    <a:cubicBezTo>
                      <a:pt x="9411" y="27748"/>
                      <a:pt x="11268" y="26048"/>
                      <a:pt x="11739" y="25335"/>
                    </a:cubicBezTo>
                    <a:cubicBezTo>
                      <a:pt x="11773" y="25277"/>
                      <a:pt x="11730" y="25227"/>
                      <a:pt x="11677" y="25227"/>
                    </a:cubicBezTo>
                    <a:cubicBezTo>
                      <a:pt x="11652" y="25227"/>
                      <a:pt x="11624" y="25239"/>
                      <a:pt x="11602" y="25267"/>
                    </a:cubicBezTo>
                    <a:cubicBezTo>
                      <a:pt x="11055" y="25916"/>
                      <a:pt x="10406" y="26480"/>
                      <a:pt x="9671" y="26907"/>
                    </a:cubicBezTo>
                    <a:cubicBezTo>
                      <a:pt x="9244" y="27180"/>
                      <a:pt x="8766" y="27351"/>
                      <a:pt x="8270" y="27437"/>
                    </a:cubicBezTo>
                    <a:cubicBezTo>
                      <a:pt x="8243" y="27440"/>
                      <a:pt x="8215" y="27442"/>
                      <a:pt x="8185" y="27442"/>
                    </a:cubicBezTo>
                    <a:cubicBezTo>
                      <a:pt x="7754" y="27442"/>
                      <a:pt x="7127" y="27095"/>
                      <a:pt x="7399" y="26599"/>
                    </a:cubicBezTo>
                    <a:cubicBezTo>
                      <a:pt x="7723" y="25967"/>
                      <a:pt x="8868" y="25643"/>
                      <a:pt x="9483" y="25421"/>
                    </a:cubicBezTo>
                    <a:cubicBezTo>
                      <a:pt x="9859" y="25284"/>
                      <a:pt x="10303" y="25181"/>
                      <a:pt x="10696" y="25010"/>
                    </a:cubicBezTo>
                    <a:cubicBezTo>
                      <a:pt x="11106" y="25130"/>
                      <a:pt x="11517" y="25181"/>
                      <a:pt x="11927" y="25181"/>
                    </a:cubicBezTo>
                    <a:cubicBezTo>
                      <a:pt x="13294" y="25130"/>
                      <a:pt x="13789" y="23216"/>
                      <a:pt x="14250" y="22260"/>
                    </a:cubicBezTo>
                    <a:cubicBezTo>
                      <a:pt x="14326" y="22099"/>
                      <a:pt x="14388" y="22031"/>
                      <a:pt x="14440" y="22031"/>
                    </a:cubicBezTo>
                    <a:cubicBezTo>
                      <a:pt x="14680" y="22031"/>
                      <a:pt x="14693" y="23489"/>
                      <a:pt x="14763" y="23883"/>
                    </a:cubicBezTo>
                    <a:cubicBezTo>
                      <a:pt x="14831" y="24395"/>
                      <a:pt x="15019" y="25164"/>
                      <a:pt x="15498" y="25489"/>
                    </a:cubicBezTo>
                    <a:cubicBezTo>
                      <a:pt x="15975" y="25836"/>
                      <a:pt x="16583" y="25935"/>
                      <a:pt x="17225" y="25935"/>
                    </a:cubicBezTo>
                    <a:cubicBezTo>
                      <a:pt x="17595" y="25935"/>
                      <a:pt x="17976" y="25902"/>
                      <a:pt x="18351" y="25865"/>
                    </a:cubicBezTo>
                    <a:cubicBezTo>
                      <a:pt x="18983" y="26121"/>
                      <a:pt x="19530" y="26565"/>
                      <a:pt x="19923" y="27146"/>
                    </a:cubicBezTo>
                    <a:cubicBezTo>
                      <a:pt x="20145" y="27488"/>
                      <a:pt x="20436" y="28171"/>
                      <a:pt x="20008" y="28479"/>
                    </a:cubicBezTo>
                    <a:cubicBezTo>
                      <a:pt x="19891" y="28561"/>
                      <a:pt x="19755" y="28595"/>
                      <a:pt x="19610" y="28595"/>
                    </a:cubicBezTo>
                    <a:cubicBezTo>
                      <a:pt x="19121" y="28595"/>
                      <a:pt x="18531" y="28211"/>
                      <a:pt x="18214" y="28001"/>
                    </a:cubicBezTo>
                    <a:cubicBezTo>
                      <a:pt x="17753" y="27659"/>
                      <a:pt x="17377" y="27215"/>
                      <a:pt x="17121" y="26719"/>
                    </a:cubicBezTo>
                    <a:cubicBezTo>
                      <a:pt x="16967" y="26480"/>
                      <a:pt x="16865" y="26036"/>
                      <a:pt x="16608" y="25933"/>
                    </a:cubicBezTo>
                    <a:lnTo>
                      <a:pt x="16591" y="25933"/>
                    </a:lnTo>
                    <a:cubicBezTo>
                      <a:pt x="16437" y="26292"/>
                      <a:pt x="16967" y="26924"/>
                      <a:pt x="17138" y="27215"/>
                    </a:cubicBezTo>
                    <a:cubicBezTo>
                      <a:pt x="17445" y="27676"/>
                      <a:pt x="17856" y="28069"/>
                      <a:pt x="18334" y="28359"/>
                    </a:cubicBezTo>
                    <a:cubicBezTo>
                      <a:pt x="18655" y="28561"/>
                      <a:pt x="19183" y="28838"/>
                      <a:pt x="19647" y="28838"/>
                    </a:cubicBezTo>
                    <a:cubicBezTo>
                      <a:pt x="19850" y="28838"/>
                      <a:pt x="20040" y="28785"/>
                      <a:pt x="20196" y="28650"/>
                    </a:cubicBezTo>
                    <a:cubicBezTo>
                      <a:pt x="20623" y="28274"/>
                      <a:pt x="20470" y="27659"/>
                      <a:pt x="20265" y="27232"/>
                    </a:cubicBezTo>
                    <a:cubicBezTo>
                      <a:pt x="19940" y="26599"/>
                      <a:pt x="19427" y="26104"/>
                      <a:pt x="18795" y="25796"/>
                    </a:cubicBezTo>
                    <a:cubicBezTo>
                      <a:pt x="19222" y="25745"/>
                      <a:pt x="19615" y="25694"/>
                      <a:pt x="19974" y="25677"/>
                    </a:cubicBezTo>
                    <a:cubicBezTo>
                      <a:pt x="20025" y="25677"/>
                      <a:pt x="20077" y="25643"/>
                      <a:pt x="20094" y="25591"/>
                    </a:cubicBezTo>
                    <a:cubicBezTo>
                      <a:pt x="20418" y="23900"/>
                      <a:pt x="20453" y="22174"/>
                      <a:pt x="20196" y="20483"/>
                    </a:cubicBezTo>
                    <a:cubicBezTo>
                      <a:pt x="20060" y="19440"/>
                      <a:pt x="19855" y="18432"/>
                      <a:pt x="19581" y="17424"/>
                    </a:cubicBezTo>
                    <a:cubicBezTo>
                      <a:pt x="19445" y="16895"/>
                      <a:pt x="19257" y="16399"/>
                      <a:pt x="19069" y="15887"/>
                    </a:cubicBezTo>
                    <a:lnTo>
                      <a:pt x="19069" y="15887"/>
                    </a:lnTo>
                    <a:cubicBezTo>
                      <a:pt x="19138" y="16075"/>
                      <a:pt x="20214" y="16467"/>
                      <a:pt x="20418" y="16587"/>
                    </a:cubicBezTo>
                    <a:cubicBezTo>
                      <a:pt x="20438" y="16600"/>
                      <a:pt x="20460" y="16606"/>
                      <a:pt x="20483" y="16606"/>
                    </a:cubicBezTo>
                    <a:cubicBezTo>
                      <a:pt x="20519" y="16606"/>
                      <a:pt x="20558" y="16591"/>
                      <a:pt x="20589" y="16570"/>
                    </a:cubicBezTo>
                    <a:cubicBezTo>
                      <a:pt x="21341" y="15818"/>
                      <a:pt x="22144" y="15118"/>
                      <a:pt x="22913" y="14366"/>
                    </a:cubicBezTo>
                    <a:cubicBezTo>
                      <a:pt x="22947" y="14314"/>
                      <a:pt x="22947" y="14229"/>
                      <a:pt x="22896" y="14195"/>
                    </a:cubicBezTo>
                    <a:cubicBezTo>
                      <a:pt x="21546" y="12845"/>
                      <a:pt x="20128" y="11410"/>
                      <a:pt x="18505" y="10402"/>
                    </a:cubicBezTo>
                    <a:cubicBezTo>
                      <a:pt x="20401" y="9035"/>
                      <a:pt x="21170" y="6694"/>
                      <a:pt x="20094" y="4439"/>
                    </a:cubicBezTo>
                    <a:cubicBezTo>
                      <a:pt x="19564" y="3311"/>
                      <a:pt x="18573" y="2491"/>
                      <a:pt x="17360" y="2200"/>
                    </a:cubicBezTo>
                    <a:cubicBezTo>
                      <a:pt x="17394" y="2029"/>
                      <a:pt x="17445" y="1859"/>
                      <a:pt x="17480" y="1705"/>
                    </a:cubicBezTo>
                    <a:cubicBezTo>
                      <a:pt x="17565" y="1431"/>
                      <a:pt x="17736" y="1209"/>
                      <a:pt x="17821" y="953"/>
                    </a:cubicBezTo>
                    <a:cubicBezTo>
                      <a:pt x="17848" y="900"/>
                      <a:pt x="17791" y="857"/>
                      <a:pt x="17741" y="857"/>
                    </a:cubicBezTo>
                    <a:cubicBezTo>
                      <a:pt x="17727" y="857"/>
                      <a:pt x="17713" y="860"/>
                      <a:pt x="17702" y="868"/>
                    </a:cubicBezTo>
                    <a:cubicBezTo>
                      <a:pt x="17463" y="987"/>
                      <a:pt x="17394" y="1329"/>
                      <a:pt x="17309" y="1568"/>
                    </a:cubicBezTo>
                    <a:cubicBezTo>
                      <a:pt x="17258" y="1756"/>
                      <a:pt x="17206" y="1944"/>
                      <a:pt x="17189" y="2149"/>
                    </a:cubicBezTo>
                    <a:cubicBezTo>
                      <a:pt x="16768" y="2054"/>
                      <a:pt x="16346" y="2002"/>
                      <a:pt x="15933" y="2002"/>
                    </a:cubicBezTo>
                    <a:cubicBezTo>
                      <a:pt x="15827" y="2002"/>
                      <a:pt x="15722" y="2005"/>
                      <a:pt x="15617" y="2012"/>
                    </a:cubicBezTo>
                    <a:cubicBezTo>
                      <a:pt x="15617" y="1995"/>
                      <a:pt x="15634" y="1995"/>
                      <a:pt x="15634" y="1978"/>
                    </a:cubicBezTo>
                    <a:cubicBezTo>
                      <a:pt x="15634" y="1585"/>
                      <a:pt x="15703" y="1209"/>
                      <a:pt x="15737" y="833"/>
                    </a:cubicBezTo>
                    <a:cubicBezTo>
                      <a:pt x="15737" y="765"/>
                      <a:pt x="15754" y="680"/>
                      <a:pt x="15771" y="611"/>
                    </a:cubicBezTo>
                    <a:cubicBezTo>
                      <a:pt x="15779" y="556"/>
                      <a:pt x="15779" y="501"/>
                      <a:pt x="15771" y="447"/>
                    </a:cubicBezTo>
                    <a:lnTo>
                      <a:pt x="15771" y="447"/>
                    </a:lnTo>
                    <a:cubicBezTo>
                      <a:pt x="15793" y="498"/>
                      <a:pt x="15816" y="548"/>
                      <a:pt x="15839" y="594"/>
                    </a:cubicBezTo>
                    <a:cubicBezTo>
                      <a:pt x="15863" y="624"/>
                      <a:pt x="15896" y="637"/>
                      <a:pt x="15927" y="637"/>
                    </a:cubicBezTo>
                    <a:cubicBezTo>
                      <a:pt x="15985" y="637"/>
                      <a:pt x="16038" y="592"/>
                      <a:pt x="16027" y="526"/>
                    </a:cubicBezTo>
                    <a:cubicBezTo>
                      <a:pt x="15976" y="372"/>
                      <a:pt x="15976" y="99"/>
                      <a:pt x="15805" y="13"/>
                    </a:cubicBezTo>
                    <a:cubicBezTo>
                      <a:pt x="15788" y="5"/>
                      <a:pt x="15767" y="0"/>
                      <a:pt x="15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4"/>
              <p:cNvSpPr/>
              <p:nvPr/>
            </p:nvSpPr>
            <p:spPr>
              <a:xfrm>
                <a:off x="6103375" y="2731300"/>
                <a:ext cx="105125" cy="9185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674" extrusionOk="0">
                    <a:moveTo>
                      <a:pt x="185" y="0"/>
                    </a:moveTo>
                    <a:cubicBezTo>
                      <a:pt x="153" y="0"/>
                      <a:pt x="128" y="16"/>
                      <a:pt x="103" y="41"/>
                    </a:cubicBezTo>
                    <a:cubicBezTo>
                      <a:pt x="35" y="127"/>
                      <a:pt x="1" y="161"/>
                      <a:pt x="18" y="298"/>
                    </a:cubicBezTo>
                    <a:cubicBezTo>
                      <a:pt x="18" y="321"/>
                      <a:pt x="40" y="334"/>
                      <a:pt x="62" y="334"/>
                    </a:cubicBezTo>
                    <a:cubicBezTo>
                      <a:pt x="87" y="334"/>
                      <a:pt x="113" y="317"/>
                      <a:pt x="103" y="280"/>
                    </a:cubicBezTo>
                    <a:cubicBezTo>
                      <a:pt x="103" y="208"/>
                      <a:pt x="80" y="174"/>
                      <a:pt x="75" y="168"/>
                    </a:cubicBezTo>
                    <a:lnTo>
                      <a:pt x="75" y="168"/>
                    </a:lnTo>
                    <a:cubicBezTo>
                      <a:pt x="79" y="172"/>
                      <a:pt x="95" y="188"/>
                      <a:pt x="138" y="212"/>
                    </a:cubicBezTo>
                    <a:cubicBezTo>
                      <a:pt x="189" y="246"/>
                      <a:pt x="274" y="263"/>
                      <a:pt x="343" y="315"/>
                    </a:cubicBezTo>
                    <a:cubicBezTo>
                      <a:pt x="599" y="468"/>
                      <a:pt x="821" y="656"/>
                      <a:pt x="1043" y="861"/>
                    </a:cubicBezTo>
                    <a:cubicBezTo>
                      <a:pt x="1419" y="1186"/>
                      <a:pt x="1778" y="1596"/>
                      <a:pt x="2205" y="1818"/>
                    </a:cubicBezTo>
                    <a:cubicBezTo>
                      <a:pt x="2231" y="1827"/>
                      <a:pt x="2252" y="1831"/>
                      <a:pt x="2271" y="1831"/>
                    </a:cubicBezTo>
                    <a:cubicBezTo>
                      <a:pt x="2290" y="1831"/>
                      <a:pt x="2308" y="1827"/>
                      <a:pt x="2325" y="1818"/>
                    </a:cubicBezTo>
                    <a:lnTo>
                      <a:pt x="2325" y="1818"/>
                    </a:lnTo>
                    <a:cubicBezTo>
                      <a:pt x="2311" y="1874"/>
                      <a:pt x="2354" y="1930"/>
                      <a:pt x="2407" y="1930"/>
                    </a:cubicBezTo>
                    <a:cubicBezTo>
                      <a:pt x="2419" y="1930"/>
                      <a:pt x="2432" y="1927"/>
                      <a:pt x="2444" y="1921"/>
                    </a:cubicBezTo>
                    <a:cubicBezTo>
                      <a:pt x="2687" y="1766"/>
                      <a:pt x="2937" y="1583"/>
                      <a:pt x="3180" y="1583"/>
                    </a:cubicBezTo>
                    <a:cubicBezTo>
                      <a:pt x="3313" y="1583"/>
                      <a:pt x="3445" y="1639"/>
                      <a:pt x="3572" y="1784"/>
                    </a:cubicBezTo>
                    <a:cubicBezTo>
                      <a:pt x="3828" y="2126"/>
                      <a:pt x="3931" y="2553"/>
                      <a:pt x="3845" y="2946"/>
                    </a:cubicBezTo>
                    <a:cubicBezTo>
                      <a:pt x="3773" y="3283"/>
                      <a:pt x="3566" y="3433"/>
                      <a:pt x="3306" y="3433"/>
                    </a:cubicBezTo>
                    <a:cubicBezTo>
                      <a:pt x="3197" y="3433"/>
                      <a:pt x="3078" y="3407"/>
                      <a:pt x="2957" y="3356"/>
                    </a:cubicBezTo>
                    <a:cubicBezTo>
                      <a:pt x="2598" y="3202"/>
                      <a:pt x="2188" y="3014"/>
                      <a:pt x="2290" y="2570"/>
                    </a:cubicBezTo>
                    <a:cubicBezTo>
                      <a:pt x="2393" y="2211"/>
                      <a:pt x="2683" y="1955"/>
                      <a:pt x="3042" y="1904"/>
                    </a:cubicBezTo>
                    <a:cubicBezTo>
                      <a:pt x="3111" y="1887"/>
                      <a:pt x="3111" y="1801"/>
                      <a:pt x="3042" y="1784"/>
                    </a:cubicBezTo>
                    <a:cubicBezTo>
                      <a:pt x="3036" y="1784"/>
                      <a:pt x="3030" y="1784"/>
                      <a:pt x="3023" y="1784"/>
                    </a:cubicBezTo>
                    <a:cubicBezTo>
                      <a:pt x="2263" y="1784"/>
                      <a:pt x="1613" y="2796"/>
                      <a:pt x="2376" y="3322"/>
                    </a:cubicBezTo>
                    <a:cubicBezTo>
                      <a:pt x="2645" y="3508"/>
                      <a:pt x="3010" y="3673"/>
                      <a:pt x="3337" y="3673"/>
                    </a:cubicBezTo>
                    <a:cubicBezTo>
                      <a:pt x="3611" y="3673"/>
                      <a:pt x="3859" y="3556"/>
                      <a:pt x="3999" y="3236"/>
                    </a:cubicBezTo>
                    <a:cubicBezTo>
                      <a:pt x="4204" y="2707"/>
                      <a:pt x="4119" y="2126"/>
                      <a:pt x="3777" y="1664"/>
                    </a:cubicBezTo>
                    <a:cubicBezTo>
                      <a:pt x="3606" y="1439"/>
                      <a:pt x="3374" y="1337"/>
                      <a:pt x="3140" y="1337"/>
                    </a:cubicBezTo>
                    <a:cubicBezTo>
                      <a:pt x="2861" y="1337"/>
                      <a:pt x="2579" y="1482"/>
                      <a:pt x="2393" y="1733"/>
                    </a:cubicBezTo>
                    <a:cubicBezTo>
                      <a:pt x="2393" y="1682"/>
                      <a:pt x="2376" y="1630"/>
                      <a:pt x="2325" y="1613"/>
                    </a:cubicBezTo>
                    <a:cubicBezTo>
                      <a:pt x="1932" y="1340"/>
                      <a:pt x="1556" y="1032"/>
                      <a:pt x="1214" y="708"/>
                    </a:cubicBezTo>
                    <a:cubicBezTo>
                      <a:pt x="924" y="451"/>
                      <a:pt x="582" y="110"/>
                      <a:pt x="223" y="7"/>
                    </a:cubicBezTo>
                    <a:cubicBezTo>
                      <a:pt x="209" y="2"/>
                      <a:pt x="197" y="0"/>
                      <a:pt x="1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4"/>
              <p:cNvSpPr/>
              <p:nvPr/>
            </p:nvSpPr>
            <p:spPr>
              <a:xfrm rot="-686856">
                <a:off x="5544065" y="2631702"/>
                <a:ext cx="122436" cy="15361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54"/>
          <p:cNvGrpSpPr/>
          <p:nvPr/>
        </p:nvGrpSpPr>
        <p:grpSpPr>
          <a:xfrm rot="899962">
            <a:off x="-537217" y="3988033"/>
            <a:ext cx="2876565" cy="1240919"/>
            <a:chOff x="-359358" y="-8"/>
            <a:chExt cx="3461082" cy="1493073"/>
          </a:xfrm>
        </p:grpSpPr>
        <p:sp>
          <p:nvSpPr>
            <p:cNvPr id="1188" name="Google Shape;1188;p54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54"/>
          <p:cNvGrpSpPr/>
          <p:nvPr/>
        </p:nvGrpSpPr>
        <p:grpSpPr>
          <a:xfrm>
            <a:off x="958087" y="1187223"/>
            <a:ext cx="614480" cy="913232"/>
            <a:chOff x="1634436" y="1805026"/>
            <a:chExt cx="614480" cy="913232"/>
          </a:xfrm>
        </p:grpSpPr>
        <p:sp>
          <p:nvSpPr>
            <p:cNvPr id="1191" name="Google Shape;1191;p54"/>
            <p:cNvSpPr/>
            <p:nvPr/>
          </p:nvSpPr>
          <p:spPr>
            <a:xfrm rot="-8912130">
              <a:off x="2023239" y="1822776"/>
              <a:ext cx="98144" cy="106910"/>
            </a:xfrm>
            <a:custGeom>
              <a:avLst/>
              <a:gdLst/>
              <a:ahLst/>
              <a:cxnLst/>
              <a:rect l="l" t="t" r="r" b="b"/>
              <a:pathLst>
                <a:path w="2393" h="4615" extrusionOk="0">
                  <a:moveTo>
                    <a:pt x="951" y="1"/>
                  </a:moveTo>
                  <a:cubicBezTo>
                    <a:pt x="728" y="1"/>
                    <a:pt x="524" y="160"/>
                    <a:pt x="479" y="386"/>
                  </a:cubicBezTo>
                  <a:cubicBezTo>
                    <a:pt x="172" y="437"/>
                    <a:pt x="1" y="779"/>
                    <a:pt x="172" y="1052"/>
                  </a:cubicBezTo>
                  <a:cubicBezTo>
                    <a:pt x="411" y="1411"/>
                    <a:pt x="633" y="1787"/>
                    <a:pt x="821" y="2180"/>
                  </a:cubicBezTo>
                  <a:cubicBezTo>
                    <a:pt x="616" y="2197"/>
                    <a:pt x="462" y="2351"/>
                    <a:pt x="445" y="2539"/>
                  </a:cubicBezTo>
                  <a:cubicBezTo>
                    <a:pt x="240" y="2573"/>
                    <a:pt x="103" y="2744"/>
                    <a:pt x="121" y="2949"/>
                  </a:cubicBezTo>
                  <a:cubicBezTo>
                    <a:pt x="155" y="3290"/>
                    <a:pt x="240" y="3615"/>
                    <a:pt x="360" y="3923"/>
                  </a:cubicBezTo>
                  <a:cubicBezTo>
                    <a:pt x="274" y="4196"/>
                    <a:pt x="360" y="4350"/>
                    <a:pt x="736" y="4486"/>
                  </a:cubicBezTo>
                  <a:cubicBezTo>
                    <a:pt x="788" y="4516"/>
                    <a:pt x="847" y="4530"/>
                    <a:pt x="905" y="4530"/>
                  </a:cubicBezTo>
                  <a:cubicBezTo>
                    <a:pt x="980" y="4530"/>
                    <a:pt x="1054" y="4508"/>
                    <a:pt x="1112" y="4469"/>
                  </a:cubicBezTo>
                  <a:cubicBezTo>
                    <a:pt x="1211" y="4569"/>
                    <a:pt x="1342" y="4614"/>
                    <a:pt x="1469" y="4614"/>
                  </a:cubicBezTo>
                  <a:cubicBezTo>
                    <a:pt x="1736" y="4614"/>
                    <a:pt x="1985" y="4412"/>
                    <a:pt x="1880" y="4076"/>
                  </a:cubicBezTo>
                  <a:cubicBezTo>
                    <a:pt x="1795" y="3854"/>
                    <a:pt x="1727" y="3615"/>
                    <a:pt x="1641" y="3376"/>
                  </a:cubicBezTo>
                  <a:lnTo>
                    <a:pt x="1641" y="3376"/>
                  </a:lnTo>
                  <a:lnTo>
                    <a:pt x="1795" y="3410"/>
                  </a:lnTo>
                  <a:cubicBezTo>
                    <a:pt x="2154" y="3410"/>
                    <a:pt x="2393" y="3034"/>
                    <a:pt x="2205" y="2727"/>
                  </a:cubicBezTo>
                  <a:cubicBezTo>
                    <a:pt x="2034" y="2470"/>
                    <a:pt x="1897" y="2231"/>
                    <a:pt x="1744" y="1958"/>
                  </a:cubicBezTo>
                  <a:cubicBezTo>
                    <a:pt x="2034" y="1872"/>
                    <a:pt x="2154" y="1548"/>
                    <a:pt x="2034" y="1291"/>
                  </a:cubicBezTo>
                  <a:cubicBezTo>
                    <a:pt x="1983" y="1206"/>
                    <a:pt x="1949" y="1138"/>
                    <a:pt x="1915" y="1052"/>
                  </a:cubicBezTo>
                  <a:cubicBezTo>
                    <a:pt x="2289" y="933"/>
                    <a:pt x="2392" y="324"/>
                    <a:pt x="1939" y="217"/>
                  </a:cubicBezTo>
                  <a:lnTo>
                    <a:pt x="1939" y="217"/>
                  </a:lnTo>
                  <a:cubicBezTo>
                    <a:pt x="1979" y="226"/>
                    <a:pt x="2000" y="229"/>
                    <a:pt x="2008" y="229"/>
                  </a:cubicBezTo>
                  <a:cubicBezTo>
                    <a:pt x="2042" y="229"/>
                    <a:pt x="1843" y="164"/>
                    <a:pt x="1829" y="164"/>
                  </a:cubicBezTo>
                  <a:cubicBezTo>
                    <a:pt x="1573" y="112"/>
                    <a:pt x="1299" y="61"/>
                    <a:pt x="1043" y="10"/>
                  </a:cubicBezTo>
                  <a:cubicBezTo>
                    <a:pt x="1012" y="4"/>
                    <a:pt x="982" y="1"/>
                    <a:pt x="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54"/>
            <p:cNvGrpSpPr/>
            <p:nvPr/>
          </p:nvGrpSpPr>
          <p:grpSpPr>
            <a:xfrm>
              <a:off x="1634436" y="1825800"/>
              <a:ext cx="614480" cy="892458"/>
              <a:chOff x="1634436" y="1825800"/>
              <a:chExt cx="614480" cy="892458"/>
            </a:xfrm>
          </p:grpSpPr>
          <p:sp>
            <p:nvSpPr>
              <p:cNvPr id="1193" name="Google Shape;1193;p54"/>
              <p:cNvSpPr/>
              <p:nvPr/>
            </p:nvSpPr>
            <p:spPr>
              <a:xfrm rot="10095727">
                <a:off x="2098596" y="1939346"/>
                <a:ext cx="76812" cy="166799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615" extrusionOk="0">
                    <a:moveTo>
                      <a:pt x="951" y="1"/>
                    </a:moveTo>
                    <a:cubicBezTo>
                      <a:pt x="728" y="1"/>
                      <a:pt x="524" y="160"/>
                      <a:pt x="479" y="386"/>
                    </a:cubicBezTo>
                    <a:cubicBezTo>
                      <a:pt x="172" y="437"/>
                      <a:pt x="1" y="779"/>
                      <a:pt x="172" y="1052"/>
                    </a:cubicBezTo>
                    <a:cubicBezTo>
                      <a:pt x="411" y="1411"/>
                      <a:pt x="633" y="1787"/>
                      <a:pt x="821" y="2180"/>
                    </a:cubicBezTo>
                    <a:cubicBezTo>
                      <a:pt x="616" y="2197"/>
                      <a:pt x="462" y="2351"/>
                      <a:pt x="445" y="2539"/>
                    </a:cubicBezTo>
                    <a:cubicBezTo>
                      <a:pt x="240" y="2573"/>
                      <a:pt x="103" y="2744"/>
                      <a:pt x="121" y="2949"/>
                    </a:cubicBezTo>
                    <a:cubicBezTo>
                      <a:pt x="155" y="3290"/>
                      <a:pt x="240" y="3615"/>
                      <a:pt x="360" y="3923"/>
                    </a:cubicBezTo>
                    <a:cubicBezTo>
                      <a:pt x="274" y="4196"/>
                      <a:pt x="360" y="4350"/>
                      <a:pt x="736" y="4486"/>
                    </a:cubicBezTo>
                    <a:cubicBezTo>
                      <a:pt x="788" y="4516"/>
                      <a:pt x="847" y="4530"/>
                      <a:pt x="905" y="4530"/>
                    </a:cubicBezTo>
                    <a:cubicBezTo>
                      <a:pt x="980" y="4530"/>
                      <a:pt x="1054" y="4508"/>
                      <a:pt x="1112" y="4469"/>
                    </a:cubicBezTo>
                    <a:cubicBezTo>
                      <a:pt x="1211" y="4569"/>
                      <a:pt x="1342" y="4614"/>
                      <a:pt x="1469" y="4614"/>
                    </a:cubicBezTo>
                    <a:cubicBezTo>
                      <a:pt x="1736" y="4614"/>
                      <a:pt x="1985" y="4412"/>
                      <a:pt x="1880" y="4076"/>
                    </a:cubicBezTo>
                    <a:cubicBezTo>
                      <a:pt x="1795" y="3854"/>
                      <a:pt x="1727" y="3615"/>
                      <a:pt x="1641" y="3376"/>
                    </a:cubicBezTo>
                    <a:lnTo>
                      <a:pt x="1641" y="3376"/>
                    </a:lnTo>
                    <a:lnTo>
                      <a:pt x="1795" y="3410"/>
                    </a:lnTo>
                    <a:cubicBezTo>
                      <a:pt x="2154" y="3410"/>
                      <a:pt x="2393" y="3034"/>
                      <a:pt x="2205" y="2727"/>
                    </a:cubicBezTo>
                    <a:cubicBezTo>
                      <a:pt x="2034" y="2470"/>
                      <a:pt x="1897" y="2231"/>
                      <a:pt x="1744" y="1958"/>
                    </a:cubicBezTo>
                    <a:cubicBezTo>
                      <a:pt x="2034" y="1872"/>
                      <a:pt x="2154" y="1548"/>
                      <a:pt x="2034" y="1291"/>
                    </a:cubicBezTo>
                    <a:cubicBezTo>
                      <a:pt x="1983" y="1206"/>
                      <a:pt x="1949" y="1138"/>
                      <a:pt x="1915" y="1052"/>
                    </a:cubicBezTo>
                    <a:cubicBezTo>
                      <a:pt x="2289" y="933"/>
                      <a:pt x="2392" y="324"/>
                      <a:pt x="1939" y="217"/>
                    </a:cubicBezTo>
                    <a:lnTo>
                      <a:pt x="1939" y="217"/>
                    </a:lnTo>
                    <a:cubicBezTo>
                      <a:pt x="1979" y="226"/>
                      <a:pt x="2000" y="229"/>
                      <a:pt x="2008" y="229"/>
                    </a:cubicBezTo>
                    <a:cubicBezTo>
                      <a:pt x="2042" y="229"/>
                      <a:pt x="1843" y="164"/>
                      <a:pt x="1829" y="164"/>
                    </a:cubicBezTo>
                    <a:cubicBezTo>
                      <a:pt x="1573" y="112"/>
                      <a:pt x="1299" y="61"/>
                      <a:pt x="1043" y="10"/>
                    </a:cubicBezTo>
                    <a:cubicBezTo>
                      <a:pt x="1012" y="4"/>
                      <a:pt x="982" y="1"/>
                      <a:pt x="9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4"/>
              <p:cNvSpPr/>
              <p:nvPr/>
            </p:nvSpPr>
            <p:spPr>
              <a:xfrm rot="-8447420">
                <a:off x="1749446" y="1909504"/>
                <a:ext cx="76816" cy="166789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615" extrusionOk="0">
                    <a:moveTo>
                      <a:pt x="951" y="1"/>
                    </a:moveTo>
                    <a:cubicBezTo>
                      <a:pt x="728" y="1"/>
                      <a:pt x="524" y="160"/>
                      <a:pt x="479" y="386"/>
                    </a:cubicBezTo>
                    <a:cubicBezTo>
                      <a:pt x="172" y="437"/>
                      <a:pt x="1" y="779"/>
                      <a:pt x="172" y="1052"/>
                    </a:cubicBezTo>
                    <a:cubicBezTo>
                      <a:pt x="411" y="1411"/>
                      <a:pt x="633" y="1787"/>
                      <a:pt x="821" y="2180"/>
                    </a:cubicBezTo>
                    <a:cubicBezTo>
                      <a:pt x="616" y="2197"/>
                      <a:pt x="462" y="2351"/>
                      <a:pt x="445" y="2539"/>
                    </a:cubicBezTo>
                    <a:cubicBezTo>
                      <a:pt x="240" y="2573"/>
                      <a:pt x="103" y="2744"/>
                      <a:pt x="121" y="2949"/>
                    </a:cubicBezTo>
                    <a:cubicBezTo>
                      <a:pt x="155" y="3290"/>
                      <a:pt x="240" y="3615"/>
                      <a:pt x="360" y="3923"/>
                    </a:cubicBezTo>
                    <a:cubicBezTo>
                      <a:pt x="274" y="4196"/>
                      <a:pt x="360" y="4350"/>
                      <a:pt x="736" y="4486"/>
                    </a:cubicBezTo>
                    <a:cubicBezTo>
                      <a:pt x="788" y="4516"/>
                      <a:pt x="847" y="4530"/>
                      <a:pt x="905" y="4530"/>
                    </a:cubicBezTo>
                    <a:cubicBezTo>
                      <a:pt x="980" y="4530"/>
                      <a:pt x="1054" y="4508"/>
                      <a:pt x="1112" y="4469"/>
                    </a:cubicBezTo>
                    <a:cubicBezTo>
                      <a:pt x="1211" y="4569"/>
                      <a:pt x="1342" y="4614"/>
                      <a:pt x="1469" y="4614"/>
                    </a:cubicBezTo>
                    <a:cubicBezTo>
                      <a:pt x="1736" y="4614"/>
                      <a:pt x="1985" y="4412"/>
                      <a:pt x="1880" y="4076"/>
                    </a:cubicBezTo>
                    <a:cubicBezTo>
                      <a:pt x="1795" y="3854"/>
                      <a:pt x="1727" y="3615"/>
                      <a:pt x="1641" y="3376"/>
                    </a:cubicBezTo>
                    <a:lnTo>
                      <a:pt x="1641" y="3376"/>
                    </a:lnTo>
                    <a:lnTo>
                      <a:pt x="1795" y="3410"/>
                    </a:lnTo>
                    <a:cubicBezTo>
                      <a:pt x="2154" y="3410"/>
                      <a:pt x="2393" y="3034"/>
                      <a:pt x="2205" y="2727"/>
                    </a:cubicBezTo>
                    <a:cubicBezTo>
                      <a:pt x="2034" y="2470"/>
                      <a:pt x="1897" y="2231"/>
                      <a:pt x="1744" y="1958"/>
                    </a:cubicBezTo>
                    <a:cubicBezTo>
                      <a:pt x="2034" y="1872"/>
                      <a:pt x="2154" y="1548"/>
                      <a:pt x="2034" y="1291"/>
                    </a:cubicBezTo>
                    <a:cubicBezTo>
                      <a:pt x="1983" y="1206"/>
                      <a:pt x="1949" y="1138"/>
                      <a:pt x="1915" y="1052"/>
                    </a:cubicBezTo>
                    <a:cubicBezTo>
                      <a:pt x="2289" y="933"/>
                      <a:pt x="2392" y="324"/>
                      <a:pt x="1939" y="217"/>
                    </a:cubicBezTo>
                    <a:lnTo>
                      <a:pt x="1939" y="217"/>
                    </a:lnTo>
                    <a:cubicBezTo>
                      <a:pt x="1979" y="226"/>
                      <a:pt x="2000" y="229"/>
                      <a:pt x="2008" y="229"/>
                    </a:cubicBezTo>
                    <a:cubicBezTo>
                      <a:pt x="2042" y="229"/>
                      <a:pt x="1843" y="164"/>
                      <a:pt x="1829" y="164"/>
                    </a:cubicBezTo>
                    <a:cubicBezTo>
                      <a:pt x="1573" y="112"/>
                      <a:pt x="1299" y="61"/>
                      <a:pt x="1043" y="10"/>
                    </a:cubicBezTo>
                    <a:cubicBezTo>
                      <a:pt x="1012" y="4"/>
                      <a:pt x="982" y="1"/>
                      <a:pt x="9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4"/>
              <p:cNvSpPr/>
              <p:nvPr/>
            </p:nvSpPr>
            <p:spPr>
              <a:xfrm rot="3812324">
                <a:off x="1867898" y="1814751"/>
                <a:ext cx="76810" cy="163894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615" extrusionOk="0">
                    <a:moveTo>
                      <a:pt x="951" y="1"/>
                    </a:moveTo>
                    <a:cubicBezTo>
                      <a:pt x="728" y="1"/>
                      <a:pt x="524" y="160"/>
                      <a:pt x="479" y="386"/>
                    </a:cubicBezTo>
                    <a:cubicBezTo>
                      <a:pt x="172" y="437"/>
                      <a:pt x="1" y="779"/>
                      <a:pt x="172" y="1052"/>
                    </a:cubicBezTo>
                    <a:cubicBezTo>
                      <a:pt x="411" y="1411"/>
                      <a:pt x="633" y="1787"/>
                      <a:pt x="821" y="2180"/>
                    </a:cubicBezTo>
                    <a:cubicBezTo>
                      <a:pt x="616" y="2197"/>
                      <a:pt x="462" y="2351"/>
                      <a:pt x="445" y="2539"/>
                    </a:cubicBezTo>
                    <a:cubicBezTo>
                      <a:pt x="240" y="2573"/>
                      <a:pt x="103" y="2744"/>
                      <a:pt x="121" y="2949"/>
                    </a:cubicBezTo>
                    <a:cubicBezTo>
                      <a:pt x="155" y="3290"/>
                      <a:pt x="240" y="3615"/>
                      <a:pt x="360" y="3923"/>
                    </a:cubicBezTo>
                    <a:cubicBezTo>
                      <a:pt x="274" y="4196"/>
                      <a:pt x="360" y="4350"/>
                      <a:pt x="736" y="4486"/>
                    </a:cubicBezTo>
                    <a:cubicBezTo>
                      <a:pt x="788" y="4516"/>
                      <a:pt x="847" y="4530"/>
                      <a:pt x="905" y="4530"/>
                    </a:cubicBezTo>
                    <a:cubicBezTo>
                      <a:pt x="980" y="4530"/>
                      <a:pt x="1054" y="4508"/>
                      <a:pt x="1112" y="4469"/>
                    </a:cubicBezTo>
                    <a:cubicBezTo>
                      <a:pt x="1211" y="4569"/>
                      <a:pt x="1342" y="4614"/>
                      <a:pt x="1469" y="4614"/>
                    </a:cubicBezTo>
                    <a:cubicBezTo>
                      <a:pt x="1736" y="4614"/>
                      <a:pt x="1985" y="4412"/>
                      <a:pt x="1880" y="4076"/>
                    </a:cubicBezTo>
                    <a:cubicBezTo>
                      <a:pt x="1795" y="3854"/>
                      <a:pt x="1727" y="3615"/>
                      <a:pt x="1641" y="3376"/>
                    </a:cubicBezTo>
                    <a:lnTo>
                      <a:pt x="1641" y="3376"/>
                    </a:lnTo>
                    <a:lnTo>
                      <a:pt x="1795" y="3410"/>
                    </a:lnTo>
                    <a:cubicBezTo>
                      <a:pt x="2154" y="3410"/>
                      <a:pt x="2393" y="3034"/>
                      <a:pt x="2205" y="2727"/>
                    </a:cubicBezTo>
                    <a:cubicBezTo>
                      <a:pt x="2034" y="2470"/>
                      <a:pt x="1897" y="2231"/>
                      <a:pt x="1744" y="1958"/>
                    </a:cubicBezTo>
                    <a:cubicBezTo>
                      <a:pt x="2034" y="1872"/>
                      <a:pt x="2154" y="1548"/>
                      <a:pt x="2034" y="1291"/>
                    </a:cubicBezTo>
                    <a:cubicBezTo>
                      <a:pt x="1983" y="1206"/>
                      <a:pt x="1949" y="1138"/>
                      <a:pt x="1915" y="1052"/>
                    </a:cubicBezTo>
                    <a:cubicBezTo>
                      <a:pt x="2289" y="933"/>
                      <a:pt x="2392" y="324"/>
                      <a:pt x="1939" y="217"/>
                    </a:cubicBezTo>
                    <a:lnTo>
                      <a:pt x="1939" y="217"/>
                    </a:lnTo>
                    <a:cubicBezTo>
                      <a:pt x="1979" y="226"/>
                      <a:pt x="2000" y="229"/>
                      <a:pt x="2008" y="229"/>
                    </a:cubicBezTo>
                    <a:cubicBezTo>
                      <a:pt x="2042" y="229"/>
                      <a:pt x="1843" y="164"/>
                      <a:pt x="1829" y="164"/>
                    </a:cubicBezTo>
                    <a:cubicBezTo>
                      <a:pt x="1573" y="112"/>
                      <a:pt x="1299" y="61"/>
                      <a:pt x="1043" y="10"/>
                    </a:cubicBezTo>
                    <a:cubicBezTo>
                      <a:pt x="1012" y="4"/>
                      <a:pt x="982" y="1"/>
                      <a:pt x="9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6" name="Google Shape;1196;p54"/>
              <p:cNvGrpSpPr/>
              <p:nvPr/>
            </p:nvGrpSpPr>
            <p:grpSpPr>
              <a:xfrm>
                <a:off x="1634436" y="1883705"/>
                <a:ext cx="614480" cy="834553"/>
                <a:chOff x="1571888" y="1513625"/>
                <a:chExt cx="681544" cy="925636"/>
              </a:xfrm>
            </p:grpSpPr>
            <p:grpSp>
              <p:nvGrpSpPr>
                <p:cNvPr id="1197" name="Google Shape;1197;p54"/>
                <p:cNvGrpSpPr/>
                <p:nvPr/>
              </p:nvGrpSpPr>
              <p:grpSpPr>
                <a:xfrm>
                  <a:off x="1571887" y="1513625"/>
                  <a:ext cx="632616" cy="925636"/>
                  <a:chOff x="1571888" y="1513625"/>
                  <a:chExt cx="632616" cy="925636"/>
                </a:xfrm>
              </p:grpSpPr>
              <p:sp>
                <p:nvSpPr>
                  <p:cNvPr id="1198" name="Google Shape;1198;p54"/>
                  <p:cNvSpPr/>
                  <p:nvPr/>
                </p:nvSpPr>
                <p:spPr>
                  <a:xfrm>
                    <a:off x="1636105" y="1877038"/>
                    <a:ext cx="496041" cy="447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2" h="12870" extrusionOk="0">
                        <a:moveTo>
                          <a:pt x="10755" y="1"/>
                        </a:moveTo>
                        <a:cubicBezTo>
                          <a:pt x="10439" y="1"/>
                          <a:pt x="10166" y="246"/>
                          <a:pt x="10150" y="567"/>
                        </a:cubicBezTo>
                        <a:cubicBezTo>
                          <a:pt x="9706" y="653"/>
                          <a:pt x="9347" y="1114"/>
                          <a:pt x="9655" y="1593"/>
                        </a:cubicBezTo>
                        <a:cubicBezTo>
                          <a:pt x="9723" y="1678"/>
                          <a:pt x="9774" y="1763"/>
                          <a:pt x="9826" y="1849"/>
                        </a:cubicBezTo>
                        <a:cubicBezTo>
                          <a:pt x="9723" y="1900"/>
                          <a:pt x="9638" y="1951"/>
                          <a:pt x="9569" y="2020"/>
                        </a:cubicBezTo>
                        <a:lnTo>
                          <a:pt x="8459" y="909"/>
                        </a:lnTo>
                        <a:cubicBezTo>
                          <a:pt x="8326" y="777"/>
                          <a:pt x="8165" y="720"/>
                          <a:pt x="8003" y="720"/>
                        </a:cubicBezTo>
                        <a:cubicBezTo>
                          <a:pt x="7583" y="720"/>
                          <a:pt x="7164" y="1104"/>
                          <a:pt x="7263" y="1524"/>
                        </a:cubicBezTo>
                        <a:cubicBezTo>
                          <a:pt x="7023" y="1388"/>
                          <a:pt x="6784" y="1268"/>
                          <a:pt x="6528" y="1165"/>
                        </a:cubicBezTo>
                        <a:cubicBezTo>
                          <a:pt x="6440" y="1126"/>
                          <a:pt x="6344" y="1108"/>
                          <a:pt x="6246" y="1108"/>
                        </a:cubicBezTo>
                        <a:cubicBezTo>
                          <a:pt x="5829" y="1108"/>
                          <a:pt x="5386" y="1434"/>
                          <a:pt x="5469" y="1849"/>
                        </a:cubicBezTo>
                        <a:cubicBezTo>
                          <a:pt x="5246" y="1900"/>
                          <a:pt x="5058" y="2071"/>
                          <a:pt x="4973" y="2293"/>
                        </a:cubicBezTo>
                        <a:cubicBezTo>
                          <a:pt x="4939" y="2259"/>
                          <a:pt x="4905" y="2225"/>
                          <a:pt x="4871" y="2191"/>
                        </a:cubicBezTo>
                        <a:cubicBezTo>
                          <a:pt x="4721" y="2046"/>
                          <a:pt x="4561" y="1984"/>
                          <a:pt x="4410" y="1984"/>
                        </a:cubicBezTo>
                        <a:cubicBezTo>
                          <a:pt x="3972" y="1984"/>
                          <a:pt x="3612" y="2498"/>
                          <a:pt x="3828" y="2994"/>
                        </a:cubicBezTo>
                        <a:cubicBezTo>
                          <a:pt x="4119" y="3660"/>
                          <a:pt x="4426" y="4309"/>
                          <a:pt x="4751" y="4942"/>
                        </a:cubicBezTo>
                        <a:cubicBezTo>
                          <a:pt x="4460" y="4685"/>
                          <a:pt x="4153" y="4446"/>
                          <a:pt x="3845" y="4241"/>
                        </a:cubicBezTo>
                        <a:cubicBezTo>
                          <a:pt x="3747" y="4175"/>
                          <a:pt x="3638" y="4146"/>
                          <a:pt x="3530" y="4146"/>
                        </a:cubicBezTo>
                        <a:cubicBezTo>
                          <a:pt x="3132" y="4146"/>
                          <a:pt x="2741" y="4542"/>
                          <a:pt x="2889" y="4959"/>
                        </a:cubicBezTo>
                        <a:cubicBezTo>
                          <a:pt x="3469" y="6479"/>
                          <a:pt x="4443" y="7846"/>
                          <a:pt x="5246" y="9281"/>
                        </a:cubicBezTo>
                        <a:cubicBezTo>
                          <a:pt x="4495" y="8308"/>
                          <a:pt x="3709" y="7368"/>
                          <a:pt x="2871" y="6479"/>
                        </a:cubicBezTo>
                        <a:cubicBezTo>
                          <a:pt x="2761" y="6364"/>
                          <a:pt x="2612" y="6314"/>
                          <a:pt x="2460" y="6314"/>
                        </a:cubicBezTo>
                        <a:cubicBezTo>
                          <a:pt x="2070" y="6314"/>
                          <a:pt x="1662" y="6647"/>
                          <a:pt x="1846" y="7077"/>
                        </a:cubicBezTo>
                        <a:cubicBezTo>
                          <a:pt x="2205" y="7880"/>
                          <a:pt x="2598" y="8666"/>
                          <a:pt x="3059" y="9418"/>
                        </a:cubicBezTo>
                        <a:cubicBezTo>
                          <a:pt x="2581" y="8940"/>
                          <a:pt x="2068" y="8530"/>
                          <a:pt x="1487" y="8222"/>
                        </a:cubicBezTo>
                        <a:cubicBezTo>
                          <a:pt x="1399" y="8175"/>
                          <a:pt x="1307" y="8154"/>
                          <a:pt x="1218" y="8154"/>
                        </a:cubicBezTo>
                        <a:cubicBezTo>
                          <a:pt x="820" y="8154"/>
                          <a:pt x="468" y="8570"/>
                          <a:pt x="719" y="8974"/>
                        </a:cubicBezTo>
                        <a:cubicBezTo>
                          <a:pt x="821" y="9145"/>
                          <a:pt x="924" y="9333"/>
                          <a:pt x="1026" y="9504"/>
                        </a:cubicBezTo>
                        <a:cubicBezTo>
                          <a:pt x="924" y="9418"/>
                          <a:pt x="804" y="9333"/>
                          <a:pt x="684" y="9247"/>
                        </a:cubicBezTo>
                        <a:cubicBezTo>
                          <a:pt x="628" y="9210"/>
                          <a:pt x="569" y="9194"/>
                          <a:pt x="511" y="9194"/>
                        </a:cubicBezTo>
                        <a:cubicBezTo>
                          <a:pt x="247" y="9194"/>
                          <a:pt x="1" y="9525"/>
                          <a:pt x="155" y="9777"/>
                        </a:cubicBezTo>
                        <a:cubicBezTo>
                          <a:pt x="531" y="10358"/>
                          <a:pt x="667" y="11058"/>
                          <a:pt x="975" y="11673"/>
                        </a:cubicBezTo>
                        <a:cubicBezTo>
                          <a:pt x="1016" y="11767"/>
                          <a:pt x="1098" y="11806"/>
                          <a:pt x="1186" y="11806"/>
                        </a:cubicBezTo>
                        <a:cubicBezTo>
                          <a:pt x="1354" y="11806"/>
                          <a:pt x="1538" y="11660"/>
                          <a:pt x="1470" y="11468"/>
                        </a:cubicBezTo>
                        <a:cubicBezTo>
                          <a:pt x="1402" y="11281"/>
                          <a:pt x="1334" y="11093"/>
                          <a:pt x="1282" y="10888"/>
                        </a:cubicBezTo>
                        <a:lnTo>
                          <a:pt x="1282" y="10888"/>
                        </a:lnTo>
                        <a:cubicBezTo>
                          <a:pt x="1556" y="11178"/>
                          <a:pt x="1795" y="11468"/>
                          <a:pt x="2017" y="11793"/>
                        </a:cubicBezTo>
                        <a:cubicBezTo>
                          <a:pt x="2122" y="11956"/>
                          <a:pt x="2275" y="12025"/>
                          <a:pt x="2427" y="12025"/>
                        </a:cubicBezTo>
                        <a:cubicBezTo>
                          <a:pt x="2723" y="12025"/>
                          <a:pt x="3013" y="11761"/>
                          <a:pt x="2923" y="11400"/>
                        </a:cubicBezTo>
                        <a:cubicBezTo>
                          <a:pt x="2871" y="11161"/>
                          <a:pt x="2803" y="10905"/>
                          <a:pt x="2735" y="10648"/>
                        </a:cubicBezTo>
                        <a:lnTo>
                          <a:pt x="2735" y="10648"/>
                        </a:lnTo>
                        <a:cubicBezTo>
                          <a:pt x="3401" y="11332"/>
                          <a:pt x="4033" y="12049"/>
                          <a:pt x="4819" y="12579"/>
                        </a:cubicBezTo>
                        <a:cubicBezTo>
                          <a:pt x="4902" y="12631"/>
                          <a:pt x="4995" y="12654"/>
                          <a:pt x="5089" y="12654"/>
                        </a:cubicBezTo>
                        <a:cubicBezTo>
                          <a:pt x="5457" y="12654"/>
                          <a:pt x="5837" y="12294"/>
                          <a:pt x="5674" y="11913"/>
                        </a:cubicBezTo>
                        <a:cubicBezTo>
                          <a:pt x="5622" y="11776"/>
                          <a:pt x="5571" y="11656"/>
                          <a:pt x="5503" y="11537"/>
                        </a:cubicBezTo>
                        <a:lnTo>
                          <a:pt x="5503" y="11537"/>
                        </a:lnTo>
                        <a:cubicBezTo>
                          <a:pt x="5862" y="11930"/>
                          <a:pt x="6237" y="12323"/>
                          <a:pt x="6630" y="12682"/>
                        </a:cubicBezTo>
                        <a:cubicBezTo>
                          <a:pt x="6771" y="12813"/>
                          <a:pt x="6925" y="12869"/>
                          <a:pt x="7070" y="12869"/>
                        </a:cubicBezTo>
                        <a:cubicBezTo>
                          <a:pt x="7434" y="12869"/>
                          <a:pt x="7746" y="12511"/>
                          <a:pt x="7673" y="12084"/>
                        </a:cubicBezTo>
                        <a:cubicBezTo>
                          <a:pt x="7451" y="10973"/>
                          <a:pt x="7040" y="9914"/>
                          <a:pt x="6477" y="8940"/>
                        </a:cubicBezTo>
                        <a:lnTo>
                          <a:pt x="6477" y="8940"/>
                        </a:lnTo>
                        <a:cubicBezTo>
                          <a:pt x="7348" y="10204"/>
                          <a:pt x="8185" y="11503"/>
                          <a:pt x="9279" y="12545"/>
                        </a:cubicBezTo>
                        <a:cubicBezTo>
                          <a:pt x="9411" y="12673"/>
                          <a:pt x="9565" y="12727"/>
                          <a:pt x="9717" y="12727"/>
                        </a:cubicBezTo>
                        <a:cubicBezTo>
                          <a:pt x="10172" y="12727"/>
                          <a:pt x="10599" y="12233"/>
                          <a:pt x="10304" y="11759"/>
                        </a:cubicBezTo>
                        <a:cubicBezTo>
                          <a:pt x="9877" y="11041"/>
                          <a:pt x="9450" y="10324"/>
                          <a:pt x="9022" y="9623"/>
                        </a:cubicBezTo>
                        <a:lnTo>
                          <a:pt x="9022" y="9623"/>
                        </a:lnTo>
                        <a:cubicBezTo>
                          <a:pt x="9603" y="10443"/>
                          <a:pt x="10218" y="11246"/>
                          <a:pt x="10868" y="12015"/>
                        </a:cubicBezTo>
                        <a:cubicBezTo>
                          <a:pt x="10998" y="12167"/>
                          <a:pt x="11153" y="12231"/>
                          <a:pt x="11307" y="12231"/>
                        </a:cubicBezTo>
                        <a:cubicBezTo>
                          <a:pt x="11759" y="12231"/>
                          <a:pt x="12195" y="11680"/>
                          <a:pt x="11927" y="11195"/>
                        </a:cubicBezTo>
                        <a:cubicBezTo>
                          <a:pt x="11192" y="9879"/>
                          <a:pt x="10389" y="8598"/>
                          <a:pt x="9586" y="7334"/>
                        </a:cubicBezTo>
                        <a:lnTo>
                          <a:pt x="9586" y="7334"/>
                        </a:lnTo>
                        <a:lnTo>
                          <a:pt x="10697" y="8735"/>
                        </a:lnTo>
                        <a:cubicBezTo>
                          <a:pt x="11346" y="9709"/>
                          <a:pt x="12064" y="10614"/>
                          <a:pt x="12833" y="11486"/>
                        </a:cubicBezTo>
                        <a:cubicBezTo>
                          <a:pt x="12956" y="11630"/>
                          <a:pt x="13114" y="11691"/>
                          <a:pt x="13273" y="11691"/>
                        </a:cubicBezTo>
                        <a:cubicBezTo>
                          <a:pt x="13754" y="11691"/>
                          <a:pt x="14251" y="11140"/>
                          <a:pt x="13892" y="10665"/>
                        </a:cubicBezTo>
                        <a:cubicBezTo>
                          <a:pt x="13277" y="9862"/>
                          <a:pt x="12662" y="9076"/>
                          <a:pt x="12047" y="8290"/>
                        </a:cubicBezTo>
                        <a:cubicBezTo>
                          <a:pt x="11705" y="7795"/>
                          <a:pt x="11363" y="7299"/>
                          <a:pt x="11022" y="6804"/>
                        </a:cubicBezTo>
                        <a:lnTo>
                          <a:pt x="11022" y="6804"/>
                        </a:lnTo>
                        <a:cubicBezTo>
                          <a:pt x="11551" y="7385"/>
                          <a:pt x="12081" y="7966"/>
                          <a:pt x="12628" y="8478"/>
                        </a:cubicBezTo>
                        <a:cubicBezTo>
                          <a:pt x="12782" y="8621"/>
                          <a:pt x="12948" y="8681"/>
                          <a:pt x="13105" y="8681"/>
                        </a:cubicBezTo>
                        <a:cubicBezTo>
                          <a:pt x="13627" y="8681"/>
                          <a:pt x="14052" y="8017"/>
                          <a:pt x="13619" y="7504"/>
                        </a:cubicBezTo>
                        <a:cubicBezTo>
                          <a:pt x="13123" y="6924"/>
                          <a:pt x="12645" y="6343"/>
                          <a:pt x="12166" y="5745"/>
                        </a:cubicBezTo>
                        <a:cubicBezTo>
                          <a:pt x="12559" y="5608"/>
                          <a:pt x="12713" y="5129"/>
                          <a:pt x="12491" y="4788"/>
                        </a:cubicBezTo>
                        <a:cubicBezTo>
                          <a:pt x="12269" y="4429"/>
                          <a:pt x="12030" y="4070"/>
                          <a:pt x="11773" y="3728"/>
                        </a:cubicBezTo>
                        <a:cubicBezTo>
                          <a:pt x="12047" y="3506"/>
                          <a:pt x="12132" y="3130"/>
                          <a:pt x="11961" y="2823"/>
                        </a:cubicBezTo>
                        <a:lnTo>
                          <a:pt x="11722" y="2361"/>
                        </a:lnTo>
                        <a:cubicBezTo>
                          <a:pt x="11961" y="2156"/>
                          <a:pt x="12081" y="1832"/>
                          <a:pt x="11995" y="1524"/>
                        </a:cubicBezTo>
                        <a:cubicBezTo>
                          <a:pt x="12030" y="1439"/>
                          <a:pt x="12047" y="1336"/>
                          <a:pt x="12030" y="1234"/>
                        </a:cubicBezTo>
                        <a:cubicBezTo>
                          <a:pt x="11961" y="465"/>
                          <a:pt x="11568" y="89"/>
                          <a:pt x="10817" y="4"/>
                        </a:cubicBezTo>
                        <a:cubicBezTo>
                          <a:pt x="10796" y="2"/>
                          <a:pt x="10776" y="1"/>
                          <a:pt x="107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199" name="Google Shape;1199;p54"/>
                  <p:cNvGrpSpPr/>
                  <p:nvPr/>
                </p:nvGrpSpPr>
                <p:grpSpPr>
                  <a:xfrm>
                    <a:off x="1571887" y="1513625"/>
                    <a:ext cx="632616" cy="925636"/>
                    <a:chOff x="1571888" y="1513625"/>
                    <a:chExt cx="632616" cy="925636"/>
                  </a:xfrm>
                </p:grpSpPr>
                <p:sp>
                  <p:nvSpPr>
                    <p:cNvPr id="1200" name="Google Shape;1200;p54"/>
                    <p:cNvSpPr/>
                    <p:nvPr/>
                  </p:nvSpPr>
                  <p:spPr>
                    <a:xfrm>
                      <a:off x="1799067" y="1748533"/>
                      <a:ext cx="225536" cy="890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80" h="2558" extrusionOk="0">
                          <a:moveTo>
                            <a:pt x="1001" y="1"/>
                          </a:moveTo>
                          <a:cubicBezTo>
                            <a:pt x="987" y="1"/>
                            <a:pt x="972" y="7"/>
                            <a:pt x="957" y="22"/>
                          </a:cubicBezTo>
                          <a:cubicBezTo>
                            <a:pt x="1" y="1133"/>
                            <a:pt x="1965" y="2124"/>
                            <a:pt x="2820" y="2397"/>
                          </a:cubicBezTo>
                          <a:cubicBezTo>
                            <a:pt x="3151" y="2499"/>
                            <a:pt x="3558" y="2558"/>
                            <a:pt x="3976" y="2558"/>
                          </a:cubicBezTo>
                          <a:cubicBezTo>
                            <a:pt x="5178" y="2558"/>
                            <a:pt x="6479" y="2069"/>
                            <a:pt x="6391" y="688"/>
                          </a:cubicBezTo>
                          <a:cubicBezTo>
                            <a:pt x="6391" y="633"/>
                            <a:pt x="6351" y="602"/>
                            <a:pt x="6309" y="602"/>
                          </a:cubicBezTo>
                          <a:cubicBezTo>
                            <a:pt x="6273" y="602"/>
                            <a:pt x="6236" y="624"/>
                            <a:pt x="6220" y="671"/>
                          </a:cubicBezTo>
                          <a:cubicBezTo>
                            <a:pt x="5964" y="1372"/>
                            <a:pt x="5776" y="1884"/>
                            <a:pt x="5024" y="2175"/>
                          </a:cubicBezTo>
                          <a:cubicBezTo>
                            <a:pt x="4735" y="2280"/>
                            <a:pt x="4423" y="2322"/>
                            <a:pt x="4109" y="2322"/>
                          </a:cubicBezTo>
                          <a:cubicBezTo>
                            <a:pt x="3812" y="2322"/>
                            <a:pt x="3513" y="2284"/>
                            <a:pt x="3230" y="2226"/>
                          </a:cubicBezTo>
                          <a:cubicBezTo>
                            <a:pt x="2307" y="2055"/>
                            <a:pt x="496" y="1304"/>
                            <a:pt x="1043" y="73"/>
                          </a:cubicBezTo>
                          <a:cubicBezTo>
                            <a:pt x="1055" y="37"/>
                            <a:pt x="1033" y="1"/>
                            <a:pt x="100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1" name="Google Shape;1201;p54"/>
                    <p:cNvSpPr/>
                    <p:nvPr/>
                  </p:nvSpPr>
                  <p:spPr>
                    <a:xfrm>
                      <a:off x="1888275" y="1588962"/>
                      <a:ext cx="27392" cy="770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87" h="2214" extrusionOk="0">
                          <a:moveTo>
                            <a:pt x="643" y="1"/>
                          </a:moveTo>
                          <a:cubicBezTo>
                            <a:pt x="573" y="1"/>
                            <a:pt x="505" y="48"/>
                            <a:pt x="513" y="142"/>
                          </a:cubicBezTo>
                          <a:cubicBezTo>
                            <a:pt x="513" y="330"/>
                            <a:pt x="496" y="518"/>
                            <a:pt x="462" y="706"/>
                          </a:cubicBezTo>
                          <a:cubicBezTo>
                            <a:pt x="445" y="706"/>
                            <a:pt x="411" y="740"/>
                            <a:pt x="411" y="757"/>
                          </a:cubicBezTo>
                          <a:lnTo>
                            <a:pt x="411" y="808"/>
                          </a:lnTo>
                          <a:cubicBezTo>
                            <a:pt x="393" y="620"/>
                            <a:pt x="376" y="449"/>
                            <a:pt x="376" y="261"/>
                          </a:cubicBezTo>
                          <a:cubicBezTo>
                            <a:pt x="368" y="193"/>
                            <a:pt x="308" y="159"/>
                            <a:pt x="248" y="159"/>
                          </a:cubicBezTo>
                          <a:cubicBezTo>
                            <a:pt x="188" y="159"/>
                            <a:pt x="129" y="193"/>
                            <a:pt x="120" y="261"/>
                          </a:cubicBezTo>
                          <a:lnTo>
                            <a:pt x="120" y="415"/>
                          </a:lnTo>
                          <a:cubicBezTo>
                            <a:pt x="52" y="415"/>
                            <a:pt x="18" y="466"/>
                            <a:pt x="18" y="535"/>
                          </a:cubicBezTo>
                          <a:cubicBezTo>
                            <a:pt x="0" y="962"/>
                            <a:pt x="18" y="1389"/>
                            <a:pt x="18" y="1816"/>
                          </a:cubicBezTo>
                          <a:cubicBezTo>
                            <a:pt x="18" y="1897"/>
                            <a:pt x="71" y="1946"/>
                            <a:pt x="136" y="1946"/>
                          </a:cubicBezTo>
                          <a:cubicBezTo>
                            <a:pt x="153" y="1946"/>
                            <a:pt x="171" y="1943"/>
                            <a:pt x="188" y="1936"/>
                          </a:cubicBezTo>
                          <a:cubicBezTo>
                            <a:pt x="188" y="1970"/>
                            <a:pt x="206" y="1987"/>
                            <a:pt x="223" y="2004"/>
                          </a:cubicBezTo>
                          <a:cubicBezTo>
                            <a:pt x="233" y="2024"/>
                            <a:pt x="248" y="2033"/>
                            <a:pt x="263" y="2033"/>
                          </a:cubicBezTo>
                          <a:cubicBezTo>
                            <a:pt x="274" y="2033"/>
                            <a:pt x="284" y="2028"/>
                            <a:pt x="291" y="2021"/>
                          </a:cubicBezTo>
                          <a:cubicBezTo>
                            <a:pt x="325" y="2055"/>
                            <a:pt x="359" y="2073"/>
                            <a:pt x="393" y="2073"/>
                          </a:cubicBezTo>
                          <a:cubicBezTo>
                            <a:pt x="393" y="2167"/>
                            <a:pt x="462" y="2214"/>
                            <a:pt x="530" y="2214"/>
                          </a:cubicBezTo>
                          <a:cubicBezTo>
                            <a:pt x="599" y="2214"/>
                            <a:pt x="667" y="2167"/>
                            <a:pt x="667" y="2073"/>
                          </a:cubicBezTo>
                          <a:cubicBezTo>
                            <a:pt x="667" y="1440"/>
                            <a:pt x="786" y="791"/>
                            <a:pt x="786" y="142"/>
                          </a:cubicBezTo>
                          <a:cubicBezTo>
                            <a:pt x="786" y="48"/>
                            <a:pt x="714" y="1"/>
                            <a:pt x="643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2" name="Google Shape;1202;p54"/>
                    <p:cNvSpPr/>
                    <p:nvPr/>
                  </p:nvSpPr>
                  <p:spPr>
                    <a:xfrm>
                      <a:off x="1977379" y="1611830"/>
                      <a:ext cx="26904" cy="771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" h="2216" extrusionOk="0">
                          <a:moveTo>
                            <a:pt x="535" y="0"/>
                          </a:moveTo>
                          <a:cubicBezTo>
                            <a:pt x="481" y="0"/>
                            <a:pt x="429" y="31"/>
                            <a:pt x="413" y="100"/>
                          </a:cubicBezTo>
                          <a:cubicBezTo>
                            <a:pt x="413" y="134"/>
                            <a:pt x="396" y="168"/>
                            <a:pt x="396" y="220"/>
                          </a:cubicBezTo>
                          <a:cubicBezTo>
                            <a:pt x="372" y="170"/>
                            <a:pt x="323" y="145"/>
                            <a:pt x="276" y="145"/>
                          </a:cubicBezTo>
                          <a:cubicBezTo>
                            <a:pt x="225" y="145"/>
                            <a:pt x="175" y="175"/>
                            <a:pt x="157" y="237"/>
                          </a:cubicBezTo>
                          <a:cubicBezTo>
                            <a:pt x="89" y="493"/>
                            <a:pt x="72" y="783"/>
                            <a:pt x="123" y="1074"/>
                          </a:cubicBezTo>
                          <a:lnTo>
                            <a:pt x="123" y="1279"/>
                          </a:lnTo>
                          <a:cubicBezTo>
                            <a:pt x="106" y="1535"/>
                            <a:pt x="72" y="1791"/>
                            <a:pt x="21" y="2048"/>
                          </a:cubicBezTo>
                          <a:cubicBezTo>
                            <a:pt x="0" y="2150"/>
                            <a:pt x="83" y="2215"/>
                            <a:pt x="161" y="2215"/>
                          </a:cubicBezTo>
                          <a:cubicBezTo>
                            <a:pt x="213" y="2215"/>
                            <a:pt x="263" y="2185"/>
                            <a:pt x="277" y="2116"/>
                          </a:cubicBezTo>
                          <a:cubicBezTo>
                            <a:pt x="311" y="1911"/>
                            <a:pt x="362" y="1672"/>
                            <a:pt x="396" y="1450"/>
                          </a:cubicBezTo>
                          <a:lnTo>
                            <a:pt x="396" y="1569"/>
                          </a:lnTo>
                          <a:cubicBezTo>
                            <a:pt x="396" y="1646"/>
                            <a:pt x="472" y="1691"/>
                            <a:pt x="541" y="1691"/>
                          </a:cubicBezTo>
                          <a:cubicBezTo>
                            <a:pt x="595" y="1691"/>
                            <a:pt x="645" y="1663"/>
                            <a:pt x="653" y="1604"/>
                          </a:cubicBezTo>
                          <a:cubicBezTo>
                            <a:pt x="772" y="1108"/>
                            <a:pt x="687" y="630"/>
                            <a:pt x="670" y="134"/>
                          </a:cubicBezTo>
                          <a:cubicBezTo>
                            <a:pt x="670" y="49"/>
                            <a:pt x="601" y="0"/>
                            <a:pt x="53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3" name="Google Shape;1203;p54"/>
                    <p:cNvSpPr/>
                    <p:nvPr/>
                  </p:nvSpPr>
                  <p:spPr>
                    <a:xfrm>
                      <a:off x="1571887" y="1513625"/>
                      <a:ext cx="632616" cy="9256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6" h="26593" extrusionOk="0">
                          <a:moveTo>
                            <a:pt x="11012" y="352"/>
                          </a:moveTo>
                          <a:cubicBezTo>
                            <a:pt x="15355" y="352"/>
                            <a:pt x="16962" y="6876"/>
                            <a:pt x="13875" y="9847"/>
                          </a:cubicBezTo>
                          <a:cubicBezTo>
                            <a:pt x="12967" y="10728"/>
                            <a:pt x="11857" y="11111"/>
                            <a:pt x="10736" y="11111"/>
                          </a:cubicBezTo>
                          <a:cubicBezTo>
                            <a:pt x="8314" y="11111"/>
                            <a:pt x="5842" y="9320"/>
                            <a:pt x="5246" y="6891"/>
                          </a:cubicBezTo>
                          <a:cubicBezTo>
                            <a:pt x="4238" y="2824"/>
                            <a:pt x="7843" y="1867"/>
                            <a:pt x="10697" y="552"/>
                          </a:cubicBezTo>
                          <a:cubicBezTo>
                            <a:pt x="10748" y="500"/>
                            <a:pt x="10748" y="415"/>
                            <a:pt x="10697" y="364"/>
                          </a:cubicBezTo>
                          <a:cubicBezTo>
                            <a:pt x="10803" y="356"/>
                            <a:pt x="10909" y="352"/>
                            <a:pt x="11012" y="352"/>
                          </a:cubicBezTo>
                          <a:close/>
                          <a:moveTo>
                            <a:pt x="1494" y="13807"/>
                          </a:moveTo>
                          <a:cubicBezTo>
                            <a:pt x="1515" y="13807"/>
                            <a:pt x="1535" y="13808"/>
                            <a:pt x="1555" y="13811"/>
                          </a:cubicBezTo>
                          <a:cubicBezTo>
                            <a:pt x="1760" y="13845"/>
                            <a:pt x="1914" y="14016"/>
                            <a:pt x="1948" y="14238"/>
                          </a:cubicBezTo>
                          <a:lnTo>
                            <a:pt x="1897" y="14272"/>
                          </a:lnTo>
                          <a:cubicBezTo>
                            <a:pt x="1810" y="14330"/>
                            <a:pt x="1858" y="14437"/>
                            <a:pt x="1938" y="14437"/>
                          </a:cubicBezTo>
                          <a:cubicBezTo>
                            <a:pt x="1952" y="14437"/>
                            <a:pt x="1967" y="14433"/>
                            <a:pt x="1983" y="14426"/>
                          </a:cubicBezTo>
                          <a:lnTo>
                            <a:pt x="2000" y="14426"/>
                          </a:lnTo>
                          <a:cubicBezTo>
                            <a:pt x="2017" y="14562"/>
                            <a:pt x="2017" y="14682"/>
                            <a:pt x="2017" y="14819"/>
                          </a:cubicBezTo>
                          <a:cubicBezTo>
                            <a:pt x="1966" y="15288"/>
                            <a:pt x="1669" y="15725"/>
                            <a:pt x="1174" y="15725"/>
                          </a:cubicBezTo>
                          <a:cubicBezTo>
                            <a:pt x="1164" y="15725"/>
                            <a:pt x="1155" y="15725"/>
                            <a:pt x="1145" y="15724"/>
                          </a:cubicBezTo>
                          <a:cubicBezTo>
                            <a:pt x="735" y="15690"/>
                            <a:pt x="189" y="15400"/>
                            <a:pt x="308" y="14921"/>
                          </a:cubicBezTo>
                          <a:lnTo>
                            <a:pt x="633" y="14921"/>
                          </a:lnTo>
                          <a:cubicBezTo>
                            <a:pt x="638" y="14922"/>
                            <a:pt x="644" y="14923"/>
                            <a:pt x="649" y="14923"/>
                          </a:cubicBezTo>
                          <a:cubicBezTo>
                            <a:pt x="724" y="14923"/>
                            <a:pt x="765" y="14815"/>
                            <a:pt x="701" y="14767"/>
                          </a:cubicBezTo>
                          <a:cubicBezTo>
                            <a:pt x="633" y="14733"/>
                            <a:pt x="547" y="14716"/>
                            <a:pt x="479" y="14699"/>
                          </a:cubicBezTo>
                          <a:lnTo>
                            <a:pt x="411" y="14699"/>
                          </a:lnTo>
                          <a:cubicBezTo>
                            <a:pt x="654" y="14423"/>
                            <a:pt x="1005" y="14271"/>
                            <a:pt x="1362" y="14271"/>
                          </a:cubicBezTo>
                          <a:cubicBezTo>
                            <a:pt x="1381" y="14271"/>
                            <a:pt x="1400" y="14271"/>
                            <a:pt x="1419" y="14272"/>
                          </a:cubicBezTo>
                          <a:cubicBezTo>
                            <a:pt x="1487" y="14272"/>
                            <a:pt x="1504" y="14152"/>
                            <a:pt x="1436" y="14152"/>
                          </a:cubicBezTo>
                          <a:cubicBezTo>
                            <a:pt x="1371" y="14144"/>
                            <a:pt x="1308" y="14140"/>
                            <a:pt x="1245" y="14140"/>
                          </a:cubicBezTo>
                          <a:cubicBezTo>
                            <a:pt x="1042" y="14140"/>
                            <a:pt x="850" y="14185"/>
                            <a:pt x="667" y="14289"/>
                          </a:cubicBezTo>
                          <a:cubicBezTo>
                            <a:pt x="718" y="14238"/>
                            <a:pt x="787" y="14186"/>
                            <a:pt x="821" y="14152"/>
                          </a:cubicBezTo>
                          <a:cubicBezTo>
                            <a:pt x="995" y="13994"/>
                            <a:pt x="1242" y="13807"/>
                            <a:pt x="1494" y="13807"/>
                          </a:cubicBezTo>
                          <a:close/>
                          <a:moveTo>
                            <a:pt x="7467" y="10428"/>
                          </a:moveTo>
                          <a:cubicBezTo>
                            <a:pt x="8416" y="10983"/>
                            <a:pt x="9526" y="11281"/>
                            <a:pt x="10625" y="11281"/>
                          </a:cubicBezTo>
                          <a:cubicBezTo>
                            <a:pt x="11385" y="11281"/>
                            <a:pt x="12140" y="11138"/>
                            <a:pt x="12832" y="10838"/>
                          </a:cubicBezTo>
                          <a:cubicBezTo>
                            <a:pt x="12832" y="10838"/>
                            <a:pt x="12832" y="10855"/>
                            <a:pt x="12832" y="10855"/>
                          </a:cubicBezTo>
                          <a:cubicBezTo>
                            <a:pt x="13089" y="11641"/>
                            <a:pt x="13345" y="12427"/>
                            <a:pt x="13584" y="13213"/>
                          </a:cubicBezTo>
                          <a:cubicBezTo>
                            <a:pt x="13465" y="13144"/>
                            <a:pt x="13345" y="13127"/>
                            <a:pt x="13225" y="13127"/>
                          </a:cubicBezTo>
                          <a:cubicBezTo>
                            <a:pt x="13191" y="13127"/>
                            <a:pt x="13174" y="13144"/>
                            <a:pt x="13191" y="13161"/>
                          </a:cubicBezTo>
                          <a:cubicBezTo>
                            <a:pt x="13328" y="13315"/>
                            <a:pt x="13482" y="13435"/>
                            <a:pt x="13670" y="13503"/>
                          </a:cubicBezTo>
                          <a:cubicBezTo>
                            <a:pt x="14045" y="14733"/>
                            <a:pt x="14387" y="15946"/>
                            <a:pt x="14695" y="17177"/>
                          </a:cubicBezTo>
                          <a:cubicBezTo>
                            <a:pt x="15002" y="18407"/>
                            <a:pt x="15190" y="19671"/>
                            <a:pt x="15276" y="20936"/>
                          </a:cubicBezTo>
                          <a:cubicBezTo>
                            <a:pt x="15310" y="21397"/>
                            <a:pt x="15259" y="21875"/>
                            <a:pt x="15139" y="22337"/>
                          </a:cubicBezTo>
                          <a:cubicBezTo>
                            <a:pt x="14970" y="22946"/>
                            <a:pt x="14369" y="23071"/>
                            <a:pt x="13764" y="23071"/>
                          </a:cubicBezTo>
                          <a:cubicBezTo>
                            <a:pt x="13452" y="23071"/>
                            <a:pt x="13139" y="23037"/>
                            <a:pt x="12884" y="23020"/>
                          </a:cubicBezTo>
                          <a:cubicBezTo>
                            <a:pt x="11414" y="22918"/>
                            <a:pt x="9962" y="22542"/>
                            <a:pt x="8475" y="22405"/>
                          </a:cubicBezTo>
                          <a:cubicBezTo>
                            <a:pt x="7553" y="22320"/>
                            <a:pt x="6630" y="22285"/>
                            <a:pt x="5707" y="22217"/>
                          </a:cubicBezTo>
                          <a:cubicBezTo>
                            <a:pt x="4785" y="22132"/>
                            <a:pt x="2717" y="22200"/>
                            <a:pt x="3042" y="20867"/>
                          </a:cubicBezTo>
                          <a:cubicBezTo>
                            <a:pt x="3520" y="18919"/>
                            <a:pt x="4802" y="17194"/>
                            <a:pt x="5571" y="15348"/>
                          </a:cubicBezTo>
                          <a:cubicBezTo>
                            <a:pt x="6254" y="13742"/>
                            <a:pt x="6750" y="12068"/>
                            <a:pt x="7467" y="10479"/>
                          </a:cubicBezTo>
                          <a:cubicBezTo>
                            <a:pt x="7467" y="10462"/>
                            <a:pt x="7467" y="10445"/>
                            <a:pt x="7467" y="10428"/>
                          </a:cubicBezTo>
                          <a:close/>
                          <a:moveTo>
                            <a:pt x="5979" y="24356"/>
                          </a:moveTo>
                          <a:cubicBezTo>
                            <a:pt x="6221" y="24356"/>
                            <a:pt x="6466" y="24383"/>
                            <a:pt x="6716" y="24421"/>
                          </a:cubicBezTo>
                          <a:cubicBezTo>
                            <a:pt x="6631" y="25094"/>
                            <a:pt x="6348" y="25652"/>
                            <a:pt x="5539" y="25652"/>
                          </a:cubicBezTo>
                          <a:cubicBezTo>
                            <a:pt x="5527" y="25652"/>
                            <a:pt x="5515" y="25652"/>
                            <a:pt x="5502" y="25651"/>
                          </a:cubicBezTo>
                          <a:cubicBezTo>
                            <a:pt x="5109" y="25634"/>
                            <a:pt x="4716" y="25515"/>
                            <a:pt x="4409" y="25275"/>
                          </a:cubicBezTo>
                          <a:cubicBezTo>
                            <a:pt x="4118" y="25036"/>
                            <a:pt x="4631" y="24729"/>
                            <a:pt x="4802" y="24643"/>
                          </a:cubicBezTo>
                          <a:cubicBezTo>
                            <a:pt x="5186" y="24430"/>
                            <a:pt x="5577" y="24356"/>
                            <a:pt x="5979" y="24356"/>
                          </a:cubicBezTo>
                          <a:close/>
                          <a:moveTo>
                            <a:pt x="11529" y="0"/>
                          </a:moveTo>
                          <a:cubicBezTo>
                            <a:pt x="11001" y="0"/>
                            <a:pt x="10431" y="129"/>
                            <a:pt x="9825" y="415"/>
                          </a:cubicBezTo>
                          <a:cubicBezTo>
                            <a:pt x="9795" y="445"/>
                            <a:pt x="9819" y="503"/>
                            <a:pt x="9860" y="503"/>
                          </a:cubicBezTo>
                          <a:cubicBezTo>
                            <a:pt x="9866" y="503"/>
                            <a:pt x="9871" y="502"/>
                            <a:pt x="9876" y="500"/>
                          </a:cubicBezTo>
                          <a:cubicBezTo>
                            <a:pt x="10064" y="449"/>
                            <a:pt x="10269" y="415"/>
                            <a:pt x="10474" y="398"/>
                          </a:cubicBezTo>
                          <a:lnTo>
                            <a:pt x="10474" y="398"/>
                          </a:lnTo>
                          <a:cubicBezTo>
                            <a:pt x="8971" y="876"/>
                            <a:pt x="7399" y="1457"/>
                            <a:pt x="6203" y="2482"/>
                          </a:cubicBezTo>
                          <a:cubicBezTo>
                            <a:pt x="4853" y="3610"/>
                            <a:pt x="4734" y="5353"/>
                            <a:pt x="4990" y="6959"/>
                          </a:cubicBezTo>
                          <a:cubicBezTo>
                            <a:pt x="5246" y="8377"/>
                            <a:pt x="6100" y="9624"/>
                            <a:pt x="7348" y="10359"/>
                          </a:cubicBezTo>
                          <a:cubicBezTo>
                            <a:pt x="7331" y="10359"/>
                            <a:pt x="7331" y="10376"/>
                            <a:pt x="7314" y="10393"/>
                          </a:cubicBezTo>
                          <a:cubicBezTo>
                            <a:pt x="7143" y="10752"/>
                            <a:pt x="6972" y="11111"/>
                            <a:pt x="6818" y="11487"/>
                          </a:cubicBezTo>
                          <a:cubicBezTo>
                            <a:pt x="6794" y="11475"/>
                            <a:pt x="6770" y="11463"/>
                            <a:pt x="6746" y="11463"/>
                          </a:cubicBezTo>
                          <a:cubicBezTo>
                            <a:pt x="6736" y="11463"/>
                            <a:pt x="6726" y="11465"/>
                            <a:pt x="6716" y="11470"/>
                          </a:cubicBezTo>
                          <a:cubicBezTo>
                            <a:pt x="5075" y="12136"/>
                            <a:pt x="3640" y="13144"/>
                            <a:pt x="2171" y="14084"/>
                          </a:cubicBezTo>
                          <a:cubicBezTo>
                            <a:pt x="2119" y="13930"/>
                            <a:pt x="2034" y="13811"/>
                            <a:pt x="1931" y="13708"/>
                          </a:cubicBezTo>
                          <a:cubicBezTo>
                            <a:pt x="1802" y="13590"/>
                            <a:pt x="1656" y="13541"/>
                            <a:pt x="1504" y="13541"/>
                          </a:cubicBezTo>
                          <a:cubicBezTo>
                            <a:pt x="972" y="13541"/>
                            <a:pt x="367" y="14143"/>
                            <a:pt x="154" y="14528"/>
                          </a:cubicBezTo>
                          <a:cubicBezTo>
                            <a:pt x="103" y="14614"/>
                            <a:pt x="103" y="14716"/>
                            <a:pt x="137" y="14819"/>
                          </a:cubicBezTo>
                          <a:cubicBezTo>
                            <a:pt x="1" y="15092"/>
                            <a:pt x="52" y="15417"/>
                            <a:pt x="428" y="15690"/>
                          </a:cubicBezTo>
                          <a:cubicBezTo>
                            <a:pt x="652" y="15862"/>
                            <a:pt x="913" y="15947"/>
                            <a:pt x="1166" y="15947"/>
                          </a:cubicBezTo>
                          <a:cubicBezTo>
                            <a:pt x="1566" y="15947"/>
                            <a:pt x="1948" y="15733"/>
                            <a:pt x="2136" y="15314"/>
                          </a:cubicBezTo>
                          <a:cubicBezTo>
                            <a:pt x="2273" y="14972"/>
                            <a:pt x="2307" y="14614"/>
                            <a:pt x="2239" y="14255"/>
                          </a:cubicBezTo>
                          <a:cubicBezTo>
                            <a:pt x="3725" y="13401"/>
                            <a:pt x="5109" y="12410"/>
                            <a:pt x="6716" y="11760"/>
                          </a:cubicBezTo>
                          <a:lnTo>
                            <a:pt x="6716" y="11760"/>
                          </a:lnTo>
                          <a:cubicBezTo>
                            <a:pt x="6203" y="13008"/>
                            <a:pt x="5776" y="14323"/>
                            <a:pt x="5229" y="15553"/>
                          </a:cubicBezTo>
                          <a:cubicBezTo>
                            <a:pt x="4323" y="17587"/>
                            <a:pt x="2991" y="19466"/>
                            <a:pt x="2615" y="21670"/>
                          </a:cubicBezTo>
                          <a:cubicBezTo>
                            <a:pt x="2598" y="21739"/>
                            <a:pt x="2632" y="21824"/>
                            <a:pt x="2700" y="21841"/>
                          </a:cubicBezTo>
                          <a:cubicBezTo>
                            <a:pt x="3999" y="22337"/>
                            <a:pt x="5366" y="22456"/>
                            <a:pt x="6750" y="22542"/>
                          </a:cubicBezTo>
                          <a:cubicBezTo>
                            <a:pt x="6716" y="22542"/>
                            <a:pt x="6681" y="22576"/>
                            <a:pt x="6681" y="22610"/>
                          </a:cubicBezTo>
                          <a:cubicBezTo>
                            <a:pt x="6733" y="23140"/>
                            <a:pt x="6750" y="23652"/>
                            <a:pt x="6750" y="24182"/>
                          </a:cubicBezTo>
                          <a:cubicBezTo>
                            <a:pt x="6547" y="24083"/>
                            <a:pt x="6315" y="24042"/>
                            <a:pt x="6074" y="24042"/>
                          </a:cubicBezTo>
                          <a:cubicBezTo>
                            <a:pt x="5519" y="24042"/>
                            <a:pt x="4916" y="24262"/>
                            <a:pt x="4511" y="24524"/>
                          </a:cubicBezTo>
                          <a:cubicBezTo>
                            <a:pt x="3965" y="24848"/>
                            <a:pt x="3965" y="25361"/>
                            <a:pt x="4528" y="25651"/>
                          </a:cubicBezTo>
                          <a:cubicBezTo>
                            <a:pt x="4834" y="25812"/>
                            <a:pt x="5205" y="25914"/>
                            <a:pt x="5562" y="25914"/>
                          </a:cubicBezTo>
                          <a:cubicBezTo>
                            <a:pt x="6004" y="25914"/>
                            <a:pt x="6426" y="25758"/>
                            <a:pt x="6681" y="25361"/>
                          </a:cubicBezTo>
                          <a:cubicBezTo>
                            <a:pt x="7177" y="24626"/>
                            <a:pt x="6938" y="23430"/>
                            <a:pt x="6835" y="22610"/>
                          </a:cubicBezTo>
                          <a:cubicBezTo>
                            <a:pt x="6835" y="22576"/>
                            <a:pt x="6801" y="22559"/>
                            <a:pt x="6767" y="22542"/>
                          </a:cubicBezTo>
                          <a:lnTo>
                            <a:pt x="6767" y="22542"/>
                          </a:lnTo>
                          <a:lnTo>
                            <a:pt x="7126" y="22576"/>
                          </a:lnTo>
                          <a:cubicBezTo>
                            <a:pt x="8544" y="22661"/>
                            <a:pt x="9928" y="22849"/>
                            <a:pt x="11346" y="23071"/>
                          </a:cubicBezTo>
                          <a:cubicBezTo>
                            <a:pt x="11209" y="23789"/>
                            <a:pt x="11124" y="24507"/>
                            <a:pt x="11004" y="25224"/>
                          </a:cubicBezTo>
                          <a:cubicBezTo>
                            <a:pt x="10919" y="25856"/>
                            <a:pt x="10850" y="25925"/>
                            <a:pt x="11363" y="26301"/>
                          </a:cubicBezTo>
                          <a:cubicBezTo>
                            <a:pt x="11620" y="26493"/>
                            <a:pt x="11927" y="26593"/>
                            <a:pt x="12235" y="26593"/>
                          </a:cubicBezTo>
                          <a:cubicBezTo>
                            <a:pt x="12500" y="26593"/>
                            <a:pt x="12766" y="26519"/>
                            <a:pt x="13003" y="26369"/>
                          </a:cubicBezTo>
                          <a:cubicBezTo>
                            <a:pt x="13379" y="26147"/>
                            <a:pt x="13550" y="25686"/>
                            <a:pt x="13413" y="25275"/>
                          </a:cubicBezTo>
                          <a:cubicBezTo>
                            <a:pt x="13243" y="24879"/>
                            <a:pt x="12804" y="24775"/>
                            <a:pt x="12377" y="24775"/>
                          </a:cubicBezTo>
                          <a:cubicBezTo>
                            <a:pt x="12160" y="24775"/>
                            <a:pt x="11946" y="24802"/>
                            <a:pt x="11773" y="24831"/>
                          </a:cubicBezTo>
                          <a:cubicBezTo>
                            <a:pt x="11625" y="24864"/>
                            <a:pt x="11683" y="25088"/>
                            <a:pt x="11841" y="25088"/>
                          </a:cubicBezTo>
                          <a:cubicBezTo>
                            <a:pt x="11847" y="25088"/>
                            <a:pt x="11853" y="25088"/>
                            <a:pt x="11858" y="25087"/>
                          </a:cubicBezTo>
                          <a:cubicBezTo>
                            <a:pt x="12006" y="25062"/>
                            <a:pt x="12209" y="25031"/>
                            <a:pt x="12413" y="25031"/>
                          </a:cubicBezTo>
                          <a:cubicBezTo>
                            <a:pt x="12753" y="25031"/>
                            <a:pt x="13095" y="25116"/>
                            <a:pt x="13191" y="25446"/>
                          </a:cubicBezTo>
                          <a:cubicBezTo>
                            <a:pt x="13294" y="25788"/>
                            <a:pt x="12969" y="26113"/>
                            <a:pt x="12696" y="26249"/>
                          </a:cubicBezTo>
                          <a:cubicBezTo>
                            <a:pt x="12561" y="26321"/>
                            <a:pt x="12421" y="26352"/>
                            <a:pt x="12282" y="26352"/>
                          </a:cubicBezTo>
                          <a:cubicBezTo>
                            <a:pt x="11891" y="26352"/>
                            <a:pt x="11503" y="26113"/>
                            <a:pt x="11226" y="25873"/>
                          </a:cubicBezTo>
                          <a:cubicBezTo>
                            <a:pt x="11038" y="25703"/>
                            <a:pt x="11312" y="24677"/>
                            <a:pt x="11329" y="24438"/>
                          </a:cubicBezTo>
                          <a:cubicBezTo>
                            <a:pt x="11380" y="23994"/>
                            <a:pt x="11448" y="23550"/>
                            <a:pt x="11500" y="23105"/>
                          </a:cubicBezTo>
                          <a:lnTo>
                            <a:pt x="11688" y="23123"/>
                          </a:lnTo>
                          <a:cubicBezTo>
                            <a:pt x="12259" y="23215"/>
                            <a:pt x="12957" y="23353"/>
                            <a:pt x="13601" y="23353"/>
                          </a:cubicBezTo>
                          <a:cubicBezTo>
                            <a:pt x="14497" y="23353"/>
                            <a:pt x="15289" y="23087"/>
                            <a:pt x="15498" y="22063"/>
                          </a:cubicBezTo>
                          <a:cubicBezTo>
                            <a:pt x="15857" y="20303"/>
                            <a:pt x="15207" y="18185"/>
                            <a:pt x="14797" y="16476"/>
                          </a:cubicBezTo>
                          <a:cubicBezTo>
                            <a:pt x="14575" y="15536"/>
                            <a:pt x="14302" y="14614"/>
                            <a:pt x="14028" y="13674"/>
                          </a:cubicBezTo>
                          <a:lnTo>
                            <a:pt x="14028" y="13674"/>
                          </a:lnTo>
                          <a:cubicBezTo>
                            <a:pt x="14524" y="13964"/>
                            <a:pt x="15019" y="14255"/>
                            <a:pt x="15515" y="14545"/>
                          </a:cubicBezTo>
                          <a:cubicBezTo>
                            <a:pt x="16284" y="14990"/>
                            <a:pt x="17138" y="15656"/>
                            <a:pt x="18009" y="15861"/>
                          </a:cubicBezTo>
                          <a:cubicBezTo>
                            <a:pt x="18015" y="15862"/>
                            <a:pt x="18020" y="15862"/>
                            <a:pt x="18025" y="15862"/>
                          </a:cubicBezTo>
                          <a:cubicBezTo>
                            <a:pt x="18119" y="15862"/>
                            <a:pt x="18175" y="15721"/>
                            <a:pt x="18078" y="15656"/>
                          </a:cubicBezTo>
                          <a:cubicBezTo>
                            <a:pt x="17258" y="15229"/>
                            <a:pt x="16438" y="14802"/>
                            <a:pt x="15635" y="14340"/>
                          </a:cubicBezTo>
                          <a:cubicBezTo>
                            <a:pt x="15122" y="14050"/>
                            <a:pt x="14609" y="13759"/>
                            <a:pt x="14080" y="13486"/>
                          </a:cubicBezTo>
                          <a:lnTo>
                            <a:pt x="13926" y="13401"/>
                          </a:lnTo>
                          <a:cubicBezTo>
                            <a:pt x="13653" y="12529"/>
                            <a:pt x="13379" y="11658"/>
                            <a:pt x="13089" y="10803"/>
                          </a:cubicBezTo>
                          <a:cubicBezTo>
                            <a:pt x="13089" y="10769"/>
                            <a:pt x="13072" y="10752"/>
                            <a:pt x="13054" y="10735"/>
                          </a:cubicBezTo>
                          <a:cubicBezTo>
                            <a:pt x="13174" y="10684"/>
                            <a:pt x="13294" y="10615"/>
                            <a:pt x="13413" y="10547"/>
                          </a:cubicBezTo>
                          <a:cubicBezTo>
                            <a:pt x="17300" y="8194"/>
                            <a:pt x="15737" y="0"/>
                            <a:pt x="11529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204" name="Google Shape;1204;p54"/>
                <p:cNvSpPr/>
                <p:nvPr/>
              </p:nvSpPr>
              <p:spPr>
                <a:xfrm>
                  <a:off x="2192906" y="2045645"/>
                  <a:ext cx="60525" cy="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507" extrusionOk="0">
                      <a:moveTo>
                        <a:pt x="1815" y="29"/>
                      </a:moveTo>
                      <a:cubicBezTo>
                        <a:pt x="882" y="-88"/>
                        <a:pt x="-481" y="1667"/>
                        <a:pt x="184" y="2332"/>
                      </a:cubicBezTo>
                      <a:cubicBezTo>
                        <a:pt x="873" y="3021"/>
                        <a:pt x="2512" y="1380"/>
                        <a:pt x="2391" y="41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05" name="Google Shape;1205;p54"/>
              <p:cNvSpPr/>
              <p:nvPr/>
            </p:nvSpPr>
            <p:spPr>
              <a:xfrm>
                <a:off x="1705379" y="1837436"/>
                <a:ext cx="475850" cy="283300"/>
              </a:xfrm>
              <a:custGeom>
                <a:avLst/>
                <a:gdLst/>
                <a:ahLst/>
                <a:cxnLst/>
                <a:rect l="l" t="t" r="r" b="b"/>
                <a:pathLst>
                  <a:path w="19034" h="11332" extrusionOk="0">
                    <a:moveTo>
                      <a:pt x="3180" y="9413"/>
                    </a:moveTo>
                    <a:cubicBezTo>
                      <a:pt x="2117" y="9413"/>
                      <a:pt x="559" y="9513"/>
                      <a:pt x="109" y="8550"/>
                    </a:cubicBezTo>
                    <a:cubicBezTo>
                      <a:pt x="-422" y="7414"/>
                      <a:pt x="1175" y="5369"/>
                      <a:pt x="2412" y="5575"/>
                    </a:cubicBezTo>
                    <a:cubicBezTo>
                      <a:pt x="4647" y="5948"/>
                      <a:pt x="5257" y="2026"/>
                      <a:pt x="6922" y="489"/>
                    </a:cubicBezTo>
                    <a:cubicBezTo>
                      <a:pt x="8142" y="-637"/>
                      <a:pt x="13102" y="911"/>
                      <a:pt x="11720" y="1832"/>
                    </a:cubicBezTo>
                    <a:cubicBezTo>
                      <a:pt x="10355" y="2741"/>
                      <a:pt x="14828" y="-561"/>
                      <a:pt x="16326" y="105"/>
                    </a:cubicBezTo>
                    <a:cubicBezTo>
                      <a:pt x="17385" y="576"/>
                      <a:pt x="15645" y="3841"/>
                      <a:pt x="14695" y="3176"/>
                    </a:cubicBezTo>
                    <a:cubicBezTo>
                      <a:pt x="13674" y="2462"/>
                      <a:pt x="18238" y="5286"/>
                      <a:pt x="17190" y="5959"/>
                    </a:cubicBezTo>
                    <a:cubicBezTo>
                      <a:pt x="16839" y="6184"/>
                      <a:pt x="18143" y="5760"/>
                      <a:pt x="18438" y="6055"/>
                    </a:cubicBezTo>
                    <a:cubicBezTo>
                      <a:pt x="19711" y="7328"/>
                      <a:pt x="18727" y="10253"/>
                      <a:pt x="17286" y="11332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>
          <a:xfrm>
            <a:off x="2667540" y="2746146"/>
            <a:ext cx="2685344" cy="824499"/>
          </a:xfrm>
        </p:spPr>
        <p:txBody>
          <a:bodyPr/>
          <a:lstStyle/>
          <a:p>
            <a:pPr algn="just"/>
            <a:r>
              <a:rPr lang="id-ID" sz="1100" dirty="0"/>
              <a:t>            </a:t>
            </a:r>
            <a:r>
              <a:rPr lang="en-US" sz="1100" dirty="0" err="1"/>
              <a:t>Astawa</a:t>
            </a:r>
            <a:r>
              <a:rPr lang="id-ID" sz="1100" dirty="0"/>
              <a:t> </a:t>
            </a:r>
            <a:r>
              <a:rPr lang="en-US" sz="1100" dirty="0"/>
              <a:t>(2017: 170)</a:t>
            </a:r>
            <a:r>
              <a:rPr lang="id-ID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</a:p>
          <a:p>
            <a:pPr algn="just"/>
            <a:r>
              <a:rPr lang="id-ID" sz="1100" dirty="0">
                <a:sym typeface="Wingdings" panose="05000000000000000000" pitchFamily="2" charset="2"/>
              </a:rPr>
              <a:t>          -</a:t>
            </a:r>
            <a:r>
              <a:rPr lang="en-US" sz="1100" dirty="0" err="1"/>
              <a:t>Objek</a:t>
            </a:r>
            <a:r>
              <a:rPr lang="en-US" sz="1100" dirty="0"/>
              <a:t> Formal</a:t>
            </a:r>
            <a:r>
              <a:rPr lang="id-ID" sz="1100" dirty="0"/>
              <a:t> (manusia)</a:t>
            </a:r>
          </a:p>
          <a:p>
            <a:pPr algn="just"/>
            <a:r>
              <a:rPr lang="id-ID" sz="1100" dirty="0"/>
              <a:t>          -</a:t>
            </a:r>
            <a:r>
              <a:rPr lang="en-US" sz="1100" dirty="0" err="1"/>
              <a:t>Objek</a:t>
            </a:r>
            <a:r>
              <a:rPr lang="en-US" sz="1100" dirty="0"/>
              <a:t> Material</a:t>
            </a:r>
            <a:r>
              <a:rPr lang="id-ID" sz="1100" dirty="0"/>
              <a:t> (aktivitas   </a:t>
            </a:r>
          </a:p>
          <a:p>
            <a:pPr algn="just"/>
            <a:r>
              <a:rPr lang="id-ID" sz="1100" dirty="0"/>
              <a:t>             manusia masa lampau)</a:t>
            </a:r>
          </a:p>
          <a:p>
            <a:pPr algn="just"/>
            <a:endParaRPr lang="id-ID" sz="1100" dirty="0"/>
          </a:p>
          <a:p>
            <a:pPr algn="just"/>
            <a:endParaRPr lang="id-ID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"/>
          <p:cNvSpPr/>
          <p:nvPr/>
        </p:nvSpPr>
        <p:spPr>
          <a:xfrm>
            <a:off x="500542" y="268956"/>
            <a:ext cx="3771881" cy="1656663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d-ID" dirty="0"/>
          </a:p>
        </p:txBody>
      </p:sp>
      <p:sp>
        <p:nvSpPr>
          <p:cNvPr id="1077" name="Google Shape;1077;p52"/>
          <p:cNvSpPr/>
          <p:nvPr/>
        </p:nvSpPr>
        <p:spPr>
          <a:xfrm>
            <a:off x="581210" y="331845"/>
            <a:ext cx="3339359" cy="560993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8" name="Google Shape;1078;p52"/>
          <p:cNvGrpSpPr/>
          <p:nvPr/>
        </p:nvGrpSpPr>
        <p:grpSpPr>
          <a:xfrm rot="6313601">
            <a:off x="6763483" y="-514485"/>
            <a:ext cx="2299117" cy="2918256"/>
            <a:chOff x="1154976" y="632775"/>
            <a:chExt cx="2502430" cy="3877954"/>
          </a:xfrm>
        </p:grpSpPr>
        <p:sp>
          <p:nvSpPr>
            <p:cNvPr id="1079" name="Google Shape;1079;p5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2"/>
          <p:cNvSpPr txBox="1">
            <a:spLocks noGrp="1"/>
          </p:cNvSpPr>
          <p:nvPr>
            <p:ph type="title"/>
          </p:nvPr>
        </p:nvSpPr>
        <p:spPr>
          <a:xfrm>
            <a:off x="608279" y="200339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dirty="0" err="1"/>
              <a:t>Konsep</a:t>
            </a:r>
            <a:r>
              <a:rPr sz="2400" dirty="0"/>
              <a:t> </a:t>
            </a:r>
            <a:r>
              <a:rPr sz="2400" dirty="0" err="1"/>
              <a:t>Dasar</a:t>
            </a:r>
            <a:r>
              <a:rPr sz="2400" dirty="0"/>
              <a:t> </a:t>
            </a:r>
            <a:r>
              <a:rPr sz="2400" dirty="0" err="1"/>
              <a:t>Sejarah</a:t>
            </a:r>
            <a:endParaRPr sz="2400" dirty="0"/>
          </a:p>
        </p:txBody>
      </p:sp>
      <p:grpSp>
        <p:nvGrpSpPr>
          <p:cNvPr id="1084" name="Google Shape;1084;p52"/>
          <p:cNvGrpSpPr/>
          <p:nvPr/>
        </p:nvGrpSpPr>
        <p:grpSpPr>
          <a:xfrm rot="354549">
            <a:off x="5006307" y="934960"/>
            <a:ext cx="3172788" cy="3273571"/>
            <a:chOff x="4571992" y="1172510"/>
            <a:chExt cx="3044207" cy="3140905"/>
          </a:xfrm>
        </p:grpSpPr>
        <p:sp>
          <p:nvSpPr>
            <p:cNvPr id="1085" name="Google Shape;1085;p52"/>
            <p:cNvSpPr/>
            <p:nvPr/>
          </p:nvSpPr>
          <p:spPr>
            <a:xfrm rot="5400000">
              <a:off x="4525269" y="1220858"/>
              <a:ext cx="3137652" cy="3044208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6" name="Google Shape;1086;p52"/>
            <p:cNvPicPr preferRelativeResize="0"/>
            <p:nvPr/>
          </p:nvPicPr>
          <p:blipFill rotWithShape="1">
            <a:blip r:embed="rId3">
              <a:alphaModFix/>
            </a:blip>
            <a:srcRect r="6498"/>
            <a:stretch/>
          </p:blipFill>
          <p:spPr>
            <a:xfrm>
              <a:off x="4758888" y="1314950"/>
              <a:ext cx="2670424" cy="2856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7" name="Google Shape;1087;p52"/>
          <p:cNvGrpSpPr/>
          <p:nvPr/>
        </p:nvGrpSpPr>
        <p:grpSpPr>
          <a:xfrm rot="340455">
            <a:off x="4138449" y="647035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52"/>
          <p:cNvGrpSpPr/>
          <p:nvPr/>
        </p:nvGrpSpPr>
        <p:grpSpPr>
          <a:xfrm rot="-510665">
            <a:off x="4540460" y="3096812"/>
            <a:ext cx="1250795" cy="1350094"/>
            <a:chOff x="5860698" y="467267"/>
            <a:chExt cx="1358169" cy="1465993"/>
          </a:xfrm>
        </p:grpSpPr>
        <p:sp>
          <p:nvSpPr>
            <p:cNvPr id="1091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-3556373">
            <a:off x="-122035" y="2860066"/>
            <a:ext cx="1109620" cy="2575929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9636" y="1056265"/>
            <a:ext cx="2922900" cy="661200"/>
          </a:xfrm>
        </p:spPr>
        <p:txBody>
          <a:bodyPr/>
          <a:lstStyle/>
          <a:p>
            <a:pPr lvl="0" algn="l">
              <a:buFont typeface="Wingdings" panose="05000000000000000000" pitchFamily="2" charset="2"/>
              <a:buChar char="v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endParaRPr lang="id-ID" dirty="0"/>
          </a:p>
          <a:p>
            <a:pPr lvl="0" algn="l">
              <a:buFont typeface="Wingdings" panose="05000000000000000000" pitchFamily="2" charset="2"/>
              <a:buChar char="v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id-ID" dirty="0"/>
          </a:p>
          <a:p>
            <a:pPr lvl="0" algn="l">
              <a:buFont typeface="Wingdings" panose="05000000000000000000" pitchFamily="2" charset="2"/>
              <a:buChar char="v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Kontinuitas</a:t>
            </a:r>
            <a:r>
              <a:rPr lang="en-US" dirty="0"/>
              <a:t> </a:t>
            </a:r>
            <a:endParaRPr lang="id-ID" dirty="0"/>
          </a:p>
          <a:p>
            <a:pPr algn="l">
              <a:buFont typeface="Wingdings" panose="05000000000000000000" pitchFamily="2" charset="2"/>
              <a:buChar char="v"/>
            </a:pPr>
            <a:endParaRPr lang="id-ID" dirty="0"/>
          </a:p>
        </p:txBody>
      </p:sp>
      <p:sp>
        <p:nvSpPr>
          <p:cNvPr id="22" name="Google Shape;1076;p52"/>
          <p:cNvSpPr/>
          <p:nvPr/>
        </p:nvSpPr>
        <p:spPr>
          <a:xfrm>
            <a:off x="500542" y="2020229"/>
            <a:ext cx="3771881" cy="2723893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id-ID" sz="1100" dirty="0"/>
          </a:p>
          <a:p>
            <a:pPr lvl="0"/>
            <a:endParaRPr lang="id-ID" sz="1100" dirty="0"/>
          </a:p>
          <a:p>
            <a:pPr lvl="0"/>
            <a:endParaRPr lang="id-ID" sz="1100" dirty="0"/>
          </a:p>
          <a:p>
            <a:pPr lvl="0"/>
            <a:endParaRPr lang="id-ID" sz="1100" dirty="0"/>
          </a:p>
          <a:p>
            <a:pPr lvl="0"/>
            <a:r>
              <a:rPr lang="en-US" sz="1100" dirty="0" err="1"/>
              <a:t>Kartodirdjo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Kontowiyoyo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Astawa</a:t>
            </a:r>
            <a:r>
              <a:rPr lang="en-US" sz="1100" dirty="0"/>
              <a:t> (2017, p. 175-178)</a:t>
            </a:r>
            <a:r>
              <a:rPr lang="id-ID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Nilai</a:t>
            </a:r>
            <a:r>
              <a:rPr lang="en-US" sz="1100" dirty="0"/>
              <a:t> </a:t>
            </a:r>
            <a:r>
              <a:rPr lang="en-US" sz="1100" dirty="0" err="1"/>
              <a:t>Intrinsik</a:t>
            </a:r>
            <a:endParaRPr lang="id-ID" sz="1100" dirty="0"/>
          </a:p>
          <a:p>
            <a:pPr marL="228600" lvl="0" indent="-228600">
              <a:buFont typeface="+mj-lt"/>
              <a:buAutoNum type="alphaLcPeriod"/>
            </a:pP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ilmu</a:t>
            </a:r>
            <a:endParaRPr lang="id-ID" sz="1100" dirty="0"/>
          </a:p>
          <a:p>
            <a:pPr marL="228600" lvl="0" indent="-228600">
              <a:buFont typeface="+mj-lt"/>
              <a:buAutoNum type="alphaLcPeriod"/>
            </a:pP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cara</a:t>
            </a:r>
            <a:r>
              <a:rPr lang="en-US" sz="1100" dirty="0"/>
              <a:t> </a:t>
            </a:r>
            <a:r>
              <a:rPr lang="en-US" sz="1100" dirty="0" err="1"/>
              <a:t>mengetahui</a:t>
            </a:r>
            <a:r>
              <a:rPr lang="en-US" sz="1100" dirty="0"/>
              <a:t> masa </a:t>
            </a:r>
            <a:r>
              <a:rPr lang="en-US" sz="1100" dirty="0" err="1"/>
              <a:t>lampau</a:t>
            </a:r>
            <a:endParaRPr lang="id-ID" sz="1100" dirty="0"/>
          </a:p>
          <a:p>
            <a:pPr marL="228600" lvl="0" indent="-228600">
              <a:buFont typeface="+mj-lt"/>
              <a:buAutoNum type="alphaLcPeriod"/>
            </a:pPr>
            <a:r>
              <a:rPr lang="en-US" sz="1100" dirty="0" err="1"/>
              <a:t>Sejarah</a:t>
            </a:r>
            <a:r>
              <a:rPr lang="en-US" sz="1100" dirty="0"/>
              <a:t>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pernyataan</a:t>
            </a:r>
            <a:r>
              <a:rPr lang="en-US" sz="1100" dirty="0"/>
              <a:t> </a:t>
            </a:r>
            <a:r>
              <a:rPr lang="en-US" sz="1100" dirty="0" err="1"/>
              <a:t>pendapat</a:t>
            </a:r>
            <a:endParaRPr lang="id-ID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Nilai</a:t>
            </a:r>
            <a:r>
              <a:rPr lang="en-US" sz="1100" dirty="0"/>
              <a:t> </a:t>
            </a:r>
            <a:r>
              <a:rPr lang="en-US" sz="1100" dirty="0" err="1"/>
              <a:t>ekstrinsik</a:t>
            </a:r>
            <a:endParaRPr lang="id-ID" sz="1100" dirty="0"/>
          </a:p>
          <a:p>
            <a:pPr marL="228600" lvl="0" indent="-228600">
              <a:buFont typeface="+mj-lt"/>
              <a:buAutoNum type="alphaLcPeriod"/>
            </a:pPr>
            <a:r>
              <a:rPr lang="en-US" sz="1100" dirty="0" err="1"/>
              <a:t>Kegunaan</a:t>
            </a:r>
            <a:r>
              <a:rPr lang="en-US" sz="1100" dirty="0"/>
              <a:t>  </a:t>
            </a:r>
            <a:r>
              <a:rPr lang="en-US" sz="1100" dirty="0" err="1"/>
              <a:t>inspiratif</a:t>
            </a:r>
            <a:endParaRPr lang="id-ID" sz="1100" dirty="0"/>
          </a:p>
          <a:p>
            <a:pPr marL="228600" lvl="0" indent="-228600">
              <a:buFont typeface="+mj-lt"/>
              <a:buAutoNum type="alphaLcPeriod"/>
            </a:pPr>
            <a:r>
              <a:rPr lang="en-US" sz="1100" dirty="0" err="1"/>
              <a:t>Kegunaan</a:t>
            </a:r>
            <a:r>
              <a:rPr lang="en-US" sz="1100" dirty="0"/>
              <a:t>  </a:t>
            </a:r>
            <a:r>
              <a:rPr lang="en-US" sz="1100" dirty="0" err="1"/>
              <a:t>rekreatif</a:t>
            </a:r>
            <a:endParaRPr lang="id-ID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id-ID" sz="1100" dirty="0"/>
          </a:p>
          <a:p>
            <a:pPr lvl="0"/>
            <a:endParaRPr lang="id-ID" sz="1100" b="1" dirty="0"/>
          </a:p>
        </p:txBody>
      </p:sp>
      <p:sp>
        <p:nvSpPr>
          <p:cNvPr id="23" name="Google Shape;1077;p52"/>
          <p:cNvSpPr/>
          <p:nvPr/>
        </p:nvSpPr>
        <p:spPr>
          <a:xfrm>
            <a:off x="750508" y="2161964"/>
            <a:ext cx="3339359" cy="560993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25" name="Google Shape;1081;p52"/>
          <p:cNvSpPr txBox="1">
            <a:spLocks noGrp="1"/>
          </p:cNvSpPr>
          <p:nvPr>
            <p:ph type="title"/>
          </p:nvPr>
        </p:nvSpPr>
        <p:spPr>
          <a:xfrm>
            <a:off x="673669" y="2020229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err="1"/>
              <a:t>Manfaat</a:t>
            </a:r>
            <a:r>
              <a:rPr sz="2000" dirty="0"/>
              <a:t> &amp; </a:t>
            </a:r>
            <a:r>
              <a:rPr sz="2000" dirty="0" err="1"/>
              <a:t>Tujuan</a:t>
            </a:r>
            <a:r>
              <a:rPr sz="2000" dirty="0"/>
              <a:t> </a:t>
            </a:r>
            <a:r>
              <a:rPr sz="2000" dirty="0" err="1"/>
              <a:t>Mempelajari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61"/>
          <p:cNvSpPr/>
          <p:nvPr/>
        </p:nvSpPr>
        <p:spPr>
          <a:xfrm rot="10800000" flipH="1">
            <a:off x="2719213" y="437663"/>
            <a:ext cx="3705578" cy="68041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6" name="Google Shape;1396;p61"/>
          <p:cNvGrpSpPr/>
          <p:nvPr/>
        </p:nvGrpSpPr>
        <p:grpSpPr>
          <a:xfrm>
            <a:off x="2890726" y="699499"/>
            <a:ext cx="2998337" cy="3375247"/>
            <a:chOff x="-3148297" y="1263024"/>
            <a:chExt cx="2802708" cy="3375247"/>
          </a:xfrm>
        </p:grpSpPr>
        <p:grpSp>
          <p:nvGrpSpPr>
            <p:cNvPr id="1397" name="Google Shape;1397;p61"/>
            <p:cNvGrpSpPr/>
            <p:nvPr/>
          </p:nvGrpSpPr>
          <p:grpSpPr>
            <a:xfrm>
              <a:off x="-3148297" y="1263024"/>
              <a:ext cx="2802708" cy="3375247"/>
              <a:chOff x="175548" y="1073974"/>
              <a:chExt cx="3356536" cy="3375247"/>
            </a:xfrm>
          </p:grpSpPr>
          <p:sp>
            <p:nvSpPr>
              <p:cNvPr id="1398" name="Google Shape;1398;p61"/>
              <p:cNvSpPr/>
              <p:nvPr/>
            </p:nvSpPr>
            <p:spPr>
              <a:xfrm rot="786726">
                <a:off x="458539" y="1353798"/>
                <a:ext cx="2790553" cy="2815599"/>
              </a:xfrm>
              <a:custGeom>
                <a:avLst/>
                <a:gdLst/>
                <a:ahLst/>
                <a:cxnLst/>
                <a:rect l="l" t="t" r="r" b="b"/>
                <a:pathLst>
                  <a:path w="21058" h="21247" extrusionOk="0">
                    <a:moveTo>
                      <a:pt x="1234" y="4631"/>
                    </a:moveTo>
                    <a:cubicBezTo>
                      <a:pt x="1436" y="4631"/>
                      <a:pt x="1617" y="4774"/>
                      <a:pt x="1664" y="4979"/>
                    </a:cubicBezTo>
                    <a:cubicBezTo>
                      <a:pt x="1719" y="5223"/>
                      <a:pt x="1575" y="5467"/>
                      <a:pt x="1331" y="5534"/>
                    </a:cubicBezTo>
                    <a:cubicBezTo>
                      <a:pt x="1298" y="5541"/>
                      <a:pt x="1265" y="5545"/>
                      <a:pt x="1232" y="5545"/>
                    </a:cubicBezTo>
                    <a:cubicBezTo>
                      <a:pt x="1024" y="5545"/>
                      <a:pt x="834" y="5400"/>
                      <a:pt x="777" y="5190"/>
                    </a:cubicBezTo>
                    <a:cubicBezTo>
                      <a:pt x="721" y="4946"/>
                      <a:pt x="876" y="4702"/>
                      <a:pt x="1120" y="4647"/>
                    </a:cubicBezTo>
                    <a:cubicBezTo>
                      <a:pt x="1158" y="4636"/>
                      <a:pt x="1197" y="4631"/>
                      <a:pt x="1234" y="4631"/>
                    </a:cubicBezTo>
                    <a:close/>
                    <a:moveTo>
                      <a:pt x="1546" y="5999"/>
                    </a:moveTo>
                    <a:cubicBezTo>
                      <a:pt x="1752" y="5999"/>
                      <a:pt x="1938" y="6134"/>
                      <a:pt x="1985" y="6343"/>
                    </a:cubicBezTo>
                    <a:cubicBezTo>
                      <a:pt x="2051" y="6587"/>
                      <a:pt x="1896" y="6842"/>
                      <a:pt x="1652" y="6897"/>
                    </a:cubicBezTo>
                    <a:cubicBezTo>
                      <a:pt x="1619" y="6905"/>
                      <a:pt x="1585" y="6909"/>
                      <a:pt x="1552" y="6909"/>
                    </a:cubicBezTo>
                    <a:cubicBezTo>
                      <a:pt x="1345" y="6909"/>
                      <a:pt x="1157" y="6764"/>
                      <a:pt x="1109" y="6554"/>
                    </a:cubicBezTo>
                    <a:cubicBezTo>
                      <a:pt x="1043" y="6310"/>
                      <a:pt x="1198" y="6066"/>
                      <a:pt x="1442" y="6010"/>
                    </a:cubicBezTo>
                    <a:cubicBezTo>
                      <a:pt x="1477" y="6002"/>
                      <a:pt x="1512" y="5999"/>
                      <a:pt x="1546" y="5999"/>
                    </a:cubicBezTo>
                    <a:close/>
                    <a:moveTo>
                      <a:pt x="1864" y="7363"/>
                    </a:moveTo>
                    <a:cubicBezTo>
                      <a:pt x="2074" y="7363"/>
                      <a:pt x="2270" y="7508"/>
                      <a:pt x="2317" y="7718"/>
                    </a:cubicBezTo>
                    <a:cubicBezTo>
                      <a:pt x="2373" y="7962"/>
                      <a:pt x="2218" y="8206"/>
                      <a:pt x="1974" y="8262"/>
                    </a:cubicBezTo>
                    <a:cubicBezTo>
                      <a:pt x="1939" y="8270"/>
                      <a:pt x="1904" y="8273"/>
                      <a:pt x="1870" y="8273"/>
                    </a:cubicBezTo>
                    <a:cubicBezTo>
                      <a:pt x="1664" y="8273"/>
                      <a:pt x="1478" y="8138"/>
                      <a:pt x="1430" y="7929"/>
                    </a:cubicBezTo>
                    <a:cubicBezTo>
                      <a:pt x="1375" y="7685"/>
                      <a:pt x="1519" y="7441"/>
                      <a:pt x="1763" y="7375"/>
                    </a:cubicBezTo>
                    <a:cubicBezTo>
                      <a:pt x="1797" y="7367"/>
                      <a:pt x="1831" y="7363"/>
                      <a:pt x="1864" y="7363"/>
                    </a:cubicBezTo>
                    <a:close/>
                    <a:moveTo>
                      <a:pt x="2175" y="8672"/>
                    </a:moveTo>
                    <a:cubicBezTo>
                      <a:pt x="2384" y="8672"/>
                      <a:pt x="2581" y="8816"/>
                      <a:pt x="2628" y="9026"/>
                    </a:cubicBezTo>
                    <a:cubicBezTo>
                      <a:pt x="2684" y="9270"/>
                      <a:pt x="2529" y="9514"/>
                      <a:pt x="2285" y="9570"/>
                    </a:cubicBezTo>
                    <a:cubicBezTo>
                      <a:pt x="2250" y="9578"/>
                      <a:pt x="2215" y="9582"/>
                      <a:pt x="2180" y="9582"/>
                    </a:cubicBezTo>
                    <a:cubicBezTo>
                      <a:pt x="1975" y="9582"/>
                      <a:pt x="1789" y="9446"/>
                      <a:pt x="1741" y="9237"/>
                    </a:cubicBezTo>
                    <a:cubicBezTo>
                      <a:pt x="1686" y="8994"/>
                      <a:pt x="1830" y="8738"/>
                      <a:pt x="2074" y="8683"/>
                    </a:cubicBezTo>
                    <a:cubicBezTo>
                      <a:pt x="2107" y="8675"/>
                      <a:pt x="2141" y="8672"/>
                      <a:pt x="2175" y="8672"/>
                    </a:cubicBezTo>
                    <a:close/>
                    <a:moveTo>
                      <a:pt x="2501" y="9980"/>
                    </a:moveTo>
                    <a:cubicBezTo>
                      <a:pt x="2706" y="9980"/>
                      <a:pt x="2891" y="10116"/>
                      <a:pt x="2938" y="10324"/>
                    </a:cubicBezTo>
                    <a:cubicBezTo>
                      <a:pt x="2994" y="10568"/>
                      <a:pt x="2850" y="10812"/>
                      <a:pt x="2606" y="10879"/>
                    </a:cubicBezTo>
                    <a:cubicBezTo>
                      <a:pt x="2571" y="10886"/>
                      <a:pt x="2537" y="10890"/>
                      <a:pt x="2503" y="10890"/>
                    </a:cubicBezTo>
                    <a:cubicBezTo>
                      <a:pt x="2288" y="10890"/>
                      <a:pt x="2100" y="10745"/>
                      <a:pt x="2051" y="10534"/>
                    </a:cubicBezTo>
                    <a:cubicBezTo>
                      <a:pt x="1996" y="10290"/>
                      <a:pt x="2140" y="10047"/>
                      <a:pt x="2396" y="9992"/>
                    </a:cubicBezTo>
                    <a:cubicBezTo>
                      <a:pt x="2431" y="9983"/>
                      <a:pt x="2466" y="9980"/>
                      <a:pt x="2501" y="9980"/>
                    </a:cubicBezTo>
                    <a:close/>
                    <a:moveTo>
                      <a:pt x="2816" y="11344"/>
                    </a:moveTo>
                    <a:cubicBezTo>
                      <a:pt x="3024" y="11344"/>
                      <a:pt x="3212" y="11488"/>
                      <a:pt x="3260" y="11699"/>
                    </a:cubicBezTo>
                    <a:cubicBezTo>
                      <a:pt x="3315" y="11943"/>
                      <a:pt x="3172" y="12187"/>
                      <a:pt x="2928" y="12242"/>
                    </a:cubicBezTo>
                    <a:cubicBezTo>
                      <a:pt x="2893" y="12250"/>
                      <a:pt x="2857" y="12254"/>
                      <a:pt x="2822" y="12254"/>
                    </a:cubicBezTo>
                    <a:cubicBezTo>
                      <a:pt x="2617" y="12254"/>
                      <a:pt x="2432" y="12118"/>
                      <a:pt x="2384" y="11909"/>
                    </a:cubicBezTo>
                    <a:cubicBezTo>
                      <a:pt x="2317" y="11666"/>
                      <a:pt x="2473" y="11411"/>
                      <a:pt x="2717" y="11355"/>
                    </a:cubicBezTo>
                    <a:cubicBezTo>
                      <a:pt x="2750" y="11348"/>
                      <a:pt x="2783" y="11344"/>
                      <a:pt x="2816" y="11344"/>
                    </a:cubicBezTo>
                    <a:close/>
                    <a:moveTo>
                      <a:pt x="3153" y="12715"/>
                    </a:moveTo>
                    <a:cubicBezTo>
                      <a:pt x="3355" y="12715"/>
                      <a:pt x="3537" y="12857"/>
                      <a:pt x="3593" y="13063"/>
                    </a:cubicBezTo>
                    <a:cubicBezTo>
                      <a:pt x="3648" y="13307"/>
                      <a:pt x="3493" y="13551"/>
                      <a:pt x="3249" y="13606"/>
                    </a:cubicBezTo>
                    <a:cubicBezTo>
                      <a:pt x="3211" y="13617"/>
                      <a:pt x="3172" y="13622"/>
                      <a:pt x="3134" y="13622"/>
                    </a:cubicBezTo>
                    <a:cubicBezTo>
                      <a:pt x="2933" y="13622"/>
                      <a:pt x="2752" y="13479"/>
                      <a:pt x="2706" y="13274"/>
                    </a:cubicBezTo>
                    <a:cubicBezTo>
                      <a:pt x="2650" y="13030"/>
                      <a:pt x="2795" y="12786"/>
                      <a:pt x="3039" y="12730"/>
                    </a:cubicBezTo>
                    <a:cubicBezTo>
                      <a:pt x="3077" y="12720"/>
                      <a:pt x="3115" y="12715"/>
                      <a:pt x="3153" y="12715"/>
                    </a:cubicBezTo>
                    <a:close/>
                    <a:moveTo>
                      <a:pt x="3450" y="14016"/>
                    </a:moveTo>
                    <a:cubicBezTo>
                      <a:pt x="3657" y="14016"/>
                      <a:pt x="3846" y="14161"/>
                      <a:pt x="3904" y="14371"/>
                    </a:cubicBezTo>
                    <a:cubicBezTo>
                      <a:pt x="3959" y="14615"/>
                      <a:pt x="3803" y="14859"/>
                      <a:pt x="3559" y="14915"/>
                    </a:cubicBezTo>
                    <a:cubicBezTo>
                      <a:pt x="3524" y="14923"/>
                      <a:pt x="3489" y="14927"/>
                      <a:pt x="3455" y="14927"/>
                    </a:cubicBezTo>
                    <a:cubicBezTo>
                      <a:pt x="3249" y="14927"/>
                      <a:pt x="3064" y="14791"/>
                      <a:pt x="3017" y="14582"/>
                    </a:cubicBezTo>
                    <a:cubicBezTo>
                      <a:pt x="2961" y="14338"/>
                      <a:pt x="3105" y="14083"/>
                      <a:pt x="3349" y="14028"/>
                    </a:cubicBezTo>
                    <a:cubicBezTo>
                      <a:pt x="3383" y="14020"/>
                      <a:pt x="3416" y="14016"/>
                      <a:pt x="3450" y="14016"/>
                    </a:cubicBezTo>
                    <a:close/>
                    <a:moveTo>
                      <a:pt x="3765" y="15324"/>
                    </a:moveTo>
                    <a:cubicBezTo>
                      <a:pt x="3970" y="15324"/>
                      <a:pt x="4157" y="15460"/>
                      <a:pt x="4214" y="15669"/>
                    </a:cubicBezTo>
                    <a:cubicBezTo>
                      <a:pt x="4269" y="15913"/>
                      <a:pt x="4114" y="16157"/>
                      <a:pt x="3870" y="16223"/>
                    </a:cubicBezTo>
                    <a:cubicBezTo>
                      <a:pt x="3837" y="16231"/>
                      <a:pt x="3803" y="16235"/>
                      <a:pt x="3771" y="16235"/>
                    </a:cubicBezTo>
                    <a:cubicBezTo>
                      <a:pt x="3563" y="16235"/>
                      <a:pt x="3375" y="16090"/>
                      <a:pt x="3327" y="15879"/>
                    </a:cubicBezTo>
                    <a:cubicBezTo>
                      <a:pt x="3271" y="15635"/>
                      <a:pt x="3416" y="15391"/>
                      <a:pt x="3660" y="15336"/>
                    </a:cubicBezTo>
                    <a:cubicBezTo>
                      <a:pt x="3695" y="15328"/>
                      <a:pt x="3730" y="15324"/>
                      <a:pt x="3765" y="15324"/>
                    </a:cubicBezTo>
                    <a:close/>
                    <a:moveTo>
                      <a:pt x="4091" y="16689"/>
                    </a:moveTo>
                    <a:cubicBezTo>
                      <a:pt x="4299" y="16689"/>
                      <a:pt x="4488" y="16833"/>
                      <a:pt x="4535" y="17044"/>
                    </a:cubicBezTo>
                    <a:cubicBezTo>
                      <a:pt x="4591" y="17288"/>
                      <a:pt x="4447" y="17532"/>
                      <a:pt x="4203" y="17587"/>
                    </a:cubicBezTo>
                    <a:cubicBezTo>
                      <a:pt x="4167" y="17595"/>
                      <a:pt x="4132" y="17599"/>
                      <a:pt x="4097" y="17599"/>
                    </a:cubicBezTo>
                    <a:cubicBezTo>
                      <a:pt x="3892" y="17599"/>
                      <a:pt x="3705" y="17463"/>
                      <a:pt x="3648" y="17254"/>
                    </a:cubicBezTo>
                    <a:cubicBezTo>
                      <a:pt x="3593" y="17010"/>
                      <a:pt x="3748" y="16766"/>
                      <a:pt x="3992" y="16700"/>
                    </a:cubicBezTo>
                    <a:cubicBezTo>
                      <a:pt x="4026" y="16692"/>
                      <a:pt x="4059" y="16689"/>
                      <a:pt x="4091" y="16689"/>
                    </a:cubicBezTo>
                    <a:close/>
                    <a:moveTo>
                      <a:pt x="4428" y="18059"/>
                    </a:moveTo>
                    <a:cubicBezTo>
                      <a:pt x="4630" y="18059"/>
                      <a:pt x="4812" y="18202"/>
                      <a:pt x="4868" y="18407"/>
                    </a:cubicBezTo>
                    <a:cubicBezTo>
                      <a:pt x="4924" y="18651"/>
                      <a:pt x="4769" y="18895"/>
                      <a:pt x="4525" y="18951"/>
                    </a:cubicBezTo>
                    <a:cubicBezTo>
                      <a:pt x="4486" y="18962"/>
                      <a:pt x="4448" y="18967"/>
                      <a:pt x="4410" y="18967"/>
                    </a:cubicBezTo>
                    <a:cubicBezTo>
                      <a:pt x="4208" y="18967"/>
                      <a:pt x="4028" y="18824"/>
                      <a:pt x="3981" y="18619"/>
                    </a:cubicBezTo>
                    <a:cubicBezTo>
                      <a:pt x="3926" y="18375"/>
                      <a:pt x="4069" y="18131"/>
                      <a:pt x="4313" y="18075"/>
                    </a:cubicBezTo>
                    <a:cubicBezTo>
                      <a:pt x="4352" y="18064"/>
                      <a:pt x="4390" y="18059"/>
                      <a:pt x="4428" y="18059"/>
                    </a:cubicBezTo>
                    <a:close/>
                    <a:moveTo>
                      <a:pt x="4724" y="19361"/>
                    </a:moveTo>
                    <a:cubicBezTo>
                      <a:pt x="4932" y="19361"/>
                      <a:pt x="5121" y="19506"/>
                      <a:pt x="5178" y="19716"/>
                    </a:cubicBezTo>
                    <a:cubicBezTo>
                      <a:pt x="5234" y="19960"/>
                      <a:pt x="5079" y="20204"/>
                      <a:pt x="4835" y="20260"/>
                    </a:cubicBezTo>
                    <a:cubicBezTo>
                      <a:pt x="4800" y="20268"/>
                      <a:pt x="4765" y="20271"/>
                      <a:pt x="4731" y="20271"/>
                    </a:cubicBezTo>
                    <a:cubicBezTo>
                      <a:pt x="4525" y="20271"/>
                      <a:pt x="4339" y="20136"/>
                      <a:pt x="4291" y="19927"/>
                    </a:cubicBezTo>
                    <a:cubicBezTo>
                      <a:pt x="4236" y="19683"/>
                      <a:pt x="4380" y="19439"/>
                      <a:pt x="4624" y="19373"/>
                    </a:cubicBezTo>
                    <a:cubicBezTo>
                      <a:pt x="4658" y="19365"/>
                      <a:pt x="4691" y="19361"/>
                      <a:pt x="4724" y="19361"/>
                    </a:cubicBezTo>
                    <a:close/>
                    <a:moveTo>
                      <a:pt x="16966" y="0"/>
                    </a:moveTo>
                    <a:lnTo>
                      <a:pt x="0" y="4036"/>
                    </a:lnTo>
                    <a:lnTo>
                      <a:pt x="4103" y="21246"/>
                    </a:lnTo>
                    <a:lnTo>
                      <a:pt x="21058" y="17210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61"/>
              <p:cNvSpPr/>
              <p:nvPr/>
            </p:nvSpPr>
            <p:spPr>
              <a:xfrm rot="786726">
                <a:off x="676559" y="1622967"/>
                <a:ext cx="567307" cy="2286589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17255" extrusionOk="0">
                    <a:moveTo>
                      <a:pt x="190" y="0"/>
                    </a:moveTo>
                    <a:lnTo>
                      <a:pt x="1" y="44"/>
                    </a:lnTo>
                    <a:lnTo>
                      <a:pt x="4103" y="17254"/>
                    </a:lnTo>
                    <a:lnTo>
                      <a:pt x="4281" y="1721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0" name="Google Shape;1400;p61"/>
            <p:cNvGrpSpPr/>
            <p:nvPr/>
          </p:nvGrpSpPr>
          <p:grpSpPr>
            <a:xfrm>
              <a:off x="-2323935" y="1974263"/>
              <a:ext cx="1397118" cy="1952775"/>
              <a:chOff x="-2323935" y="1974263"/>
              <a:chExt cx="1397118" cy="1952775"/>
            </a:xfrm>
          </p:grpSpPr>
          <p:cxnSp>
            <p:nvCxnSpPr>
              <p:cNvPr id="1401" name="Google Shape;1401;p61"/>
              <p:cNvCxnSpPr/>
              <p:nvPr/>
            </p:nvCxnSpPr>
            <p:spPr>
              <a:xfrm>
                <a:off x="-2323917" y="3145928"/>
                <a:ext cx="139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61"/>
              <p:cNvCxnSpPr/>
              <p:nvPr/>
            </p:nvCxnSpPr>
            <p:spPr>
              <a:xfrm>
                <a:off x="-2323917" y="2755373"/>
                <a:ext cx="139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61"/>
              <p:cNvCxnSpPr/>
              <p:nvPr/>
            </p:nvCxnSpPr>
            <p:spPr>
              <a:xfrm>
                <a:off x="-2323917" y="2364818"/>
                <a:ext cx="139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61"/>
              <p:cNvCxnSpPr/>
              <p:nvPr/>
            </p:nvCxnSpPr>
            <p:spPr>
              <a:xfrm>
                <a:off x="-2323917" y="1974263"/>
                <a:ext cx="139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61"/>
              <p:cNvCxnSpPr/>
              <p:nvPr/>
            </p:nvCxnSpPr>
            <p:spPr>
              <a:xfrm>
                <a:off x="-2323935" y="3536482"/>
                <a:ext cx="139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61"/>
              <p:cNvCxnSpPr/>
              <p:nvPr/>
            </p:nvCxnSpPr>
            <p:spPr>
              <a:xfrm>
                <a:off x="-2323935" y="3927038"/>
                <a:ext cx="139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7" name="Google Shape;1407;p61"/>
          <p:cNvGrpSpPr/>
          <p:nvPr/>
        </p:nvGrpSpPr>
        <p:grpSpPr>
          <a:xfrm rot="-1439140">
            <a:off x="7895297" y="739419"/>
            <a:ext cx="2198278" cy="2265815"/>
            <a:chOff x="1154976" y="632775"/>
            <a:chExt cx="2502430" cy="3877954"/>
          </a:xfrm>
        </p:grpSpPr>
        <p:sp>
          <p:nvSpPr>
            <p:cNvPr id="1408" name="Google Shape;1408;p6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61"/>
          <p:cNvGrpSpPr/>
          <p:nvPr/>
        </p:nvGrpSpPr>
        <p:grpSpPr>
          <a:xfrm rot="1224314">
            <a:off x="2945289" y="3997103"/>
            <a:ext cx="2744256" cy="1374148"/>
            <a:chOff x="7110451" y="4123771"/>
            <a:chExt cx="2429676" cy="1216626"/>
          </a:xfrm>
        </p:grpSpPr>
        <p:sp>
          <p:nvSpPr>
            <p:cNvPr id="1411" name="Google Shape;1411;p61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1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4" name="Google Shape;1414;p61"/>
          <p:cNvSpPr/>
          <p:nvPr/>
        </p:nvSpPr>
        <p:spPr>
          <a:xfrm>
            <a:off x="5862326" y="1029613"/>
            <a:ext cx="3085277" cy="159030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61"/>
          <p:cNvSpPr/>
          <p:nvPr/>
        </p:nvSpPr>
        <p:spPr>
          <a:xfrm flipH="1">
            <a:off x="5923145" y="2692501"/>
            <a:ext cx="3085277" cy="24146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61"/>
          <p:cNvSpPr/>
          <p:nvPr/>
        </p:nvSpPr>
        <p:spPr>
          <a:xfrm>
            <a:off x="515500" y="1412500"/>
            <a:ext cx="2739447" cy="3318988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61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Konsep</a:t>
            </a:r>
            <a:r>
              <a:rPr dirty="0"/>
              <a:t> </a:t>
            </a:r>
            <a:r>
              <a:rPr dirty="0" err="1"/>
              <a:t>Dasar</a:t>
            </a:r>
            <a:r>
              <a:rPr dirty="0"/>
              <a:t> </a:t>
            </a:r>
            <a:r>
              <a:rPr dirty="0" err="1"/>
              <a:t>Geografi</a:t>
            </a:r>
            <a:endParaRPr dirty="0"/>
          </a:p>
        </p:txBody>
      </p:sp>
      <p:sp>
        <p:nvSpPr>
          <p:cNvPr id="1418" name="Google Shape;1418;p61"/>
          <p:cNvSpPr txBox="1">
            <a:spLocks noGrp="1"/>
          </p:cNvSpPr>
          <p:nvPr>
            <p:ph type="subTitle" idx="4294967295"/>
          </p:nvPr>
        </p:nvSpPr>
        <p:spPr>
          <a:xfrm>
            <a:off x="527659" y="2041555"/>
            <a:ext cx="2808483" cy="2350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100" dirty="0" err="1"/>
              <a:t>Astawa</a:t>
            </a:r>
            <a:r>
              <a:rPr lang="en-US" sz="1100" dirty="0"/>
              <a:t> (2011, p. 159-161), </a:t>
            </a:r>
            <a:r>
              <a:rPr lang="en-US" sz="1100" dirty="0" err="1"/>
              <a:t>Ikatan</a:t>
            </a:r>
            <a:r>
              <a:rPr lang="en-US" sz="1100" dirty="0"/>
              <a:t> </a:t>
            </a:r>
            <a:r>
              <a:rPr lang="en-US" sz="1100" dirty="0" err="1"/>
              <a:t>Geografi</a:t>
            </a:r>
            <a:r>
              <a:rPr lang="en-US" sz="1100" dirty="0"/>
              <a:t> Indonesia (IGI)</a:t>
            </a:r>
            <a:r>
              <a:rPr lang="id-ID" sz="1100" dirty="0"/>
              <a:t> :</a:t>
            </a:r>
          </a:p>
          <a:p>
            <a:pPr lvl="0"/>
            <a:r>
              <a:rPr lang="en-US" sz="1100" dirty="0" err="1"/>
              <a:t>Objek</a:t>
            </a:r>
            <a:r>
              <a:rPr lang="en-US" sz="1100" dirty="0"/>
              <a:t> Material</a:t>
            </a:r>
            <a:r>
              <a:rPr lang="id-ID" sz="1100" dirty="0"/>
              <a:t> (fenomena geosfer)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r>
              <a:rPr lang="id-ID" sz="1100" dirty="0"/>
              <a:t> </a:t>
            </a:r>
            <a:r>
              <a:rPr lang="en-US" sz="1100" dirty="0" err="1"/>
              <a:t>Atmosfer</a:t>
            </a:r>
            <a:r>
              <a:rPr lang="id-ID" sz="1100" dirty="0"/>
              <a:t>, </a:t>
            </a:r>
            <a:r>
              <a:rPr lang="en-US" sz="1100" dirty="0" err="1"/>
              <a:t>Litosfer</a:t>
            </a:r>
            <a:r>
              <a:rPr lang="id-ID" sz="1100" dirty="0"/>
              <a:t>, </a:t>
            </a:r>
            <a:r>
              <a:rPr lang="en-US" sz="1100" dirty="0" err="1"/>
              <a:t>Hidrosfer</a:t>
            </a:r>
            <a:r>
              <a:rPr lang="id-ID" sz="1100" dirty="0"/>
              <a:t>, </a:t>
            </a:r>
            <a:r>
              <a:rPr lang="en-US" sz="1100" dirty="0" err="1"/>
              <a:t>Biosfer</a:t>
            </a:r>
            <a:r>
              <a:rPr lang="id-ID" sz="1100" dirty="0"/>
              <a:t>, dan </a:t>
            </a:r>
            <a:r>
              <a:rPr lang="en-US" sz="1100" dirty="0" err="1"/>
              <a:t>Anthrosfer</a:t>
            </a:r>
            <a:r>
              <a:rPr lang="id-ID" sz="1100" dirty="0"/>
              <a:t>.</a:t>
            </a:r>
          </a:p>
          <a:p>
            <a:r>
              <a:rPr lang="en-US" sz="1100" dirty="0" err="1"/>
              <a:t>Objek</a:t>
            </a:r>
            <a:r>
              <a:rPr lang="en-US" sz="1100" dirty="0"/>
              <a:t> formal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</a:t>
            </a:r>
            <a:r>
              <a:rPr lang="en-US" sz="1100" dirty="0" err="1"/>
              <a:t>cara</a:t>
            </a:r>
            <a:r>
              <a:rPr lang="en-US" sz="1100" dirty="0"/>
              <a:t> </a:t>
            </a:r>
            <a:r>
              <a:rPr lang="en-US" sz="1100" dirty="0" err="1"/>
              <a:t>pandang</a:t>
            </a:r>
            <a:r>
              <a:rPr lang="en-US" sz="1100" dirty="0"/>
              <a:t>, </a:t>
            </a:r>
            <a:r>
              <a:rPr lang="en-US" sz="1100" dirty="0" err="1"/>
              <a:t>cara</a:t>
            </a:r>
            <a:r>
              <a:rPr lang="en-US" sz="1100" dirty="0"/>
              <a:t> </a:t>
            </a:r>
            <a:r>
              <a:rPr lang="en-US" sz="1100" dirty="0" err="1"/>
              <a:t>berfikir</a:t>
            </a:r>
            <a:r>
              <a:rPr lang="en-US" sz="1100" dirty="0"/>
              <a:t>,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analisis</a:t>
            </a:r>
            <a:r>
              <a:rPr lang="en-US" sz="1100" dirty="0"/>
              <a:t> </a:t>
            </a:r>
            <a:r>
              <a:rPr lang="id-ID" sz="1100" dirty="0"/>
              <a:t>pada</a:t>
            </a:r>
            <a:r>
              <a:rPr lang="en-US" sz="1100" dirty="0"/>
              <a:t> </a:t>
            </a:r>
            <a:r>
              <a:rPr lang="en-US" sz="1100" dirty="0" err="1"/>
              <a:t>segi</a:t>
            </a:r>
            <a:r>
              <a:rPr lang="en-US" sz="1100" dirty="0"/>
              <a:t> </a:t>
            </a:r>
            <a:r>
              <a:rPr lang="en-US" sz="1100" dirty="0" err="1"/>
              <a:t>materialnya</a:t>
            </a:r>
            <a:r>
              <a:rPr lang="en-US" sz="1100" dirty="0"/>
              <a:t>. </a:t>
            </a:r>
            <a:endParaRPr lang="id-ID" sz="1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 dirty="0" err="1"/>
              <a:t>Analisis</a:t>
            </a:r>
            <a:r>
              <a:rPr lang="en-US" sz="1100" dirty="0"/>
              <a:t> </a:t>
            </a:r>
            <a:r>
              <a:rPr lang="en-US" sz="1100" dirty="0" err="1"/>
              <a:t>keruangan</a:t>
            </a:r>
            <a:endParaRPr lang="id-ID" sz="11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1100" dirty="0" err="1"/>
              <a:t>Analisis</a:t>
            </a:r>
            <a:r>
              <a:rPr lang="en-US" sz="1100" dirty="0"/>
              <a:t> </a:t>
            </a:r>
            <a:r>
              <a:rPr lang="en-US" sz="1100" dirty="0" err="1"/>
              <a:t>Ekologi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kelingkungan</a:t>
            </a:r>
            <a:endParaRPr lang="id-ID" sz="1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 dirty="0" err="1"/>
              <a:t>Analisis</a:t>
            </a:r>
            <a:r>
              <a:rPr lang="en-US" sz="1100" dirty="0"/>
              <a:t> </a:t>
            </a:r>
            <a:r>
              <a:rPr lang="en-US" sz="1100" dirty="0" err="1"/>
              <a:t>kompleks</a:t>
            </a:r>
            <a:r>
              <a:rPr lang="en-US" sz="1100" dirty="0"/>
              <a:t> </a:t>
            </a:r>
            <a:r>
              <a:rPr lang="en-US" sz="1100" dirty="0" err="1"/>
              <a:t>wilayah</a:t>
            </a:r>
            <a:r>
              <a:rPr lang="en-US" sz="1100" dirty="0"/>
              <a:t> (</a:t>
            </a:r>
            <a:r>
              <a:rPr lang="en-US" sz="1100" dirty="0" err="1"/>
              <a:t>kewilayahan</a:t>
            </a:r>
            <a:endParaRPr sz="1100" dirty="0"/>
          </a:p>
        </p:txBody>
      </p:sp>
      <p:sp>
        <p:nvSpPr>
          <p:cNvPr id="1419" name="Google Shape;1419;p61"/>
          <p:cNvSpPr txBox="1">
            <a:spLocks noGrp="1"/>
          </p:cNvSpPr>
          <p:nvPr>
            <p:ph type="title" idx="4294967295"/>
          </p:nvPr>
        </p:nvSpPr>
        <p:spPr>
          <a:xfrm>
            <a:off x="925627" y="1780702"/>
            <a:ext cx="3162675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studi</a:t>
            </a:r>
            <a:r>
              <a:rPr lang="en-US" sz="2000" dirty="0"/>
              <a:t> </a:t>
            </a:r>
            <a:r>
              <a:rPr lang="en-US" sz="2000" dirty="0" err="1"/>
              <a:t>geografi</a:t>
            </a:r>
            <a:br>
              <a:rPr lang="id-ID" sz="2000" dirty="0"/>
            </a:br>
            <a:endParaRPr sz="2000" dirty="0"/>
          </a:p>
        </p:txBody>
      </p:sp>
      <p:sp>
        <p:nvSpPr>
          <p:cNvPr id="1422" name="Google Shape;1422;p61"/>
          <p:cNvSpPr txBox="1">
            <a:spLocks noGrp="1"/>
          </p:cNvSpPr>
          <p:nvPr>
            <p:ph type="subTitle" idx="4294967295"/>
          </p:nvPr>
        </p:nvSpPr>
        <p:spPr>
          <a:xfrm>
            <a:off x="6047855" y="1643799"/>
            <a:ext cx="2926464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err="1"/>
              <a:t>Erastothenes</a:t>
            </a:r>
            <a:r>
              <a:rPr lang="id-ID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endParaRPr lang="id-ID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err="1"/>
              <a:t>Geodan</a:t>
            </a:r>
            <a:r>
              <a:rPr lang="en-US" sz="1100" dirty="0"/>
              <a:t> </a:t>
            </a:r>
            <a:r>
              <a:rPr lang="en-US" sz="1100" dirty="0" err="1"/>
              <a:t>Graphein</a:t>
            </a:r>
            <a:r>
              <a:rPr lang="en-US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</a:t>
            </a:r>
            <a:r>
              <a:rPr lang="en-US" sz="1100" dirty="0" err="1"/>
              <a:t>bumi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tulisan</a:t>
            </a:r>
            <a:endParaRPr lang="id-ID" sz="1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err="1"/>
              <a:t>Supardan</a:t>
            </a:r>
            <a:r>
              <a:rPr lang="en-US" sz="1100" dirty="0"/>
              <a:t> (2011, p. 227), </a:t>
            </a:r>
            <a:r>
              <a:rPr lang="id-ID" sz="1100" dirty="0"/>
              <a:t>B</a:t>
            </a:r>
            <a:r>
              <a:rPr lang="en-US" sz="1100" dirty="0" err="1"/>
              <a:t>ahasa</a:t>
            </a:r>
            <a:r>
              <a:rPr lang="en-US" sz="1100" dirty="0"/>
              <a:t> </a:t>
            </a:r>
            <a:r>
              <a:rPr lang="en-US" sz="1100" dirty="0" err="1"/>
              <a:t>Yunani</a:t>
            </a:r>
            <a:r>
              <a:rPr lang="id-ID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 </a:t>
            </a:r>
            <a:r>
              <a:rPr lang="en-US" sz="1100" dirty="0"/>
              <a:t>geo </a:t>
            </a:r>
            <a:r>
              <a:rPr lang="id-ID" sz="1100" dirty="0"/>
              <a:t>(</a:t>
            </a:r>
            <a:r>
              <a:rPr lang="en-US" sz="1100" dirty="0" err="1"/>
              <a:t>bumi</a:t>
            </a:r>
            <a:r>
              <a:rPr lang="id-ID" sz="1100" dirty="0"/>
              <a:t>)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graphein</a:t>
            </a:r>
            <a:r>
              <a:rPr lang="en-US" sz="1100" dirty="0"/>
              <a:t> </a:t>
            </a:r>
            <a:r>
              <a:rPr lang="id-ID" sz="1100" dirty="0"/>
              <a:t>(</a:t>
            </a:r>
            <a:r>
              <a:rPr lang="en-US" sz="1100" dirty="0" err="1"/>
              <a:t>lukisan</a:t>
            </a:r>
            <a:r>
              <a:rPr lang="id-ID" sz="1100" dirty="0"/>
              <a:t>/</a:t>
            </a:r>
            <a:r>
              <a:rPr lang="en-US" sz="1100" dirty="0"/>
              <a:t> </a:t>
            </a:r>
            <a:r>
              <a:rPr lang="en-US" sz="1100" dirty="0" err="1"/>
              <a:t>tulisan</a:t>
            </a:r>
            <a:r>
              <a:rPr lang="id-ID" sz="1100" dirty="0"/>
              <a:t>)</a:t>
            </a:r>
            <a:endParaRPr sz="1100" dirty="0"/>
          </a:p>
        </p:txBody>
      </p:sp>
      <p:sp>
        <p:nvSpPr>
          <p:cNvPr id="1423" name="Google Shape;1423;p61"/>
          <p:cNvSpPr txBox="1">
            <a:spLocks noGrp="1"/>
          </p:cNvSpPr>
          <p:nvPr>
            <p:ph type="title" idx="4294967295"/>
          </p:nvPr>
        </p:nvSpPr>
        <p:spPr>
          <a:xfrm>
            <a:off x="6707271" y="1003638"/>
            <a:ext cx="2034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/>
              <a:t>Pengertian</a:t>
            </a:r>
            <a:endParaRPr sz="2500" dirty="0"/>
          </a:p>
        </p:txBody>
      </p:sp>
      <p:sp>
        <p:nvSpPr>
          <p:cNvPr id="1424" name="Google Shape;1424;p61"/>
          <p:cNvSpPr txBox="1">
            <a:spLocks noGrp="1"/>
          </p:cNvSpPr>
          <p:nvPr>
            <p:ph type="subTitle" idx="4294967295"/>
          </p:nvPr>
        </p:nvSpPr>
        <p:spPr>
          <a:xfrm>
            <a:off x="5937186" y="3786415"/>
            <a:ext cx="3147801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100" dirty="0" err="1"/>
              <a:t>Supardan</a:t>
            </a:r>
            <a:r>
              <a:rPr lang="en-US" sz="1100" dirty="0"/>
              <a:t> (2011, p. 227), </a:t>
            </a:r>
            <a:r>
              <a:rPr lang="en-US" sz="1100" dirty="0" err="1"/>
              <a:t>geografi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makro</a:t>
            </a:r>
            <a:r>
              <a:rPr lang="en-US" sz="1100" dirty="0"/>
              <a:t> </a:t>
            </a:r>
            <a:r>
              <a:rPr lang="id-ID" sz="1100" dirty="0">
                <a:sym typeface="Wingdings" panose="05000000000000000000" pitchFamily="2" charset="2"/>
              </a:rPr>
              <a:t>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dirty="0" err="1"/>
              <a:t>Geografi</a:t>
            </a:r>
            <a:r>
              <a:rPr lang="en-US" sz="1100" dirty="0"/>
              <a:t> </a:t>
            </a:r>
            <a:r>
              <a:rPr lang="en-US" sz="1100" dirty="0" err="1"/>
              <a:t>fisik</a:t>
            </a:r>
            <a:r>
              <a:rPr lang="en-US" sz="1100" dirty="0"/>
              <a:t> </a:t>
            </a:r>
            <a:endParaRPr lang="id-ID" sz="110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dirty="0" err="1"/>
              <a:t>Geografi</a:t>
            </a:r>
            <a:r>
              <a:rPr lang="en-US" sz="1100" dirty="0"/>
              <a:t> </a:t>
            </a:r>
            <a:r>
              <a:rPr lang="en-US" sz="1100" dirty="0" err="1"/>
              <a:t>manusia</a:t>
            </a:r>
            <a:r>
              <a:rPr lang="en-US" sz="1100" dirty="0"/>
              <a:t>.</a:t>
            </a:r>
            <a:endParaRPr lang="id-ID" sz="1100" dirty="0"/>
          </a:p>
          <a:p>
            <a:pPr marL="139700" indent="0">
              <a:buNone/>
            </a:pPr>
            <a:r>
              <a:rPr lang="en-US" sz="1100" dirty="0" err="1"/>
              <a:t>Ruang</a:t>
            </a:r>
            <a:r>
              <a:rPr lang="en-US" sz="1100" dirty="0"/>
              <a:t> </a:t>
            </a:r>
            <a:r>
              <a:rPr lang="en-US" sz="1100" dirty="0" err="1"/>
              <a:t>lingkup</a:t>
            </a:r>
            <a:r>
              <a:rPr lang="en-US" sz="1100" dirty="0"/>
              <a:t> </a:t>
            </a:r>
            <a:r>
              <a:rPr lang="en-US" sz="1100" dirty="0" err="1"/>
              <a:t>kajian</a:t>
            </a:r>
            <a:r>
              <a:rPr lang="en-US" sz="1100" dirty="0"/>
              <a:t> </a:t>
            </a:r>
            <a:r>
              <a:rPr lang="en-US" sz="1100" dirty="0" err="1"/>
              <a:t>geografi</a:t>
            </a:r>
            <a:r>
              <a:rPr lang="en-US" sz="1100" dirty="0"/>
              <a:t> </a:t>
            </a:r>
            <a:r>
              <a:rPr lang="en-US" sz="1100" dirty="0" err="1"/>
              <a:t>meliputi</a:t>
            </a:r>
            <a:r>
              <a:rPr lang="en-US" sz="1100" dirty="0"/>
              <a:t>: </a:t>
            </a:r>
            <a:endParaRPr lang="id-ID" sz="1100" dirty="0"/>
          </a:p>
          <a:p>
            <a:pPr lvl="0">
              <a:buFont typeface="+mj-lt"/>
              <a:buAutoNum type="alphaLcPeriod"/>
            </a:pPr>
            <a:r>
              <a:rPr lang="en-US" sz="1100" dirty="0" err="1"/>
              <a:t>Persebaran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keterikatan</a:t>
            </a:r>
            <a:r>
              <a:rPr lang="en-US" sz="1100" dirty="0"/>
              <a:t> </a:t>
            </a:r>
            <a:r>
              <a:rPr lang="en-US" sz="1100" dirty="0" err="1"/>
              <a:t>penduduk</a:t>
            </a:r>
            <a:r>
              <a:rPr lang="en-US" sz="1100" dirty="0"/>
              <a:t> </a:t>
            </a:r>
            <a:endParaRPr lang="id-ID" sz="1100" dirty="0"/>
          </a:p>
          <a:p>
            <a:pPr lvl="0">
              <a:buFont typeface="+mj-lt"/>
              <a:buAutoNum type="alphaLcPeriod"/>
            </a:pPr>
            <a:r>
              <a:rPr lang="en-US" sz="1100" dirty="0" err="1"/>
              <a:t>Hubungan</a:t>
            </a:r>
            <a:r>
              <a:rPr lang="en-US" sz="1100" dirty="0"/>
              <a:t> </a:t>
            </a:r>
            <a:r>
              <a:rPr lang="en-US" sz="1100" dirty="0" err="1"/>
              <a:t>timbal</a:t>
            </a:r>
            <a:r>
              <a:rPr lang="en-US" sz="1100" dirty="0"/>
              <a:t> </a:t>
            </a:r>
            <a:r>
              <a:rPr lang="en-US" sz="1100" dirty="0" err="1"/>
              <a:t>balik</a:t>
            </a:r>
            <a:r>
              <a:rPr lang="en-US" sz="1100" dirty="0"/>
              <a:t> </a:t>
            </a:r>
            <a:r>
              <a:rPr lang="id-ID" sz="1100" dirty="0"/>
              <a:t>(</a:t>
            </a:r>
            <a:r>
              <a:rPr lang="en-US" sz="1100" dirty="0" err="1"/>
              <a:t>manusia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lingkungan</a:t>
            </a:r>
            <a:r>
              <a:rPr lang="en-US" sz="1100" dirty="0"/>
              <a:t> </a:t>
            </a:r>
            <a:r>
              <a:rPr lang="en-US" sz="1100" dirty="0" err="1"/>
              <a:t>fisik</a:t>
            </a:r>
            <a:r>
              <a:rPr lang="id-ID" sz="1100" dirty="0"/>
              <a:t>)</a:t>
            </a:r>
          </a:p>
          <a:p>
            <a:pPr lvl="0">
              <a:buFont typeface="+mj-lt"/>
              <a:buAutoNum type="alphaLcPeriod"/>
            </a:pPr>
            <a:r>
              <a:rPr lang="en-US" sz="1100" dirty="0" err="1"/>
              <a:t>Kerangka</a:t>
            </a:r>
            <a:r>
              <a:rPr lang="en-US" sz="1100" dirty="0"/>
              <a:t> regional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analisis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region</a:t>
            </a:r>
            <a:endParaRPr sz="1100" dirty="0"/>
          </a:p>
        </p:txBody>
      </p:sp>
      <p:sp>
        <p:nvSpPr>
          <p:cNvPr id="1425" name="Google Shape;1425;p61"/>
          <p:cNvSpPr txBox="1">
            <a:spLocks noGrp="1"/>
          </p:cNvSpPr>
          <p:nvPr>
            <p:ph type="title" idx="4294967295"/>
          </p:nvPr>
        </p:nvSpPr>
        <p:spPr>
          <a:xfrm>
            <a:off x="6428291" y="2749432"/>
            <a:ext cx="2034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/>
              <a:t>Ruang Lingkup</a:t>
            </a:r>
            <a:endParaRPr sz="2500" dirty="0"/>
          </a:p>
        </p:txBody>
      </p:sp>
      <p:sp>
        <p:nvSpPr>
          <p:cNvPr id="1427" name="Google Shape;1427;p61"/>
          <p:cNvSpPr/>
          <p:nvPr/>
        </p:nvSpPr>
        <p:spPr>
          <a:xfrm rot="5400000">
            <a:off x="3191760" y="2008219"/>
            <a:ext cx="2760522" cy="1884905"/>
          </a:xfrm>
          <a:custGeom>
            <a:avLst/>
            <a:gdLst/>
            <a:ahLst/>
            <a:cxnLst/>
            <a:rect l="l" t="t" r="r" b="b"/>
            <a:pathLst>
              <a:path w="52935" h="37403" extrusionOk="0">
                <a:moveTo>
                  <a:pt x="1" y="0"/>
                </a:moveTo>
                <a:lnTo>
                  <a:pt x="1" y="37402"/>
                </a:lnTo>
                <a:lnTo>
                  <a:pt x="52934" y="37402"/>
                </a:lnTo>
                <a:lnTo>
                  <a:pt x="529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√ [Lengkap] 15 Pengertian Geografi Menurut Para Ahl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24308"/>
          <a:stretch/>
        </p:blipFill>
        <p:spPr bwMode="auto">
          <a:xfrm>
            <a:off x="3667259" y="1925758"/>
            <a:ext cx="1738519" cy="209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Google Shape;1430;p61"/>
          <p:cNvCxnSpPr/>
          <p:nvPr/>
        </p:nvCxnSpPr>
        <p:spPr>
          <a:xfrm rot="10800000" flipV="1">
            <a:off x="4878873" y="1936684"/>
            <a:ext cx="1191504" cy="352833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" name="Google Shape;1432;p61"/>
          <p:cNvCxnSpPr/>
          <p:nvPr/>
        </p:nvCxnSpPr>
        <p:spPr>
          <a:xfrm rot="10800000">
            <a:off x="4604069" y="2654990"/>
            <a:ext cx="1319077" cy="94122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1429;p61"/>
          <p:cNvCxnSpPr/>
          <p:nvPr/>
        </p:nvCxnSpPr>
        <p:spPr>
          <a:xfrm>
            <a:off x="2981353" y="2132138"/>
            <a:ext cx="1073400" cy="651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6" name="Google Shape;2045;p75"/>
          <p:cNvGrpSpPr/>
          <p:nvPr/>
        </p:nvGrpSpPr>
        <p:grpSpPr>
          <a:xfrm>
            <a:off x="874401" y="292027"/>
            <a:ext cx="1827019" cy="1249706"/>
            <a:chOff x="235800" y="830650"/>
            <a:chExt cx="6978450" cy="4588844"/>
          </a:xfrm>
        </p:grpSpPr>
        <p:sp>
          <p:nvSpPr>
            <p:cNvPr id="47" name="Google Shape;2046;p75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7;p75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8;p75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9;p75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50;p75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51;p75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Konsep</a:t>
            </a:r>
            <a:r>
              <a:rPr dirty="0"/>
              <a:t> </a:t>
            </a:r>
            <a:r>
              <a:rPr dirty="0" err="1"/>
              <a:t>Dasar</a:t>
            </a:r>
            <a:r>
              <a:rPr dirty="0"/>
              <a:t> </a:t>
            </a:r>
            <a:r>
              <a:rPr dirty="0" err="1"/>
              <a:t>Geografi</a:t>
            </a:r>
            <a:r>
              <a:rPr dirty="0"/>
              <a:t> </a:t>
            </a:r>
            <a:r>
              <a:rPr dirty="0" err="1"/>
              <a:t>pada</a:t>
            </a:r>
            <a:r>
              <a:rPr dirty="0"/>
              <a:t> IPS</a:t>
            </a:r>
          </a:p>
        </p:txBody>
      </p:sp>
      <p:sp>
        <p:nvSpPr>
          <p:cNvPr id="875" name="Google Shape;875;p45"/>
          <p:cNvSpPr txBox="1">
            <a:spLocks noGrp="1"/>
          </p:cNvSpPr>
          <p:nvPr>
            <p:ph type="body" idx="1"/>
          </p:nvPr>
        </p:nvSpPr>
        <p:spPr>
          <a:xfrm>
            <a:off x="203632" y="1027222"/>
            <a:ext cx="7704000" cy="3593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/>
            <a:r>
              <a:rPr lang="en-US" sz="1100" dirty="0" err="1"/>
              <a:t>Lokasi</a:t>
            </a:r>
            <a:r>
              <a:rPr lang="en-US" sz="1100" dirty="0"/>
              <a:t>: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lokasi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terbagi</a:t>
            </a:r>
            <a:r>
              <a:rPr lang="en-US" sz="1100" dirty="0"/>
              <a:t> </a:t>
            </a:r>
            <a:r>
              <a:rPr lang="en-US" sz="1100" dirty="0" err="1"/>
              <a:t>dua</a:t>
            </a:r>
            <a:r>
              <a:rPr lang="en-US" sz="1100" dirty="0"/>
              <a:t> </a:t>
            </a:r>
            <a:r>
              <a:rPr lang="en-US" sz="1100" dirty="0" err="1"/>
              <a:t>yaitu</a:t>
            </a:r>
            <a:r>
              <a:rPr lang="en-US" sz="1100" dirty="0"/>
              <a:t> </a:t>
            </a:r>
            <a:r>
              <a:rPr lang="en-US" sz="1100" dirty="0" err="1"/>
              <a:t>lokasi</a:t>
            </a:r>
            <a:r>
              <a:rPr lang="en-US" sz="1100" dirty="0"/>
              <a:t> </a:t>
            </a:r>
            <a:r>
              <a:rPr lang="en-US" sz="1100" dirty="0" err="1"/>
              <a:t>absolut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lokasi</a:t>
            </a:r>
            <a:r>
              <a:rPr lang="en-US" sz="1100" dirty="0"/>
              <a:t> </a:t>
            </a:r>
            <a:r>
              <a:rPr lang="en-US" sz="1100" dirty="0" err="1"/>
              <a:t>relatif</a:t>
            </a:r>
            <a:r>
              <a:rPr lang="en-US" sz="1100" dirty="0"/>
              <a:t>. </a:t>
            </a:r>
            <a:r>
              <a:rPr lang="en-US" sz="1100" dirty="0" err="1"/>
              <a:t>Lokasi</a:t>
            </a:r>
            <a:r>
              <a:rPr lang="en-US" sz="1100" dirty="0"/>
              <a:t> </a:t>
            </a:r>
            <a:r>
              <a:rPr lang="en-US" sz="1100" dirty="0" err="1"/>
              <a:t>absolut</a:t>
            </a:r>
            <a:r>
              <a:rPr lang="en-US" sz="1100" dirty="0"/>
              <a:t> </a:t>
            </a:r>
            <a:r>
              <a:rPr lang="en-US" sz="1100" dirty="0" err="1"/>
              <a:t>terkait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garis</a:t>
            </a:r>
            <a:r>
              <a:rPr lang="en-US" sz="1100" dirty="0"/>
              <a:t> </a:t>
            </a:r>
            <a:r>
              <a:rPr lang="en-US" sz="1100" dirty="0" err="1"/>
              <a:t>lintang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garis</a:t>
            </a:r>
            <a:r>
              <a:rPr lang="en-US" sz="1100" dirty="0"/>
              <a:t> </a:t>
            </a:r>
            <a:r>
              <a:rPr lang="en-US" sz="1100" dirty="0" err="1"/>
              <a:t>bujur</a:t>
            </a:r>
            <a:r>
              <a:rPr lang="en-US" sz="1100" dirty="0"/>
              <a:t>. </a:t>
            </a:r>
            <a:r>
              <a:rPr lang="en-US" sz="1100" dirty="0" err="1"/>
              <a:t>Lokasi</a:t>
            </a:r>
            <a:r>
              <a:rPr lang="en-US" sz="1100" dirty="0"/>
              <a:t> </a:t>
            </a:r>
            <a:r>
              <a:rPr lang="en-US" sz="1100" dirty="0" err="1"/>
              <a:t>relatif</a:t>
            </a:r>
            <a:r>
              <a:rPr lang="en-US" sz="1100" dirty="0"/>
              <a:t> </a:t>
            </a:r>
            <a:r>
              <a:rPr lang="en-US" sz="1100" dirty="0" err="1"/>
              <a:t>yaitu</a:t>
            </a:r>
            <a:r>
              <a:rPr lang="en-US" sz="1100" dirty="0"/>
              <a:t> </a:t>
            </a:r>
            <a:r>
              <a:rPr lang="en-US" sz="1100" dirty="0" err="1"/>
              <a:t>lokasi</a:t>
            </a:r>
            <a:r>
              <a:rPr lang="en-US" sz="1100" dirty="0"/>
              <a:t> yang </a:t>
            </a:r>
            <a:r>
              <a:rPr lang="en-US" sz="1100" dirty="0" err="1"/>
              <a:t>dilihat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wilayah</a:t>
            </a:r>
            <a:r>
              <a:rPr lang="en-US" sz="1100" dirty="0"/>
              <a:t> lain. </a:t>
            </a:r>
            <a:endParaRPr lang="id-ID" sz="1100" dirty="0"/>
          </a:p>
          <a:p>
            <a:pPr lvl="1"/>
            <a:r>
              <a:rPr lang="en-US" sz="1100" dirty="0" err="1"/>
              <a:t>Jarak</a:t>
            </a:r>
            <a:r>
              <a:rPr lang="en-US" sz="1100" dirty="0"/>
              <a:t>: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mempunyai</a:t>
            </a:r>
            <a:r>
              <a:rPr lang="en-US" sz="1100" dirty="0"/>
              <a:t> </a:t>
            </a:r>
            <a:r>
              <a:rPr lang="en-US" sz="1100" dirty="0" err="1"/>
              <a:t>arti</a:t>
            </a:r>
            <a:r>
              <a:rPr lang="en-US" sz="1100" dirty="0"/>
              <a:t> </a:t>
            </a:r>
            <a:r>
              <a:rPr lang="en-US" sz="1100" dirty="0" err="1"/>
              <a:t>penting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kehidupan</a:t>
            </a:r>
            <a:r>
              <a:rPr lang="en-US" sz="1100" dirty="0"/>
              <a:t> </a:t>
            </a:r>
            <a:r>
              <a:rPr lang="en-US" sz="1100" dirty="0" err="1"/>
              <a:t>sosial</a:t>
            </a:r>
            <a:r>
              <a:rPr lang="en-US" sz="1100" dirty="0"/>
              <a:t>, </a:t>
            </a:r>
            <a:r>
              <a:rPr lang="en-US" sz="1100" dirty="0" err="1"/>
              <a:t>ekonomi</a:t>
            </a:r>
            <a:r>
              <a:rPr lang="en-US" sz="1100" dirty="0"/>
              <a:t>, </a:t>
            </a:r>
            <a:r>
              <a:rPr lang="en-US" sz="1100" dirty="0" err="1"/>
              <a:t>ataupun</a:t>
            </a:r>
            <a:r>
              <a:rPr lang="en-US" sz="1100" dirty="0"/>
              <a:t> </a:t>
            </a:r>
            <a:r>
              <a:rPr lang="en-US" sz="1100" dirty="0" err="1"/>
              <a:t>kepentingan</a:t>
            </a:r>
            <a:r>
              <a:rPr lang="en-US" sz="1100" dirty="0"/>
              <a:t> </a:t>
            </a:r>
            <a:r>
              <a:rPr lang="en-US" sz="1100" dirty="0" err="1"/>
              <a:t>pertahanan</a:t>
            </a:r>
            <a:r>
              <a:rPr lang="en-US" sz="1100" dirty="0"/>
              <a:t>. </a:t>
            </a:r>
            <a:endParaRPr lang="id-ID" sz="1100" dirty="0"/>
          </a:p>
          <a:p>
            <a:pPr lvl="1"/>
            <a:r>
              <a:rPr lang="en-US" sz="1100" dirty="0" err="1"/>
              <a:t>Keterjangkauan</a:t>
            </a:r>
            <a:r>
              <a:rPr lang="en-US" sz="1100" dirty="0"/>
              <a:t>: </a:t>
            </a:r>
            <a:r>
              <a:rPr lang="en-US" sz="1100" dirty="0" err="1"/>
              <a:t>Keterjangkauan</a:t>
            </a:r>
            <a:r>
              <a:rPr lang="en-US" sz="1100" dirty="0"/>
              <a:t> (accessibility)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selalu</a:t>
            </a:r>
            <a:r>
              <a:rPr lang="en-US" sz="1100" dirty="0"/>
              <a:t> </a:t>
            </a:r>
            <a:r>
              <a:rPr lang="en-US" sz="1100" dirty="0" err="1"/>
              <a:t>berkaitan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jarak</a:t>
            </a:r>
            <a:r>
              <a:rPr lang="en-US" sz="1100" dirty="0"/>
              <a:t>, </a:t>
            </a:r>
            <a:r>
              <a:rPr lang="en-US" sz="1100" dirty="0" err="1"/>
              <a:t>namun</a:t>
            </a:r>
            <a:r>
              <a:rPr lang="en-US" sz="1100" dirty="0"/>
              <a:t> juga </a:t>
            </a:r>
            <a:r>
              <a:rPr lang="en-US" sz="1100" dirty="0" err="1"/>
              <a:t>medan</a:t>
            </a:r>
            <a:r>
              <a:rPr lang="en-US" sz="1100" dirty="0"/>
              <a:t>.</a:t>
            </a:r>
            <a:endParaRPr lang="id-ID" sz="1100" dirty="0"/>
          </a:p>
          <a:p>
            <a:pPr lvl="1"/>
            <a:r>
              <a:rPr lang="en-US" sz="1100" dirty="0" err="1"/>
              <a:t>Pola</a:t>
            </a:r>
            <a:r>
              <a:rPr lang="en-US" sz="1100" dirty="0"/>
              <a:t>: </a:t>
            </a:r>
            <a:r>
              <a:rPr lang="en-US" sz="1100" dirty="0" err="1"/>
              <a:t>Pola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berkaitan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susunan</a:t>
            </a:r>
            <a:r>
              <a:rPr lang="en-US" sz="1100" dirty="0"/>
              <a:t>, </a:t>
            </a:r>
            <a:r>
              <a:rPr lang="en-US" sz="1100" dirty="0" err="1"/>
              <a:t>bentuk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persebaran</a:t>
            </a:r>
            <a:r>
              <a:rPr lang="en-US" sz="1100" dirty="0"/>
              <a:t> </a:t>
            </a:r>
            <a:r>
              <a:rPr lang="en-US" sz="1100" dirty="0" err="1"/>
              <a:t>fenomena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ruang</a:t>
            </a:r>
            <a:r>
              <a:rPr lang="en-US" sz="1100" dirty="0"/>
              <a:t> </a:t>
            </a:r>
            <a:r>
              <a:rPr lang="en-US" sz="1100" dirty="0" err="1"/>
              <a:t>muka</a:t>
            </a:r>
            <a:r>
              <a:rPr lang="en-US" sz="1100" dirty="0"/>
              <a:t> </a:t>
            </a:r>
            <a:r>
              <a:rPr lang="en-US" sz="1100" dirty="0" err="1"/>
              <a:t>Bumi</a:t>
            </a:r>
            <a:r>
              <a:rPr lang="en-US" sz="1100" dirty="0"/>
              <a:t>. </a:t>
            </a:r>
            <a:endParaRPr lang="id-ID" sz="1100" dirty="0"/>
          </a:p>
          <a:p>
            <a:pPr lvl="1"/>
            <a:r>
              <a:rPr lang="en-US" sz="1100" dirty="0" err="1"/>
              <a:t>Morfologi</a:t>
            </a:r>
            <a:r>
              <a:rPr lang="en-US" sz="1100" dirty="0"/>
              <a:t>: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terkait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pembentukan</a:t>
            </a:r>
            <a:r>
              <a:rPr lang="en-US" sz="1100" dirty="0"/>
              <a:t> </a:t>
            </a:r>
            <a:r>
              <a:rPr lang="en-US" sz="1100" dirty="0" err="1"/>
              <a:t>morfologi</a:t>
            </a:r>
            <a:r>
              <a:rPr lang="en-US" sz="1100" dirty="0"/>
              <a:t> </a:t>
            </a:r>
            <a:r>
              <a:rPr lang="en-US" sz="1100" dirty="0" err="1"/>
              <a:t>muka</a:t>
            </a:r>
            <a:r>
              <a:rPr lang="en-US" sz="1100" dirty="0"/>
              <a:t> </a:t>
            </a:r>
            <a:r>
              <a:rPr lang="en-US" sz="1100" dirty="0" err="1"/>
              <a:t>Bumi</a:t>
            </a:r>
            <a:r>
              <a:rPr lang="en-US" sz="1100" dirty="0"/>
              <a:t>. </a:t>
            </a:r>
            <a:endParaRPr lang="id-ID" sz="1100" dirty="0"/>
          </a:p>
          <a:p>
            <a:pPr lvl="1"/>
            <a:r>
              <a:rPr lang="en-US" sz="1100" dirty="0" err="1"/>
              <a:t>Aglomerasi</a:t>
            </a:r>
            <a:r>
              <a:rPr lang="en-US" sz="1100" dirty="0"/>
              <a:t>: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aglomerasi</a:t>
            </a:r>
            <a:r>
              <a:rPr lang="en-US" sz="1100" dirty="0"/>
              <a:t> </a:t>
            </a:r>
            <a:r>
              <a:rPr lang="en-US" sz="1100" dirty="0" err="1"/>
              <a:t>menjelaskan</a:t>
            </a:r>
            <a:r>
              <a:rPr lang="en-US" sz="1100" dirty="0"/>
              <a:t> </a:t>
            </a:r>
            <a:r>
              <a:rPr lang="en-US" sz="1100" dirty="0" err="1"/>
              <a:t>mengapa</a:t>
            </a:r>
            <a:r>
              <a:rPr lang="en-US" sz="1100" dirty="0"/>
              <a:t> </a:t>
            </a:r>
            <a:r>
              <a:rPr lang="en-US" sz="1100" dirty="0" err="1"/>
              <a:t>suatu</a:t>
            </a:r>
            <a:r>
              <a:rPr lang="en-US" sz="1100" dirty="0"/>
              <a:t> </a:t>
            </a:r>
            <a:r>
              <a:rPr lang="en-US" sz="1100" dirty="0" err="1"/>
              <a:t>fenomena</a:t>
            </a:r>
            <a:r>
              <a:rPr lang="en-US" sz="1100" dirty="0"/>
              <a:t> </a:t>
            </a:r>
            <a:r>
              <a:rPr lang="en-US" sz="1100" dirty="0" err="1"/>
              <a:t>geografi</a:t>
            </a:r>
            <a:r>
              <a:rPr lang="en-US" sz="1100" dirty="0"/>
              <a:t> </a:t>
            </a:r>
            <a:r>
              <a:rPr lang="en-US" sz="1100" dirty="0" err="1"/>
              <a:t>cenderung</a:t>
            </a:r>
            <a:r>
              <a:rPr lang="en-US" sz="1100" dirty="0"/>
              <a:t> </a:t>
            </a:r>
            <a:r>
              <a:rPr lang="en-US" sz="1100" dirty="0" err="1"/>
              <a:t>mengelompok</a:t>
            </a:r>
            <a:r>
              <a:rPr lang="en-US" sz="1100" dirty="0"/>
              <a:t>. </a:t>
            </a:r>
            <a:endParaRPr lang="id-ID" sz="1100" dirty="0"/>
          </a:p>
          <a:p>
            <a:pPr lvl="1"/>
            <a:r>
              <a:rPr lang="en-US" sz="1100" dirty="0" err="1"/>
              <a:t>Nilai</a:t>
            </a:r>
            <a:r>
              <a:rPr lang="en-US" sz="1100" dirty="0"/>
              <a:t> </a:t>
            </a:r>
            <a:r>
              <a:rPr lang="en-US" sz="1100" dirty="0" err="1"/>
              <a:t>kegunaan</a:t>
            </a:r>
            <a:r>
              <a:rPr lang="en-US" sz="1100" dirty="0"/>
              <a:t>;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berkaitan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nilai</a:t>
            </a:r>
            <a:r>
              <a:rPr lang="en-US" sz="1100" dirty="0"/>
              <a:t> </a:t>
            </a:r>
            <a:r>
              <a:rPr lang="en-US" sz="1100" dirty="0" err="1"/>
              <a:t>guna</a:t>
            </a:r>
            <a:r>
              <a:rPr lang="en-US" sz="1100" dirty="0"/>
              <a:t> </a:t>
            </a:r>
            <a:r>
              <a:rPr lang="en-US" sz="1100" dirty="0" err="1"/>
              <a:t>suatu</a:t>
            </a:r>
            <a:r>
              <a:rPr lang="en-US" sz="1100" dirty="0"/>
              <a:t> </a:t>
            </a:r>
            <a:r>
              <a:rPr lang="en-US" sz="1100" dirty="0" err="1"/>
              <a:t>wilayah</a:t>
            </a:r>
            <a:r>
              <a:rPr lang="en-US" sz="1100" dirty="0"/>
              <a:t>. </a:t>
            </a:r>
            <a:r>
              <a:rPr lang="en-US" sz="1100" dirty="0" err="1"/>
              <a:t>Tiap</a:t>
            </a:r>
            <a:r>
              <a:rPr lang="en-US" sz="1100" dirty="0"/>
              <a:t> </a:t>
            </a:r>
            <a:r>
              <a:rPr lang="en-US" sz="1100" dirty="0" err="1"/>
              <a:t>wilayah</a:t>
            </a:r>
            <a:r>
              <a:rPr lang="en-US" sz="1100" dirty="0"/>
              <a:t> </a:t>
            </a:r>
            <a:r>
              <a:rPr lang="en-US" sz="1100" dirty="0" err="1"/>
              <a:t>mempunyai</a:t>
            </a:r>
            <a:r>
              <a:rPr lang="en-US" sz="1100" dirty="0"/>
              <a:t> </a:t>
            </a:r>
            <a:r>
              <a:rPr lang="en-US" sz="1100" dirty="0" err="1"/>
              <a:t>potensi</a:t>
            </a:r>
            <a:r>
              <a:rPr lang="en-US" sz="1100" dirty="0"/>
              <a:t> yang </a:t>
            </a:r>
            <a:r>
              <a:rPr lang="en-US" sz="1100" dirty="0" err="1"/>
              <a:t>bisa</a:t>
            </a:r>
            <a:r>
              <a:rPr lang="en-US" sz="1100" dirty="0"/>
              <a:t> </a:t>
            </a:r>
            <a:r>
              <a:rPr lang="en-US" sz="1100" dirty="0" err="1"/>
              <a:t>dikembangkan</a:t>
            </a:r>
            <a:r>
              <a:rPr lang="en-US" sz="1100" dirty="0"/>
              <a:t> </a:t>
            </a:r>
            <a:r>
              <a:rPr lang="en-US" sz="1100" dirty="0" err="1"/>
              <a:t>sehingga</a:t>
            </a:r>
            <a:r>
              <a:rPr lang="en-US" sz="1100" dirty="0"/>
              <a:t> </a:t>
            </a:r>
            <a:r>
              <a:rPr lang="en-US" sz="1100" dirty="0" err="1"/>
              <a:t>nilai</a:t>
            </a:r>
            <a:r>
              <a:rPr lang="en-US" sz="1100" dirty="0"/>
              <a:t> </a:t>
            </a:r>
            <a:r>
              <a:rPr lang="en-US" sz="1100" dirty="0" err="1"/>
              <a:t>kegunaannya</a:t>
            </a:r>
            <a:r>
              <a:rPr lang="en-US" sz="1100" dirty="0"/>
              <a:t> optimal. </a:t>
            </a:r>
            <a:endParaRPr lang="id-ID" sz="1100" dirty="0"/>
          </a:p>
          <a:p>
            <a:pPr lvl="1"/>
            <a:r>
              <a:rPr lang="en-US" sz="1100" dirty="0" err="1"/>
              <a:t>Interelasi</a:t>
            </a:r>
            <a:r>
              <a:rPr lang="en-US" sz="1100" dirty="0"/>
              <a:t>/</a:t>
            </a:r>
            <a:r>
              <a:rPr lang="en-US" sz="1100" dirty="0" err="1"/>
              <a:t>interpedensi</a:t>
            </a:r>
            <a:r>
              <a:rPr lang="en-US" sz="1100" dirty="0"/>
              <a:t>; </a:t>
            </a:r>
            <a:r>
              <a:rPr lang="en-US" sz="1100" dirty="0" err="1"/>
              <a:t>Interaksi</a:t>
            </a:r>
            <a:r>
              <a:rPr lang="en-US" sz="1100" dirty="0"/>
              <a:t> </a:t>
            </a:r>
            <a:r>
              <a:rPr lang="en-US" sz="1100" dirty="0" err="1"/>
              <a:t>merupakan</a:t>
            </a:r>
            <a:r>
              <a:rPr lang="en-US" sz="1100" dirty="0"/>
              <a:t> </a:t>
            </a:r>
            <a:r>
              <a:rPr lang="en-US" sz="1100" dirty="0" err="1"/>
              <a:t>hubungan</a:t>
            </a:r>
            <a:r>
              <a:rPr lang="en-US" sz="1100" dirty="0"/>
              <a:t> </a:t>
            </a:r>
            <a:r>
              <a:rPr lang="en-US" sz="1100" dirty="0" err="1"/>
              <a:t>timbal</a:t>
            </a:r>
            <a:r>
              <a:rPr lang="en-US" sz="1100" dirty="0"/>
              <a:t> </a:t>
            </a:r>
            <a:r>
              <a:rPr lang="en-US" sz="1100" dirty="0" err="1"/>
              <a:t>balik</a:t>
            </a:r>
            <a:r>
              <a:rPr lang="en-US" sz="1100" dirty="0"/>
              <a:t> </a:t>
            </a:r>
            <a:r>
              <a:rPr lang="en-US" sz="1100" dirty="0" err="1"/>
              <a:t>antar</a:t>
            </a:r>
            <a:r>
              <a:rPr lang="en-US" sz="1100" dirty="0"/>
              <a:t> </a:t>
            </a:r>
            <a:r>
              <a:rPr lang="en-US" sz="1100" dirty="0" err="1"/>
              <a:t>beberapa</a:t>
            </a:r>
            <a:r>
              <a:rPr lang="en-US" sz="1100" dirty="0"/>
              <a:t> </a:t>
            </a:r>
            <a:r>
              <a:rPr lang="en-US" sz="1100" dirty="0" err="1"/>
              <a:t>hal</a:t>
            </a:r>
            <a:r>
              <a:rPr lang="en-US" sz="1100" dirty="0"/>
              <a:t>. </a:t>
            </a:r>
            <a:endParaRPr lang="id-ID" sz="1100" dirty="0"/>
          </a:p>
          <a:p>
            <a:pPr lvl="1"/>
            <a:r>
              <a:rPr lang="en-US" sz="1100" dirty="0" err="1"/>
              <a:t>Diferensiasi</a:t>
            </a:r>
            <a:r>
              <a:rPr lang="en-US" sz="1100" dirty="0"/>
              <a:t> areal; </a:t>
            </a:r>
            <a:r>
              <a:rPr lang="en-US" sz="1100" dirty="0" err="1"/>
              <a:t>Konsep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mempertegas</a:t>
            </a:r>
            <a:r>
              <a:rPr lang="en-US" sz="1100" dirty="0"/>
              <a:t> </a:t>
            </a:r>
            <a:r>
              <a:rPr lang="en-US" sz="1100" dirty="0" err="1"/>
              <a:t>bahwa</a:t>
            </a:r>
            <a:r>
              <a:rPr lang="en-US" sz="1100" dirty="0"/>
              <a:t> </a:t>
            </a:r>
            <a:r>
              <a:rPr lang="en-US" sz="1100" dirty="0" err="1"/>
              <a:t>tempat</a:t>
            </a:r>
            <a:r>
              <a:rPr lang="en-US" sz="1100" dirty="0"/>
              <a:t> yang </a:t>
            </a:r>
            <a:r>
              <a:rPr lang="en-US" sz="1100" dirty="0" err="1"/>
              <a:t>satu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yang </a:t>
            </a:r>
            <a:r>
              <a:rPr lang="en-US" sz="1100" dirty="0" err="1"/>
              <a:t>lainnya</a:t>
            </a:r>
            <a:r>
              <a:rPr lang="en-US" sz="1100" dirty="0"/>
              <a:t> </a:t>
            </a:r>
            <a:r>
              <a:rPr lang="en-US" sz="1100" dirty="0" err="1"/>
              <a:t>memiliki</a:t>
            </a:r>
            <a:r>
              <a:rPr lang="en-US" sz="1100" dirty="0"/>
              <a:t> </a:t>
            </a:r>
            <a:r>
              <a:rPr lang="en-US" sz="1100" dirty="0" err="1"/>
              <a:t>perbedaan</a:t>
            </a:r>
            <a:r>
              <a:rPr lang="en-US" sz="1100" dirty="0"/>
              <a:t>. </a:t>
            </a:r>
            <a:endParaRPr lang="id-ID" sz="1100" dirty="0"/>
          </a:p>
          <a:p>
            <a:pPr lvl="1"/>
            <a:r>
              <a:rPr lang="en-US" sz="1100" dirty="0" err="1"/>
              <a:t>Keterkaitan</a:t>
            </a:r>
            <a:r>
              <a:rPr lang="en-US" sz="1100" dirty="0"/>
              <a:t> </a:t>
            </a:r>
            <a:r>
              <a:rPr lang="en-US" sz="1100" dirty="0" err="1"/>
              <a:t>ruangan</a:t>
            </a:r>
            <a:r>
              <a:rPr lang="en-US" sz="1100" dirty="0"/>
              <a:t>; </a:t>
            </a:r>
            <a:r>
              <a:rPr lang="en-US" sz="1100" dirty="0" err="1"/>
              <a:t>Perbedaan</a:t>
            </a:r>
            <a:r>
              <a:rPr lang="en-US" sz="1100" dirty="0"/>
              <a:t> </a:t>
            </a:r>
            <a:r>
              <a:rPr lang="en-US" sz="1100" dirty="0" err="1"/>
              <a:t>potensi</a:t>
            </a:r>
            <a:r>
              <a:rPr lang="en-US" sz="1100" dirty="0"/>
              <a:t> </a:t>
            </a:r>
            <a:r>
              <a:rPr lang="en-US" sz="1100" dirty="0" err="1"/>
              <a:t>wilayah</a:t>
            </a:r>
            <a:r>
              <a:rPr lang="en-US" sz="1100" dirty="0"/>
              <a:t> yang </a:t>
            </a:r>
            <a:r>
              <a:rPr lang="en-US" sz="1100" dirty="0" err="1"/>
              <a:t>satu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yang </a:t>
            </a:r>
            <a:r>
              <a:rPr lang="en-US" sz="1100" dirty="0" err="1"/>
              <a:t>lainnya</a:t>
            </a:r>
            <a:r>
              <a:rPr lang="en-US" sz="1100" dirty="0"/>
              <a:t>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  <a:r>
              <a:rPr lang="en-US" sz="1100" dirty="0" err="1"/>
              <a:t>mengakibatkan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mendorong</a:t>
            </a:r>
            <a:r>
              <a:rPr lang="en-US" sz="1100" dirty="0"/>
              <a:t> </a:t>
            </a:r>
            <a:r>
              <a:rPr lang="en-US" sz="1100" dirty="0" err="1"/>
              <a:t>terjadinya</a:t>
            </a:r>
            <a:r>
              <a:rPr lang="en-US" sz="1100" dirty="0"/>
              <a:t> </a:t>
            </a:r>
            <a:r>
              <a:rPr lang="en-US" sz="1100" dirty="0" err="1"/>
              <a:t>interaksi</a:t>
            </a:r>
            <a:r>
              <a:rPr lang="en-US" sz="1100" dirty="0"/>
              <a:t> </a:t>
            </a:r>
            <a:r>
              <a:rPr lang="en-US" sz="1100" dirty="0" err="1"/>
              <a:t>berupa</a:t>
            </a:r>
            <a:r>
              <a:rPr lang="en-US" sz="1100" dirty="0"/>
              <a:t> </a:t>
            </a:r>
            <a:r>
              <a:rPr lang="en-US" sz="1100" dirty="0" err="1"/>
              <a:t>pertukaran</a:t>
            </a:r>
            <a:r>
              <a:rPr lang="en-US" sz="1100" dirty="0"/>
              <a:t> </a:t>
            </a:r>
            <a:r>
              <a:rPr lang="en-US" sz="1100" dirty="0" err="1"/>
              <a:t>barang</a:t>
            </a:r>
            <a:r>
              <a:rPr lang="en-US" sz="1100" dirty="0"/>
              <a:t>, </a:t>
            </a:r>
            <a:r>
              <a:rPr lang="en-US" sz="1100" dirty="0" err="1"/>
              <a:t>manusia</a:t>
            </a:r>
            <a:r>
              <a:rPr lang="en-US" sz="1100" dirty="0"/>
              <a:t> </a:t>
            </a:r>
            <a:r>
              <a:rPr lang="en-US" sz="1100" dirty="0" err="1"/>
              <a:t>ataupun</a:t>
            </a:r>
            <a:r>
              <a:rPr lang="en-US" sz="1100" dirty="0"/>
              <a:t> </a:t>
            </a:r>
            <a:r>
              <a:rPr lang="en-US" sz="1100" dirty="0" err="1"/>
              <a:t>budaya</a:t>
            </a:r>
            <a:r>
              <a:rPr lang="en-US" sz="1100" dirty="0"/>
              <a:t>. </a:t>
            </a:r>
            <a:endParaRPr lang="id-ID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1362</Words>
  <Application>Microsoft Office PowerPoint</Application>
  <PresentationFormat>On-screen Show (16:9)</PresentationFormat>
  <Paragraphs>213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Patrick Hand</vt:lpstr>
      <vt:lpstr>Times New Roman</vt:lpstr>
      <vt:lpstr>Courier New</vt:lpstr>
      <vt:lpstr>Raleway</vt:lpstr>
      <vt:lpstr>Calibri</vt:lpstr>
      <vt:lpstr>Wingdings</vt:lpstr>
      <vt:lpstr>Arial</vt:lpstr>
      <vt:lpstr>Poppins</vt:lpstr>
      <vt:lpstr>Open Sans</vt:lpstr>
      <vt:lpstr>Cute Family Doodle Collage for Marketing by Slidesgo</vt:lpstr>
      <vt:lpstr>Ruang lingkup dan Cakupan Dasar-dasar IPS</vt:lpstr>
      <vt:lpstr>Niken Nur Amelia</vt:lpstr>
      <vt:lpstr>Ruang Lingkup Hubungan</vt:lpstr>
      <vt:lpstr>01</vt:lpstr>
      <vt:lpstr>Konsep Dasar  Ilmu-Ilmu Sosial </vt:lpstr>
      <vt:lpstr>Pengertian</vt:lpstr>
      <vt:lpstr>Konsep Dasar Sejarah</vt:lpstr>
      <vt:lpstr>Konsep Dasar Geografi</vt:lpstr>
      <vt:lpstr>Konsep Dasar Geografi pada IPS</vt:lpstr>
      <vt:lpstr>Manfaat Mempelajari Geografi</vt:lpstr>
      <vt:lpstr>Konsep Dasar Ekonomi</vt:lpstr>
      <vt:lpstr>Ruang Lingkup Ekonomi</vt:lpstr>
      <vt:lpstr>Pengertian</vt:lpstr>
      <vt:lpstr>Konsep Dasar Sosiologi pada IPS</vt:lpstr>
      <vt:lpstr>Tujuan Sosiologi </vt:lpstr>
      <vt:lpstr>Konsep Dasar Antropologi</vt:lpstr>
      <vt:lpstr>Ruang Lingkup Antropologi</vt:lpstr>
      <vt:lpstr>Konsep Dasar Antropologi pada IPS</vt:lpstr>
      <vt:lpstr>Tujuan Antropologi </vt:lpstr>
      <vt:lpstr>Terima kasih</vt:lpstr>
      <vt:lpstr>Pertanyaan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lingkup dan Cakupan Dasar-dasar IPS</dc:title>
  <dc:creator>NIKEN</dc:creator>
  <cp:lastModifiedBy>wuri putri</cp:lastModifiedBy>
  <cp:revision>25</cp:revision>
  <dcterms:modified xsi:type="dcterms:W3CDTF">2021-09-12T08:31:25Z</dcterms:modified>
</cp:coreProperties>
</file>