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56" r:id="rId2"/>
    <p:sldId id="257" r:id="rId3"/>
    <p:sldId id="260" r:id="rId4"/>
    <p:sldId id="258" r:id="rId5"/>
    <p:sldId id="259" r:id="rId6"/>
    <p:sldId id="262" r:id="rId7"/>
    <p:sldId id="278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3FC2F9-2CF4-400A-B56B-3661E8608A05}" type="datetimeFigureOut">
              <a:rPr lang="id-ID" smtClean="0"/>
              <a:pPr/>
              <a:t>18/05/2020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69E29-EE1F-4564-A5F7-598B264BB53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F12AF83-EDD1-4721-B26F-02EFE968D96A}" type="datetime1">
              <a:rPr lang="id-ID" smtClean="0"/>
              <a:pPr/>
              <a:t>18/05/2020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id-ID"/>
              <a:t>Mata Kuliah : Bahasa Jawa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652182-43E6-4EE6-85C7-023AB70370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0887-294C-454B-99D4-BB797CCB427D}" type="datetime1">
              <a:rPr lang="id-ID" smtClean="0"/>
              <a:pPr/>
              <a:t>18/05/2020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Mata Kuliah : Bahasa Jawa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52182-43E6-4EE6-85C7-023AB70370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8077306-57FB-4E1E-BBD1-917599B39644}" type="datetime1">
              <a:rPr lang="id-ID" smtClean="0"/>
              <a:pPr/>
              <a:t>18/05/2020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id-ID"/>
              <a:t>Mata Kuliah : Bahasa Jawa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0652182-43E6-4EE6-85C7-023AB70370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6BCEB-6715-4004-9A47-92B98DFAFFEF}" type="datetime1">
              <a:rPr lang="id-ID" smtClean="0"/>
              <a:pPr/>
              <a:t>18/05/2020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Mata Kuliah : Bahasa Jawa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652182-43E6-4EE6-85C7-023AB703701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55EEB-2C67-4D43-B003-F332788C4185}" type="datetime1">
              <a:rPr lang="id-ID" smtClean="0"/>
              <a:pPr/>
              <a:t>18/05/2020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0652182-43E6-4EE6-85C7-023AB703701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d-ID"/>
              <a:t>Mata Kuliah : Bahasa Jawa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F3B0C41-4689-42B5-9FF5-6A5ED35796D0}" type="datetime1">
              <a:rPr lang="id-ID" smtClean="0"/>
              <a:pPr/>
              <a:t>18/05/2020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0652182-43E6-4EE6-85C7-023AB703701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id-ID"/>
              <a:t>Mata Kuliah : Bahasa Jawa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D499234-D3C7-44CE-B862-671BDF2E1873}" type="datetime1">
              <a:rPr lang="id-ID" smtClean="0"/>
              <a:pPr/>
              <a:t>18/05/2020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0652182-43E6-4EE6-85C7-023AB703701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id-ID"/>
              <a:t>Mata Kuliah : Bahasa Jawa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7A0E0-DF3D-41E6-9E9C-C2BB760E07E6}" type="datetime1">
              <a:rPr lang="id-ID" smtClean="0"/>
              <a:pPr/>
              <a:t>18/05/2020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Mata Kuliah : Bahasa Jawa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652182-43E6-4EE6-85C7-023AB70370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B7744-C7E6-4752-8F05-8941771B3898}" type="datetime1">
              <a:rPr lang="id-ID" smtClean="0"/>
              <a:pPr/>
              <a:t>18/05/2020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Mata Kuliah : Bahasa Jawa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652182-43E6-4EE6-85C7-023AB70370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9D759-F551-4A4B-9686-EF3F08F14917}" type="datetime1">
              <a:rPr lang="id-ID" smtClean="0"/>
              <a:pPr/>
              <a:t>18/05/2020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Mata Kuliah : Bahasa Jawa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652182-43E6-4EE6-85C7-023AB703701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FF2ED9B-60F4-4FC6-AA19-720F0BDA7F0A}" type="datetime1">
              <a:rPr lang="id-ID" smtClean="0"/>
              <a:pPr/>
              <a:t>18/05/2020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0652182-43E6-4EE6-85C7-023AB703701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id-ID"/>
              <a:t>Mata Kuliah : Bahasa Jawa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00D9CB4-F71B-47F3-BDA1-C2EC49AF3EE8}" type="datetime1">
              <a:rPr lang="id-ID" smtClean="0"/>
              <a:pPr/>
              <a:t>18/05/2020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id-ID"/>
              <a:t>Mata Kuliah : Bahasa Jawa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0652182-43E6-4EE6-85C7-023AB703701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7356" y="28564"/>
            <a:ext cx="7072362" cy="1828800"/>
          </a:xfrm>
        </p:spPr>
        <p:txBody>
          <a:bodyPr>
            <a:normAutofit/>
          </a:bodyPr>
          <a:lstStyle/>
          <a:p>
            <a:r>
              <a:rPr lang="id-ID" b="1" dirty="0">
                <a:ea typeface="Segoe UI" pitchFamily="34" charset="0"/>
                <a:cs typeface="Segoe UI" pitchFamily="34" charset="0"/>
              </a:rPr>
              <a:t> </a:t>
            </a:r>
            <a:r>
              <a:rPr lang="en-US" b="1" dirty="0">
                <a:ea typeface="Segoe UI" pitchFamily="34" charset="0"/>
                <a:cs typeface="Segoe UI" pitchFamily="34" charset="0"/>
              </a:rPr>
              <a:t>CERITA ANAK</a:t>
            </a:r>
            <a:endParaRPr lang="id-ID" b="1" dirty="0"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3174" y="4857760"/>
            <a:ext cx="9417658" cy="1571636"/>
          </a:xfrm>
        </p:spPr>
        <p:txBody>
          <a:bodyPr>
            <a:noAutofit/>
          </a:bodyPr>
          <a:lstStyle/>
          <a:p>
            <a:r>
              <a:rPr lang="id-ID" sz="2400" dirty="0">
                <a:latin typeface="+mj-lt"/>
              </a:rPr>
              <a:t>Mata Kuliah : Peningkatan Keterampilan Berbahasa</a:t>
            </a:r>
          </a:p>
          <a:p>
            <a:r>
              <a:rPr lang="id-ID" sz="2400" dirty="0">
                <a:latin typeface="+mj-lt"/>
              </a:rPr>
              <a:t>Semester      : 4 </a:t>
            </a:r>
          </a:p>
          <a:p>
            <a:r>
              <a:rPr lang="id-ID" sz="2400" dirty="0">
                <a:latin typeface="+mj-lt"/>
              </a:rPr>
              <a:t>Oleh	        : Drs. Ngatman, M.Pd</a:t>
            </a:r>
          </a:p>
          <a:p>
            <a:endParaRPr lang="id-ID" sz="2400" dirty="0">
              <a:latin typeface="+mj-lt"/>
            </a:endParaRPr>
          </a:p>
          <a:p>
            <a:endParaRPr lang="id-ID" sz="2400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TIN, MANINTIN! TOROTOK NGUK! GENG!</a:t>
            </a:r>
            <a:br>
              <a:rPr lang="en-US" sz="2800" b="1" dirty="0">
                <a:latin typeface="Times New Roman" pitchFamily="18" charset="0"/>
                <a:ea typeface="Segoe UI" pitchFamily="34" charset="0"/>
                <a:cs typeface="Times New Roman" pitchFamily="18" charset="0"/>
              </a:rPr>
            </a:br>
            <a:r>
              <a:rPr lang="en-US" sz="2800" b="1" dirty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Oleh: Ami </a:t>
            </a:r>
            <a:r>
              <a:rPr lang="en-US" sz="2800" b="1" dirty="0" err="1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Raksanagara</a:t>
            </a:r>
            <a:endParaRPr lang="id-ID" sz="2800" b="1" dirty="0">
              <a:latin typeface="Times New Roman" pitchFamily="18" charset="0"/>
              <a:ea typeface="Segoe UI" pitchFamily="34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84785"/>
            <a:ext cx="9144000" cy="500809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Pada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burung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Manintin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bermain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-main di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tepi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telaga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Alangkah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jernihnya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telaga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Di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tepi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telaga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burung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Manintin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menemukan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ketimun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merasa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gembira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“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Alangkah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besarnya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tapi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kuapakan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ketimun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?”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berpikir-pikir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sambal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melihat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ketimun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“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Ketimun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kubelah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Setelah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aku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keluarkan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bijinya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Wahai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alangkah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baiknya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nanti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menjelma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perahu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mungil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Pada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datanglah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seekor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semacam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ulat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batang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pohon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bertanya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burung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Manintin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“ Akan kau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apakan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ketimun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?”.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22917" y="6492875"/>
            <a:ext cx="5421083" cy="365125"/>
          </a:xfrm>
        </p:spPr>
        <p:txBody>
          <a:bodyPr/>
          <a:lstStyle/>
          <a:p>
            <a:r>
              <a:rPr lang="id-ID" sz="1600" i="1" dirty="0"/>
              <a:t>Mata Kuliah : </a:t>
            </a:r>
            <a:r>
              <a:rPr lang="id-ID" sz="1600" dirty="0"/>
              <a:t>Peningkatan Keterampilan Berbahasa</a:t>
            </a:r>
            <a:r>
              <a:rPr lang="id-ID" sz="1600" i="1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722917" y="6492875"/>
            <a:ext cx="5421083" cy="365125"/>
          </a:xfrm>
        </p:spPr>
        <p:txBody>
          <a:bodyPr/>
          <a:lstStyle/>
          <a:p>
            <a:r>
              <a:rPr lang="id-ID" i="1" dirty="0"/>
              <a:t>Mata Kuliah : </a:t>
            </a:r>
            <a:r>
              <a:rPr lang="id-ID" dirty="0"/>
              <a:t>Peningkatan Keterampilan Berbahasa</a:t>
            </a:r>
            <a:endParaRPr lang="id-ID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500174"/>
            <a:ext cx="9144000" cy="4929222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“ Akan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kujadikan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perahu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Alangkah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baiknya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perahu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buat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bersama-sama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Nanti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berlayar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bersama-sama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pula”,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setuju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Burung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Manintin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segera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bekerja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Benarlah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ketimun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sekarang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perahu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indah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Perahu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diseretnya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tepi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telaga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Lalu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didorongnya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permukaan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air.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bersorak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kegirangan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Berlayarlah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berdua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“ Hai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marilah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bernyanyi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“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Baiklah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,” kata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“ Tin, tin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Mantinin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seru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burung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Manintin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“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Geng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sahut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Demikianlah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berlagu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merdu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memecah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kesunyian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telaga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Nyanyian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terdengar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oleh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seekor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burung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Pelatuk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Burung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Pelatuk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mendekati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perahu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ketimun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722917" y="6492875"/>
            <a:ext cx="5421083" cy="365125"/>
          </a:xfrm>
        </p:spPr>
        <p:txBody>
          <a:bodyPr/>
          <a:lstStyle/>
          <a:p>
            <a:r>
              <a:rPr lang="id-ID" i="1" dirty="0"/>
              <a:t>Mata Kuliah : </a:t>
            </a:r>
            <a:r>
              <a:rPr lang="id-ID" dirty="0"/>
              <a:t>Peningkatan Keterampilan Berbahasa</a:t>
            </a:r>
            <a:endParaRPr lang="id-ID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500174"/>
            <a:ext cx="9144000" cy="5000660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“ Hai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Manintin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bolehkah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aku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turut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bernyanyi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perahumu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?”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“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Tentu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saja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!”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Bertenggerlah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burung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Pelatuk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perahu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Mulailah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bernyanyi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“ Kau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bernyanyi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giliranku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”, kata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Manintin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“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Dengarlah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! Tin, tin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Manintin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……..!”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“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Torotok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!”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sahut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burung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Pelatuk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“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Geng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!”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sahut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Demikianlah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bernyanyi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merdu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Seekor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berseru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tepi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telaga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ingin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pula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ikut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naik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perahu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bernyanyi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“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Aku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ikut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!” kata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“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boleh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nakal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!” kata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burung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Manintin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“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Aku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berjanji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nakal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menggigit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perahumu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,” kata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>
            <a:normAutofit/>
          </a:bodyPr>
          <a:lstStyle/>
          <a:p>
            <a:endParaRPr lang="id-ID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txBody>
          <a:bodyPr>
            <a:normAutofit/>
          </a:bodyPr>
          <a:lstStyle/>
          <a:p>
            <a:endParaRPr lang="id-ID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722917" y="6492875"/>
            <a:ext cx="5421083" cy="365125"/>
          </a:xfrm>
        </p:spPr>
        <p:txBody>
          <a:bodyPr/>
          <a:lstStyle/>
          <a:p>
            <a:r>
              <a:rPr lang="id-ID" i="1" dirty="0"/>
              <a:t>Mata Kuliah : </a:t>
            </a:r>
            <a:r>
              <a:rPr lang="id-ID" dirty="0"/>
              <a:t>Peningkatan Keterampilan Berbahasa</a:t>
            </a:r>
            <a:endParaRPr lang="id-ID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500174"/>
            <a:ext cx="9144000" cy="500066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“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Baiklah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kalau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demikian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!”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bermain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bersama-sama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Tin, tin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Manintin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Torotok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Geng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Lama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perahu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hilir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-mudik di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telaga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Rupanya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merasa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amat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senang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lama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bermain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akhirnya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merasa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lapar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Burung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Manintin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berkata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“ Mari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darat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! Kita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mencari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makanan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dulu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nanti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bermain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lagi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!.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“ Ayo!” kata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burung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Pelatuk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“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Aku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darat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sebab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makanan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.” Kata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txBody>
          <a:bodyPr>
            <a:noAutofit/>
          </a:bodyPr>
          <a:lstStyle/>
          <a:p>
            <a:pPr algn="just"/>
            <a:endParaRPr lang="id-ID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722917" y="6492875"/>
            <a:ext cx="5421083" cy="365125"/>
          </a:xfrm>
        </p:spPr>
        <p:txBody>
          <a:bodyPr/>
          <a:lstStyle/>
          <a:p>
            <a:r>
              <a:rPr lang="id-ID" i="1" dirty="0"/>
              <a:t>Mata Kuliah : : </a:t>
            </a:r>
            <a:r>
              <a:rPr lang="id-ID" dirty="0"/>
              <a:t>Peningkatan Keterampilan Berbahasa</a:t>
            </a:r>
            <a:endParaRPr lang="id-ID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500173"/>
            <a:ext cx="9144000" cy="4992701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Clr>
                <a:schemeClr val="tx1"/>
              </a:buCl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“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Kumakan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sedikit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perahu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ketimun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apa-apa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!” Lalu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digigitnya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perahu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terjadilah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lubang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dan air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telaga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menyusup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masuk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perahu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Burung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Manintin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segera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terbang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ditolong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burung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Pelatuk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dipindahkannya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darat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Clr>
                <a:schemeClr val="tx1"/>
              </a:buCl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Tinggalah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nakal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menjerit-jerit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minta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tolong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Ketika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menepi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perahu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ketimun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tenggelam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penuh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air. Anak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ikut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tenggelam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Untunglah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ibunya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mendengar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jeritan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anaknya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segera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ranting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anaknya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Setelah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anaknya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memegang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ranting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ditariknya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tepi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Clr>
                <a:schemeClr val="tx1"/>
              </a:buCl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Anak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menangis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tersedu-sedu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malu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badannya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basah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kuyup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Terimakasih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390</TotalTime>
  <Words>653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Times New Roman</vt:lpstr>
      <vt:lpstr>Tw Cen MT</vt:lpstr>
      <vt:lpstr>Wingdings</vt:lpstr>
      <vt:lpstr>Wingdings 2</vt:lpstr>
      <vt:lpstr>Median</vt:lpstr>
      <vt:lpstr> CERITA ANAK</vt:lpstr>
      <vt:lpstr>TIN, MANINTIN! TOROTOK NGUK! GENG! Oleh: Ami Raksanagara</vt:lpstr>
      <vt:lpstr>PowerPoint Presentation</vt:lpstr>
      <vt:lpstr>PowerPoint Presentation</vt:lpstr>
      <vt:lpstr>PowerPoint Presentation</vt:lpstr>
      <vt:lpstr>PowerPoint Presentation</vt:lpstr>
      <vt:lpstr>Terimakasih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UNGGAH - UNGGUH BASA</dc:title>
  <dc:creator>windows</dc:creator>
  <cp:lastModifiedBy>user</cp:lastModifiedBy>
  <cp:revision>46</cp:revision>
  <dcterms:created xsi:type="dcterms:W3CDTF">2016-03-13T22:37:26Z</dcterms:created>
  <dcterms:modified xsi:type="dcterms:W3CDTF">2020-05-18T11:46:17Z</dcterms:modified>
</cp:coreProperties>
</file>