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65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6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7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Kedua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belas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Proposal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Penelitian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684750" y="2188950"/>
            <a:ext cx="727501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8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PENGAMBILAN KESIMPULAN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7933730" y="3069967"/>
            <a:ext cx="66794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r>
              <a:rPr lang="en-US" sz="2800" dirty="0" smtClean="0"/>
              <a:t>Proposal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usulan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mengawali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Proposal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evaluator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sponsor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dana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memperlancar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, proposal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pengetikan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pengesahan</a:t>
            </a:r>
            <a:r>
              <a:rPr lang="en-US" sz="2800" dirty="0" smtClean="0"/>
              <a:t> (yang </a:t>
            </a:r>
            <a:r>
              <a:rPr lang="en-US" sz="2800" dirty="0" err="1" smtClean="0"/>
              <a:t>diminta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evaluator). </a:t>
            </a:r>
          </a:p>
          <a:p>
            <a:r>
              <a:rPr lang="en-US" sz="2800" dirty="0" err="1" smtClean="0"/>
              <a:t>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dibatasi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FE-</a:t>
            </a:r>
            <a:r>
              <a:rPr lang="en-US" sz="2800" dirty="0" err="1" smtClean="0"/>
              <a:t>Uhamka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Strata </a:t>
            </a:r>
            <a:r>
              <a:rPr lang="en-US" dirty="0" err="1" smtClean="0"/>
              <a:t>Satu</a:t>
            </a:r>
            <a:r>
              <a:rPr lang="en-US" dirty="0" smtClean="0"/>
              <a:t> (S1).</a:t>
            </a:r>
          </a:p>
          <a:p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5075238"/>
          </a:xfrm>
        </p:spPr>
        <p:txBody>
          <a:bodyPr/>
          <a:lstStyle/>
          <a:p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materinya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: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en-US" sz="2800" dirty="0" smtClean="0"/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endParaRPr lang="en-US" sz="2800" dirty="0" smtClean="0"/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prinsip-prinsip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terarah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Indonesia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Persyaratan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Pengajuan</a:t>
            </a:r>
            <a:r>
              <a:rPr lang="en-US" sz="4000" dirty="0" smtClean="0"/>
              <a:t> </a:t>
            </a:r>
            <a:r>
              <a:rPr lang="en-US" sz="4000" dirty="0" err="1" smtClean="0"/>
              <a:t>Skripsi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Akademis</a:t>
            </a:r>
            <a:endParaRPr lang="en-US" sz="2800" b="1" dirty="0" smtClean="0"/>
          </a:p>
          <a:p>
            <a:r>
              <a:rPr lang="en-US" sz="2800" dirty="0" err="1" smtClean="0"/>
              <a:t>Jumlah</a:t>
            </a:r>
            <a:r>
              <a:rPr lang="en-US" sz="2800" dirty="0" smtClean="0"/>
              <a:t> SKS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sdh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 minimal 127 SKS </a:t>
            </a:r>
            <a:r>
              <a:rPr lang="en-US" sz="2800" dirty="0" err="1" smtClean="0"/>
              <a:t>dgn</a:t>
            </a:r>
            <a:r>
              <a:rPr lang="en-US" sz="2800" dirty="0" smtClean="0"/>
              <a:t> IPK </a:t>
            </a:r>
            <a:r>
              <a:rPr lang="en-US" sz="2800" dirty="0" err="1" smtClean="0"/>
              <a:t>miniman</a:t>
            </a:r>
            <a:r>
              <a:rPr lang="en-US" sz="2800" dirty="0" smtClean="0"/>
              <a:t> 2,5</a:t>
            </a:r>
          </a:p>
          <a:p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lulus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Seminar Proposal</a:t>
            </a:r>
          </a:p>
          <a:p>
            <a:r>
              <a:rPr lang="en-US" sz="2800" dirty="0" err="1" smtClean="0"/>
              <a:t>Nilai</a:t>
            </a:r>
            <a:r>
              <a:rPr lang="en-US" sz="2800" dirty="0" smtClean="0"/>
              <a:t> 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minimal B</a:t>
            </a:r>
          </a:p>
          <a:p>
            <a:r>
              <a:rPr lang="en-US" sz="2800" dirty="0" err="1" smtClean="0"/>
              <a:t>Topik</a:t>
            </a:r>
            <a:r>
              <a:rPr lang="en-US" sz="2800" dirty="0" smtClean="0"/>
              <a:t>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konsentrasinya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Administratif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3850"/>
            <a:ext cx="8296275" cy="5075238"/>
          </a:xfrm>
        </p:spPr>
        <p:txBody>
          <a:bodyPr/>
          <a:lstStyle/>
          <a:p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endParaRPr lang="en-US" sz="2800" dirty="0" smtClean="0"/>
          </a:p>
          <a:p>
            <a:r>
              <a:rPr lang="en-US" sz="2800" dirty="0" smtClean="0"/>
              <a:t>Tim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(TPS)</a:t>
            </a:r>
          </a:p>
          <a:p>
            <a:r>
              <a:rPr lang="en-US" sz="2800" dirty="0" err="1" smtClean="0"/>
              <a:t>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TPS</a:t>
            </a:r>
          </a:p>
          <a:p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I. </a:t>
            </a:r>
            <a:r>
              <a:rPr lang="en-US" sz="2400" dirty="0" err="1" smtClean="0"/>
              <a:t>Pendahuluan</a:t>
            </a:r>
            <a:endParaRPr lang="en-US" sz="2400" dirty="0" smtClean="0"/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II. </a:t>
            </a:r>
            <a:r>
              <a:rPr lang="en-US" sz="2400" dirty="0" err="1" smtClean="0"/>
              <a:t>Tinjauan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III.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  <a:p>
            <a:pPr lvl="1"/>
            <a:r>
              <a:rPr lang="en-US" sz="2400" dirty="0" err="1" smtClean="0"/>
              <a:t>Lampiran-Lampiran</a:t>
            </a:r>
            <a:endParaRPr lang="en-US" sz="24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Riwayat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Proposal </a:t>
            </a:r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3850"/>
            <a:ext cx="4724400" cy="5075238"/>
          </a:xfrm>
        </p:spPr>
        <p:txBody>
          <a:bodyPr/>
          <a:lstStyle/>
          <a:p>
            <a:r>
              <a:rPr lang="en-US" sz="2000" dirty="0" err="1" smtClean="0"/>
              <a:t>Bab</a:t>
            </a:r>
            <a:r>
              <a:rPr lang="en-US" sz="2000" dirty="0" smtClean="0"/>
              <a:t> I. </a:t>
            </a:r>
            <a:r>
              <a:rPr lang="en-US" sz="2000" dirty="0" err="1" smtClean="0"/>
              <a:t>Pendahuluan</a:t>
            </a:r>
            <a:endParaRPr lang="en-US" sz="2000" dirty="0" smtClean="0"/>
          </a:p>
          <a:p>
            <a:r>
              <a:rPr lang="en-US" sz="2000" dirty="0" smtClean="0"/>
              <a:t>1.1.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r>
              <a:rPr lang="en-US" sz="2000" dirty="0" smtClean="0"/>
              <a:t>1.2. </a:t>
            </a:r>
            <a:r>
              <a:rPr lang="en-US" sz="2000" dirty="0" err="1" smtClean="0"/>
              <a:t>Permasalahan</a:t>
            </a:r>
            <a:endParaRPr lang="en-US" sz="2000" dirty="0" smtClean="0"/>
          </a:p>
          <a:p>
            <a:r>
              <a:rPr lang="en-US" sz="2000" dirty="0" smtClean="0"/>
              <a:t>1.3.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r>
              <a:rPr lang="en-US" sz="2000" dirty="0" err="1" smtClean="0"/>
              <a:t>Bab</a:t>
            </a:r>
            <a:r>
              <a:rPr lang="en-US" sz="2000" dirty="0" smtClean="0"/>
              <a:t> II. </a:t>
            </a:r>
            <a:r>
              <a:rPr lang="en-US" sz="2000" dirty="0" err="1" smtClean="0"/>
              <a:t>Tinjauan</a:t>
            </a:r>
            <a:r>
              <a:rPr lang="en-US" sz="2000" dirty="0" smtClean="0"/>
              <a:t> </a:t>
            </a:r>
            <a:r>
              <a:rPr lang="en-US" sz="2000" dirty="0" err="1" smtClean="0"/>
              <a:t>Pustaka</a:t>
            </a:r>
            <a:endParaRPr lang="en-US" sz="2000" dirty="0" smtClean="0"/>
          </a:p>
          <a:p>
            <a:r>
              <a:rPr lang="en-US" sz="2000" dirty="0" smtClean="0"/>
              <a:t>2.1.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Terdahulu</a:t>
            </a:r>
            <a:endParaRPr lang="en-US" sz="2000" dirty="0" smtClean="0"/>
          </a:p>
          <a:p>
            <a:r>
              <a:rPr lang="en-US" sz="2000" dirty="0" smtClean="0"/>
              <a:t>2.2.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endParaRPr lang="en-US" sz="2000" dirty="0" smtClean="0"/>
          </a:p>
          <a:p>
            <a:r>
              <a:rPr lang="en-US" sz="2000" dirty="0" smtClean="0"/>
              <a:t>2.3.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Teoritis</a:t>
            </a:r>
            <a:endParaRPr lang="en-US" sz="2000" dirty="0" smtClean="0"/>
          </a:p>
          <a:p>
            <a:r>
              <a:rPr lang="en-US" sz="2000" dirty="0" smtClean="0"/>
              <a:t>2.4 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white">
          <a:xfrm>
            <a:off x="4648200" y="1600200"/>
            <a:ext cx="47244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III.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kern="0" dirty="0" smtClean="0">
                <a:latin typeface="+mn-lt"/>
              </a:rPr>
              <a:t>3.1. </a:t>
            </a:r>
            <a:r>
              <a:rPr kumimoji="1" lang="en-US" sz="2000" kern="0" dirty="0" err="1" smtClean="0">
                <a:latin typeface="+mn-lt"/>
              </a:rPr>
              <a:t>Metode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Penelitian</a:t>
            </a:r>
            <a:endParaRPr kumimoji="1"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3.2.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kern="0" dirty="0" smtClean="0">
                <a:latin typeface="+mn-lt"/>
              </a:rPr>
              <a:t>3.3. </a:t>
            </a:r>
            <a:r>
              <a:rPr kumimoji="1" lang="en-US" sz="2000" kern="0" dirty="0" err="1" smtClean="0">
                <a:latin typeface="+mn-lt"/>
              </a:rPr>
              <a:t>Teknik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Pengumpulan</a:t>
            </a:r>
            <a:r>
              <a:rPr kumimoji="1" lang="en-US" sz="2000" kern="0" dirty="0" smtClean="0">
                <a:latin typeface="+mn-lt"/>
              </a:rPr>
              <a:t>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3.4.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Pengolahan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Pustaka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Lampiran-Lampiran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</a:pPr>
            <a:r>
              <a:rPr kumimoji="1" lang="en-US" sz="2000" kern="0" baseline="0" dirty="0" err="1" smtClean="0">
                <a:latin typeface="+mn-lt"/>
              </a:rPr>
              <a:t>Instrumen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Pengolahan</a:t>
            </a:r>
            <a:r>
              <a:rPr kumimoji="1" lang="en-US" sz="2000" kern="0" dirty="0" smtClean="0">
                <a:latin typeface="+mn-lt"/>
              </a:rPr>
              <a:t> Data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Riwayat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1740</TotalTime>
  <Words>398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concept038</vt:lpstr>
      <vt:lpstr>Bahan Kuliah Seminar Konsentrasi</vt:lpstr>
      <vt:lpstr>Proses Riset </vt:lpstr>
      <vt:lpstr>Pendahuluan</vt:lpstr>
      <vt:lpstr>Skripsi</vt:lpstr>
      <vt:lpstr>Karakteristik Skripsi</vt:lpstr>
      <vt:lpstr>Persyaratan dalam Pengajuan Skripsi</vt:lpstr>
      <vt:lpstr>Prosedur Penyusunan Proposal</vt:lpstr>
      <vt:lpstr>Isi Proposal Skripsi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124</cp:revision>
  <dcterms:created xsi:type="dcterms:W3CDTF">2007-01-04T07:20:48Z</dcterms:created>
  <dcterms:modified xsi:type="dcterms:W3CDTF">2019-05-25T02:17:15Z</dcterms:modified>
</cp:coreProperties>
</file>