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0" r:id="rId2"/>
  </p:sldMasterIdLst>
  <p:notesMasterIdLst>
    <p:notesMasterId r:id="rId18"/>
  </p:notesMasterIdLst>
  <p:sldIdLst>
    <p:sldId id="320" r:id="rId3"/>
    <p:sldId id="345" r:id="rId4"/>
    <p:sldId id="321" r:id="rId5"/>
    <p:sldId id="336" r:id="rId6"/>
    <p:sldId id="350" r:id="rId7"/>
    <p:sldId id="351" r:id="rId8"/>
    <p:sldId id="352" r:id="rId9"/>
    <p:sldId id="353" r:id="rId10"/>
    <p:sldId id="354" r:id="rId11"/>
    <p:sldId id="356" r:id="rId12"/>
    <p:sldId id="355" r:id="rId13"/>
    <p:sldId id="358" r:id="rId14"/>
    <p:sldId id="359" r:id="rId15"/>
    <p:sldId id="357" r:id="rId16"/>
    <p:sldId id="324" r:id="rId17"/>
  </p:sldIdLst>
  <p:sldSz cx="9144000" cy="5145088"/>
  <p:notesSz cx="6858000" cy="9144000"/>
  <p:defaultTextStyle>
    <a:defPPr>
      <a:defRPr lang="zh-CN"/>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22E17"/>
    <a:srgbClr val="291618"/>
    <a:srgbClr val="371D1F"/>
    <a:srgbClr val="723A3E"/>
    <a:srgbClr val="532B2E"/>
    <a:srgbClr val="633336"/>
    <a:srgbClr val="562C2F"/>
    <a:srgbClr val="4A262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180" autoAdjust="0"/>
    <p:restoredTop sz="94615" autoAdjust="0"/>
  </p:normalViewPr>
  <p:slideViewPr>
    <p:cSldViewPr snapToGrid="0">
      <p:cViewPr>
        <p:scale>
          <a:sx n="100" d="100"/>
          <a:sy n="100" d="100"/>
        </p:scale>
        <p:origin x="-570" y="-72"/>
      </p:cViewPr>
      <p:guideLst>
        <p:guide orient="horz" pos="1620"/>
        <p:guide pos="2880"/>
      </p:guideLst>
    </p:cSldViewPr>
  </p:slideViewPr>
  <p:notesTextViewPr>
    <p:cViewPr>
      <p:scale>
        <a:sx n="1" d="1"/>
        <a:sy n="1" d="1"/>
      </p:scale>
      <p:origin x="0" y="0"/>
    </p:cViewPr>
  </p:notesTextViewPr>
  <p:sorterViewPr>
    <p:cViewPr>
      <p:scale>
        <a:sx n="186" d="100"/>
        <a:sy n="18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15A5268-FB0C-450E-96E9-03F931237804}" type="datetimeFigureOut">
              <a:rPr lang="zh-CN" altLang="en-US" smtClean="0"/>
              <a:t>2021/11/3</a:t>
            </a:fld>
            <a:endParaRPr lang="zh-CN" altLang="en-US"/>
          </a:p>
        </p:txBody>
      </p:sp>
      <p:sp>
        <p:nvSpPr>
          <p:cNvPr id="4" name="幻灯片图像占位符 3"/>
          <p:cNvSpPr>
            <a:spLocks noGrp="1" noRot="1" noChangeAspect="1"/>
          </p:cNvSpPr>
          <p:nvPr>
            <p:ph type="sldImg" idx="2"/>
          </p:nvPr>
        </p:nvSpPr>
        <p:spPr>
          <a:xfrm>
            <a:off x="687388" y="1143000"/>
            <a:ext cx="5483225"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256156D-592E-4B4D-8772-D689FB057AF4}" type="slidenum">
              <a:rPr lang="zh-CN" altLang="en-US" smtClean="0"/>
              <a:t>‹#›</a:t>
            </a:fld>
            <a:endParaRPr lang="zh-CN" altLang="en-US"/>
          </a:p>
        </p:txBody>
      </p:sp>
    </p:spTree>
    <p:extLst>
      <p:ext uri="{BB962C8B-B14F-4D97-AF65-F5344CB8AC3E}">
        <p14:creationId xmlns:p14="http://schemas.microsoft.com/office/powerpoint/2010/main" val="32179889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2.png"/><Relationship Id="rId3" Type="http://schemas.openxmlformats.org/officeDocument/2006/relationships/image" Target="../media/image2.png"/><Relationship Id="rId7" Type="http://schemas.openxmlformats.org/officeDocument/2006/relationships/image" Target="../media/image6.png"/><Relationship Id="rId12" Type="http://schemas.openxmlformats.org/officeDocument/2006/relationships/image" Target="../media/image11.png"/><Relationship Id="rId2" Type="http://schemas.openxmlformats.org/officeDocument/2006/relationships/image" Target="../media/image1.png"/><Relationship Id="rId16" Type="http://schemas.openxmlformats.org/officeDocument/2006/relationships/image" Target="../media/image15.png"/><Relationship Id="rId1" Type="http://schemas.openxmlformats.org/officeDocument/2006/relationships/slideMaster" Target="../slideMasters/slideMaster2.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5" Type="http://schemas.openxmlformats.org/officeDocument/2006/relationships/image" Target="../media/image1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 Id="rId14" Type="http://schemas.openxmlformats.org/officeDocument/2006/relationships/image" Target="../media/image13.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842032"/>
            <a:ext cx="6858000" cy="1791253"/>
          </a:xfrm>
        </p:spPr>
        <p:txBody>
          <a:bodyPr anchor="b"/>
          <a:lstStyle>
            <a:lvl1pPr algn="ctr">
              <a:defRPr sz="4500"/>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1143000" y="2702363"/>
            <a:ext cx="6858000" cy="1242205"/>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p>
            <a:fld id="{ED213BF9-2C63-42AA-BA6C-67E1412DA37E}" type="datetimeFigureOut">
              <a:rPr lang="zh-CN" altLang="en-US" smtClean="0"/>
              <a:t>2021/11/3</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1C82B4B2-DDA9-4394-A6AD-947A4CE2D7F7}"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500" advTm="0">
        <p:random/>
      </p:transition>
    </mc:Choice>
    <mc:Fallback xmlns="">
      <p:transition spd="slow" advTm="0">
        <p:random/>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ED213BF9-2C63-42AA-BA6C-67E1412DA37E}" type="datetimeFigureOut">
              <a:rPr lang="zh-CN" altLang="en-US" smtClean="0"/>
              <a:t>2021/11/3</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1C82B4B2-DDA9-4394-A6AD-947A4CE2D7F7}"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500" advTm="0">
        <p:random/>
      </p:transition>
    </mc:Choice>
    <mc:Fallback xmlns="">
      <p:transition spd="slow" advTm="0">
        <p:random/>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273928"/>
            <a:ext cx="1971675" cy="4360224"/>
          </a:xfrm>
        </p:spPr>
        <p:txBody>
          <a:bodyPr vert="eaVert"/>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628650" y="273928"/>
            <a:ext cx="5800725" cy="4360224"/>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ED213BF9-2C63-42AA-BA6C-67E1412DA37E}" type="datetimeFigureOut">
              <a:rPr lang="zh-CN" altLang="en-US" smtClean="0"/>
              <a:t>2021/11/3</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1C82B4B2-DDA9-4394-A6AD-947A4CE2D7F7}"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500" advTm="0">
        <p:random/>
      </p:transition>
    </mc:Choice>
    <mc:Fallback xmlns="">
      <p:transition spd="slow" advTm="0">
        <p:random/>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标题幻灯片">
    <p:bg>
      <p:bgPr>
        <a:solidFill>
          <a:srgbClr val="F8F8F8"/>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2034711" y="1816227"/>
            <a:ext cx="4748738" cy="647900"/>
          </a:xfrm>
        </p:spPr>
        <p:txBody>
          <a:bodyPr/>
          <a:lstStyle>
            <a:lvl1pPr algn="ctr">
              <a:defRPr sz="2700"/>
            </a:lvl1pPr>
          </a:lstStyle>
          <a:p>
            <a:pPr lvl="0"/>
            <a:r>
              <a:rPr lang="zh-CN" noProof="0" smtClean="0"/>
              <a:t>单击此处编辑母版标题样式</a:t>
            </a:r>
          </a:p>
        </p:txBody>
      </p:sp>
      <p:sp>
        <p:nvSpPr>
          <p:cNvPr id="2051" name="Rectangle 3"/>
          <p:cNvSpPr>
            <a:spLocks noGrp="1" noChangeArrowheads="1"/>
          </p:cNvSpPr>
          <p:nvPr>
            <p:ph type="subTitle" idx="1"/>
          </p:nvPr>
        </p:nvSpPr>
        <p:spPr>
          <a:xfrm>
            <a:off x="2035900" y="2626102"/>
            <a:ext cx="4749928" cy="485925"/>
          </a:xfrm>
        </p:spPr>
        <p:txBody>
          <a:bodyPr/>
          <a:lstStyle>
            <a:lvl1pPr marL="0" indent="0" algn="ctr">
              <a:buFontTx/>
              <a:buNone/>
              <a:defRPr sz="1800"/>
            </a:lvl1pPr>
          </a:lstStyle>
          <a:p>
            <a:pPr lvl="0"/>
            <a:r>
              <a:rPr lang="zh-CN" noProof="0" smtClean="0"/>
              <a:t>单击此处编辑母版副标题样式</a:t>
            </a:r>
          </a:p>
        </p:txBody>
      </p:sp>
    </p:spTree>
  </p:cSld>
  <p:clrMapOvr>
    <a:masterClrMapping/>
  </p:clrMapOvr>
  <mc:AlternateContent xmlns:mc="http://schemas.openxmlformats.org/markup-compatibility/2006" xmlns:p14="http://schemas.microsoft.com/office/powerpoint/2010/main">
    <mc:Choice Requires="p14">
      <p:transition spd="slow" p14:dur="1500" advTm="0">
        <p:random/>
      </p:transition>
    </mc:Choice>
    <mc:Fallback xmlns="">
      <p:transition spd="slow" advTm="0">
        <p:random/>
      </p:transition>
    </mc:Fallback>
  </mc:AlternateContent>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标题和内容">
    <p:bg>
      <p:bgPr>
        <a:solidFill>
          <a:schemeClr val="accent2"/>
        </a:solidFill>
        <a:effectLst/>
      </p:bgPr>
    </p:bg>
    <p:spTree>
      <p:nvGrpSpPr>
        <p:cNvPr id="1" name=""/>
        <p:cNvGrpSpPr/>
        <p:nvPr/>
      </p:nvGrpSpPr>
      <p:grpSpPr>
        <a:xfrm>
          <a:off x="0" y="0"/>
          <a:ext cx="0" cy="0"/>
          <a:chOff x="0" y="0"/>
          <a:chExt cx="0" cy="0"/>
        </a:xfrm>
      </p:grpSpPr>
      <p:sp>
        <p:nvSpPr>
          <p:cNvPr id="3074" name="矩形 3"/>
          <p:cNvSpPr/>
          <p:nvPr userDrawn="1"/>
        </p:nvSpPr>
        <p:spPr>
          <a:xfrm>
            <a:off x="1" y="5029562"/>
            <a:ext cx="9142810" cy="115526"/>
          </a:xfrm>
          <a:prstGeom prst="rect">
            <a:avLst/>
          </a:prstGeom>
          <a:solidFill>
            <a:schemeClr val="tx1"/>
          </a:solidFill>
          <a:ln w="9525">
            <a:noFill/>
          </a:ln>
        </p:spPr>
        <p:txBody>
          <a:bodyPr/>
          <a:lstStyle/>
          <a:p>
            <a:pPr defTabSz="685165" fontAlgn="base">
              <a:spcBef>
                <a:spcPct val="0"/>
              </a:spcBef>
              <a:spcAft>
                <a:spcPct val="0"/>
              </a:spcAft>
              <a:buFont typeface="Arial" panose="020B0604020202020204" pitchFamily="34" charset="0"/>
              <a:buNone/>
            </a:pPr>
            <a:endParaRPr lang="zh-CN" altLang="en-US" sz="1350" dirty="0">
              <a:solidFill>
                <a:srgbClr val="424554"/>
              </a:solidFill>
              <a:ea typeface="宋体" panose="02010600030101010101" pitchFamily="2" charset="-122"/>
            </a:endParaRPr>
          </a:p>
        </p:txBody>
      </p:sp>
      <p:sp>
        <p:nvSpPr>
          <p:cNvPr id="3075" name="矩形 4"/>
          <p:cNvSpPr/>
          <p:nvPr userDrawn="1"/>
        </p:nvSpPr>
        <p:spPr>
          <a:xfrm>
            <a:off x="8778669" y="4880687"/>
            <a:ext cx="327251" cy="209615"/>
          </a:xfrm>
          <a:prstGeom prst="rect">
            <a:avLst/>
          </a:prstGeom>
          <a:solidFill>
            <a:schemeClr val="bg1"/>
          </a:solidFill>
          <a:ln w="9525">
            <a:noFill/>
          </a:ln>
        </p:spPr>
        <p:txBody>
          <a:bodyPr/>
          <a:lstStyle/>
          <a:p>
            <a:pPr defTabSz="685165" fontAlgn="base">
              <a:spcBef>
                <a:spcPct val="0"/>
              </a:spcBef>
              <a:spcAft>
                <a:spcPct val="0"/>
              </a:spcAft>
              <a:buFont typeface="Arial" panose="020B0604020202020204" pitchFamily="34" charset="0"/>
              <a:buNone/>
            </a:pPr>
            <a:endParaRPr lang="zh-CN" altLang="en-US" sz="1350" dirty="0">
              <a:solidFill>
                <a:srgbClr val="424554"/>
              </a:solidFill>
              <a:ea typeface="宋体" panose="02010600030101010101" pitchFamily="2" charset="-122"/>
            </a:endParaRPr>
          </a:p>
        </p:txBody>
      </p:sp>
      <p:sp>
        <p:nvSpPr>
          <p:cNvPr id="3076" name="TextBox 5"/>
          <p:cNvSpPr txBox="1"/>
          <p:nvPr userDrawn="1"/>
        </p:nvSpPr>
        <p:spPr>
          <a:xfrm>
            <a:off x="8770382" y="4880688"/>
            <a:ext cx="349776" cy="253787"/>
          </a:xfrm>
          <a:prstGeom prst="rect">
            <a:avLst/>
          </a:prstGeom>
          <a:noFill/>
          <a:ln w="9525">
            <a:noFill/>
          </a:ln>
        </p:spPr>
        <p:txBody>
          <a:bodyPr wrap="none">
            <a:spAutoFit/>
          </a:bodyPr>
          <a:lstStyle/>
          <a:p>
            <a:pPr algn="ctr" defTabSz="685165" fontAlgn="base">
              <a:spcBef>
                <a:spcPct val="0"/>
              </a:spcBef>
              <a:spcAft>
                <a:spcPct val="0"/>
              </a:spcAft>
              <a:buFont typeface="Arial" panose="020B0604020202020204" pitchFamily="34" charset="0"/>
              <a:buNone/>
            </a:pPr>
            <a:fld id="{9A0DB2DC-4C9A-4742-B13C-FB6460FD3503}" type="slidenum">
              <a:rPr lang="zh-CN" altLang="en-US" sz="1050" dirty="0">
                <a:solidFill>
                  <a:srgbClr val="F8F8F8"/>
                </a:solidFill>
                <a:ea typeface="宋体" panose="02010600030101010101" pitchFamily="2" charset="-122"/>
              </a:rPr>
              <a:t>‹#›</a:t>
            </a:fld>
            <a:endParaRPr lang="zh-CN" altLang="en-US" sz="1050" dirty="0">
              <a:solidFill>
                <a:srgbClr val="F8F8F8"/>
              </a:solidFill>
              <a:ea typeface="宋体" panose="02010600030101010101" pitchFamily="2" charset="-122"/>
            </a:endParaRPr>
          </a:p>
        </p:txBody>
      </p:sp>
      <p:sp>
        <p:nvSpPr>
          <p:cNvPr id="2" name="标题 1"/>
          <p:cNvSpPr>
            <a:spLocks noGrp="1"/>
          </p:cNvSpPr>
          <p:nvPr>
            <p:ph type="title"/>
          </p:nvPr>
        </p:nvSpPr>
        <p:spPr/>
        <p:txBody>
          <a:bodyPr/>
          <a:lstStyle>
            <a:lvl1pPr>
              <a:defRPr>
                <a:solidFill>
                  <a:schemeClr val="accent3"/>
                </a:solidFill>
              </a:defRPr>
            </a:lvl1p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lvl1pPr>
              <a:defRPr>
                <a:solidFill>
                  <a:schemeClr val="accent3"/>
                </a:solidFill>
              </a:defRPr>
            </a:lvl1pPr>
            <a:lvl2pPr>
              <a:defRPr>
                <a:solidFill>
                  <a:schemeClr val="accent3"/>
                </a:solidFill>
              </a:defRPr>
            </a:lvl2pPr>
            <a:lvl3pPr>
              <a:defRPr>
                <a:solidFill>
                  <a:schemeClr val="accent3"/>
                </a:solidFill>
              </a:defRPr>
            </a:lvl3pPr>
            <a:lvl4pPr>
              <a:defRPr>
                <a:solidFill>
                  <a:schemeClr val="accent3"/>
                </a:solidFill>
              </a:defRPr>
            </a:lvl4pPr>
            <a:lvl5pPr>
              <a:defRPr>
                <a:solidFill>
                  <a:schemeClr val="accent3"/>
                </a:solidFill>
              </a:defRPr>
            </a:lvl5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500" advTm="0">
        <p:random/>
      </p:transition>
    </mc:Choice>
    <mc:Fallback xmlns="">
      <p:transition spd="slow" advTm="0">
        <p:random/>
      </p:transition>
    </mc:Fallback>
  </mc:AlternateContent>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428" y="3306197"/>
            <a:ext cx="7771745" cy="1021872"/>
          </a:xfrm>
        </p:spPr>
        <p:txBody>
          <a:bodyPr anchor="t"/>
          <a:lstStyle>
            <a:lvl1pPr algn="l">
              <a:defRPr sz="3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428" y="2180708"/>
            <a:ext cx="7771745" cy="1125488"/>
          </a:xfrm>
        </p:spPr>
        <p:txBody>
          <a:bodyPr anchor="b"/>
          <a:lstStyle>
            <a:lvl1pPr marL="0" indent="0">
              <a:buNone/>
              <a:defRPr sz="1500"/>
            </a:lvl1pPr>
            <a:lvl2pPr marL="342900" indent="0">
              <a:buNone/>
              <a:defRPr sz="1350"/>
            </a:lvl2pPr>
            <a:lvl3pPr marL="685165" indent="0">
              <a:buNone/>
              <a:defRPr sz="1200"/>
            </a:lvl3pPr>
            <a:lvl4pPr marL="1028065" indent="0">
              <a:buNone/>
              <a:defRPr sz="1050"/>
            </a:lvl4pPr>
            <a:lvl5pPr marL="1370965" indent="0">
              <a:buNone/>
              <a:defRPr sz="1050"/>
            </a:lvl5pPr>
            <a:lvl6pPr marL="1713865" indent="0">
              <a:buNone/>
              <a:defRPr sz="1050"/>
            </a:lvl6pPr>
            <a:lvl7pPr marL="2056130" indent="0">
              <a:buNone/>
              <a:defRPr sz="1050"/>
            </a:lvl7pPr>
            <a:lvl8pPr marL="2399030" indent="0">
              <a:buNone/>
              <a:defRPr sz="1050"/>
            </a:lvl8pPr>
            <a:lvl9pPr marL="2741930" indent="0">
              <a:buNone/>
              <a:defRPr sz="1050"/>
            </a:lvl9pPr>
          </a:lstStyle>
          <a:p>
            <a:pPr lvl="0"/>
            <a:r>
              <a:rPr lang="zh-CN" altLang="en-US" smtClean="0"/>
              <a:t>单击此处编辑母版文本样式</a:t>
            </a:r>
          </a:p>
        </p:txBody>
      </p:sp>
    </p:spTree>
  </p:cSld>
  <p:clrMapOvr>
    <a:masterClrMapping/>
  </p:clrMapOvr>
  <mc:AlternateContent xmlns:mc="http://schemas.openxmlformats.org/markup-compatibility/2006" xmlns:p14="http://schemas.microsoft.com/office/powerpoint/2010/main">
    <mc:Choice Requires="p14">
      <p:transition spd="slow" p14:dur="1500" advTm="0">
        <p:random/>
      </p:transition>
    </mc:Choice>
    <mc:Fallback xmlns="">
      <p:transition spd="slow" advTm="0">
        <p:random/>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022" y="1200523"/>
            <a:ext cx="4057257" cy="3395520"/>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28533" y="1200523"/>
            <a:ext cx="4058446" cy="3395520"/>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500" advTm="0">
        <p:random/>
      </p:transition>
    </mc:Choice>
    <mc:Fallback xmlns="">
      <p:transition spd="slow" advTm="0">
        <p:random/>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022" y="206042"/>
            <a:ext cx="8229957" cy="857515"/>
          </a:xfrm>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022" y="1151690"/>
            <a:ext cx="4040594" cy="479970"/>
          </a:xfrm>
        </p:spPr>
        <p:txBody>
          <a:bodyPr anchor="b"/>
          <a:lstStyle>
            <a:lvl1pPr marL="0" indent="0">
              <a:buNone/>
              <a:defRPr sz="1800" b="1"/>
            </a:lvl1pPr>
            <a:lvl2pPr marL="342900" indent="0">
              <a:buNone/>
              <a:defRPr sz="1500" b="1"/>
            </a:lvl2pPr>
            <a:lvl3pPr marL="685165" indent="0">
              <a:buNone/>
              <a:defRPr sz="1350" b="1"/>
            </a:lvl3pPr>
            <a:lvl4pPr marL="1028065" indent="0">
              <a:buNone/>
              <a:defRPr sz="1200" b="1"/>
            </a:lvl4pPr>
            <a:lvl5pPr marL="1370965" indent="0">
              <a:buNone/>
              <a:defRPr sz="1200" b="1"/>
            </a:lvl5pPr>
            <a:lvl6pPr marL="1713865" indent="0">
              <a:buNone/>
              <a:defRPr sz="1200" b="1"/>
            </a:lvl6pPr>
            <a:lvl7pPr marL="2056130" indent="0">
              <a:buNone/>
              <a:defRPr sz="1200" b="1"/>
            </a:lvl7pPr>
            <a:lvl8pPr marL="2399030" indent="0">
              <a:buNone/>
              <a:defRPr sz="1200" b="1"/>
            </a:lvl8pPr>
            <a:lvl9pPr marL="2741930" indent="0">
              <a:buNone/>
              <a:defRPr sz="1200" b="1"/>
            </a:lvl9pPr>
          </a:lstStyle>
          <a:p>
            <a:pPr lvl="0"/>
            <a:r>
              <a:rPr lang="zh-CN" altLang="en-US" smtClean="0"/>
              <a:t>单击此处编辑母版文本样式</a:t>
            </a:r>
          </a:p>
        </p:txBody>
      </p:sp>
      <p:sp>
        <p:nvSpPr>
          <p:cNvPr id="4" name="内容占位符 3"/>
          <p:cNvSpPr>
            <a:spLocks noGrp="1"/>
          </p:cNvSpPr>
          <p:nvPr>
            <p:ph sz="half" idx="2"/>
          </p:nvPr>
        </p:nvSpPr>
        <p:spPr>
          <a:xfrm>
            <a:off x="457022" y="1631660"/>
            <a:ext cx="4040594" cy="2964381"/>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196" y="1151690"/>
            <a:ext cx="4041783" cy="479970"/>
          </a:xfrm>
        </p:spPr>
        <p:txBody>
          <a:bodyPr anchor="b"/>
          <a:lstStyle>
            <a:lvl1pPr marL="0" indent="0">
              <a:buNone/>
              <a:defRPr sz="1800" b="1"/>
            </a:lvl1pPr>
            <a:lvl2pPr marL="342900" indent="0">
              <a:buNone/>
              <a:defRPr sz="1500" b="1"/>
            </a:lvl2pPr>
            <a:lvl3pPr marL="685165" indent="0">
              <a:buNone/>
              <a:defRPr sz="1350" b="1"/>
            </a:lvl3pPr>
            <a:lvl4pPr marL="1028065" indent="0">
              <a:buNone/>
              <a:defRPr sz="1200" b="1"/>
            </a:lvl4pPr>
            <a:lvl5pPr marL="1370965" indent="0">
              <a:buNone/>
              <a:defRPr sz="1200" b="1"/>
            </a:lvl5pPr>
            <a:lvl6pPr marL="1713865" indent="0">
              <a:buNone/>
              <a:defRPr sz="1200" b="1"/>
            </a:lvl6pPr>
            <a:lvl7pPr marL="2056130" indent="0">
              <a:buNone/>
              <a:defRPr sz="1200" b="1"/>
            </a:lvl7pPr>
            <a:lvl8pPr marL="2399030" indent="0">
              <a:buNone/>
              <a:defRPr sz="1200" b="1"/>
            </a:lvl8pPr>
            <a:lvl9pPr marL="2741930" indent="0">
              <a:buNone/>
              <a:defRPr sz="1200" b="1"/>
            </a:lvl9pPr>
          </a:lstStyle>
          <a:p>
            <a:pPr lvl="0"/>
            <a:r>
              <a:rPr lang="zh-CN" altLang="en-US" smtClean="0"/>
              <a:t>单击此处编辑母版文本样式</a:t>
            </a:r>
          </a:p>
        </p:txBody>
      </p:sp>
      <p:sp>
        <p:nvSpPr>
          <p:cNvPr id="6" name="内容占位符 5"/>
          <p:cNvSpPr>
            <a:spLocks noGrp="1"/>
          </p:cNvSpPr>
          <p:nvPr>
            <p:ph sz="quarter" idx="4"/>
          </p:nvPr>
        </p:nvSpPr>
        <p:spPr>
          <a:xfrm>
            <a:off x="4645196" y="1631660"/>
            <a:ext cx="4041783" cy="2964381"/>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8" name="矩形 7"/>
          <p:cNvSpPr/>
          <p:nvPr userDrawn="1"/>
        </p:nvSpPr>
        <p:spPr>
          <a:xfrm>
            <a:off x="7425342" y="4854284"/>
            <a:ext cx="775136" cy="246221"/>
          </a:xfrm>
          <a:prstGeom prst="rect">
            <a:avLst/>
          </a:prstGeom>
        </p:spPr>
        <p:txBody>
          <a:bodyPr wrap="square">
            <a:spAutoFit/>
          </a:bodyPr>
          <a:lstStyle/>
          <a:p>
            <a:pPr defTabSz="914400"/>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模板下载：</a:t>
            </a:r>
            <a:r>
              <a:rPr lang="en-US" altLang="zh-CN" sz="100" dirty="0">
                <a:solidFill>
                  <a:prstClr val="white"/>
                </a:solidFill>
                <a:latin typeface="Calibri" panose="020F0502020204030204"/>
                <a:ea typeface="宋体" panose="02010600030101010101" pitchFamily="2" charset="-122"/>
              </a:rPr>
              <a:t>www.1ppt.com/moban/     </a:t>
            </a:r>
            <a:r>
              <a:rPr lang="zh-CN" altLang="en-US" sz="100" dirty="0">
                <a:solidFill>
                  <a:prstClr val="white"/>
                </a:solidFill>
                <a:latin typeface="Calibri" panose="020F0502020204030204"/>
                <a:ea typeface="宋体" panose="02010600030101010101" pitchFamily="2" charset="-122"/>
              </a:rPr>
              <a:t>行业</a:t>
            </a:r>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模板：</a:t>
            </a:r>
            <a:r>
              <a:rPr lang="en-US" altLang="zh-CN" sz="100" dirty="0">
                <a:solidFill>
                  <a:prstClr val="white"/>
                </a:solidFill>
                <a:latin typeface="Calibri" panose="020F0502020204030204"/>
                <a:ea typeface="宋体" panose="02010600030101010101" pitchFamily="2" charset="-122"/>
              </a:rPr>
              <a:t>www.1ppt.com/hangye/ </a:t>
            </a:r>
          </a:p>
          <a:p>
            <a:pPr defTabSz="914400"/>
            <a:r>
              <a:rPr lang="zh-CN" altLang="en-US" sz="100" dirty="0">
                <a:solidFill>
                  <a:prstClr val="white"/>
                </a:solidFill>
                <a:latin typeface="Calibri" panose="020F0502020204030204"/>
                <a:ea typeface="宋体" panose="02010600030101010101" pitchFamily="2" charset="-122"/>
              </a:rPr>
              <a:t>节日</a:t>
            </a:r>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模板：</a:t>
            </a:r>
            <a:r>
              <a:rPr lang="en-US" altLang="zh-CN" sz="100" dirty="0">
                <a:solidFill>
                  <a:prstClr val="white"/>
                </a:solidFill>
                <a:latin typeface="Calibri" panose="020F0502020204030204"/>
                <a:ea typeface="宋体" panose="02010600030101010101" pitchFamily="2" charset="-122"/>
              </a:rPr>
              <a:t>www.1ppt.com/jieri/           PPT</a:t>
            </a:r>
            <a:r>
              <a:rPr lang="zh-CN" altLang="en-US" sz="100" dirty="0">
                <a:solidFill>
                  <a:prstClr val="white"/>
                </a:solidFill>
                <a:latin typeface="Calibri" panose="020F0502020204030204"/>
                <a:ea typeface="宋体" panose="02010600030101010101" pitchFamily="2" charset="-122"/>
              </a:rPr>
              <a:t>素材下载：</a:t>
            </a:r>
            <a:r>
              <a:rPr lang="en-US" altLang="zh-CN" sz="100" dirty="0">
                <a:solidFill>
                  <a:prstClr val="white"/>
                </a:solidFill>
                <a:latin typeface="Calibri" panose="020F0502020204030204"/>
                <a:ea typeface="宋体" panose="02010600030101010101" pitchFamily="2" charset="-122"/>
              </a:rPr>
              <a:t>www.1ppt.com/sucai/</a:t>
            </a:r>
          </a:p>
          <a:p>
            <a:pPr defTabSz="914400"/>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背景图片：</a:t>
            </a:r>
            <a:r>
              <a:rPr lang="en-US" altLang="zh-CN" sz="100" dirty="0">
                <a:solidFill>
                  <a:prstClr val="white"/>
                </a:solidFill>
                <a:latin typeface="Calibri" panose="020F0502020204030204"/>
                <a:ea typeface="宋体" panose="02010600030101010101" pitchFamily="2" charset="-122"/>
              </a:rPr>
              <a:t>www.1ppt.com/beijing/      PPT</a:t>
            </a:r>
            <a:r>
              <a:rPr lang="zh-CN" altLang="en-US" sz="100" dirty="0">
                <a:solidFill>
                  <a:prstClr val="white"/>
                </a:solidFill>
                <a:latin typeface="Calibri" panose="020F0502020204030204"/>
                <a:ea typeface="宋体" panose="02010600030101010101" pitchFamily="2" charset="-122"/>
              </a:rPr>
              <a:t>图表下载：</a:t>
            </a:r>
            <a:r>
              <a:rPr lang="en-US" altLang="zh-CN" sz="100" dirty="0">
                <a:solidFill>
                  <a:prstClr val="white"/>
                </a:solidFill>
                <a:latin typeface="Calibri" panose="020F0502020204030204"/>
                <a:ea typeface="宋体" panose="02010600030101010101" pitchFamily="2" charset="-122"/>
              </a:rPr>
              <a:t>www.1ppt.com/tubiao/      </a:t>
            </a:r>
          </a:p>
          <a:p>
            <a:pPr defTabSz="914400"/>
            <a:r>
              <a:rPr lang="zh-CN" altLang="en-US" sz="100" dirty="0">
                <a:solidFill>
                  <a:prstClr val="white"/>
                </a:solidFill>
                <a:latin typeface="Calibri" panose="020F0502020204030204"/>
                <a:ea typeface="宋体" panose="02010600030101010101" pitchFamily="2" charset="-122"/>
              </a:rPr>
              <a:t>优秀</a:t>
            </a:r>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下载：</a:t>
            </a:r>
            <a:r>
              <a:rPr lang="en-US" altLang="zh-CN" sz="100" dirty="0">
                <a:solidFill>
                  <a:prstClr val="white"/>
                </a:solidFill>
                <a:latin typeface="Calibri" panose="020F0502020204030204"/>
                <a:ea typeface="宋体" panose="02010600030101010101" pitchFamily="2" charset="-122"/>
              </a:rPr>
              <a:t>www.1ppt.com/xiazai/        PPT</a:t>
            </a:r>
            <a:r>
              <a:rPr lang="zh-CN" altLang="en-US" sz="100" dirty="0">
                <a:solidFill>
                  <a:prstClr val="white"/>
                </a:solidFill>
                <a:latin typeface="Calibri" panose="020F0502020204030204"/>
                <a:ea typeface="宋体" panose="02010600030101010101" pitchFamily="2" charset="-122"/>
              </a:rPr>
              <a:t>教程： </a:t>
            </a:r>
            <a:r>
              <a:rPr lang="en-US" altLang="zh-CN" sz="100" dirty="0">
                <a:solidFill>
                  <a:prstClr val="white"/>
                </a:solidFill>
                <a:latin typeface="Calibri" panose="020F0502020204030204"/>
                <a:ea typeface="宋体" panose="02010600030101010101" pitchFamily="2" charset="-122"/>
              </a:rPr>
              <a:t>www.1ppt.com/powerpoint/      </a:t>
            </a:r>
          </a:p>
          <a:p>
            <a:pPr defTabSz="914400"/>
            <a:r>
              <a:rPr lang="en-US" altLang="zh-CN" sz="100" dirty="0">
                <a:solidFill>
                  <a:prstClr val="white"/>
                </a:solidFill>
                <a:latin typeface="Calibri" panose="020F0502020204030204"/>
                <a:ea typeface="宋体" panose="02010600030101010101" pitchFamily="2" charset="-122"/>
              </a:rPr>
              <a:t>Word</a:t>
            </a:r>
            <a:r>
              <a:rPr lang="zh-CN" altLang="en-US" sz="100" dirty="0">
                <a:solidFill>
                  <a:prstClr val="white"/>
                </a:solidFill>
                <a:latin typeface="Calibri" panose="020F0502020204030204"/>
                <a:ea typeface="宋体" panose="02010600030101010101" pitchFamily="2" charset="-122"/>
              </a:rPr>
              <a:t>教程： </a:t>
            </a:r>
            <a:r>
              <a:rPr lang="en-US" altLang="zh-CN" sz="100" dirty="0">
                <a:solidFill>
                  <a:prstClr val="white"/>
                </a:solidFill>
                <a:latin typeface="Calibri" panose="020F0502020204030204"/>
                <a:ea typeface="宋体" panose="02010600030101010101" pitchFamily="2" charset="-122"/>
              </a:rPr>
              <a:t>www.1ppt.com/word/              Excel</a:t>
            </a:r>
            <a:r>
              <a:rPr lang="zh-CN" altLang="en-US" sz="100" dirty="0">
                <a:solidFill>
                  <a:prstClr val="white"/>
                </a:solidFill>
                <a:latin typeface="Calibri" panose="020F0502020204030204"/>
                <a:ea typeface="宋体" panose="02010600030101010101" pitchFamily="2" charset="-122"/>
              </a:rPr>
              <a:t>教程：</a:t>
            </a:r>
            <a:r>
              <a:rPr lang="en-US" altLang="zh-CN" sz="100" dirty="0">
                <a:solidFill>
                  <a:prstClr val="white"/>
                </a:solidFill>
                <a:latin typeface="Calibri" panose="020F0502020204030204"/>
                <a:ea typeface="宋体" panose="02010600030101010101" pitchFamily="2" charset="-122"/>
              </a:rPr>
              <a:t>www.1ppt.com/excel/  </a:t>
            </a:r>
          </a:p>
          <a:p>
            <a:pPr defTabSz="914400"/>
            <a:r>
              <a:rPr lang="zh-CN" altLang="en-US" sz="100" dirty="0">
                <a:solidFill>
                  <a:prstClr val="white"/>
                </a:solidFill>
                <a:latin typeface="Calibri" panose="020F0502020204030204"/>
                <a:ea typeface="宋体" panose="02010600030101010101" pitchFamily="2" charset="-122"/>
              </a:rPr>
              <a:t>资料下载：</a:t>
            </a:r>
            <a:r>
              <a:rPr lang="en-US" altLang="zh-CN" sz="100" dirty="0">
                <a:solidFill>
                  <a:prstClr val="white"/>
                </a:solidFill>
                <a:latin typeface="Calibri" panose="020F0502020204030204"/>
                <a:ea typeface="宋体" panose="02010600030101010101" pitchFamily="2" charset="-122"/>
              </a:rPr>
              <a:t>www.1ppt.com/ziliao/                PPT</a:t>
            </a:r>
            <a:r>
              <a:rPr lang="zh-CN" altLang="en-US" sz="100" dirty="0">
                <a:solidFill>
                  <a:prstClr val="white"/>
                </a:solidFill>
                <a:latin typeface="Calibri" panose="020F0502020204030204"/>
                <a:ea typeface="宋体" panose="02010600030101010101" pitchFamily="2" charset="-122"/>
              </a:rPr>
              <a:t>课件下载：</a:t>
            </a:r>
            <a:r>
              <a:rPr lang="en-US" altLang="zh-CN" sz="100" dirty="0">
                <a:solidFill>
                  <a:prstClr val="white"/>
                </a:solidFill>
                <a:latin typeface="Calibri" panose="020F0502020204030204"/>
                <a:ea typeface="宋体" panose="02010600030101010101" pitchFamily="2" charset="-122"/>
              </a:rPr>
              <a:t>www.1ppt.com/kejian/ </a:t>
            </a:r>
          </a:p>
          <a:p>
            <a:pPr defTabSz="914400"/>
            <a:r>
              <a:rPr lang="zh-CN" altLang="en-US" sz="100" dirty="0">
                <a:solidFill>
                  <a:prstClr val="white"/>
                </a:solidFill>
                <a:latin typeface="Calibri" panose="020F0502020204030204"/>
                <a:ea typeface="宋体" panose="02010600030101010101" pitchFamily="2" charset="-122"/>
              </a:rPr>
              <a:t>范文下载：</a:t>
            </a:r>
            <a:r>
              <a:rPr lang="en-US" altLang="zh-CN" sz="100" dirty="0">
                <a:solidFill>
                  <a:prstClr val="white"/>
                </a:solidFill>
                <a:latin typeface="Calibri" panose="020F0502020204030204"/>
                <a:ea typeface="宋体" panose="02010600030101010101" pitchFamily="2" charset="-122"/>
              </a:rPr>
              <a:t>www.1ppt.com/fanwen/             </a:t>
            </a:r>
            <a:r>
              <a:rPr lang="zh-CN" altLang="en-US" sz="100" dirty="0">
                <a:solidFill>
                  <a:prstClr val="white"/>
                </a:solidFill>
                <a:latin typeface="Calibri" panose="020F0502020204030204"/>
                <a:ea typeface="宋体" panose="02010600030101010101" pitchFamily="2" charset="-122"/>
              </a:rPr>
              <a:t>试卷下载：</a:t>
            </a:r>
            <a:r>
              <a:rPr lang="en-US" altLang="zh-CN" sz="100" dirty="0">
                <a:solidFill>
                  <a:prstClr val="white"/>
                </a:solidFill>
                <a:latin typeface="Calibri" panose="020F0502020204030204"/>
                <a:ea typeface="宋体" panose="02010600030101010101" pitchFamily="2" charset="-122"/>
              </a:rPr>
              <a:t>www.1ppt.com/shiti/  </a:t>
            </a:r>
          </a:p>
          <a:p>
            <a:pPr defTabSz="914400"/>
            <a:r>
              <a:rPr lang="zh-CN" altLang="en-US" sz="100" dirty="0">
                <a:solidFill>
                  <a:prstClr val="white"/>
                </a:solidFill>
                <a:latin typeface="Calibri" panose="020F0502020204030204"/>
                <a:ea typeface="宋体" panose="02010600030101010101" pitchFamily="2" charset="-122"/>
              </a:rPr>
              <a:t>教案下载：</a:t>
            </a:r>
            <a:r>
              <a:rPr lang="en-US" altLang="zh-CN" sz="100" dirty="0">
                <a:solidFill>
                  <a:prstClr val="white"/>
                </a:solidFill>
                <a:latin typeface="Calibri" panose="020F0502020204030204"/>
                <a:ea typeface="宋体" panose="02010600030101010101" pitchFamily="2" charset="-122"/>
              </a:rPr>
              <a:t>www.1ppt.com/jiaoan/  </a:t>
            </a:r>
            <a:r>
              <a:rPr lang="en-US" altLang="zh-CN" sz="100" dirty="0" smtClean="0">
                <a:solidFill>
                  <a:prstClr val="white"/>
                </a:solidFill>
                <a:latin typeface="Calibri" panose="020F0502020204030204"/>
                <a:ea typeface="宋体" panose="02010600030101010101" pitchFamily="2" charset="-122"/>
              </a:rPr>
              <a:t>      </a:t>
            </a:r>
            <a:endParaRPr lang="en-US" altLang="zh-CN" sz="100" dirty="0">
              <a:solidFill>
                <a:prstClr val="white"/>
              </a:solidFill>
              <a:latin typeface="Calibri" panose="020F0502020204030204"/>
              <a:ea typeface="宋体" panose="02010600030101010101" pitchFamily="2" charset="-122"/>
            </a:endParaRPr>
          </a:p>
          <a:p>
            <a:pPr defTabSz="914400"/>
            <a:r>
              <a:rPr lang="zh-CN" altLang="en-US" sz="100" dirty="0" smtClean="0">
                <a:solidFill>
                  <a:prstClr val="white"/>
                </a:solidFill>
                <a:latin typeface="Calibri" panose="020F0502020204030204"/>
                <a:ea typeface="宋体" panose="02010600030101010101" pitchFamily="2" charset="-122"/>
              </a:rPr>
              <a:t>字体下载：</a:t>
            </a:r>
            <a:r>
              <a:rPr lang="en-US" altLang="zh-CN" sz="100" dirty="0" smtClean="0">
                <a:solidFill>
                  <a:prstClr val="white"/>
                </a:solidFill>
                <a:latin typeface="Calibri" panose="020F0502020204030204"/>
                <a:ea typeface="宋体" panose="02010600030101010101" pitchFamily="2" charset="-122"/>
              </a:rPr>
              <a:t>www.1ppt.com/ziti/</a:t>
            </a:r>
            <a:endParaRPr lang="en-US" altLang="zh-CN" sz="100" dirty="0">
              <a:solidFill>
                <a:prstClr val="white"/>
              </a:solidFill>
              <a:latin typeface="Calibri" panose="020F0502020204030204"/>
              <a:ea typeface="宋体" panose="02010600030101010101" pitchFamily="2" charset="-122"/>
            </a:endParaRPr>
          </a:p>
          <a:p>
            <a:pPr defTabSz="914400"/>
            <a:r>
              <a:rPr lang="en-US" altLang="zh-CN" sz="100" dirty="0">
                <a:solidFill>
                  <a:prstClr val="white"/>
                </a:solidFill>
                <a:latin typeface="Calibri" panose="020F0502020204030204"/>
                <a:ea typeface="宋体" panose="02010600030101010101" pitchFamily="2" charset="-122"/>
              </a:rPr>
              <a:t> </a:t>
            </a:r>
            <a:endParaRPr lang="zh-CN" altLang="en-US" sz="100" dirty="0">
              <a:solidFill>
                <a:prstClr val="white"/>
              </a:solidFill>
              <a:latin typeface="Calibri" panose="020F0502020204030204"/>
              <a:ea typeface="宋体" panose="02010600030101010101" pitchFamily="2" charset="-122"/>
            </a:endParaRPr>
          </a:p>
        </p:txBody>
      </p:sp>
    </p:spTree>
  </p:cSld>
  <p:clrMapOvr>
    <a:masterClrMapping/>
  </p:clrMapOvr>
  <mc:AlternateContent xmlns:mc="http://schemas.openxmlformats.org/markup-compatibility/2006" xmlns:p14="http://schemas.microsoft.com/office/powerpoint/2010/main">
    <mc:Choice Requires="p14">
      <p:transition spd="slow" p14:dur="1500" advTm="0">
        <p:random/>
      </p:transition>
    </mc:Choice>
    <mc:Fallback xmlns="">
      <p:transition spd="slow" advTm="0">
        <p:random/>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500" advTm="0">
        <p:random/>
      </p:transition>
    </mc:Choice>
    <mc:Fallback xmlns="">
      <p:transition spd="slow" advTm="0">
        <p:random/>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空白">
    <p:bg>
      <p:bgPr>
        <a:solidFill>
          <a:schemeClr val="accent2"/>
        </a:solidFill>
        <a:effectLst/>
      </p:bgPr>
    </p:bg>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slow" p14:dur="1500" advTm="0">
        <p:random/>
      </p:transition>
    </mc:Choice>
    <mc:Fallback xmlns="">
      <p:transition spd="slow" advTm="0">
        <p:random/>
      </p:transition>
    </mc:Fallback>
  </mc:AlternateContent>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022" y="204851"/>
            <a:ext cx="3008724" cy="871807"/>
          </a:xfrm>
        </p:spPr>
        <p:txBody>
          <a:bodyPr anchor="b"/>
          <a:lstStyle>
            <a:lvl1pPr algn="l">
              <a:defRPr sz="15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242" y="204853"/>
            <a:ext cx="5111738" cy="4391190"/>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022" y="1076659"/>
            <a:ext cx="3008724" cy="3519383"/>
          </a:xfrm>
        </p:spPr>
        <p:txBody>
          <a:bodyPr/>
          <a:lstStyle>
            <a:lvl1pPr marL="0" indent="0">
              <a:buNone/>
              <a:defRPr sz="1050"/>
            </a:lvl1pPr>
            <a:lvl2pPr marL="342900" indent="0">
              <a:buNone/>
              <a:defRPr sz="900"/>
            </a:lvl2pPr>
            <a:lvl3pPr marL="685165" indent="0">
              <a:buNone/>
              <a:defRPr sz="750"/>
            </a:lvl3pPr>
            <a:lvl4pPr marL="1028065" indent="0">
              <a:buNone/>
              <a:defRPr sz="675"/>
            </a:lvl4pPr>
            <a:lvl5pPr marL="1370965" indent="0">
              <a:buNone/>
              <a:defRPr sz="675"/>
            </a:lvl5pPr>
            <a:lvl6pPr marL="1713865" indent="0">
              <a:buNone/>
              <a:defRPr sz="675"/>
            </a:lvl6pPr>
            <a:lvl7pPr marL="2056130" indent="0">
              <a:buNone/>
              <a:defRPr sz="675"/>
            </a:lvl7pPr>
            <a:lvl8pPr marL="2399030" indent="0">
              <a:buNone/>
              <a:defRPr sz="675"/>
            </a:lvl8pPr>
            <a:lvl9pPr marL="2741930" indent="0">
              <a:buNone/>
              <a:defRPr sz="675"/>
            </a:lvl9pPr>
          </a:lstStyle>
          <a:p>
            <a:pPr lvl="0"/>
            <a:r>
              <a:rPr lang="zh-CN" altLang="en-US" smtClean="0"/>
              <a:t>单击此处编辑母版文本样式</a:t>
            </a:r>
          </a:p>
        </p:txBody>
      </p:sp>
    </p:spTree>
  </p:cSld>
  <p:clrMapOvr>
    <a:masterClrMapping/>
  </p:clrMapOvr>
  <mc:AlternateContent xmlns:mc="http://schemas.openxmlformats.org/markup-compatibility/2006" xmlns:p14="http://schemas.microsoft.com/office/powerpoint/2010/main">
    <mc:Choice Requires="p14">
      <p:transition spd="slow" p14:dur="1500" advTm="0">
        <p:random/>
      </p:transition>
    </mc:Choice>
    <mc:Fallback xmlns="">
      <p:transition spd="slow" advTm="0">
        <p:random/>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ED213BF9-2C63-42AA-BA6C-67E1412DA37E}" type="datetimeFigureOut">
              <a:rPr lang="zh-CN" altLang="en-US" smtClean="0"/>
              <a:t>2021/11/3</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1C82B4B2-DDA9-4394-A6AD-947A4CE2D7F7}"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500" advTm="0">
        <p:random/>
      </p:transition>
    </mc:Choice>
    <mc:Fallback xmlns="">
      <p:transition spd="slow" advTm="0">
        <p:random/>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383" y="3601561"/>
            <a:ext cx="5486638" cy="425185"/>
          </a:xfrm>
        </p:spPr>
        <p:txBody>
          <a:bodyPr anchor="b"/>
          <a:lstStyle>
            <a:lvl1pPr algn="l">
              <a:defRPr sz="15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383" y="459723"/>
            <a:ext cx="5486638" cy="3087053"/>
          </a:xfrm>
        </p:spPr>
        <p:txBody>
          <a:bodyPr vert="horz" wrap="square" lIns="91440" tIns="45720" rIns="91440" bIns="45720" numCol="1" anchor="t" anchorCtr="0" compatLnSpc="1"/>
          <a:lstStyle>
            <a:lvl1pPr marL="0" indent="0">
              <a:buNone/>
              <a:defRPr sz="2400"/>
            </a:lvl1pPr>
            <a:lvl2pPr marL="342900" indent="0">
              <a:buNone/>
              <a:defRPr sz="2100"/>
            </a:lvl2pPr>
            <a:lvl3pPr marL="685165" indent="0">
              <a:buNone/>
              <a:defRPr sz="1800"/>
            </a:lvl3pPr>
            <a:lvl4pPr marL="1028065" indent="0">
              <a:buNone/>
              <a:defRPr sz="1500"/>
            </a:lvl4pPr>
            <a:lvl5pPr marL="1370965" indent="0">
              <a:buNone/>
              <a:defRPr sz="1500"/>
            </a:lvl5pPr>
            <a:lvl6pPr marL="1713865" indent="0">
              <a:buNone/>
              <a:defRPr sz="1500"/>
            </a:lvl6pPr>
            <a:lvl7pPr marL="2056130" indent="0">
              <a:buNone/>
              <a:defRPr sz="1500"/>
            </a:lvl7pPr>
            <a:lvl8pPr marL="2399030" indent="0">
              <a:buNone/>
              <a:defRPr sz="1500"/>
            </a:lvl8pPr>
            <a:lvl9pPr marL="2741930" indent="0">
              <a:buNone/>
              <a:defRPr sz="1500"/>
            </a:lvl9pPr>
          </a:lstStyle>
          <a:p>
            <a:pPr marL="0" marR="0" lvl="0" indent="0" algn="l" defTabSz="685165" rtl="0" eaLnBrk="1" fontAlgn="base" latinLnBrk="0" hangingPunct="1">
              <a:lnSpc>
                <a:spcPct val="100000"/>
              </a:lnSpc>
              <a:spcBef>
                <a:spcPct val="20000"/>
              </a:spcBef>
              <a:spcAft>
                <a:spcPct val="0"/>
              </a:spcAft>
              <a:buClrTx/>
              <a:buSzTx/>
              <a:buFontTx/>
              <a:buNone/>
              <a:defRPr/>
            </a:pPr>
            <a:endParaRPr kumimoji="0" lang="zh-CN" altLang="en-US" sz="2400" b="0" i="0" u="none" strike="noStrike" kern="0" cap="none" spc="0" normalizeH="0" baseline="0" noProof="0">
              <a:ln>
                <a:noFill/>
              </a:ln>
              <a:solidFill>
                <a:schemeClr val="accent3"/>
              </a:solidFill>
              <a:effectLst/>
              <a:uLnTx/>
              <a:uFillTx/>
              <a:latin typeface="+mn-lt"/>
              <a:ea typeface="+mn-ea"/>
              <a:cs typeface="+mn-cs"/>
            </a:endParaRPr>
          </a:p>
        </p:txBody>
      </p:sp>
      <p:sp>
        <p:nvSpPr>
          <p:cNvPr id="4" name="文本占位符 3"/>
          <p:cNvSpPr>
            <a:spLocks noGrp="1"/>
          </p:cNvSpPr>
          <p:nvPr>
            <p:ph type="body" sz="half" idx="2"/>
          </p:nvPr>
        </p:nvSpPr>
        <p:spPr>
          <a:xfrm>
            <a:off x="1792383" y="4026746"/>
            <a:ext cx="5486638" cy="603833"/>
          </a:xfrm>
        </p:spPr>
        <p:txBody>
          <a:bodyPr/>
          <a:lstStyle>
            <a:lvl1pPr marL="0" indent="0">
              <a:buNone/>
              <a:defRPr sz="1050"/>
            </a:lvl1pPr>
            <a:lvl2pPr marL="342900" indent="0">
              <a:buNone/>
              <a:defRPr sz="900"/>
            </a:lvl2pPr>
            <a:lvl3pPr marL="685165" indent="0">
              <a:buNone/>
              <a:defRPr sz="750"/>
            </a:lvl3pPr>
            <a:lvl4pPr marL="1028065" indent="0">
              <a:buNone/>
              <a:defRPr sz="675"/>
            </a:lvl4pPr>
            <a:lvl5pPr marL="1370965" indent="0">
              <a:buNone/>
              <a:defRPr sz="675"/>
            </a:lvl5pPr>
            <a:lvl6pPr marL="1713865" indent="0">
              <a:buNone/>
              <a:defRPr sz="675"/>
            </a:lvl6pPr>
            <a:lvl7pPr marL="2056130" indent="0">
              <a:buNone/>
              <a:defRPr sz="675"/>
            </a:lvl7pPr>
            <a:lvl8pPr marL="2399030" indent="0">
              <a:buNone/>
              <a:defRPr sz="675"/>
            </a:lvl8pPr>
            <a:lvl9pPr marL="2741930" indent="0">
              <a:buNone/>
              <a:defRPr sz="675"/>
            </a:lvl9pPr>
          </a:lstStyle>
          <a:p>
            <a:pPr lvl="0"/>
            <a:r>
              <a:rPr lang="zh-CN" altLang="en-US" smtClean="0"/>
              <a:t>单击此处编辑母版文本样式</a:t>
            </a:r>
          </a:p>
        </p:txBody>
      </p:sp>
    </p:spTree>
  </p:cSld>
  <p:clrMapOvr>
    <a:masterClrMapping/>
  </p:clrMapOvr>
  <mc:AlternateContent xmlns:mc="http://schemas.openxmlformats.org/markup-compatibility/2006" xmlns:p14="http://schemas.microsoft.com/office/powerpoint/2010/main">
    <mc:Choice Requires="p14">
      <p:transition spd="slow" p14:dur="1500" advTm="0">
        <p:random/>
      </p:transition>
    </mc:Choice>
    <mc:Fallback xmlns="">
      <p:transition spd="slow" advTm="0">
        <p:random/>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500" advTm="0">
        <p:random/>
      </p:transition>
    </mc:Choice>
    <mc:Fallback xmlns="">
      <p:transition spd="slow" advTm="0">
        <p:random/>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30382" y="681248"/>
            <a:ext cx="2056597" cy="3914793"/>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022" y="681248"/>
            <a:ext cx="6059105" cy="3914793"/>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500" advTm="0">
        <p:random/>
      </p:transition>
    </mc:Choice>
    <mc:Fallback xmlns="">
      <p:transition spd="slow" advTm="0">
        <p:random/>
      </p:transition>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preserve="1" userDrawn="1">
  <p:cSld name="1_标题幻灯片">
    <p:bg>
      <p:bgPr>
        <a:solidFill>
          <a:schemeClr val="accent2"/>
        </a:solidFill>
        <a:effectLst/>
      </p:bgPr>
    </p:bg>
    <p:spTree>
      <p:nvGrpSpPr>
        <p:cNvPr id="1" name=""/>
        <p:cNvGrpSpPr/>
        <p:nvPr/>
      </p:nvGrpSpPr>
      <p:grpSpPr>
        <a:xfrm>
          <a:off x="0" y="0"/>
          <a:ext cx="0" cy="0"/>
          <a:chOff x="0" y="0"/>
          <a:chExt cx="0" cy="0"/>
        </a:xfrm>
      </p:grpSpPr>
      <p:pic>
        <p:nvPicPr>
          <p:cNvPr id="19" name="Picture 18" descr="PPECLOGO-eff2-1-3"/>
          <p:cNvPicPr>
            <a:picLocks noChangeAspect="1"/>
          </p:cNvPicPr>
          <p:nvPr userDrawn="1"/>
        </p:nvPicPr>
        <p:blipFill>
          <a:blip r:embed="rId2" cstate="screen"/>
          <a:stretch>
            <a:fillRect/>
          </a:stretch>
        </p:blipFill>
        <p:spPr>
          <a:xfrm>
            <a:off x="7305443" y="2585645"/>
            <a:ext cx="211821" cy="177458"/>
          </a:xfrm>
          <a:prstGeom prst="rect">
            <a:avLst/>
          </a:prstGeom>
          <a:noFill/>
          <a:ln w="9525">
            <a:noFill/>
          </a:ln>
        </p:spPr>
      </p:pic>
      <p:pic>
        <p:nvPicPr>
          <p:cNvPr id="18" name="Picture 17" descr="PPECLOGO-eff2-1-3"/>
          <p:cNvPicPr>
            <a:picLocks noChangeAspect="1"/>
          </p:cNvPicPr>
          <p:nvPr userDrawn="1"/>
        </p:nvPicPr>
        <p:blipFill>
          <a:blip r:embed="rId3" cstate="screen"/>
          <a:stretch>
            <a:fillRect/>
          </a:stretch>
        </p:blipFill>
        <p:spPr>
          <a:xfrm>
            <a:off x="6927021" y="2183090"/>
            <a:ext cx="270131" cy="226289"/>
          </a:xfrm>
          <a:prstGeom prst="rect">
            <a:avLst/>
          </a:prstGeom>
          <a:noFill/>
          <a:ln w="9525">
            <a:noFill/>
          </a:ln>
        </p:spPr>
      </p:pic>
      <p:pic>
        <p:nvPicPr>
          <p:cNvPr id="17" name="Picture 16" descr="PPECLOGO-eff2-1-4"/>
          <p:cNvPicPr>
            <a:picLocks noChangeAspect="1"/>
          </p:cNvPicPr>
          <p:nvPr userDrawn="1"/>
        </p:nvPicPr>
        <p:blipFill>
          <a:blip r:embed="rId4"/>
          <a:stretch>
            <a:fillRect/>
          </a:stretch>
        </p:blipFill>
        <p:spPr>
          <a:xfrm>
            <a:off x="6386758" y="2495130"/>
            <a:ext cx="527172" cy="439476"/>
          </a:xfrm>
          <a:prstGeom prst="rect">
            <a:avLst/>
          </a:prstGeom>
          <a:noFill/>
          <a:ln w="9525">
            <a:noFill/>
          </a:ln>
        </p:spPr>
      </p:pic>
      <p:pic>
        <p:nvPicPr>
          <p:cNvPr id="16" name="Picture 15" descr="PPECLOGO-eff2-1-3"/>
          <p:cNvPicPr>
            <a:picLocks noChangeAspect="1"/>
          </p:cNvPicPr>
          <p:nvPr userDrawn="1"/>
        </p:nvPicPr>
        <p:blipFill>
          <a:blip r:embed="rId5"/>
          <a:stretch>
            <a:fillRect/>
          </a:stretch>
        </p:blipFill>
        <p:spPr>
          <a:xfrm>
            <a:off x="2986913" y="2090193"/>
            <a:ext cx="327252" cy="273928"/>
          </a:xfrm>
          <a:prstGeom prst="rect">
            <a:avLst/>
          </a:prstGeom>
          <a:noFill/>
          <a:ln w="9525">
            <a:noFill/>
          </a:ln>
        </p:spPr>
      </p:pic>
      <p:pic>
        <p:nvPicPr>
          <p:cNvPr id="15" name="Picture 14" descr="PPECLOGO-eff2-1-2"/>
          <p:cNvPicPr>
            <a:picLocks noChangeAspect="1"/>
          </p:cNvPicPr>
          <p:nvPr userDrawn="1"/>
        </p:nvPicPr>
        <p:blipFill>
          <a:blip r:embed="rId6"/>
          <a:stretch>
            <a:fillRect/>
          </a:stretch>
        </p:blipFill>
        <p:spPr>
          <a:xfrm>
            <a:off x="1539867" y="2097338"/>
            <a:ext cx="1273306" cy="1071893"/>
          </a:xfrm>
          <a:prstGeom prst="rect">
            <a:avLst/>
          </a:prstGeom>
          <a:noFill/>
          <a:ln w="9525">
            <a:noFill/>
          </a:ln>
        </p:spPr>
      </p:pic>
      <p:pic>
        <p:nvPicPr>
          <p:cNvPr id="14" name="Picture 13" descr="PPECLOGO-eff-0-1"/>
          <p:cNvPicPr>
            <a:picLocks noChangeAspect="1"/>
          </p:cNvPicPr>
          <p:nvPr userDrawn="1"/>
        </p:nvPicPr>
        <p:blipFill>
          <a:blip r:embed="rId7" cstate="screen"/>
          <a:stretch>
            <a:fillRect/>
          </a:stretch>
        </p:blipFill>
        <p:spPr>
          <a:xfrm>
            <a:off x="8438328" y="1774579"/>
            <a:ext cx="391511" cy="294176"/>
          </a:xfrm>
          <a:prstGeom prst="rect">
            <a:avLst/>
          </a:prstGeom>
          <a:noFill/>
          <a:ln w="9525">
            <a:noFill/>
          </a:ln>
        </p:spPr>
      </p:pic>
      <p:pic>
        <p:nvPicPr>
          <p:cNvPr id="13" name="Picture 12" descr="PPECLOGO-eff-0-1"/>
          <p:cNvPicPr>
            <a:picLocks noChangeAspect="1"/>
          </p:cNvPicPr>
          <p:nvPr userDrawn="1"/>
        </p:nvPicPr>
        <p:blipFill>
          <a:blip r:embed="rId7" cstate="screen"/>
          <a:stretch>
            <a:fillRect/>
          </a:stretch>
        </p:blipFill>
        <p:spPr>
          <a:xfrm>
            <a:off x="5954786" y="2719037"/>
            <a:ext cx="391512" cy="295366"/>
          </a:xfrm>
          <a:prstGeom prst="rect">
            <a:avLst/>
          </a:prstGeom>
          <a:noFill/>
          <a:ln w="9525">
            <a:noFill/>
          </a:ln>
        </p:spPr>
      </p:pic>
      <p:pic>
        <p:nvPicPr>
          <p:cNvPr id="12" name="Picture 11" descr="PPECLOGO-eff-5-4"/>
          <p:cNvPicPr>
            <a:picLocks noChangeAspect="1"/>
          </p:cNvPicPr>
          <p:nvPr userDrawn="1"/>
        </p:nvPicPr>
        <p:blipFill>
          <a:blip r:embed="rId8" cstate="screen"/>
          <a:stretch>
            <a:fillRect/>
          </a:stretch>
        </p:blipFill>
        <p:spPr>
          <a:xfrm>
            <a:off x="7411352" y="2044935"/>
            <a:ext cx="837764" cy="638372"/>
          </a:xfrm>
          <a:prstGeom prst="rect">
            <a:avLst/>
          </a:prstGeom>
          <a:noFill/>
          <a:ln w="9525">
            <a:noFill/>
          </a:ln>
        </p:spPr>
      </p:pic>
      <p:pic>
        <p:nvPicPr>
          <p:cNvPr id="11" name="Picture 10" descr="PPECLOGO-eff-5-2"/>
          <p:cNvPicPr>
            <a:picLocks noChangeAspect="1"/>
          </p:cNvPicPr>
          <p:nvPr userDrawn="1"/>
        </p:nvPicPr>
        <p:blipFill>
          <a:blip r:embed="rId9" cstate="screen"/>
          <a:stretch>
            <a:fillRect/>
          </a:stretch>
        </p:blipFill>
        <p:spPr>
          <a:xfrm>
            <a:off x="4012698" y="2585645"/>
            <a:ext cx="1375646" cy="1076657"/>
          </a:xfrm>
          <a:prstGeom prst="rect">
            <a:avLst/>
          </a:prstGeom>
          <a:noFill/>
          <a:ln w="9525">
            <a:noFill/>
          </a:ln>
        </p:spPr>
      </p:pic>
      <p:pic>
        <p:nvPicPr>
          <p:cNvPr id="10" name="Picture 9" descr="PPECLOGO-eff-5-4"/>
          <p:cNvPicPr>
            <a:picLocks noChangeAspect="1"/>
          </p:cNvPicPr>
          <p:nvPr userDrawn="1"/>
        </p:nvPicPr>
        <p:blipFill>
          <a:blip r:embed="rId10" cstate="screen"/>
          <a:stretch>
            <a:fillRect/>
          </a:stretch>
        </p:blipFill>
        <p:spPr>
          <a:xfrm>
            <a:off x="2445461" y="2405805"/>
            <a:ext cx="1107894" cy="843223"/>
          </a:xfrm>
          <a:prstGeom prst="rect">
            <a:avLst/>
          </a:prstGeom>
          <a:noFill/>
          <a:ln w="9525">
            <a:noFill/>
          </a:ln>
        </p:spPr>
      </p:pic>
      <p:pic>
        <p:nvPicPr>
          <p:cNvPr id="9" name="Picture 8" descr="PPECLOGO-eff-0-2"/>
          <p:cNvPicPr>
            <a:picLocks noChangeAspect="1"/>
          </p:cNvPicPr>
          <p:nvPr userDrawn="1"/>
        </p:nvPicPr>
        <p:blipFill>
          <a:blip r:embed="rId11" cstate="screen"/>
          <a:stretch>
            <a:fillRect/>
          </a:stretch>
        </p:blipFill>
        <p:spPr>
          <a:xfrm>
            <a:off x="3956768" y="1931790"/>
            <a:ext cx="736613" cy="563340"/>
          </a:xfrm>
          <a:prstGeom prst="rect">
            <a:avLst/>
          </a:prstGeom>
          <a:noFill/>
          <a:ln w="9525">
            <a:noFill/>
          </a:ln>
        </p:spPr>
      </p:pic>
      <p:pic>
        <p:nvPicPr>
          <p:cNvPr id="8" name="Picture 6" descr="PPECLOGO-eff-0-1"/>
          <p:cNvPicPr>
            <a:picLocks noChangeAspect="1"/>
          </p:cNvPicPr>
          <p:nvPr userDrawn="1"/>
        </p:nvPicPr>
        <p:blipFill>
          <a:blip r:embed="rId12" cstate="screen"/>
          <a:stretch>
            <a:fillRect/>
          </a:stretch>
        </p:blipFill>
        <p:spPr>
          <a:xfrm>
            <a:off x="5529955" y="2178326"/>
            <a:ext cx="301071" cy="227479"/>
          </a:xfrm>
          <a:prstGeom prst="rect">
            <a:avLst/>
          </a:prstGeom>
          <a:noFill/>
          <a:ln w="9525">
            <a:noFill/>
          </a:ln>
        </p:spPr>
      </p:pic>
      <p:pic>
        <p:nvPicPr>
          <p:cNvPr id="7" name="Picture 5" descr="PPECLOGO-eff-0-1"/>
          <p:cNvPicPr>
            <a:picLocks noChangeAspect="1"/>
          </p:cNvPicPr>
          <p:nvPr userDrawn="1"/>
        </p:nvPicPr>
        <p:blipFill>
          <a:blip r:embed="rId13" cstate="screen"/>
          <a:stretch>
            <a:fillRect/>
          </a:stretch>
        </p:blipFill>
        <p:spPr>
          <a:xfrm>
            <a:off x="3348675" y="2828608"/>
            <a:ext cx="393892" cy="297748"/>
          </a:xfrm>
          <a:prstGeom prst="rect">
            <a:avLst/>
          </a:prstGeom>
          <a:noFill/>
          <a:ln w="9525">
            <a:noFill/>
          </a:ln>
        </p:spPr>
      </p:pic>
      <p:pic>
        <p:nvPicPr>
          <p:cNvPr id="6" name="Picture 4" descr="PPECLOGO-eff-0-3"/>
          <p:cNvPicPr>
            <a:picLocks noChangeAspect="1"/>
          </p:cNvPicPr>
          <p:nvPr userDrawn="1"/>
        </p:nvPicPr>
        <p:blipFill>
          <a:blip r:embed="rId14"/>
          <a:stretch>
            <a:fillRect/>
          </a:stretch>
        </p:blipFill>
        <p:spPr>
          <a:xfrm>
            <a:off x="779454" y="1086185"/>
            <a:ext cx="2259820" cy="1782916"/>
          </a:xfrm>
          <a:prstGeom prst="rect">
            <a:avLst/>
          </a:prstGeom>
          <a:noFill/>
          <a:ln w="9525">
            <a:noFill/>
          </a:ln>
        </p:spPr>
      </p:pic>
      <p:pic>
        <p:nvPicPr>
          <p:cNvPr id="5" name="Picture 3" descr="PPECLOGO-eff-0-2"/>
          <p:cNvPicPr>
            <a:picLocks noChangeAspect="1"/>
          </p:cNvPicPr>
          <p:nvPr userDrawn="1"/>
        </p:nvPicPr>
        <p:blipFill>
          <a:blip r:embed="rId15" cstate="screen"/>
          <a:stretch>
            <a:fillRect/>
          </a:stretch>
        </p:blipFill>
        <p:spPr>
          <a:xfrm>
            <a:off x="6320118" y="2068755"/>
            <a:ext cx="822293" cy="630035"/>
          </a:xfrm>
          <a:prstGeom prst="rect">
            <a:avLst/>
          </a:prstGeom>
          <a:noFill/>
          <a:ln w="9525">
            <a:noFill/>
          </a:ln>
        </p:spPr>
      </p:pic>
      <p:pic>
        <p:nvPicPr>
          <p:cNvPr id="4" name="Picture 2" descr="PPECLOGO-eff-0-1"/>
          <p:cNvPicPr>
            <a:picLocks noChangeAspect="1"/>
          </p:cNvPicPr>
          <p:nvPr userDrawn="1"/>
        </p:nvPicPr>
        <p:blipFill>
          <a:blip r:embed="rId16" cstate="screen"/>
          <a:stretch>
            <a:fillRect/>
          </a:stretch>
        </p:blipFill>
        <p:spPr>
          <a:xfrm>
            <a:off x="3109484" y="2165225"/>
            <a:ext cx="794923" cy="600260"/>
          </a:xfrm>
          <a:prstGeom prst="rect">
            <a:avLst/>
          </a:prstGeom>
          <a:noFill/>
          <a:ln w="9525">
            <a:noFill/>
          </a:ln>
        </p:spPr>
      </p:pic>
    </p:spTree>
  </p:cSld>
  <p:clrMapOvr>
    <a:masterClrMapping/>
  </p:clrMapOvr>
  <mc:AlternateContent xmlns:mc="http://schemas.openxmlformats.org/markup-compatibility/2006" xmlns:p14="http://schemas.microsoft.com/office/powerpoint/2010/main">
    <mc:Choice Requires="p14">
      <p:transition spd="slow" p14:dur="1500" advTm="0">
        <p:random/>
      </p:transition>
    </mc:Choice>
    <mc:Fallback xmlns="">
      <p:transition spd="slow" advTm="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par>
                                <p:cTn id="8" presetID="10" presetClass="entr" presetSubtype="0" fill="hold"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fade">
                                      <p:cBhvr>
                                        <p:cTn id="10" dur="500"/>
                                        <p:tgtEl>
                                          <p:spTgt spid="7"/>
                                        </p:tgtEl>
                                      </p:cBhvr>
                                    </p:animEffect>
                                  </p:childTnLst>
                                </p:cTn>
                              </p:par>
                              <p:par>
                                <p:cTn id="11" presetID="10" presetClass="entr" presetSubtype="0" fill="hold" nodeType="with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fade">
                                      <p:cBhvr>
                                        <p:cTn id="13" dur="500"/>
                                        <p:tgtEl>
                                          <p:spTgt spid="6"/>
                                        </p:tgtEl>
                                      </p:cBhvr>
                                    </p:animEffect>
                                  </p:childTnLst>
                                </p:cTn>
                              </p:par>
                              <p:par>
                                <p:cTn id="14" presetID="10" presetClass="entr" presetSubtype="0" fill="hold" nodeType="withEffect">
                                  <p:stCondLst>
                                    <p:cond delay="0"/>
                                  </p:stCondLst>
                                  <p:childTnLst>
                                    <p:set>
                                      <p:cBhvr>
                                        <p:cTn id="15" dur="1" fill="hold">
                                          <p:stCondLst>
                                            <p:cond delay="0"/>
                                          </p:stCondLst>
                                        </p:cTn>
                                        <p:tgtEl>
                                          <p:spTgt spid="4"/>
                                        </p:tgtEl>
                                        <p:attrNameLst>
                                          <p:attrName>style.visibility</p:attrName>
                                        </p:attrNameLst>
                                      </p:cBhvr>
                                      <p:to>
                                        <p:strVal val="visible"/>
                                      </p:to>
                                    </p:set>
                                    <p:animEffect transition="in" filter="fade">
                                      <p:cBhvr>
                                        <p:cTn id="16" dur="500"/>
                                        <p:tgtEl>
                                          <p:spTgt spid="4"/>
                                        </p:tgtEl>
                                      </p:cBhvr>
                                    </p:animEffect>
                                  </p:childTnLst>
                                </p:cTn>
                              </p:par>
                              <p:par>
                                <p:cTn id="17" presetID="10" presetClass="entr" presetSubtype="0" fill="hold" nodeType="withEffect">
                                  <p:stCondLst>
                                    <p:cond delay="0"/>
                                  </p:stCondLst>
                                  <p:childTnLst>
                                    <p:set>
                                      <p:cBhvr>
                                        <p:cTn id="18" dur="1" fill="hold">
                                          <p:stCondLst>
                                            <p:cond delay="0"/>
                                          </p:stCondLst>
                                        </p:cTn>
                                        <p:tgtEl>
                                          <p:spTgt spid="9"/>
                                        </p:tgtEl>
                                        <p:attrNameLst>
                                          <p:attrName>style.visibility</p:attrName>
                                        </p:attrNameLst>
                                      </p:cBhvr>
                                      <p:to>
                                        <p:strVal val="visible"/>
                                      </p:to>
                                    </p:set>
                                    <p:animEffect transition="in" filter="fade">
                                      <p:cBhvr>
                                        <p:cTn id="19" dur="500"/>
                                        <p:tgtEl>
                                          <p:spTgt spid="9"/>
                                        </p:tgtEl>
                                      </p:cBhvr>
                                    </p:animEffect>
                                  </p:childTnLst>
                                </p:cTn>
                              </p:par>
                              <p:par>
                                <p:cTn id="20" presetID="10" presetClass="entr" presetSubtype="0" fill="hold" nodeType="with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fade">
                                      <p:cBhvr>
                                        <p:cTn id="22" dur="500"/>
                                        <p:tgtEl>
                                          <p:spTgt spid="11"/>
                                        </p:tgtEl>
                                      </p:cBhvr>
                                    </p:animEffect>
                                  </p:childTnLst>
                                </p:cTn>
                              </p:par>
                              <p:par>
                                <p:cTn id="23" presetID="10" presetClass="entr" presetSubtype="0" fill="hold" nodeType="withEffect">
                                  <p:stCondLst>
                                    <p:cond delay="0"/>
                                  </p:stCondLst>
                                  <p:childTnLst>
                                    <p:set>
                                      <p:cBhvr>
                                        <p:cTn id="24" dur="1" fill="hold">
                                          <p:stCondLst>
                                            <p:cond delay="0"/>
                                          </p:stCondLst>
                                        </p:cTn>
                                        <p:tgtEl>
                                          <p:spTgt spid="13"/>
                                        </p:tgtEl>
                                        <p:attrNameLst>
                                          <p:attrName>style.visibility</p:attrName>
                                        </p:attrNameLst>
                                      </p:cBhvr>
                                      <p:to>
                                        <p:strVal val="visible"/>
                                      </p:to>
                                    </p:set>
                                    <p:animEffect transition="in" filter="fade">
                                      <p:cBhvr>
                                        <p:cTn id="25" dur="500"/>
                                        <p:tgtEl>
                                          <p:spTgt spid="13"/>
                                        </p:tgtEl>
                                      </p:cBhvr>
                                    </p:animEffect>
                                  </p:childTnLst>
                                </p:cTn>
                              </p:par>
                              <p:par>
                                <p:cTn id="26" presetID="10" presetClass="entr" presetSubtype="0" fill="hold" nodeType="withEffect">
                                  <p:stCondLst>
                                    <p:cond delay="0"/>
                                  </p:stCondLst>
                                  <p:childTnLst>
                                    <p:set>
                                      <p:cBhvr>
                                        <p:cTn id="27" dur="1" fill="hold">
                                          <p:stCondLst>
                                            <p:cond delay="0"/>
                                          </p:stCondLst>
                                        </p:cTn>
                                        <p:tgtEl>
                                          <p:spTgt spid="5"/>
                                        </p:tgtEl>
                                        <p:attrNameLst>
                                          <p:attrName>style.visibility</p:attrName>
                                        </p:attrNameLst>
                                      </p:cBhvr>
                                      <p:to>
                                        <p:strVal val="visible"/>
                                      </p:to>
                                    </p:set>
                                    <p:animEffect transition="in" filter="fade">
                                      <p:cBhvr>
                                        <p:cTn id="28" dur="500"/>
                                        <p:tgtEl>
                                          <p:spTgt spid="5"/>
                                        </p:tgtEl>
                                      </p:cBhvr>
                                    </p:animEffect>
                                  </p:childTnLst>
                                </p:cTn>
                              </p:par>
                              <p:par>
                                <p:cTn id="29" presetID="10" presetClass="entr" presetSubtype="0" fill="hold" nodeType="withEffect">
                                  <p:stCondLst>
                                    <p:cond delay="0"/>
                                  </p:stCondLst>
                                  <p:childTnLst>
                                    <p:set>
                                      <p:cBhvr>
                                        <p:cTn id="30" dur="1" fill="hold">
                                          <p:stCondLst>
                                            <p:cond delay="0"/>
                                          </p:stCondLst>
                                        </p:cTn>
                                        <p:tgtEl>
                                          <p:spTgt spid="12"/>
                                        </p:tgtEl>
                                        <p:attrNameLst>
                                          <p:attrName>style.visibility</p:attrName>
                                        </p:attrNameLst>
                                      </p:cBhvr>
                                      <p:to>
                                        <p:strVal val="visible"/>
                                      </p:to>
                                    </p:set>
                                    <p:animEffect transition="in" filter="fade">
                                      <p:cBhvr>
                                        <p:cTn id="31" dur="500"/>
                                        <p:tgtEl>
                                          <p:spTgt spid="12"/>
                                        </p:tgtEl>
                                      </p:cBhvr>
                                    </p:animEffect>
                                  </p:childTnLst>
                                </p:cTn>
                              </p:par>
                              <p:par>
                                <p:cTn id="32" presetID="10" presetClass="entr" presetSubtype="0" fill="hold" nodeType="withEffect">
                                  <p:stCondLst>
                                    <p:cond delay="0"/>
                                  </p:stCondLst>
                                  <p:childTnLst>
                                    <p:set>
                                      <p:cBhvr>
                                        <p:cTn id="33" dur="1" fill="hold">
                                          <p:stCondLst>
                                            <p:cond delay="0"/>
                                          </p:stCondLst>
                                        </p:cTn>
                                        <p:tgtEl>
                                          <p:spTgt spid="8"/>
                                        </p:tgtEl>
                                        <p:attrNameLst>
                                          <p:attrName>style.visibility</p:attrName>
                                        </p:attrNameLst>
                                      </p:cBhvr>
                                      <p:to>
                                        <p:strVal val="visible"/>
                                      </p:to>
                                    </p:set>
                                    <p:animEffect transition="in" filter="fade">
                                      <p:cBhvr>
                                        <p:cTn id="34" dur="500"/>
                                        <p:tgtEl>
                                          <p:spTgt spid="8"/>
                                        </p:tgtEl>
                                      </p:cBhvr>
                                    </p:animEffect>
                                  </p:childTnLst>
                                </p:cTn>
                              </p:par>
                              <p:par>
                                <p:cTn id="35" presetID="10" presetClass="entr" presetSubtype="0" fill="hold" nodeType="withEffect">
                                  <p:stCondLst>
                                    <p:cond delay="0"/>
                                  </p:stCondLst>
                                  <p:childTnLst>
                                    <p:set>
                                      <p:cBhvr>
                                        <p:cTn id="36" dur="1" fill="hold">
                                          <p:stCondLst>
                                            <p:cond delay="0"/>
                                          </p:stCondLst>
                                        </p:cTn>
                                        <p:tgtEl>
                                          <p:spTgt spid="14"/>
                                        </p:tgtEl>
                                        <p:attrNameLst>
                                          <p:attrName>style.visibility</p:attrName>
                                        </p:attrNameLst>
                                      </p:cBhvr>
                                      <p:to>
                                        <p:strVal val="visible"/>
                                      </p:to>
                                    </p:set>
                                    <p:animEffect transition="in" filter="fade">
                                      <p:cBhvr>
                                        <p:cTn id="37" dur="500"/>
                                        <p:tgtEl>
                                          <p:spTgt spid="14"/>
                                        </p:tgtEl>
                                      </p:cBhvr>
                                    </p:animEffect>
                                  </p:childTnLst>
                                </p:cTn>
                              </p:par>
                              <p:par>
                                <p:cTn id="38" presetID="35" presetClass="path" presetSubtype="0" fill="hold" nodeType="withEffect">
                                  <p:stCondLst>
                                    <p:cond delay="0"/>
                                  </p:stCondLst>
                                  <p:childTnLst>
                                    <p:animMotion origin="layout" path="M 0 0  L -0.25 0  E" pathEditMode="relative" rAng="0" ptsTypes="">
                                      <p:cBhvr>
                                        <p:cTn id="39" dur="3000" fill="hold"/>
                                        <p:tgtEl>
                                          <p:spTgt spid="12"/>
                                        </p:tgtEl>
                                        <p:attrNameLst>
                                          <p:attrName>ppt_x</p:attrName>
                                          <p:attrName>ppt_y</p:attrName>
                                        </p:attrNameLst>
                                      </p:cBhvr>
                                      <p:rCtr x="0" y="0"/>
                                    </p:animMotion>
                                  </p:childTnLst>
                                </p:cTn>
                              </p:par>
                              <p:par>
                                <p:cTn id="40" presetID="35" presetClass="path" presetSubtype="0" fill="hold" nodeType="withEffect">
                                  <p:stCondLst>
                                    <p:cond delay="0"/>
                                  </p:stCondLst>
                                  <p:childTnLst>
                                    <p:animMotion origin="layout" path="M 4.16667E-6 3.33333E-6 L -0.31632 3.33333E-6 " pathEditMode="relative" rAng="0" ptsTypes="AA">
                                      <p:cBhvr>
                                        <p:cTn id="41" dur="3000" fill="hold"/>
                                        <p:tgtEl>
                                          <p:spTgt spid="5"/>
                                        </p:tgtEl>
                                        <p:attrNameLst>
                                          <p:attrName>ppt_x</p:attrName>
                                          <p:attrName>ppt_y</p:attrName>
                                        </p:attrNameLst>
                                      </p:cBhvr>
                                      <p:rCtr x="-15800" y="0"/>
                                    </p:animMotion>
                                  </p:childTnLst>
                                </p:cTn>
                              </p:par>
                              <p:par>
                                <p:cTn id="42" presetID="35" presetClass="path" presetSubtype="0" fill="hold" nodeType="withEffect">
                                  <p:stCondLst>
                                    <p:cond delay="0"/>
                                  </p:stCondLst>
                                  <p:childTnLst>
                                    <p:animMotion origin="layout" path="M 0.00504 -1.85185E-6 L -0.46684 -1.85185E-6 " pathEditMode="relative" rAng="0" ptsTypes="AA">
                                      <p:cBhvr>
                                        <p:cTn id="43" dur="3000" fill="hold"/>
                                        <p:tgtEl>
                                          <p:spTgt spid="8"/>
                                        </p:tgtEl>
                                        <p:attrNameLst>
                                          <p:attrName>ppt_x</p:attrName>
                                          <p:attrName>ppt_y</p:attrName>
                                        </p:attrNameLst>
                                      </p:cBhvr>
                                      <p:rCtr x="-23600" y="0"/>
                                    </p:animMotion>
                                  </p:childTnLst>
                                </p:cTn>
                              </p:par>
                              <p:par>
                                <p:cTn id="44" presetID="35" presetClass="path" presetSubtype="0" fill="hold" nodeType="withEffect">
                                  <p:stCondLst>
                                    <p:cond delay="0"/>
                                  </p:stCondLst>
                                  <p:childTnLst>
                                    <p:animMotion origin="layout" path="M -3.05556E-6 1.11111E-6 L -0.19531 1.11111E-6 " pathEditMode="relative" rAng="0" ptsTypes="AA">
                                      <p:cBhvr>
                                        <p:cTn id="45" dur="3000" fill="hold"/>
                                        <p:tgtEl>
                                          <p:spTgt spid="9"/>
                                        </p:tgtEl>
                                        <p:attrNameLst>
                                          <p:attrName>ppt_x</p:attrName>
                                          <p:attrName>ppt_y</p:attrName>
                                        </p:attrNameLst>
                                      </p:cBhvr>
                                      <p:rCtr x="-9800" y="0"/>
                                    </p:animMotion>
                                  </p:childTnLst>
                                </p:cTn>
                              </p:par>
                              <p:par>
                                <p:cTn id="46" presetID="35" presetClass="path" presetSubtype="0" fill="hold" nodeType="withEffect">
                                  <p:stCondLst>
                                    <p:cond delay="0"/>
                                  </p:stCondLst>
                                  <p:childTnLst>
                                    <p:animMotion origin="layout" path="M 5.55556E-7 2.59259E-6 L -0.43594 2.59259E-6 " pathEditMode="relative" rAng="0" ptsTypes="AA">
                                      <p:cBhvr>
                                        <p:cTn id="47" dur="3000" fill="hold"/>
                                        <p:tgtEl>
                                          <p:spTgt spid="7"/>
                                        </p:tgtEl>
                                        <p:attrNameLst>
                                          <p:attrName>ppt_x</p:attrName>
                                          <p:attrName>ppt_y</p:attrName>
                                        </p:attrNameLst>
                                      </p:cBhvr>
                                      <p:rCtr x="-21800" y="0"/>
                                    </p:animMotion>
                                  </p:childTnLst>
                                </p:cTn>
                              </p:par>
                              <p:par>
                                <p:cTn id="48" presetID="35" presetClass="path" presetSubtype="0" fill="hold" nodeType="withEffect">
                                  <p:stCondLst>
                                    <p:cond delay="0"/>
                                  </p:stCondLst>
                                  <p:childTnLst>
                                    <p:animMotion origin="layout" path="M 3.05556E-6 -1.85185E-6 L -0.33577 -1.85185E-6 " pathEditMode="relative" rAng="0" ptsTypes="AA">
                                      <p:cBhvr>
                                        <p:cTn id="49" dur="3000" fill="hold"/>
                                        <p:tgtEl>
                                          <p:spTgt spid="4"/>
                                        </p:tgtEl>
                                        <p:attrNameLst>
                                          <p:attrName>ppt_x</p:attrName>
                                          <p:attrName>ppt_y</p:attrName>
                                        </p:attrNameLst>
                                      </p:cBhvr>
                                      <p:rCtr x="-16800" y="0"/>
                                    </p:animMotion>
                                  </p:childTnLst>
                                </p:cTn>
                              </p:par>
                              <p:par>
                                <p:cTn id="50" presetID="35" presetClass="path" presetSubtype="0" fill="hold" nodeType="withEffect">
                                  <p:stCondLst>
                                    <p:cond delay="0"/>
                                  </p:stCondLst>
                                  <p:childTnLst>
                                    <p:animMotion origin="layout" path="M 1.66667E-6 -1.85185E-6 L -0.57188 -1.85185E-6 " pathEditMode="relative" rAng="0" ptsTypes="AA">
                                      <p:cBhvr>
                                        <p:cTn id="51" dur="3000" fill="hold"/>
                                        <p:tgtEl>
                                          <p:spTgt spid="13"/>
                                        </p:tgtEl>
                                        <p:attrNameLst>
                                          <p:attrName>ppt_x</p:attrName>
                                          <p:attrName>ppt_y</p:attrName>
                                        </p:attrNameLst>
                                      </p:cBhvr>
                                      <p:rCtr x="-28600" y="0"/>
                                    </p:animMotion>
                                  </p:childTnLst>
                                </p:cTn>
                              </p:par>
                              <p:par>
                                <p:cTn id="52" presetID="35" presetClass="path" presetSubtype="0" fill="hold" nodeType="withEffect">
                                  <p:stCondLst>
                                    <p:cond delay="0"/>
                                  </p:stCondLst>
                                  <p:childTnLst>
                                    <p:animMotion origin="layout" path="M 1.66667E-6 -1.85185E-6 L -0.57188 -1.85185E-6 " pathEditMode="relative" rAng="0" ptsTypes="AA">
                                      <p:cBhvr>
                                        <p:cTn id="53" dur="3000" fill="hold"/>
                                        <p:tgtEl>
                                          <p:spTgt spid="14"/>
                                        </p:tgtEl>
                                        <p:attrNameLst>
                                          <p:attrName>ppt_x</p:attrName>
                                          <p:attrName>ppt_y</p:attrName>
                                        </p:attrNameLst>
                                      </p:cBhvr>
                                      <p:rCtr x="-28600" y="0"/>
                                    </p:animMotion>
                                  </p:childTnLst>
                                </p:cTn>
                              </p:par>
                              <p:par>
                                <p:cTn id="54" presetID="63" presetClass="path" presetSubtype="0" fill="hold" nodeType="withEffect">
                                  <p:stCondLst>
                                    <p:cond delay="0"/>
                                  </p:stCondLst>
                                  <p:childTnLst>
                                    <p:animMotion origin="layout" path="M 5.55556E-7 2.59259E-6 L 0.43906 2.59259E-6 " pathEditMode="relative" rAng="0" ptsTypes="AA">
                                      <p:cBhvr>
                                        <p:cTn id="55" dur="3000" fill="hold"/>
                                        <p:tgtEl>
                                          <p:spTgt spid="11"/>
                                        </p:tgtEl>
                                        <p:attrNameLst>
                                          <p:attrName>ppt_x</p:attrName>
                                          <p:attrName>ppt_y</p:attrName>
                                        </p:attrNameLst>
                                      </p:cBhvr>
                                      <p:rCtr x="21900" y="0"/>
                                    </p:animMotion>
                                  </p:childTnLst>
                                </p:cTn>
                              </p:par>
                              <p:par>
                                <p:cTn id="56" presetID="63" presetClass="path" presetSubtype="0" fill="hold" nodeType="withEffect">
                                  <p:stCondLst>
                                    <p:cond delay="0"/>
                                  </p:stCondLst>
                                  <p:childTnLst>
                                    <p:animMotion origin="layout" path="M -1.38889E-6 2.96296E-6 L 0.62813 2.96296E-6 " pathEditMode="relative" rAng="0" ptsTypes="AA">
                                      <p:cBhvr>
                                        <p:cTn id="57" dur="3000" fill="hold"/>
                                        <p:tgtEl>
                                          <p:spTgt spid="10"/>
                                        </p:tgtEl>
                                        <p:attrNameLst>
                                          <p:attrName>ppt_x</p:attrName>
                                          <p:attrName>ppt_y</p:attrName>
                                        </p:attrNameLst>
                                      </p:cBhvr>
                                      <p:rCtr x="31400" y="0"/>
                                    </p:animMotion>
                                  </p:childTnLst>
                                </p:cTn>
                              </p:par>
                              <p:par>
                                <p:cTn id="58" presetID="63" presetClass="path" presetSubtype="0" fill="hold" nodeType="withEffect">
                                  <p:stCondLst>
                                    <p:cond delay="0"/>
                                  </p:stCondLst>
                                  <p:childTnLst>
                                    <p:animMotion origin="layout" path="M 2.77778E-6 -2.96296E-6 L 0.42465 -2.96296E-6 " pathEditMode="relative" rAng="0" ptsTypes="AA">
                                      <p:cBhvr>
                                        <p:cTn id="59" dur="3000" fill="hold"/>
                                        <p:tgtEl>
                                          <p:spTgt spid="6"/>
                                        </p:tgtEl>
                                        <p:attrNameLst>
                                          <p:attrName>ppt_x</p:attrName>
                                          <p:attrName>ppt_y</p:attrName>
                                        </p:attrNameLst>
                                      </p:cBhvr>
                                      <p:rCtr x="21200" y="0"/>
                                    </p:animMotion>
                                  </p:childTnLst>
                                </p:cTn>
                              </p:par>
                              <p:par>
                                <p:cTn id="60" presetID="10" presetClass="exit" presetSubtype="0" fill="hold" nodeType="withEffect">
                                  <p:stCondLst>
                                    <p:cond delay="2500"/>
                                  </p:stCondLst>
                                  <p:childTnLst>
                                    <p:animEffect transition="out" filter="fade">
                                      <p:cBhvr>
                                        <p:cTn id="61" dur="500"/>
                                        <p:tgtEl>
                                          <p:spTgt spid="10"/>
                                        </p:tgtEl>
                                      </p:cBhvr>
                                    </p:animEffect>
                                    <p:set>
                                      <p:cBhvr>
                                        <p:cTn id="62" dur="1" fill="hold">
                                          <p:stCondLst>
                                            <p:cond delay="499"/>
                                          </p:stCondLst>
                                        </p:cTn>
                                        <p:tgtEl>
                                          <p:spTgt spid="10"/>
                                        </p:tgtEl>
                                        <p:attrNameLst>
                                          <p:attrName>style.visibility</p:attrName>
                                        </p:attrNameLst>
                                      </p:cBhvr>
                                      <p:to>
                                        <p:strVal val="hidden"/>
                                      </p:to>
                                    </p:set>
                                  </p:childTnLst>
                                </p:cTn>
                              </p:par>
                              <p:par>
                                <p:cTn id="63" presetID="10" presetClass="exit" presetSubtype="0" fill="hold" nodeType="withEffect">
                                  <p:stCondLst>
                                    <p:cond delay="2500"/>
                                  </p:stCondLst>
                                  <p:childTnLst>
                                    <p:animEffect transition="out" filter="fade">
                                      <p:cBhvr>
                                        <p:cTn id="64" dur="500"/>
                                        <p:tgtEl>
                                          <p:spTgt spid="11"/>
                                        </p:tgtEl>
                                      </p:cBhvr>
                                    </p:animEffect>
                                    <p:set>
                                      <p:cBhvr>
                                        <p:cTn id="65" dur="1" fill="hold">
                                          <p:stCondLst>
                                            <p:cond delay="499"/>
                                          </p:stCondLst>
                                        </p:cTn>
                                        <p:tgtEl>
                                          <p:spTgt spid="11"/>
                                        </p:tgtEl>
                                        <p:attrNameLst>
                                          <p:attrName>style.visibility</p:attrName>
                                        </p:attrNameLst>
                                      </p:cBhvr>
                                      <p:to>
                                        <p:strVal val="hidden"/>
                                      </p:to>
                                    </p:set>
                                  </p:childTnLst>
                                </p:cTn>
                              </p:par>
                              <p:par>
                                <p:cTn id="66" presetID="10" presetClass="exit" presetSubtype="0" fill="hold" nodeType="withEffect">
                                  <p:stCondLst>
                                    <p:cond delay="2500"/>
                                  </p:stCondLst>
                                  <p:childTnLst>
                                    <p:animEffect transition="out" filter="fade">
                                      <p:cBhvr>
                                        <p:cTn id="67" dur="500"/>
                                        <p:tgtEl>
                                          <p:spTgt spid="13"/>
                                        </p:tgtEl>
                                      </p:cBhvr>
                                    </p:animEffect>
                                    <p:set>
                                      <p:cBhvr>
                                        <p:cTn id="68" dur="1" fill="hold">
                                          <p:stCondLst>
                                            <p:cond delay="499"/>
                                          </p:stCondLst>
                                        </p:cTn>
                                        <p:tgtEl>
                                          <p:spTgt spid="13"/>
                                        </p:tgtEl>
                                        <p:attrNameLst>
                                          <p:attrName>style.visibility</p:attrName>
                                        </p:attrNameLst>
                                      </p:cBhvr>
                                      <p:to>
                                        <p:strVal val="hidden"/>
                                      </p:to>
                                    </p:set>
                                  </p:childTnLst>
                                </p:cTn>
                              </p:par>
                              <p:par>
                                <p:cTn id="69" presetID="10" presetClass="exit" presetSubtype="0" fill="hold" nodeType="withEffect">
                                  <p:stCondLst>
                                    <p:cond delay="2500"/>
                                  </p:stCondLst>
                                  <p:childTnLst>
                                    <p:animEffect transition="out" filter="fade">
                                      <p:cBhvr>
                                        <p:cTn id="70" dur="500"/>
                                        <p:tgtEl>
                                          <p:spTgt spid="7"/>
                                        </p:tgtEl>
                                      </p:cBhvr>
                                    </p:animEffect>
                                    <p:set>
                                      <p:cBhvr>
                                        <p:cTn id="71" dur="1" fill="hold">
                                          <p:stCondLst>
                                            <p:cond delay="499"/>
                                          </p:stCondLst>
                                        </p:cTn>
                                        <p:tgtEl>
                                          <p:spTgt spid="7"/>
                                        </p:tgtEl>
                                        <p:attrNameLst>
                                          <p:attrName>style.visibility</p:attrName>
                                        </p:attrNameLst>
                                      </p:cBhvr>
                                      <p:to>
                                        <p:strVal val="hidden"/>
                                      </p:to>
                                    </p:set>
                                  </p:childTnLst>
                                </p:cTn>
                              </p:par>
                              <p:par>
                                <p:cTn id="72" presetID="10" presetClass="exit" presetSubtype="0" fill="hold" nodeType="withEffect">
                                  <p:stCondLst>
                                    <p:cond delay="2500"/>
                                  </p:stCondLst>
                                  <p:childTnLst>
                                    <p:animEffect transition="out" filter="fade">
                                      <p:cBhvr>
                                        <p:cTn id="73" dur="500"/>
                                        <p:tgtEl>
                                          <p:spTgt spid="9"/>
                                        </p:tgtEl>
                                      </p:cBhvr>
                                    </p:animEffect>
                                    <p:set>
                                      <p:cBhvr>
                                        <p:cTn id="74" dur="1" fill="hold">
                                          <p:stCondLst>
                                            <p:cond delay="499"/>
                                          </p:stCondLst>
                                        </p:cTn>
                                        <p:tgtEl>
                                          <p:spTgt spid="9"/>
                                        </p:tgtEl>
                                        <p:attrNameLst>
                                          <p:attrName>style.visibility</p:attrName>
                                        </p:attrNameLst>
                                      </p:cBhvr>
                                      <p:to>
                                        <p:strVal val="hidden"/>
                                      </p:to>
                                    </p:set>
                                  </p:childTnLst>
                                </p:cTn>
                              </p:par>
                              <p:par>
                                <p:cTn id="75" presetID="10" presetClass="exit" presetSubtype="0" fill="hold" nodeType="withEffect">
                                  <p:stCondLst>
                                    <p:cond delay="2500"/>
                                  </p:stCondLst>
                                  <p:childTnLst>
                                    <p:animEffect transition="out" filter="fade">
                                      <p:cBhvr>
                                        <p:cTn id="76" dur="500"/>
                                        <p:tgtEl>
                                          <p:spTgt spid="5"/>
                                        </p:tgtEl>
                                      </p:cBhvr>
                                    </p:animEffect>
                                    <p:set>
                                      <p:cBhvr>
                                        <p:cTn id="77" dur="1" fill="hold">
                                          <p:stCondLst>
                                            <p:cond delay="499"/>
                                          </p:stCondLst>
                                        </p:cTn>
                                        <p:tgtEl>
                                          <p:spTgt spid="5"/>
                                        </p:tgtEl>
                                        <p:attrNameLst>
                                          <p:attrName>style.visibility</p:attrName>
                                        </p:attrNameLst>
                                      </p:cBhvr>
                                      <p:to>
                                        <p:strVal val="hidden"/>
                                      </p:to>
                                    </p:set>
                                  </p:childTnLst>
                                </p:cTn>
                              </p:par>
                              <p:par>
                                <p:cTn id="78" presetID="10" presetClass="exit" presetSubtype="0" fill="hold" nodeType="withEffect">
                                  <p:stCondLst>
                                    <p:cond delay="2500"/>
                                  </p:stCondLst>
                                  <p:childTnLst>
                                    <p:animEffect transition="out" filter="fade">
                                      <p:cBhvr>
                                        <p:cTn id="79" dur="500"/>
                                        <p:tgtEl>
                                          <p:spTgt spid="12"/>
                                        </p:tgtEl>
                                      </p:cBhvr>
                                    </p:animEffect>
                                    <p:set>
                                      <p:cBhvr>
                                        <p:cTn id="80" dur="1" fill="hold">
                                          <p:stCondLst>
                                            <p:cond delay="499"/>
                                          </p:stCondLst>
                                        </p:cTn>
                                        <p:tgtEl>
                                          <p:spTgt spid="12"/>
                                        </p:tgtEl>
                                        <p:attrNameLst>
                                          <p:attrName>style.visibility</p:attrName>
                                        </p:attrNameLst>
                                      </p:cBhvr>
                                      <p:to>
                                        <p:strVal val="hidden"/>
                                      </p:to>
                                    </p:set>
                                  </p:childTnLst>
                                </p:cTn>
                              </p:par>
                              <p:par>
                                <p:cTn id="81" presetID="10" presetClass="exit" presetSubtype="0" fill="hold" nodeType="withEffect">
                                  <p:stCondLst>
                                    <p:cond delay="2500"/>
                                  </p:stCondLst>
                                  <p:childTnLst>
                                    <p:animEffect transition="out" filter="fade">
                                      <p:cBhvr>
                                        <p:cTn id="82" dur="500"/>
                                        <p:tgtEl>
                                          <p:spTgt spid="14"/>
                                        </p:tgtEl>
                                      </p:cBhvr>
                                    </p:animEffect>
                                    <p:set>
                                      <p:cBhvr>
                                        <p:cTn id="83" dur="1" fill="hold">
                                          <p:stCondLst>
                                            <p:cond delay="499"/>
                                          </p:stCondLst>
                                        </p:cTn>
                                        <p:tgtEl>
                                          <p:spTgt spid="14"/>
                                        </p:tgtEl>
                                        <p:attrNameLst>
                                          <p:attrName>style.visibility</p:attrName>
                                        </p:attrNameLst>
                                      </p:cBhvr>
                                      <p:to>
                                        <p:strVal val="hidden"/>
                                      </p:to>
                                    </p:set>
                                  </p:childTnLst>
                                </p:cTn>
                              </p:par>
                              <p:par>
                                <p:cTn id="84" presetID="10" presetClass="exit" presetSubtype="0" fill="hold" nodeType="withEffect">
                                  <p:stCondLst>
                                    <p:cond delay="2500"/>
                                  </p:stCondLst>
                                  <p:childTnLst>
                                    <p:animEffect transition="out" filter="fade">
                                      <p:cBhvr>
                                        <p:cTn id="85" dur="500"/>
                                        <p:tgtEl>
                                          <p:spTgt spid="6"/>
                                        </p:tgtEl>
                                      </p:cBhvr>
                                    </p:animEffect>
                                    <p:set>
                                      <p:cBhvr>
                                        <p:cTn id="86" dur="1" fill="hold">
                                          <p:stCondLst>
                                            <p:cond delay="499"/>
                                          </p:stCondLst>
                                        </p:cTn>
                                        <p:tgtEl>
                                          <p:spTgt spid="6"/>
                                        </p:tgtEl>
                                        <p:attrNameLst>
                                          <p:attrName>style.visibility</p:attrName>
                                        </p:attrNameLst>
                                      </p:cBhvr>
                                      <p:to>
                                        <p:strVal val="hidden"/>
                                      </p:to>
                                    </p:set>
                                  </p:childTnLst>
                                </p:cTn>
                              </p:par>
                              <p:par>
                                <p:cTn id="87" presetID="10" presetClass="exit" presetSubtype="0" fill="hold" nodeType="withEffect">
                                  <p:stCondLst>
                                    <p:cond delay="2500"/>
                                  </p:stCondLst>
                                  <p:childTnLst>
                                    <p:animEffect transition="out" filter="fade">
                                      <p:cBhvr>
                                        <p:cTn id="88" dur="500"/>
                                        <p:tgtEl>
                                          <p:spTgt spid="4"/>
                                        </p:tgtEl>
                                      </p:cBhvr>
                                    </p:animEffect>
                                    <p:set>
                                      <p:cBhvr>
                                        <p:cTn id="89" dur="1" fill="hold">
                                          <p:stCondLst>
                                            <p:cond delay="499"/>
                                          </p:stCondLst>
                                        </p:cTn>
                                        <p:tgtEl>
                                          <p:spTgt spid="4"/>
                                        </p:tgtEl>
                                        <p:attrNameLst>
                                          <p:attrName>style.visibility</p:attrName>
                                        </p:attrNameLst>
                                      </p:cBhvr>
                                      <p:to>
                                        <p:strVal val="hidden"/>
                                      </p:to>
                                    </p:set>
                                  </p:childTnLst>
                                </p:cTn>
                              </p:par>
                              <p:par>
                                <p:cTn id="90" presetID="10" presetClass="exit" presetSubtype="0" fill="hold" nodeType="withEffect">
                                  <p:stCondLst>
                                    <p:cond delay="2500"/>
                                  </p:stCondLst>
                                  <p:childTnLst>
                                    <p:animEffect transition="out" filter="fade">
                                      <p:cBhvr>
                                        <p:cTn id="91" dur="500"/>
                                        <p:tgtEl>
                                          <p:spTgt spid="8"/>
                                        </p:tgtEl>
                                      </p:cBhvr>
                                    </p:animEffect>
                                    <p:set>
                                      <p:cBhvr>
                                        <p:cTn id="92" dur="1" fill="hold">
                                          <p:stCondLst>
                                            <p:cond delay="499"/>
                                          </p:stCondLst>
                                        </p:cTn>
                                        <p:tgtEl>
                                          <p:spTgt spid="8"/>
                                        </p:tgtEl>
                                        <p:attrNameLst>
                                          <p:attrName>style.visibility</p:attrName>
                                        </p:attrNameLst>
                                      </p:cBhvr>
                                      <p:to>
                                        <p:strVal val="hidden"/>
                                      </p:to>
                                    </p:set>
                                  </p:childTnLst>
                                </p:cTn>
                              </p:par>
                              <p:par>
                                <p:cTn id="93" presetID="10" presetClass="entr" presetSubtype="0" fill="hold" nodeType="withEffect">
                                  <p:stCondLst>
                                    <p:cond delay="0"/>
                                  </p:stCondLst>
                                  <p:childTnLst>
                                    <p:set>
                                      <p:cBhvr>
                                        <p:cTn id="94" dur="1" fill="hold">
                                          <p:stCondLst>
                                            <p:cond delay="0"/>
                                          </p:stCondLst>
                                        </p:cTn>
                                        <p:tgtEl>
                                          <p:spTgt spid="15"/>
                                        </p:tgtEl>
                                        <p:attrNameLst>
                                          <p:attrName>style.visibility</p:attrName>
                                        </p:attrNameLst>
                                      </p:cBhvr>
                                      <p:to>
                                        <p:strVal val="visible"/>
                                      </p:to>
                                    </p:set>
                                    <p:animEffect transition="in" filter="fade">
                                      <p:cBhvr>
                                        <p:cTn id="95" dur="100"/>
                                        <p:tgtEl>
                                          <p:spTgt spid="15"/>
                                        </p:tgtEl>
                                      </p:cBhvr>
                                    </p:animEffect>
                                  </p:childTnLst>
                                </p:cTn>
                              </p:par>
                              <p:par>
                                <p:cTn id="96" presetID="10" presetClass="entr" presetSubtype="0" fill="hold" nodeType="withEffect">
                                  <p:stCondLst>
                                    <p:cond delay="600"/>
                                  </p:stCondLst>
                                  <p:childTnLst>
                                    <p:set>
                                      <p:cBhvr>
                                        <p:cTn id="97" dur="1" fill="hold">
                                          <p:stCondLst>
                                            <p:cond delay="0"/>
                                          </p:stCondLst>
                                        </p:cTn>
                                        <p:tgtEl>
                                          <p:spTgt spid="16"/>
                                        </p:tgtEl>
                                        <p:attrNameLst>
                                          <p:attrName>style.visibility</p:attrName>
                                        </p:attrNameLst>
                                      </p:cBhvr>
                                      <p:to>
                                        <p:strVal val="visible"/>
                                      </p:to>
                                    </p:set>
                                    <p:animEffect transition="in" filter="fade">
                                      <p:cBhvr>
                                        <p:cTn id="98" dur="100"/>
                                        <p:tgtEl>
                                          <p:spTgt spid="16"/>
                                        </p:tgtEl>
                                      </p:cBhvr>
                                    </p:animEffect>
                                  </p:childTnLst>
                                </p:cTn>
                              </p:par>
                              <p:par>
                                <p:cTn id="99" presetID="10" presetClass="entr" presetSubtype="0" fill="hold" nodeType="withEffect">
                                  <p:stCondLst>
                                    <p:cond delay="200"/>
                                  </p:stCondLst>
                                  <p:childTnLst>
                                    <p:set>
                                      <p:cBhvr>
                                        <p:cTn id="100" dur="1" fill="hold">
                                          <p:stCondLst>
                                            <p:cond delay="0"/>
                                          </p:stCondLst>
                                        </p:cTn>
                                        <p:tgtEl>
                                          <p:spTgt spid="17"/>
                                        </p:tgtEl>
                                        <p:attrNameLst>
                                          <p:attrName>style.visibility</p:attrName>
                                        </p:attrNameLst>
                                      </p:cBhvr>
                                      <p:to>
                                        <p:strVal val="visible"/>
                                      </p:to>
                                    </p:set>
                                    <p:animEffect transition="in" filter="fade">
                                      <p:cBhvr>
                                        <p:cTn id="101" dur="100"/>
                                        <p:tgtEl>
                                          <p:spTgt spid="17"/>
                                        </p:tgtEl>
                                      </p:cBhvr>
                                    </p:animEffect>
                                  </p:childTnLst>
                                </p:cTn>
                              </p:par>
                              <p:par>
                                <p:cTn id="102" presetID="10" presetClass="entr" presetSubtype="0" fill="hold" nodeType="withEffect">
                                  <p:stCondLst>
                                    <p:cond delay="1800"/>
                                  </p:stCondLst>
                                  <p:childTnLst>
                                    <p:set>
                                      <p:cBhvr>
                                        <p:cTn id="103" dur="1" fill="hold">
                                          <p:stCondLst>
                                            <p:cond delay="0"/>
                                          </p:stCondLst>
                                        </p:cTn>
                                        <p:tgtEl>
                                          <p:spTgt spid="18"/>
                                        </p:tgtEl>
                                        <p:attrNameLst>
                                          <p:attrName>style.visibility</p:attrName>
                                        </p:attrNameLst>
                                      </p:cBhvr>
                                      <p:to>
                                        <p:strVal val="visible"/>
                                      </p:to>
                                    </p:set>
                                    <p:animEffect transition="in" filter="fade">
                                      <p:cBhvr>
                                        <p:cTn id="104" dur="100"/>
                                        <p:tgtEl>
                                          <p:spTgt spid="18"/>
                                        </p:tgtEl>
                                      </p:cBhvr>
                                    </p:animEffect>
                                  </p:childTnLst>
                                </p:cTn>
                              </p:par>
                              <p:par>
                                <p:cTn id="105" presetID="10" presetClass="entr" presetSubtype="0" fill="hold" nodeType="withEffect">
                                  <p:stCondLst>
                                    <p:cond delay="2200"/>
                                  </p:stCondLst>
                                  <p:childTnLst>
                                    <p:set>
                                      <p:cBhvr>
                                        <p:cTn id="106" dur="1" fill="hold">
                                          <p:stCondLst>
                                            <p:cond delay="0"/>
                                          </p:stCondLst>
                                        </p:cTn>
                                        <p:tgtEl>
                                          <p:spTgt spid="19"/>
                                        </p:tgtEl>
                                        <p:attrNameLst>
                                          <p:attrName>style.visibility</p:attrName>
                                        </p:attrNameLst>
                                      </p:cBhvr>
                                      <p:to>
                                        <p:strVal val="visible"/>
                                      </p:to>
                                    </p:set>
                                    <p:animEffect transition="in" filter="fade">
                                      <p:cBhvr>
                                        <p:cTn id="107" dur="100"/>
                                        <p:tgtEl>
                                          <p:spTgt spid="19"/>
                                        </p:tgtEl>
                                      </p:cBhvr>
                                    </p:animEffect>
                                  </p:childTnLst>
                                </p:cTn>
                              </p:par>
                              <p:par>
                                <p:cTn id="108" presetID="53" presetClass="exit" presetSubtype="16" fill="hold" nodeType="withEffect">
                                  <p:stCondLst>
                                    <p:cond delay="100"/>
                                  </p:stCondLst>
                                  <p:childTnLst>
                                    <p:anim calcmode="lin" valueType="num">
                                      <p:cBhvr>
                                        <p:cTn id="109" dur="1000"/>
                                        <p:tgtEl>
                                          <p:spTgt spid="15"/>
                                        </p:tgtEl>
                                        <p:attrNameLst>
                                          <p:attrName>ppt_w</p:attrName>
                                        </p:attrNameLst>
                                      </p:cBhvr>
                                      <p:tavLst>
                                        <p:tav tm="0">
                                          <p:val>
                                            <p:strVal val="ppt_w"/>
                                          </p:val>
                                        </p:tav>
                                        <p:tav tm="100000">
                                          <p:val>
                                            <p:fltVal val="0"/>
                                          </p:val>
                                        </p:tav>
                                      </p:tavLst>
                                    </p:anim>
                                    <p:anim calcmode="lin" valueType="num">
                                      <p:cBhvr>
                                        <p:cTn id="110" dur="1000"/>
                                        <p:tgtEl>
                                          <p:spTgt spid="15"/>
                                        </p:tgtEl>
                                        <p:attrNameLst>
                                          <p:attrName>ppt_h</p:attrName>
                                        </p:attrNameLst>
                                      </p:cBhvr>
                                      <p:tavLst>
                                        <p:tav tm="0">
                                          <p:val>
                                            <p:strVal val="ppt_h"/>
                                          </p:val>
                                        </p:tav>
                                        <p:tav tm="100000">
                                          <p:val>
                                            <p:fltVal val="0"/>
                                          </p:val>
                                        </p:tav>
                                      </p:tavLst>
                                    </p:anim>
                                    <p:animEffect transition="out" filter="fade">
                                      <p:cBhvr>
                                        <p:cTn id="111" dur="1000"/>
                                        <p:tgtEl>
                                          <p:spTgt spid="15"/>
                                        </p:tgtEl>
                                      </p:cBhvr>
                                    </p:animEffect>
                                    <p:set>
                                      <p:cBhvr>
                                        <p:cTn id="112" dur="1" fill="hold">
                                          <p:stCondLst>
                                            <p:cond delay="999"/>
                                          </p:stCondLst>
                                        </p:cTn>
                                        <p:tgtEl>
                                          <p:spTgt spid="15"/>
                                        </p:tgtEl>
                                        <p:attrNameLst>
                                          <p:attrName>style.visibility</p:attrName>
                                        </p:attrNameLst>
                                      </p:cBhvr>
                                      <p:to>
                                        <p:strVal val="hidden"/>
                                      </p:to>
                                    </p:set>
                                  </p:childTnLst>
                                </p:cTn>
                              </p:par>
                              <p:par>
                                <p:cTn id="113" presetID="53" presetClass="exit" presetSubtype="16" fill="hold" nodeType="withEffect">
                                  <p:stCondLst>
                                    <p:cond delay="700"/>
                                  </p:stCondLst>
                                  <p:childTnLst>
                                    <p:anim calcmode="lin" valueType="num">
                                      <p:cBhvr>
                                        <p:cTn id="114" dur="500"/>
                                        <p:tgtEl>
                                          <p:spTgt spid="16"/>
                                        </p:tgtEl>
                                        <p:attrNameLst>
                                          <p:attrName>ppt_w</p:attrName>
                                        </p:attrNameLst>
                                      </p:cBhvr>
                                      <p:tavLst>
                                        <p:tav tm="0">
                                          <p:val>
                                            <p:strVal val="ppt_w"/>
                                          </p:val>
                                        </p:tav>
                                        <p:tav tm="100000">
                                          <p:val>
                                            <p:fltVal val="0"/>
                                          </p:val>
                                        </p:tav>
                                      </p:tavLst>
                                    </p:anim>
                                    <p:anim calcmode="lin" valueType="num">
                                      <p:cBhvr>
                                        <p:cTn id="115" dur="500"/>
                                        <p:tgtEl>
                                          <p:spTgt spid="16"/>
                                        </p:tgtEl>
                                        <p:attrNameLst>
                                          <p:attrName>ppt_h</p:attrName>
                                        </p:attrNameLst>
                                      </p:cBhvr>
                                      <p:tavLst>
                                        <p:tav tm="0">
                                          <p:val>
                                            <p:strVal val="ppt_h"/>
                                          </p:val>
                                        </p:tav>
                                        <p:tav tm="100000">
                                          <p:val>
                                            <p:fltVal val="0"/>
                                          </p:val>
                                        </p:tav>
                                      </p:tavLst>
                                    </p:anim>
                                    <p:animEffect transition="out" filter="fade">
                                      <p:cBhvr>
                                        <p:cTn id="116" dur="500"/>
                                        <p:tgtEl>
                                          <p:spTgt spid="16"/>
                                        </p:tgtEl>
                                      </p:cBhvr>
                                    </p:animEffect>
                                    <p:set>
                                      <p:cBhvr>
                                        <p:cTn id="117" dur="1" fill="hold">
                                          <p:stCondLst>
                                            <p:cond delay="499"/>
                                          </p:stCondLst>
                                        </p:cTn>
                                        <p:tgtEl>
                                          <p:spTgt spid="16"/>
                                        </p:tgtEl>
                                        <p:attrNameLst>
                                          <p:attrName>style.visibility</p:attrName>
                                        </p:attrNameLst>
                                      </p:cBhvr>
                                      <p:to>
                                        <p:strVal val="hidden"/>
                                      </p:to>
                                    </p:set>
                                  </p:childTnLst>
                                </p:cTn>
                              </p:par>
                              <p:par>
                                <p:cTn id="118" presetID="53" presetClass="exit" presetSubtype="16" fill="hold" nodeType="withEffect">
                                  <p:stCondLst>
                                    <p:cond delay="300"/>
                                  </p:stCondLst>
                                  <p:childTnLst>
                                    <p:anim calcmode="lin" valueType="num">
                                      <p:cBhvr>
                                        <p:cTn id="119" dur="500"/>
                                        <p:tgtEl>
                                          <p:spTgt spid="17"/>
                                        </p:tgtEl>
                                        <p:attrNameLst>
                                          <p:attrName>ppt_w</p:attrName>
                                        </p:attrNameLst>
                                      </p:cBhvr>
                                      <p:tavLst>
                                        <p:tav tm="0">
                                          <p:val>
                                            <p:strVal val="ppt_w"/>
                                          </p:val>
                                        </p:tav>
                                        <p:tav tm="100000">
                                          <p:val>
                                            <p:fltVal val="0"/>
                                          </p:val>
                                        </p:tav>
                                      </p:tavLst>
                                    </p:anim>
                                    <p:anim calcmode="lin" valueType="num">
                                      <p:cBhvr>
                                        <p:cTn id="120" dur="500"/>
                                        <p:tgtEl>
                                          <p:spTgt spid="17"/>
                                        </p:tgtEl>
                                        <p:attrNameLst>
                                          <p:attrName>ppt_h</p:attrName>
                                        </p:attrNameLst>
                                      </p:cBhvr>
                                      <p:tavLst>
                                        <p:tav tm="0">
                                          <p:val>
                                            <p:strVal val="ppt_h"/>
                                          </p:val>
                                        </p:tav>
                                        <p:tav tm="100000">
                                          <p:val>
                                            <p:fltVal val="0"/>
                                          </p:val>
                                        </p:tav>
                                      </p:tavLst>
                                    </p:anim>
                                    <p:animEffect transition="out" filter="fade">
                                      <p:cBhvr>
                                        <p:cTn id="121" dur="500"/>
                                        <p:tgtEl>
                                          <p:spTgt spid="17"/>
                                        </p:tgtEl>
                                      </p:cBhvr>
                                    </p:animEffect>
                                    <p:set>
                                      <p:cBhvr>
                                        <p:cTn id="122" dur="1" fill="hold">
                                          <p:stCondLst>
                                            <p:cond delay="499"/>
                                          </p:stCondLst>
                                        </p:cTn>
                                        <p:tgtEl>
                                          <p:spTgt spid="17"/>
                                        </p:tgtEl>
                                        <p:attrNameLst>
                                          <p:attrName>style.visibility</p:attrName>
                                        </p:attrNameLst>
                                      </p:cBhvr>
                                      <p:to>
                                        <p:strVal val="hidden"/>
                                      </p:to>
                                    </p:set>
                                  </p:childTnLst>
                                </p:cTn>
                              </p:par>
                              <p:par>
                                <p:cTn id="123" presetID="53" presetClass="exit" presetSubtype="16" fill="hold" nodeType="withEffect">
                                  <p:stCondLst>
                                    <p:cond delay="1900"/>
                                  </p:stCondLst>
                                  <p:childTnLst>
                                    <p:anim calcmode="lin" valueType="num">
                                      <p:cBhvr>
                                        <p:cTn id="124" dur="500"/>
                                        <p:tgtEl>
                                          <p:spTgt spid="18"/>
                                        </p:tgtEl>
                                        <p:attrNameLst>
                                          <p:attrName>ppt_w</p:attrName>
                                        </p:attrNameLst>
                                      </p:cBhvr>
                                      <p:tavLst>
                                        <p:tav tm="0">
                                          <p:val>
                                            <p:strVal val="ppt_w"/>
                                          </p:val>
                                        </p:tav>
                                        <p:tav tm="100000">
                                          <p:val>
                                            <p:fltVal val="0"/>
                                          </p:val>
                                        </p:tav>
                                      </p:tavLst>
                                    </p:anim>
                                    <p:anim calcmode="lin" valueType="num">
                                      <p:cBhvr>
                                        <p:cTn id="125" dur="500"/>
                                        <p:tgtEl>
                                          <p:spTgt spid="18"/>
                                        </p:tgtEl>
                                        <p:attrNameLst>
                                          <p:attrName>ppt_h</p:attrName>
                                        </p:attrNameLst>
                                      </p:cBhvr>
                                      <p:tavLst>
                                        <p:tav tm="0">
                                          <p:val>
                                            <p:strVal val="ppt_h"/>
                                          </p:val>
                                        </p:tav>
                                        <p:tav tm="100000">
                                          <p:val>
                                            <p:fltVal val="0"/>
                                          </p:val>
                                        </p:tav>
                                      </p:tavLst>
                                    </p:anim>
                                    <p:animEffect transition="out" filter="fade">
                                      <p:cBhvr>
                                        <p:cTn id="126" dur="500"/>
                                        <p:tgtEl>
                                          <p:spTgt spid="18"/>
                                        </p:tgtEl>
                                      </p:cBhvr>
                                    </p:animEffect>
                                    <p:set>
                                      <p:cBhvr>
                                        <p:cTn id="127" dur="1" fill="hold">
                                          <p:stCondLst>
                                            <p:cond delay="499"/>
                                          </p:stCondLst>
                                        </p:cTn>
                                        <p:tgtEl>
                                          <p:spTgt spid="18"/>
                                        </p:tgtEl>
                                        <p:attrNameLst>
                                          <p:attrName>style.visibility</p:attrName>
                                        </p:attrNameLst>
                                      </p:cBhvr>
                                      <p:to>
                                        <p:strVal val="hidden"/>
                                      </p:to>
                                    </p:set>
                                  </p:childTnLst>
                                </p:cTn>
                              </p:par>
                              <p:par>
                                <p:cTn id="128" presetID="53" presetClass="exit" presetSubtype="16" fill="hold" nodeType="withEffect">
                                  <p:stCondLst>
                                    <p:cond delay="2300"/>
                                  </p:stCondLst>
                                  <p:childTnLst>
                                    <p:anim calcmode="lin" valueType="num">
                                      <p:cBhvr>
                                        <p:cTn id="129" dur="500"/>
                                        <p:tgtEl>
                                          <p:spTgt spid="19"/>
                                        </p:tgtEl>
                                        <p:attrNameLst>
                                          <p:attrName>ppt_w</p:attrName>
                                        </p:attrNameLst>
                                      </p:cBhvr>
                                      <p:tavLst>
                                        <p:tav tm="0">
                                          <p:val>
                                            <p:strVal val="ppt_w"/>
                                          </p:val>
                                        </p:tav>
                                        <p:tav tm="100000">
                                          <p:val>
                                            <p:fltVal val="0"/>
                                          </p:val>
                                        </p:tav>
                                      </p:tavLst>
                                    </p:anim>
                                    <p:anim calcmode="lin" valueType="num">
                                      <p:cBhvr>
                                        <p:cTn id="130" dur="500"/>
                                        <p:tgtEl>
                                          <p:spTgt spid="19"/>
                                        </p:tgtEl>
                                        <p:attrNameLst>
                                          <p:attrName>ppt_h</p:attrName>
                                        </p:attrNameLst>
                                      </p:cBhvr>
                                      <p:tavLst>
                                        <p:tav tm="0">
                                          <p:val>
                                            <p:strVal val="ppt_h"/>
                                          </p:val>
                                        </p:tav>
                                        <p:tav tm="100000">
                                          <p:val>
                                            <p:fltVal val="0"/>
                                          </p:val>
                                        </p:tav>
                                      </p:tavLst>
                                    </p:anim>
                                    <p:animEffect transition="out" filter="fade">
                                      <p:cBhvr>
                                        <p:cTn id="131" dur="500"/>
                                        <p:tgtEl>
                                          <p:spTgt spid="19"/>
                                        </p:tgtEl>
                                      </p:cBhvr>
                                    </p:animEffect>
                                    <p:set>
                                      <p:cBhvr>
                                        <p:cTn id="132" dur="1" fill="hold">
                                          <p:stCondLst>
                                            <p:cond delay="499"/>
                                          </p:stCondLst>
                                        </p:cTn>
                                        <p:tgtEl>
                                          <p:spTgt spid="1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623888" y="1282700"/>
            <a:ext cx="7886700" cy="2140213"/>
          </a:xfrm>
        </p:spPr>
        <p:txBody>
          <a:bodyPr anchor="b"/>
          <a:lstStyle>
            <a:lvl1pPr>
              <a:defRPr sz="4500"/>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3888" y="3443160"/>
            <a:ext cx="7886700" cy="1125488"/>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fld id="{ED213BF9-2C63-42AA-BA6C-67E1412DA37E}" type="datetimeFigureOut">
              <a:rPr lang="zh-CN" altLang="en-US" smtClean="0"/>
              <a:t>2021/11/3</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1C82B4B2-DDA9-4394-A6AD-947A4CE2D7F7}"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500" advTm="0">
        <p:random/>
      </p:transition>
    </mc:Choice>
    <mc:Fallback xmlns="">
      <p:transition spd="slow" advTm="0">
        <p:random/>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628650" y="1369642"/>
            <a:ext cx="3886200" cy="3264511"/>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p:nvPr>
        </p:nvSpPr>
        <p:spPr>
          <a:xfrm>
            <a:off x="4629150" y="1369642"/>
            <a:ext cx="3886200" cy="3264511"/>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4"/>
          <p:cNvSpPr>
            <a:spLocks noGrp="1"/>
          </p:cNvSpPr>
          <p:nvPr>
            <p:ph type="dt" sz="half" idx="10"/>
          </p:nvPr>
        </p:nvSpPr>
        <p:spPr/>
        <p:txBody>
          <a:bodyPr/>
          <a:lstStyle/>
          <a:p>
            <a:fld id="{ED213BF9-2C63-42AA-BA6C-67E1412DA37E}" type="datetimeFigureOut">
              <a:rPr lang="zh-CN" altLang="en-US" smtClean="0"/>
              <a:t>2021/11/3</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1C82B4B2-DDA9-4394-A6AD-947A4CE2D7F7}" type="slidenum">
              <a:rPr lang="zh-CN" altLang="en-US" smtClean="0"/>
              <a:t>‹#›</a:t>
            </a:fld>
            <a:endParaRPr lang="zh-CN" altLang="en-US"/>
          </a:p>
        </p:txBody>
      </p:sp>
      <p:sp>
        <p:nvSpPr>
          <p:cNvPr id="9" name="矩形 8"/>
          <p:cNvSpPr/>
          <p:nvPr userDrawn="1"/>
        </p:nvSpPr>
        <p:spPr>
          <a:xfrm>
            <a:off x="6888314" y="4789196"/>
            <a:ext cx="775136" cy="246221"/>
          </a:xfrm>
          <a:prstGeom prst="rect">
            <a:avLst/>
          </a:prstGeom>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defRPr/>
            </a:pPr>
            <a:r>
              <a:rPr kumimoji="0" lang="en-US" altLang="zh-CN" sz="100" b="0" i="0" u="none" strike="noStrike" kern="0" cap="none" spc="0" normalizeH="0" baseline="0" noProof="0" dirty="0" smtClean="0">
                <a:ln>
                  <a:noFill/>
                </a:ln>
                <a:solidFill>
                  <a:prstClr val="white"/>
                </a:solidFill>
                <a:effectLst/>
                <a:uLnTx/>
                <a:uFillTx/>
              </a:rPr>
              <a:t>PPT</a:t>
            </a:r>
            <a:r>
              <a:rPr kumimoji="0" lang="zh-CN" altLang="en-US" sz="100" b="0" i="0" u="none" strike="noStrike" kern="0" cap="none" spc="0" normalizeH="0" baseline="0" noProof="0" dirty="0" smtClean="0">
                <a:ln>
                  <a:noFill/>
                </a:ln>
                <a:solidFill>
                  <a:prstClr val="white"/>
                </a:solidFill>
                <a:effectLst/>
                <a:uLnTx/>
                <a:uFillTx/>
              </a:rPr>
              <a:t>模板下载：</a:t>
            </a:r>
            <a:r>
              <a:rPr kumimoji="0" lang="en-US" altLang="zh-CN" sz="100" b="0" i="0" u="none" strike="noStrike" kern="0" cap="none" spc="0" normalizeH="0" baseline="0" noProof="0" dirty="0" smtClean="0">
                <a:ln>
                  <a:noFill/>
                </a:ln>
                <a:solidFill>
                  <a:prstClr val="white"/>
                </a:solidFill>
                <a:effectLst/>
                <a:uLnTx/>
                <a:uFillTx/>
              </a:rPr>
              <a:t>www.1ppt.com/moban/     </a:t>
            </a:r>
            <a:r>
              <a:rPr kumimoji="0" lang="zh-CN" altLang="en-US" sz="100" b="0" i="0" u="none" strike="noStrike" kern="0" cap="none" spc="0" normalizeH="0" baseline="0" noProof="0" dirty="0" smtClean="0">
                <a:ln>
                  <a:noFill/>
                </a:ln>
                <a:solidFill>
                  <a:prstClr val="white"/>
                </a:solidFill>
                <a:effectLst/>
                <a:uLnTx/>
                <a:uFillTx/>
              </a:rPr>
              <a:t>行业</a:t>
            </a:r>
            <a:r>
              <a:rPr kumimoji="0" lang="en-US" altLang="zh-CN" sz="100" b="0" i="0" u="none" strike="noStrike" kern="0" cap="none" spc="0" normalizeH="0" baseline="0" noProof="0" dirty="0" smtClean="0">
                <a:ln>
                  <a:noFill/>
                </a:ln>
                <a:solidFill>
                  <a:prstClr val="white"/>
                </a:solidFill>
                <a:effectLst/>
                <a:uLnTx/>
                <a:uFillTx/>
              </a:rPr>
              <a:t>PPT</a:t>
            </a:r>
            <a:r>
              <a:rPr kumimoji="0" lang="zh-CN" altLang="en-US" sz="100" b="0" i="0" u="none" strike="noStrike" kern="0" cap="none" spc="0" normalizeH="0" baseline="0" noProof="0" dirty="0" smtClean="0">
                <a:ln>
                  <a:noFill/>
                </a:ln>
                <a:solidFill>
                  <a:prstClr val="white"/>
                </a:solidFill>
                <a:effectLst/>
                <a:uLnTx/>
                <a:uFillTx/>
              </a:rPr>
              <a:t>模板：</a:t>
            </a:r>
            <a:r>
              <a:rPr kumimoji="0" lang="en-US" altLang="zh-CN" sz="100" b="0" i="0" u="none" strike="noStrike" kern="0" cap="none" spc="0" normalizeH="0" baseline="0" noProof="0" dirty="0" smtClean="0">
                <a:ln>
                  <a:noFill/>
                </a:ln>
                <a:solidFill>
                  <a:prstClr val="white"/>
                </a:solidFill>
                <a:effectLst/>
                <a:uLnTx/>
                <a:uFillTx/>
              </a:rPr>
              <a:t>www.1ppt.com/hangye/ </a:t>
            </a:r>
          </a:p>
          <a:p>
            <a:pPr marL="0" marR="0" lvl="0" indent="0" defTabSz="914400" eaLnBrk="1" fontAlgn="auto" latinLnBrk="0" hangingPunct="1">
              <a:lnSpc>
                <a:spcPct val="100000"/>
              </a:lnSpc>
              <a:spcBef>
                <a:spcPts val="0"/>
              </a:spcBef>
              <a:spcAft>
                <a:spcPts val="0"/>
              </a:spcAft>
              <a:buClrTx/>
              <a:buSzTx/>
              <a:buFontTx/>
              <a:buNone/>
              <a:defRPr/>
            </a:pPr>
            <a:r>
              <a:rPr kumimoji="0" lang="zh-CN" altLang="en-US" sz="100" b="0" i="0" u="none" strike="noStrike" kern="0" cap="none" spc="0" normalizeH="0" baseline="0" noProof="0" dirty="0" smtClean="0">
                <a:ln>
                  <a:noFill/>
                </a:ln>
                <a:solidFill>
                  <a:prstClr val="white"/>
                </a:solidFill>
                <a:effectLst/>
                <a:uLnTx/>
                <a:uFillTx/>
              </a:rPr>
              <a:t>节日</a:t>
            </a:r>
            <a:r>
              <a:rPr kumimoji="0" lang="en-US" altLang="zh-CN" sz="100" b="0" i="0" u="none" strike="noStrike" kern="0" cap="none" spc="0" normalizeH="0" baseline="0" noProof="0" dirty="0" smtClean="0">
                <a:ln>
                  <a:noFill/>
                </a:ln>
                <a:solidFill>
                  <a:prstClr val="white"/>
                </a:solidFill>
                <a:effectLst/>
                <a:uLnTx/>
                <a:uFillTx/>
              </a:rPr>
              <a:t>PPT</a:t>
            </a:r>
            <a:r>
              <a:rPr kumimoji="0" lang="zh-CN" altLang="en-US" sz="100" b="0" i="0" u="none" strike="noStrike" kern="0" cap="none" spc="0" normalizeH="0" baseline="0" noProof="0" dirty="0" smtClean="0">
                <a:ln>
                  <a:noFill/>
                </a:ln>
                <a:solidFill>
                  <a:prstClr val="white"/>
                </a:solidFill>
                <a:effectLst/>
                <a:uLnTx/>
                <a:uFillTx/>
              </a:rPr>
              <a:t>模板：</a:t>
            </a:r>
            <a:r>
              <a:rPr kumimoji="0" lang="en-US" altLang="zh-CN" sz="100" b="0" i="0" u="none" strike="noStrike" kern="0" cap="none" spc="0" normalizeH="0" baseline="0" noProof="0" dirty="0" smtClean="0">
                <a:ln>
                  <a:noFill/>
                </a:ln>
                <a:solidFill>
                  <a:prstClr val="white"/>
                </a:solidFill>
                <a:effectLst/>
                <a:uLnTx/>
                <a:uFillTx/>
              </a:rPr>
              <a:t>www.1ppt.com/jieri/           PPT</a:t>
            </a:r>
            <a:r>
              <a:rPr kumimoji="0" lang="zh-CN" altLang="en-US" sz="100" b="0" i="0" u="none" strike="noStrike" kern="0" cap="none" spc="0" normalizeH="0" baseline="0" noProof="0" dirty="0" smtClean="0">
                <a:ln>
                  <a:noFill/>
                </a:ln>
                <a:solidFill>
                  <a:prstClr val="white"/>
                </a:solidFill>
                <a:effectLst/>
                <a:uLnTx/>
                <a:uFillTx/>
              </a:rPr>
              <a:t>素材下载：</a:t>
            </a:r>
            <a:r>
              <a:rPr kumimoji="0" lang="en-US" altLang="zh-CN" sz="100" b="0" i="0" u="none" strike="noStrike" kern="0" cap="none" spc="0" normalizeH="0" baseline="0" noProof="0" dirty="0" smtClean="0">
                <a:ln>
                  <a:noFill/>
                </a:ln>
                <a:solidFill>
                  <a:prstClr val="white"/>
                </a:solidFill>
                <a:effectLst/>
                <a:uLnTx/>
                <a:uFillTx/>
              </a:rPr>
              <a:t>www.1ppt.com/sucai/</a:t>
            </a:r>
          </a:p>
          <a:p>
            <a:pPr marL="0" marR="0" lvl="0" indent="0" defTabSz="914400" eaLnBrk="1" fontAlgn="auto" latinLnBrk="0" hangingPunct="1">
              <a:lnSpc>
                <a:spcPct val="100000"/>
              </a:lnSpc>
              <a:spcBef>
                <a:spcPts val="0"/>
              </a:spcBef>
              <a:spcAft>
                <a:spcPts val="0"/>
              </a:spcAft>
              <a:buClrTx/>
              <a:buSzTx/>
              <a:buFontTx/>
              <a:buNone/>
              <a:defRPr/>
            </a:pPr>
            <a:r>
              <a:rPr kumimoji="0" lang="en-US" altLang="zh-CN" sz="100" b="0" i="0" u="none" strike="noStrike" kern="0" cap="none" spc="0" normalizeH="0" baseline="0" noProof="0" dirty="0" smtClean="0">
                <a:ln>
                  <a:noFill/>
                </a:ln>
                <a:solidFill>
                  <a:prstClr val="white"/>
                </a:solidFill>
                <a:effectLst/>
                <a:uLnTx/>
                <a:uFillTx/>
              </a:rPr>
              <a:t>PPT</a:t>
            </a:r>
            <a:r>
              <a:rPr kumimoji="0" lang="zh-CN" altLang="en-US" sz="100" b="0" i="0" u="none" strike="noStrike" kern="0" cap="none" spc="0" normalizeH="0" baseline="0" noProof="0" dirty="0" smtClean="0">
                <a:ln>
                  <a:noFill/>
                </a:ln>
                <a:solidFill>
                  <a:prstClr val="white"/>
                </a:solidFill>
                <a:effectLst/>
                <a:uLnTx/>
                <a:uFillTx/>
              </a:rPr>
              <a:t>背景图片：</a:t>
            </a:r>
            <a:r>
              <a:rPr kumimoji="0" lang="en-US" altLang="zh-CN" sz="100" b="0" i="0" u="none" strike="noStrike" kern="0" cap="none" spc="0" normalizeH="0" baseline="0" noProof="0" dirty="0" smtClean="0">
                <a:ln>
                  <a:noFill/>
                </a:ln>
                <a:solidFill>
                  <a:prstClr val="white"/>
                </a:solidFill>
                <a:effectLst/>
                <a:uLnTx/>
                <a:uFillTx/>
              </a:rPr>
              <a:t>www.1ppt.com/beijing/      PPT</a:t>
            </a:r>
            <a:r>
              <a:rPr kumimoji="0" lang="zh-CN" altLang="en-US" sz="100" b="0" i="0" u="none" strike="noStrike" kern="0" cap="none" spc="0" normalizeH="0" baseline="0" noProof="0" dirty="0" smtClean="0">
                <a:ln>
                  <a:noFill/>
                </a:ln>
                <a:solidFill>
                  <a:prstClr val="white"/>
                </a:solidFill>
                <a:effectLst/>
                <a:uLnTx/>
                <a:uFillTx/>
              </a:rPr>
              <a:t>图表下载：</a:t>
            </a:r>
            <a:r>
              <a:rPr kumimoji="0" lang="en-US" altLang="zh-CN" sz="100" b="0" i="0" u="none" strike="noStrike" kern="0" cap="none" spc="0" normalizeH="0" baseline="0" noProof="0" dirty="0" smtClean="0">
                <a:ln>
                  <a:noFill/>
                </a:ln>
                <a:solidFill>
                  <a:prstClr val="white"/>
                </a:solidFill>
                <a:effectLst/>
                <a:uLnTx/>
                <a:uFillTx/>
              </a:rPr>
              <a:t>www.1ppt.com/tubiao/      </a:t>
            </a:r>
          </a:p>
          <a:p>
            <a:pPr marL="0" marR="0" lvl="0" indent="0" defTabSz="914400" eaLnBrk="1" fontAlgn="auto" latinLnBrk="0" hangingPunct="1">
              <a:lnSpc>
                <a:spcPct val="100000"/>
              </a:lnSpc>
              <a:spcBef>
                <a:spcPts val="0"/>
              </a:spcBef>
              <a:spcAft>
                <a:spcPts val="0"/>
              </a:spcAft>
              <a:buClrTx/>
              <a:buSzTx/>
              <a:buFontTx/>
              <a:buNone/>
              <a:defRPr/>
            </a:pPr>
            <a:r>
              <a:rPr kumimoji="0" lang="zh-CN" altLang="en-US" sz="100" b="0" i="0" u="none" strike="noStrike" kern="0" cap="none" spc="0" normalizeH="0" baseline="0" noProof="0" dirty="0" smtClean="0">
                <a:ln>
                  <a:noFill/>
                </a:ln>
                <a:solidFill>
                  <a:prstClr val="white"/>
                </a:solidFill>
                <a:effectLst/>
                <a:uLnTx/>
                <a:uFillTx/>
              </a:rPr>
              <a:t>优秀</a:t>
            </a:r>
            <a:r>
              <a:rPr kumimoji="0" lang="en-US" altLang="zh-CN" sz="100" b="0" i="0" u="none" strike="noStrike" kern="0" cap="none" spc="0" normalizeH="0" baseline="0" noProof="0" dirty="0" smtClean="0">
                <a:ln>
                  <a:noFill/>
                </a:ln>
                <a:solidFill>
                  <a:prstClr val="white"/>
                </a:solidFill>
                <a:effectLst/>
                <a:uLnTx/>
                <a:uFillTx/>
              </a:rPr>
              <a:t>PPT</a:t>
            </a:r>
            <a:r>
              <a:rPr kumimoji="0" lang="zh-CN" altLang="en-US" sz="100" b="0" i="0" u="none" strike="noStrike" kern="0" cap="none" spc="0" normalizeH="0" baseline="0" noProof="0" dirty="0" smtClean="0">
                <a:ln>
                  <a:noFill/>
                </a:ln>
                <a:solidFill>
                  <a:prstClr val="white"/>
                </a:solidFill>
                <a:effectLst/>
                <a:uLnTx/>
                <a:uFillTx/>
              </a:rPr>
              <a:t>下载：</a:t>
            </a:r>
            <a:r>
              <a:rPr kumimoji="0" lang="en-US" altLang="zh-CN" sz="100" b="0" i="0" u="none" strike="noStrike" kern="0" cap="none" spc="0" normalizeH="0" baseline="0" noProof="0" dirty="0" smtClean="0">
                <a:ln>
                  <a:noFill/>
                </a:ln>
                <a:solidFill>
                  <a:prstClr val="white"/>
                </a:solidFill>
                <a:effectLst/>
                <a:uLnTx/>
                <a:uFillTx/>
              </a:rPr>
              <a:t>www.1ppt.com/xiazai/        PPT</a:t>
            </a:r>
            <a:r>
              <a:rPr kumimoji="0" lang="zh-CN" altLang="en-US" sz="100" b="0" i="0" u="none" strike="noStrike" kern="0" cap="none" spc="0" normalizeH="0" baseline="0" noProof="0" dirty="0" smtClean="0">
                <a:ln>
                  <a:noFill/>
                </a:ln>
                <a:solidFill>
                  <a:prstClr val="white"/>
                </a:solidFill>
                <a:effectLst/>
                <a:uLnTx/>
                <a:uFillTx/>
              </a:rPr>
              <a:t>教程： </a:t>
            </a:r>
            <a:r>
              <a:rPr kumimoji="0" lang="en-US" altLang="zh-CN" sz="100" b="0" i="0" u="none" strike="noStrike" kern="0" cap="none" spc="0" normalizeH="0" baseline="0" noProof="0" dirty="0" smtClean="0">
                <a:ln>
                  <a:noFill/>
                </a:ln>
                <a:solidFill>
                  <a:prstClr val="white"/>
                </a:solidFill>
                <a:effectLst/>
                <a:uLnTx/>
                <a:uFillTx/>
              </a:rPr>
              <a:t>www.1ppt.com/powerpoint/      </a:t>
            </a:r>
          </a:p>
          <a:p>
            <a:pPr marL="0" marR="0" lvl="0" indent="0" defTabSz="914400" eaLnBrk="1" fontAlgn="auto" latinLnBrk="0" hangingPunct="1">
              <a:lnSpc>
                <a:spcPct val="100000"/>
              </a:lnSpc>
              <a:spcBef>
                <a:spcPts val="0"/>
              </a:spcBef>
              <a:spcAft>
                <a:spcPts val="0"/>
              </a:spcAft>
              <a:buClrTx/>
              <a:buSzTx/>
              <a:buFontTx/>
              <a:buNone/>
              <a:defRPr/>
            </a:pPr>
            <a:r>
              <a:rPr kumimoji="0" lang="en-US" altLang="zh-CN" sz="100" b="0" i="0" u="none" strike="noStrike" kern="0" cap="none" spc="0" normalizeH="0" baseline="0" noProof="0" dirty="0" smtClean="0">
                <a:ln>
                  <a:noFill/>
                </a:ln>
                <a:solidFill>
                  <a:prstClr val="white"/>
                </a:solidFill>
                <a:effectLst/>
                <a:uLnTx/>
                <a:uFillTx/>
              </a:rPr>
              <a:t>Word</a:t>
            </a:r>
            <a:r>
              <a:rPr kumimoji="0" lang="zh-CN" altLang="en-US" sz="100" b="0" i="0" u="none" strike="noStrike" kern="0" cap="none" spc="0" normalizeH="0" baseline="0" noProof="0" dirty="0" smtClean="0">
                <a:ln>
                  <a:noFill/>
                </a:ln>
                <a:solidFill>
                  <a:prstClr val="white"/>
                </a:solidFill>
                <a:effectLst/>
                <a:uLnTx/>
                <a:uFillTx/>
              </a:rPr>
              <a:t>教程： </a:t>
            </a:r>
            <a:r>
              <a:rPr kumimoji="0" lang="en-US" altLang="zh-CN" sz="100" b="0" i="0" u="none" strike="noStrike" kern="0" cap="none" spc="0" normalizeH="0" baseline="0" noProof="0" dirty="0" smtClean="0">
                <a:ln>
                  <a:noFill/>
                </a:ln>
                <a:solidFill>
                  <a:prstClr val="white"/>
                </a:solidFill>
                <a:effectLst/>
                <a:uLnTx/>
                <a:uFillTx/>
              </a:rPr>
              <a:t>www.1ppt.com/word/              Excel</a:t>
            </a:r>
            <a:r>
              <a:rPr kumimoji="0" lang="zh-CN" altLang="en-US" sz="100" b="0" i="0" u="none" strike="noStrike" kern="0" cap="none" spc="0" normalizeH="0" baseline="0" noProof="0" dirty="0" smtClean="0">
                <a:ln>
                  <a:noFill/>
                </a:ln>
                <a:solidFill>
                  <a:prstClr val="white"/>
                </a:solidFill>
                <a:effectLst/>
                <a:uLnTx/>
                <a:uFillTx/>
              </a:rPr>
              <a:t>教程：</a:t>
            </a:r>
            <a:r>
              <a:rPr kumimoji="0" lang="en-US" altLang="zh-CN" sz="100" b="0" i="0" u="none" strike="noStrike" kern="0" cap="none" spc="0" normalizeH="0" baseline="0" noProof="0" dirty="0" smtClean="0">
                <a:ln>
                  <a:noFill/>
                </a:ln>
                <a:solidFill>
                  <a:prstClr val="white"/>
                </a:solidFill>
                <a:effectLst/>
                <a:uLnTx/>
                <a:uFillTx/>
              </a:rPr>
              <a:t>www.1ppt.com/excel/  </a:t>
            </a:r>
          </a:p>
          <a:p>
            <a:pPr marL="0" marR="0" lvl="0" indent="0" defTabSz="914400" eaLnBrk="1" fontAlgn="auto" latinLnBrk="0" hangingPunct="1">
              <a:lnSpc>
                <a:spcPct val="100000"/>
              </a:lnSpc>
              <a:spcBef>
                <a:spcPts val="0"/>
              </a:spcBef>
              <a:spcAft>
                <a:spcPts val="0"/>
              </a:spcAft>
              <a:buClrTx/>
              <a:buSzTx/>
              <a:buFontTx/>
              <a:buNone/>
              <a:defRPr/>
            </a:pPr>
            <a:r>
              <a:rPr kumimoji="0" lang="zh-CN" altLang="en-US" sz="100" b="0" i="0" u="none" strike="noStrike" kern="0" cap="none" spc="0" normalizeH="0" baseline="0" noProof="0" dirty="0" smtClean="0">
                <a:ln>
                  <a:noFill/>
                </a:ln>
                <a:solidFill>
                  <a:prstClr val="white"/>
                </a:solidFill>
                <a:effectLst/>
                <a:uLnTx/>
                <a:uFillTx/>
              </a:rPr>
              <a:t>资料下载：</a:t>
            </a:r>
            <a:r>
              <a:rPr kumimoji="0" lang="en-US" altLang="zh-CN" sz="100" b="0" i="0" u="none" strike="noStrike" kern="0" cap="none" spc="0" normalizeH="0" baseline="0" noProof="0" dirty="0" smtClean="0">
                <a:ln>
                  <a:noFill/>
                </a:ln>
                <a:solidFill>
                  <a:prstClr val="white"/>
                </a:solidFill>
                <a:effectLst/>
                <a:uLnTx/>
                <a:uFillTx/>
              </a:rPr>
              <a:t>www.1ppt.com/ziliao/                PPT</a:t>
            </a:r>
            <a:r>
              <a:rPr kumimoji="0" lang="zh-CN" altLang="en-US" sz="100" b="0" i="0" u="none" strike="noStrike" kern="0" cap="none" spc="0" normalizeH="0" baseline="0" noProof="0" dirty="0" smtClean="0">
                <a:ln>
                  <a:noFill/>
                </a:ln>
                <a:solidFill>
                  <a:prstClr val="white"/>
                </a:solidFill>
                <a:effectLst/>
                <a:uLnTx/>
                <a:uFillTx/>
              </a:rPr>
              <a:t>课件下载：</a:t>
            </a:r>
            <a:r>
              <a:rPr kumimoji="0" lang="en-US" altLang="zh-CN" sz="100" b="0" i="0" u="none" strike="noStrike" kern="0" cap="none" spc="0" normalizeH="0" baseline="0" noProof="0" dirty="0" smtClean="0">
                <a:ln>
                  <a:noFill/>
                </a:ln>
                <a:solidFill>
                  <a:prstClr val="white"/>
                </a:solidFill>
                <a:effectLst/>
                <a:uLnTx/>
                <a:uFillTx/>
              </a:rPr>
              <a:t>www.1ppt.com/kejian/ </a:t>
            </a:r>
          </a:p>
          <a:p>
            <a:pPr marL="0" marR="0" lvl="0" indent="0" defTabSz="914400" eaLnBrk="1" fontAlgn="auto" latinLnBrk="0" hangingPunct="1">
              <a:lnSpc>
                <a:spcPct val="100000"/>
              </a:lnSpc>
              <a:spcBef>
                <a:spcPts val="0"/>
              </a:spcBef>
              <a:spcAft>
                <a:spcPts val="0"/>
              </a:spcAft>
              <a:buClrTx/>
              <a:buSzTx/>
              <a:buFontTx/>
              <a:buNone/>
              <a:defRPr/>
            </a:pPr>
            <a:r>
              <a:rPr kumimoji="0" lang="zh-CN" altLang="en-US" sz="100" b="0" i="0" u="none" strike="noStrike" kern="0" cap="none" spc="0" normalizeH="0" baseline="0" noProof="0" dirty="0" smtClean="0">
                <a:ln>
                  <a:noFill/>
                </a:ln>
                <a:solidFill>
                  <a:prstClr val="white"/>
                </a:solidFill>
                <a:effectLst/>
                <a:uLnTx/>
                <a:uFillTx/>
              </a:rPr>
              <a:t>范文下载：</a:t>
            </a:r>
            <a:r>
              <a:rPr kumimoji="0" lang="en-US" altLang="zh-CN" sz="100" b="0" i="0" u="none" strike="noStrike" kern="0" cap="none" spc="0" normalizeH="0" baseline="0" noProof="0" dirty="0" smtClean="0">
                <a:ln>
                  <a:noFill/>
                </a:ln>
                <a:solidFill>
                  <a:prstClr val="white"/>
                </a:solidFill>
                <a:effectLst/>
                <a:uLnTx/>
                <a:uFillTx/>
              </a:rPr>
              <a:t>www.1ppt.com/fanwen/             </a:t>
            </a:r>
            <a:r>
              <a:rPr kumimoji="0" lang="zh-CN" altLang="en-US" sz="100" b="0" i="0" u="none" strike="noStrike" kern="0" cap="none" spc="0" normalizeH="0" baseline="0" noProof="0" dirty="0" smtClean="0">
                <a:ln>
                  <a:noFill/>
                </a:ln>
                <a:solidFill>
                  <a:prstClr val="white"/>
                </a:solidFill>
                <a:effectLst/>
                <a:uLnTx/>
                <a:uFillTx/>
              </a:rPr>
              <a:t>试卷下载：</a:t>
            </a:r>
            <a:r>
              <a:rPr kumimoji="0" lang="en-US" altLang="zh-CN" sz="100" b="0" i="0" u="none" strike="noStrike" kern="0" cap="none" spc="0" normalizeH="0" baseline="0" noProof="0" dirty="0" smtClean="0">
                <a:ln>
                  <a:noFill/>
                </a:ln>
                <a:solidFill>
                  <a:prstClr val="white"/>
                </a:solidFill>
                <a:effectLst/>
                <a:uLnTx/>
                <a:uFillTx/>
              </a:rPr>
              <a:t>www.1ppt.com/shiti/  </a:t>
            </a:r>
          </a:p>
          <a:p>
            <a:pPr marL="0" marR="0" lvl="0" indent="0" defTabSz="914400" eaLnBrk="1" fontAlgn="auto" latinLnBrk="0" hangingPunct="1">
              <a:lnSpc>
                <a:spcPct val="100000"/>
              </a:lnSpc>
              <a:spcBef>
                <a:spcPts val="0"/>
              </a:spcBef>
              <a:spcAft>
                <a:spcPts val="0"/>
              </a:spcAft>
              <a:buClrTx/>
              <a:buSzTx/>
              <a:buFontTx/>
              <a:buNone/>
              <a:defRPr/>
            </a:pPr>
            <a:r>
              <a:rPr kumimoji="0" lang="zh-CN" altLang="en-US" sz="100" b="0" i="0" u="none" strike="noStrike" kern="0" cap="none" spc="0" normalizeH="0" baseline="0" noProof="0" dirty="0" smtClean="0">
                <a:ln>
                  <a:noFill/>
                </a:ln>
                <a:solidFill>
                  <a:prstClr val="white"/>
                </a:solidFill>
                <a:effectLst/>
                <a:uLnTx/>
                <a:uFillTx/>
              </a:rPr>
              <a:t>教案下载：</a:t>
            </a:r>
            <a:r>
              <a:rPr kumimoji="0" lang="en-US" altLang="zh-CN" sz="100" b="0" i="0" u="none" strike="noStrike" kern="0" cap="none" spc="0" normalizeH="0" baseline="0" noProof="0" dirty="0" smtClean="0">
                <a:ln>
                  <a:noFill/>
                </a:ln>
                <a:solidFill>
                  <a:prstClr val="white"/>
                </a:solidFill>
                <a:effectLst/>
                <a:uLnTx/>
                <a:uFillTx/>
              </a:rPr>
              <a:t>www.1ppt.com/jiaoan/        </a:t>
            </a:r>
          </a:p>
          <a:p>
            <a:pPr marL="0" marR="0" lvl="0" indent="0" defTabSz="914400" eaLnBrk="1" fontAlgn="auto" latinLnBrk="0" hangingPunct="1">
              <a:lnSpc>
                <a:spcPct val="100000"/>
              </a:lnSpc>
              <a:spcBef>
                <a:spcPts val="0"/>
              </a:spcBef>
              <a:spcAft>
                <a:spcPts val="0"/>
              </a:spcAft>
              <a:buClrTx/>
              <a:buSzTx/>
              <a:buFontTx/>
              <a:buNone/>
              <a:defRPr/>
            </a:pPr>
            <a:r>
              <a:rPr kumimoji="0" lang="zh-CN" altLang="en-US" sz="100" b="0" i="0" u="none" strike="noStrike" kern="0" cap="none" spc="0" normalizeH="0" baseline="0" noProof="0" dirty="0" smtClean="0">
                <a:ln>
                  <a:noFill/>
                </a:ln>
                <a:solidFill>
                  <a:prstClr val="white"/>
                </a:solidFill>
                <a:effectLst/>
                <a:uLnTx/>
                <a:uFillTx/>
              </a:rPr>
              <a:t>字体下载：</a:t>
            </a:r>
            <a:r>
              <a:rPr kumimoji="0" lang="en-US" altLang="zh-CN" sz="100" b="0" i="0" u="none" strike="noStrike" kern="0" cap="none" spc="0" normalizeH="0" baseline="0" noProof="0" dirty="0" smtClean="0">
                <a:ln>
                  <a:noFill/>
                </a:ln>
                <a:solidFill>
                  <a:prstClr val="white"/>
                </a:solidFill>
                <a:effectLst/>
                <a:uLnTx/>
                <a:uFillTx/>
              </a:rPr>
              <a:t>www.1ppt.com/ziti/</a:t>
            </a:r>
          </a:p>
          <a:p>
            <a:pPr marL="0" marR="0" lvl="0" indent="0" defTabSz="914400" eaLnBrk="1" fontAlgn="auto" latinLnBrk="0" hangingPunct="1">
              <a:lnSpc>
                <a:spcPct val="100000"/>
              </a:lnSpc>
              <a:spcBef>
                <a:spcPts val="0"/>
              </a:spcBef>
              <a:spcAft>
                <a:spcPts val="0"/>
              </a:spcAft>
              <a:buClrTx/>
              <a:buSzTx/>
              <a:buFontTx/>
              <a:buNone/>
              <a:defRPr/>
            </a:pPr>
            <a:r>
              <a:rPr kumimoji="0" lang="en-US" altLang="zh-CN" sz="100" b="0" i="0" u="none" strike="noStrike" kern="0" cap="none" spc="0" normalizeH="0" baseline="0" noProof="0" dirty="0" smtClean="0">
                <a:ln>
                  <a:noFill/>
                </a:ln>
                <a:solidFill>
                  <a:prstClr val="white"/>
                </a:solidFill>
                <a:effectLst/>
                <a:uLnTx/>
                <a:uFillTx/>
              </a:rPr>
              <a:t> </a:t>
            </a:r>
            <a:endParaRPr kumimoji="0" lang="zh-CN" altLang="en-US" sz="100" b="0" i="0" u="none" strike="noStrike" kern="0" cap="none" spc="0" normalizeH="0" baseline="0" noProof="0" dirty="0" smtClean="0">
              <a:ln>
                <a:noFill/>
              </a:ln>
              <a:solidFill>
                <a:prstClr val="white"/>
              </a:solidFill>
              <a:effectLst/>
              <a:uLnTx/>
              <a:uFillTx/>
            </a:endParaRPr>
          </a:p>
        </p:txBody>
      </p:sp>
    </p:spTree>
  </p:cSld>
  <p:clrMapOvr>
    <a:masterClrMapping/>
  </p:clrMapOvr>
  <mc:AlternateContent xmlns:mc="http://schemas.openxmlformats.org/markup-compatibility/2006" xmlns:p14="http://schemas.microsoft.com/office/powerpoint/2010/main">
    <mc:Choice Requires="p14">
      <p:transition spd="slow" p14:dur="1500" advTm="0">
        <p:random/>
      </p:transition>
    </mc:Choice>
    <mc:Fallback xmlns="">
      <p:transition spd="slow" advTm="0">
        <p:random/>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29841" y="273929"/>
            <a:ext cx="7886700" cy="994479"/>
          </a:xfrm>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9842" y="1261261"/>
            <a:ext cx="3868340" cy="61812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smtClean="0"/>
              <a:t>单击此处编辑母版文本样式</a:t>
            </a:r>
          </a:p>
        </p:txBody>
      </p:sp>
      <p:sp>
        <p:nvSpPr>
          <p:cNvPr id="4" name="Content Placeholder 3"/>
          <p:cNvSpPr>
            <a:spLocks noGrp="1"/>
          </p:cNvSpPr>
          <p:nvPr>
            <p:ph sz="half" idx="2"/>
          </p:nvPr>
        </p:nvSpPr>
        <p:spPr>
          <a:xfrm>
            <a:off x="629842" y="1879386"/>
            <a:ext cx="3868340" cy="2764294"/>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4629150" y="1261261"/>
            <a:ext cx="3887391" cy="61812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smtClean="0"/>
              <a:t>单击此处编辑母版文本样式</a:t>
            </a:r>
          </a:p>
        </p:txBody>
      </p:sp>
      <p:sp>
        <p:nvSpPr>
          <p:cNvPr id="6" name="Content Placeholder 5"/>
          <p:cNvSpPr>
            <a:spLocks noGrp="1"/>
          </p:cNvSpPr>
          <p:nvPr>
            <p:ph sz="quarter" idx="4"/>
          </p:nvPr>
        </p:nvSpPr>
        <p:spPr>
          <a:xfrm>
            <a:off x="4629150" y="1879386"/>
            <a:ext cx="3887391" cy="2764294"/>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fld id="{ED213BF9-2C63-42AA-BA6C-67E1412DA37E}" type="datetimeFigureOut">
              <a:rPr lang="zh-CN" altLang="en-US" smtClean="0"/>
              <a:t>2021/11/3</a:t>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1C82B4B2-DDA9-4394-A6AD-947A4CE2D7F7}"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500" advTm="0">
        <p:random/>
      </p:transition>
    </mc:Choice>
    <mc:Fallback xmlns="">
      <p:transition spd="slow" advTm="0">
        <p:random/>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fld id="{ED213BF9-2C63-42AA-BA6C-67E1412DA37E}" type="datetimeFigureOut">
              <a:rPr lang="zh-CN" altLang="en-US" smtClean="0"/>
              <a:t>2021/11/3</a:t>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1C82B4B2-DDA9-4394-A6AD-947A4CE2D7F7}"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500" advTm="0">
        <p:random/>
      </p:transition>
    </mc:Choice>
    <mc:Fallback xmlns="">
      <p:transition spd="slow" advTm="0">
        <p:random/>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D213BF9-2C63-42AA-BA6C-67E1412DA37E}" type="datetimeFigureOut">
              <a:rPr lang="zh-CN" altLang="en-US" smtClean="0"/>
              <a:t>2021/11/3</a:t>
            </a:fld>
            <a:endParaRPr lang="zh-CN" altLang="en-US"/>
          </a:p>
        </p:txBody>
      </p:sp>
      <p:sp>
        <p:nvSpPr>
          <p:cNvPr id="3" name="Footer Placeholder 2"/>
          <p:cNvSpPr>
            <a:spLocks noGrp="1"/>
          </p:cNvSpPr>
          <p:nvPr>
            <p:ph type="ftr" sz="quarter" idx="11"/>
          </p:nvPr>
        </p:nvSpPr>
        <p:spPr/>
        <p:txBody>
          <a:bodyPr/>
          <a:lstStyle/>
          <a:p>
            <a:endParaRPr lang="zh-CN" altLang="en-US"/>
          </a:p>
        </p:txBody>
      </p:sp>
      <p:sp>
        <p:nvSpPr>
          <p:cNvPr id="4" name="Slide Number Placeholder 3"/>
          <p:cNvSpPr>
            <a:spLocks noGrp="1"/>
          </p:cNvSpPr>
          <p:nvPr>
            <p:ph type="sldNum" sz="quarter" idx="12"/>
          </p:nvPr>
        </p:nvSpPr>
        <p:spPr/>
        <p:txBody>
          <a:bodyPr/>
          <a:lstStyle/>
          <a:p>
            <a:fld id="{1C82B4B2-DDA9-4394-A6AD-947A4CE2D7F7}"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500" advTm="0">
        <p:random/>
      </p:transition>
    </mc:Choice>
    <mc:Fallback xmlns="">
      <p:transition spd="slow" advTm="0">
        <p:random/>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343006"/>
            <a:ext cx="2949178" cy="1200521"/>
          </a:xfrm>
        </p:spPr>
        <p:txBody>
          <a:bodyPr anchor="b"/>
          <a:lstStyle>
            <a:lvl1pPr>
              <a:defRPr sz="2400"/>
            </a:lvl1pPr>
          </a:lstStyle>
          <a:p>
            <a:r>
              <a:rPr lang="zh-CN" altLang="en-US" smtClean="0"/>
              <a:t>单击此处编辑母版标题样式</a:t>
            </a:r>
            <a:endParaRPr lang="en-US" dirty="0"/>
          </a:p>
        </p:txBody>
      </p:sp>
      <p:sp>
        <p:nvSpPr>
          <p:cNvPr id="3" name="Content Placeholder 2"/>
          <p:cNvSpPr>
            <a:spLocks noGrp="1"/>
          </p:cNvSpPr>
          <p:nvPr>
            <p:ph idx="1"/>
          </p:nvPr>
        </p:nvSpPr>
        <p:spPr>
          <a:xfrm>
            <a:off x="3887391" y="740798"/>
            <a:ext cx="4629150" cy="365634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629841" y="1543526"/>
            <a:ext cx="2949178" cy="2859574"/>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ED213BF9-2C63-42AA-BA6C-67E1412DA37E}" type="datetimeFigureOut">
              <a:rPr lang="zh-CN" altLang="en-US" smtClean="0"/>
              <a:t>2021/11/3</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1C82B4B2-DDA9-4394-A6AD-947A4CE2D7F7}"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500" advTm="0">
        <p:random/>
      </p:transition>
    </mc:Choice>
    <mc:Fallback xmlns="">
      <p:transition spd="slow" advTm="0">
        <p:random/>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343006"/>
            <a:ext cx="2949178" cy="1200521"/>
          </a:xfrm>
        </p:spPr>
        <p:txBody>
          <a:bodyPr anchor="b"/>
          <a:lstStyle>
            <a:lvl1pPr>
              <a:defRPr sz="2400"/>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3887391" y="740798"/>
            <a:ext cx="4629150" cy="3656347"/>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629841" y="1543526"/>
            <a:ext cx="2949178" cy="2859574"/>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ED213BF9-2C63-42AA-BA6C-67E1412DA37E}" type="datetimeFigureOut">
              <a:rPr lang="zh-CN" altLang="en-US" smtClean="0"/>
              <a:t>2021/11/3</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1C82B4B2-DDA9-4394-A6AD-947A4CE2D7F7}"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500" advTm="0">
        <p:random/>
      </p:transition>
    </mc:Choice>
    <mc:Fallback xmlns="">
      <p:transition spd="slow" advTm="0">
        <p:random/>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273929"/>
            <a:ext cx="7886700" cy="994479"/>
          </a:xfrm>
          <a:prstGeom prst="rect">
            <a:avLst/>
          </a:prstGeom>
        </p:spPr>
        <p:txBody>
          <a:bodyPr vert="horz" lIns="91440" tIns="45720" rIns="91440" bIns="45720" rtlCol="0" anchor="ctr">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8650" y="1369642"/>
            <a:ext cx="7886700" cy="3264511"/>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2"/>
          </p:nvPr>
        </p:nvSpPr>
        <p:spPr>
          <a:xfrm>
            <a:off x="628650" y="4768735"/>
            <a:ext cx="2057400" cy="273928"/>
          </a:xfrm>
          <a:prstGeom prst="rect">
            <a:avLst/>
          </a:prstGeom>
        </p:spPr>
        <p:txBody>
          <a:bodyPr vert="horz" lIns="91440" tIns="45720" rIns="91440" bIns="45720" rtlCol="0" anchor="ctr"/>
          <a:lstStyle>
            <a:lvl1pPr algn="l">
              <a:defRPr sz="900">
                <a:solidFill>
                  <a:schemeClr val="tx1">
                    <a:tint val="75000"/>
                  </a:schemeClr>
                </a:solidFill>
              </a:defRPr>
            </a:lvl1pPr>
          </a:lstStyle>
          <a:p>
            <a:fld id="{ED213BF9-2C63-42AA-BA6C-67E1412DA37E}" type="datetimeFigureOut">
              <a:rPr lang="zh-CN" altLang="en-US" smtClean="0"/>
              <a:t>2021/11/3</a:t>
            </a:fld>
            <a:endParaRPr lang="zh-CN" altLang="en-US"/>
          </a:p>
        </p:txBody>
      </p:sp>
      <p:sp>
        <p:nvSpPr>
          <p:cNvPr id="5" name="Footer Placeholder 4"/>
          <p:cNvSpPr>
            <a:spLocks noGrp="1"/>
          </p:cNvSpPr>
          <p:nvPr>
            <p:ph type="ftr" sz="quarter" idx="3"/>
          </p:nvPr>
        </p:nvSpPr>
        <p:spPr>
          <a:xfrm>
            <a:off x="3028950" y="4768735"/>
            <a:ext cx="3086100" cy="273928"/>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zh-CN" altLang="en-US"/>
          </a:p>
        </p:txBody>
      </p:sp>
      <p:sp>
        <p:nvSpPr>
          <p:cNvPr id="6" name="Slide Number Placeholder 5"/>
          <p:cNvSpPr>
            <a:spLocks noGrp="1"/>
          </p:cNvSpPr>
          <p:nvPr>
            <p:ph type="sldNum" sz="quarter" idx="4"/>
          </p:nvPr>
        </p:nvSpPr>
        <p:spPr>
          <a:xfrm>
            <a:off x="6457950" y="4768735"/>
            <a:ext cx="2057400" cy="273928"/>
          </a:xfrm>
          <a:prstGeom prst="rect">
            <a:avLst/>
          </a:prstGeom>
        </p:spPr>
        <p:txBody>
          <a:bodyPr vert="horz" lIns="91440" tIns="45720" rIns="91440" bIns="45720" rtlCol="0" anchor="ctr"/>
          <a:lstStyle>
            <a:lvl1pPr algn="r">
              <a:defRPr sz="900">
                <a:solidFill>
                  <a:schemeClr val="tx1">
                    <a:tint val="75000"/>
                  </a:schemeClr>
                </a:solidFill>
              </a:defRPr>
            </a:lvl1pPr>
          </a:lstStyle>
          <a:p>
            <a:fld id="{1C82B4B2-DDA9-4394-A6AD-947A4CE2D7F7}"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slow" p14:dur="1500" advTm="0">
        <p:random/>
      </p:transition>
    </mc:Choice>
    <mc:Fallback xmlns="">
      <p:transition spd="slow" advTm="0">
        <p:random/>
      </p:transition>
    </mc:Fallback>
  </mc:AlternateConten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accent2"/>
        </a:solidFill>
        <a:effectLst/>
      </p:bgPr>
    </p:bg>
    <p:spTree>
      <p:nvGrpSpPr>
        <p:cNvPr id="1" name=""/>
        <p:cNvGrpSpPr/>
        <p:nvPr/>
      </p:nvGrpSpPr>
      <p:grpSpPr>
        <a:xfrm>
          <a:off x="0" y="0"/>
          <a:ext cx="0" cy="0"/>
          <a:chOff x="0" y="0"/>
          <a:chExt cx="0" cy="0"/>
        </a:xfrm>
      </p:grpSpPr>
      <p:sp>
        <p:nvSpPr>
          <p:cNvPr id="1026" name="Rectangle 2"/>
          <p:cNvSpPr>
            <a:spLocks noGrp="1"/>
          </p:cNvSpPr>
          <p:nvPr>
            <p:ph type="title"/>
          </p:nvPr>
        </p:nvSpPr>
        <p:spPr>
          <a:xfrm>
            <a:off x="630703" y="443049"/>
            <a:ext cx="7882594" cy="476397"/>
          </a:xfrm>
          <a:prstGeom prst="rect">
            <a:avLst/>
          </a:prstGeom>
          <a:noFill/>
          <a:ln w="9525">
            <a:noFill/>
          </a:ln>
        </p:spPr>
        <p:txBody>
          <a:bodyPr anchor="ctr"/>
          <a:lstStyle/>
          <a:p>
            <a:pPr lvl="0"/>
            <a:r>
              <a:rPr lang="zh-CN" altLang="en-US" dirty="0"/>
              <a:t>单击此处编辑母版标题样式</a:t>
            </a:r>
          </a:p>
        </p:txBody>
      </p:sp>
      <p:sp>
        <p:nvSpPr>
          <p:cNvPr id="1027" name="Rectangle 3"/>
          <p:cNvSpPr>
            <a:spLocks noGrp="1"/>
          </p:cNvSpPr>
          <p:nvPr>
            <p:ph type="body" idx="1"/>
          </p:nvPr>
        </p:nvSpPr>
        <p:spPr>
          <a:xfrm>
            <a:off x="630703" y="1200521"/>
            <a:ext cx="7882594" cy="3208534"/>
          </a:xfrm>
          <a:prstGeom prst="rect">
            <a:avLst/>
          </a:prstGeom>
          <a:noFill/>
          <a:ln w="9525">
            <a:noFill/>
          </a:ln>
        </p:spPr>
        <p:txBody>
          <a:bodyPr/>
          <a:lstStyle/>
          <a:p>
            <a:pPr lvl="0"/>
            <a:r>
              <a:rPr lang="zh-CN" altLang="en-US" dirty="0"/>
              <a:t>单击此处编辑母版文本样式</a:t>
            </a:r>
          </a:p>
          <a:p>
            <a:pPr lvl="1"/>
            <a:r>
              <a:rPr lang="zh-CN" altLang="en-US" dirty="0"/>
              <a:t>第二级</a:t>
            </a: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mc:AlternateContent xmlns:mc="http://schemas.openxmlformats.org/markup-compatibility/2006" xmlns:p14="http://schemas.microsoft.com/office/powerpoint/2010/main">
    <mc:Choice Requires="p14">
      <p:transition spd="slow" p14:dur="1500" advTm="0">
        <p:random/>
      </p:transition>
    </mc:Choice>
    <mc:Fallback xmlns="">
      <p:transition spd="slow" advTm="0">
        <p:random/>
      </p:transition>
    </mc:Fallback>
  </mc:AlternateContent>
  <p:timing>
    <p:tnLst>
      <p:par>
        <p:cTn id="1" dur="indefinite" restart="never" nodeType="tmRoot"/>
      </p:par>
    </p:tnLst>
  </p:timing>
  <p:hf sldNum="0" hdr="0" ftr="0" dt="0"/>
  <p:txStyles>
    <p:titleStyle>
      <a:lvl1pPr algn="l" rtl="0" fontAlgn="base">
        <a:spcBef>
          <a:spcPct val="0"/>
        </a:spcBef>
        <a:spcAft>
          <a:spcPct val="0"/>
        </a:spcAft>
        <a:defRPr sz="1800">
          <a:solidFill>
            <a:schemeClr val="accent3"/>
          </a:solidFill>
          <a:latin typeface="+mj-lt"/>
          <a:ea typeface="+mj-ea"/>
          <a:cs typeface="+mj-cs"/>
        </a:defRPr>
      </a:lvl1pPr>
      <a:lvl2pPr algn="l" rtl="0" fontAlgn="base">
        <a:spcBef>
          <a:spcPct val="0"/>
        </a:spcBef>
        <a:spcAft>
          <a:spcPct val="0"/>
        </a:spcAft>
        <a:defRPr sz="1800">
          <a:solidFill>
            <a:schemeClr val="tx2"/>
          </a:solidFill>
          <a:latin typeface="Arial" panose="020B0604020202020204" pitchFamily="34" charset="0"/>
          <a:ea typeface="微软雅黑" panose="020B0503020204020204" pitchFamily="34" charset="-122"/>
        </a:defRPr>
      </a:lvl2pPr>
      <a:lvl3pPr algn="l" rtl="0" fontAlgn="base">
        <a:spcBef>
          <a:spcPct val="0"/>
        </a:spcBef>
        <a:spcAft>
          <a:spcPct val="0"/>
        </a:spcAft>
        <a:defRPr sz="1800">
          <a:solidFill>
            <a:schemeClr val="tx2"/>
          </a:solidFill>
          <a:latin typeface="Arial" panose="020B0604020202020204" pitchFamily="34" charset="0"/>
          <a:ea typeface="微软雅黑" panose="020B0503020204020204" pitchFamily="34" charset="-122"/>
        </a:defRPr>
      </a:lvl3pPr>
      <a:lvl4pPr algn="l" rtl="0" fontAlgn="base">
        <a:spcBef>
          <a:spcPct val="0"/>
        </a:spcBef>
        <a:spcAft>
          <a:spcPct val="0"/>
        </a:spcAft>
        <a:defRPr sz="1800">
          <a:solidFill>
            <a:schemeClr val="tx2"/>
          </a:solidFill>
          <a:latin typeface="Arial" panose="020B0604020202020204" pitchFamily="34" charset="0"/>
          <a:ea typeface="微软雅黑" panose="020B0503020204020204" pitchFamily="34" charset="-122"/>
        </a:defRPr>
      </a:lvl4pPr>
      <a:lvl5pPr algn="l" rtl="0" fontAlgn="base">
        <a:spcBef>
          <a:spcPct val="0"/>
        </a:spcBef>
        <a:spcAft>
          <a:spcPct val="0"/>
        </a:spcAft>
        <a:defRPr sz="1800">
          <a:solidFill>
            <a:schemeClr val="tx2"/>
          </a:solidFill>
          <a:latin typeface="Arial" panose="020B0604020202020204" pitchFamily="34" charset="0"/>
          <a:ea typeface="微软雅黑" panose="020B0503020204020204" pitchFamily="34" charset="-122"/>
        </a:defRPr>
      </a:lvl5pPr>
      <a:lvl6pPr marL="342900" algn="l" rtl="0" fontAlgn="base">
        <a:spcBef>
          <a:spcPct val="0"/>
        </a:spcBef>
        <a:spcAft>
          <a:spcPct val="0"/>
        </a:spcAft>
        <a:defRPr sz="1800">
          <a:solidFill>
            <a:schemeClr val="tx2"/>
          </a:solidFill>
          <a:latin typeface="Arial" panose="020B0604020202020204" pitchFamily="34" charset="0"/>
          <a:ea typeface="微软雅黑" panose="020B0503020204020204" pitchFamily="34" charset="-122"/>
        </a:defRPr>
      </a:lvl6pPr>
      <a:lvl7pPr marL="685165" algn="l" rtl="0" fontAlgn="base">
        <a:spcBef>
          <a:spcPct val="0"/>
        </a:spcBef>
        <a:spcAft>
          <a:spcPct val="0"/>
        </a:spcAft>
        <a:defRPr sz="1800">
          <a:solidFill>
            <a:schemeClr val="tx2"/>
          </a:solidFill>
          <a:latin typeface="Arial" panose="020B0604020202020204" pitchFamily="34" charset="0"/>
          <a:ea typeface="微软雅黑" panose="020B0503020204020204" pitchFamily="34" charset="-122"/>
        </a:defRPr>
      </a:lvl7pPr>
      <a:lvl8pPr marL="1028065" algn="l" rtl="0" fontAlgn="base">
        <a:spcBef>
          <a:spcPct val="0"/>
        </a:spcBef>
        <a:spcAft>
          <a:spcPct val="0"/>
        </a:spcAft>
        <a:defRPr sz="1800">
          <a:solidFill>
            <a:schemeClr val="tx2"/>
          </a:solidFill>
          <a:latin typeface="Arial" panose="020B0604020202020204" pitchFamily="34" charset="0"/>
          <a:ea typeface="微软雅黑" panose="020B0503020204020204" pitchFamily="34" charset="-122"/>
        </a:defRPr>
      </a:lvl8pPr>
      <a:lvl9pPr marL="1370965" algn="l" rtl="0" fontAlgn="base">
        <a:spcBef>
          <a:spcPct val="0"/>
        </a:spcBef>
        <a:spcAft>
          <a:spcPct val="0"/>
        </a:spcAft>
        <a:defRPr sz="1800">
          <a:solidFill>
            <a:schemeClr val="tx2"/>
          </a:solidFill>
          <a:latin typeface="Arial" panose="020B0604020202020204" pitchFamily="34" charset="0"/>
          <a:ea typeface="微软雅黑" panose="020B0503020204020204" pitchFamily="34" charset="-122"/>
        </a:defRPr>
      </a:lvl9pPr>
    </p:titleStyle>
    <p:bodyStyle>
      <a:lvl1pPr marL="257175" indent="-257175" algn="l" rtl="0" fontAlgn="base">
        <a:spcBef>
          <a:spcPct val="20000"/>
        </a:spcBef>
        <a:spcAft>
          <a:spcPct val="0"/>
        </a:spcAft>
        <a:buChar char="•"/>
        <a:defRPr sz="1500">
          <a:solidFill>
            <a:schemeClr val="accent3"/>
          </a:solidFill>
          <a:latin typeface="+mn-lt"/>
          <a:ea typeface="+mn-ea"/>
          <a:cs typeface="+mn-cs"/>
        </a:defRPr>
      </a:lvl1pPr>
      <a:lvl2pPr marL="556895" indent="-213995" algn="l" rtl="0" eaLnBrk="0" fontAlgn="base" hangingPunct="0">
        <a:spcBef>
          <a:spcPct val="20000"/>
        </a:spcBef>
        <a:spcAft>
          <a:spcPct val="0"/>
        </a:spcAft>
        <a:buChar char="–"/>
        <a:defRPr sz="1500">
          <a:solidFill>
            <a:schemeClr val="accent3"/>
          </a:solidFill>
          <a:latin typeface="+mn-lt"/>
          <a:ea typeface="仿宋_GB2312" pitchFamily="49" charset="-122"/>
        </a:defRPr>
      </a:lvl2pPr>
      <a:lvl3pPr marL="856615" indent="-171450" algn="l" rtl="0" eaLnBrk="0" fontAlgn="base" hangingPunct="0">
        <a:spcBef>
          <a:spcPct val="20000"/>
        </a:spcBef>
        <a:spcAft>
          <a:spcPct val="0"/>
        </a:spcAft>
        <a:buChar char="•"/>
        <a:defRPr sz="1800">
          <a:solidFill>
            <a:schemeClr val="tx1"/>
          </a:solidFill>
          <a:latin typeface="+mn-lt"/>
          <a:ea typeface="宋体" panose="02010600030101010101" pitchFamily="2" charset="-122"/>
        </a:defRPr>
      </a:lvl3pPr>
      <a:lvl4pPr marL="1199515" indent="-171450" algn="l" rtl="0" eaLnBrk="0" fontAlgn="base" hangingPunct="0">
        <a:spcBef>
          <a:spcPct val="20000"/>
        </a:spcBef>
        <a:spcAft>
          <a:spcPct val="0"/>
        </a:spcAft>
        <a:buChar char="–"/>
        <a:defRPr sz="1500">
          <a:solidFill>
            <a:schemeClr val="tx1"/>
          </a:solidFill>
          <a:latin typeface="+mn-lt"/>
          <a:ea typeface="宋体" panose="02010600030101010101" pitchFamily="2" charset="-122"/>
        </a:defRPr>
      </a:lvl4pPr>
      <a:lvl5pPr marL="1542415" indent="-171450" algn="l" rtl="0" eaLnBrk="0" fontAlgn="base" hangingPunct="0">
        <a:spcBef>
          <a:spcPct val="20000"/>
        </a:spcBef>
        <a:spcAft>
          <a:spcPct val="0"/>
        </a:spcAft>
        <a:buChar char="»"/>
        <a:defRPr sz="1500">
          <a:solidFill>
            <a:schemeClr val="tx1"/>
          </a:solidFill>
          <a:latin typeface="+mn-lt"/>
          <a:ea typeface="宋体" panose="02010600030101010101" pitchFamily="2" charset="-122"/>
        </a:defRPr>
      </a:lvl5pPr>
      <a:lvl6pPr marL="1884680" indent="-171450" algn="l" rtl="0" eaLnBrk="0" fontAlgn="base" hangingPunct="0">
        <a:spcBef>
          <a:spcPct val="20000"/>
        </a:spcBef>
        <a:spcAft>
          <a:spcPct val="0"/>
        </a:spcAft>
        <a:buChar char="»"/>
        <a:defRPr sz="1500">
          <a:solidFill>
            <a:schemeClr val="tx1"/>
          </a:solidFill>
          <a:latin typeface="+mn-lt"/>
          <a:ea typeface="宋体" panose="02010600030101010101" pitchFamily="2" charset="-122"/>
        </a:defRPr>
      </a:lvl6pPr>
      <a:lvl7pPr marL="2227580" indent="-171450" algn="l" rtl="0" eaLnBrk="0" fontAlgn="base" hangingPunct="0">
        <a:spcBef>
          <a:spcPct val="20000"/>
        </a:spcBef>
        <a:spcAft>
          <a:spcPct val="0"/>
        </a:spcAft>
        <a:buChar char="»"/>
        <a:defRPr sz="1500">
          <a:solidFill>
            <a:schemeClr val="tx1"/>
          </a:solidFill>
          <a:latin typeface="+mn-lt"/>
          <a:ea typeface="宋体" panose="02010600030101010101" pitchFamily="2" charset="-122"/>
        </a:defRPr>
      </a:lvl7pPr>
      <a:lvl8pPr marL="2570480" indent="-171450" algn="l" rtl="0" eaLnBrk="0" fontAlgn="base" hangingPunct="0">
        <a:spcBef>
          <a:spcPct val="20000"/>
        </a:spcBef>
        <a:spcAft>
          <a:spcPct val="0"/>
        </a:spcAft>
        <a:buChar char="»"/>
        <a:defRPr sz="1500">
          <a:solidFill>
            <a:schemeClr val="tx1"/>
          </a:solidFill>
          <a:latin typeface="+mn-lt"/>
          <a:ea typeface="宋体" panose="02010600030101010101" pitchFamily="2" charset="-122"/>
        </a:defRPr>
      </a:lvl8pPr>
      <a:lvl9pPr marL="2913380" indent="-171450" algn="l" rtl="0" eaLnBrk="0" fontAlgn="base" hangingPunct="0">
        <a:spcBef>
          <a:spcPct val="20000"/>
        </a:spcBef>
        <a:spcAft>
          <a:spcPct val="0"/>
        </a:spcAft>
        <a:buChar char="»"/>
        <a:defRPr sz="1500">
          <a:solidFill>
            <a:schemeClr val="tx1"/>
          </a:solidFill>
          <a:latin typeface="+mn-lt"/>
          <a:ea typeface="宋体" panose="02010600030101010101" pitchFamily="2" charset="-122"/>
        </a:defRPr>
      </a:lvl9pPr>
    </p:bodyStyle>
    <p:otherStyle>
      <a:defPPr>
        <a:defRPr lang="zh-CN"/>
      </a:defPPr>
      <a:lvl1pPr marL="0" algn="l" defTabSz="685165" rtl="0" eaLnBrk="1" latinLnBrk="0" hangingPunct="1">
        <a:defRPr sz="1350" kern="1200">
          <a:solidFill>
            <a:schemeClr val="tx1"/>
          </a:solidFill>
          <a:latin typeface="+mn-lt"/>
          <a:ea typeface="+mn-ea"/>
          <a:cs typeface="+mn-cs"/>
        </a:defRPr>
      </a:lvl1pPr>
      <a:lvl2pPr marL="342900" algn="l" defTabSz="685165" rtl="0" eaLnBrk="1" latinLnBrk="0" hangingPunct="1">
        <a:defRPr sz="1350" kern="1200">
          <a:solidFill>
            <a:schemeClr val="tx1"/>
          </a:solidFill>
          <a:latin typeface="+mn-lt"/>
          <a:ea typeface="+mn-ea"/>
          <a:cs typeface="+mn-cs"/>
        </a:defRPr>
      </a:lvl2pPr>
      <a:lvl3pPr marL="685165" algn="l" defTabSz="685165" rtl="0" eaLnBrk="1" latinLnBrk="0" hangingPunct="1">
        <a:defRPr sz="1350" kern="1200">
          <a:solidFill>
            <a:schemeClr val="tx1"/>
          </a:solidFill>
          <a:latin typeface="+mn-lt"/>
          <a:ea typeface="+mn-ea"/>
          <a:cs typeface="+mn-cs"/>
        </a:defRPr>
      </a:lvl3pPr>
      <a:lvl4pPr marL="1028065" algn="l" defTabSz="685165" rtl="0" eaLnBrk="1" latinLnBrk="0" hangingPunct="1">
        <a:defRPr sz="1350" kern="1200">
          <a:solidFill>
            <a:schemeClr val="tx1"/>
          </a:solidFill>
          <a:latin typeface="+mn-lt"/>
          <a:ea typeface="+mn-ea"/>
          <a:cs typeface="+mn-cs"/>
        </a:defRPr>
      </a:lvl4pPr>
      <a:lvl5pPr marL="1370965" algn="l" defTabSz="685165" rtl="0" eaLnBrk="1" latinLnBrk="0" hangingPunct="1">
        <a:defRPr sz="1350" kern="1200">
          <a:solidFill>
            <a:schemeClr val="tx1"/>
          </a:solidFill>
          <a:latin typeface="+mn-lt"/>
          <a:ea typeface="+mn-ea"/>
          <a:cs typeface="+mn-cs"/>
        </a:defRPr>
      </a:lvl5pPr>
      <a:lvl6pPr marL="1713865" algn="l" defTabSz="685165" rtl="0" eaLnBrk="1" latinLnBrk="0" hangingPunct="1">
        <a:defRPr sz="1350" kern="1200">
          <a:solidFill>
            <a:schemeClr val="tx1"/>
          </a:solidFill>
          <a:latin typeface="+mn-lt"/>
          <a:ea typeface="+mn-ea"/>
          <a:cs typeface="+mn-cs"/>
        </a:defRPr>
      </a:lvl6pPr>
      <a:lvl7pPr marL="2056130" algn="l" defTabSz="685165" rtl="0" eaLnBrk="1" latinLnBrk="0" hangingPunct="1">
        <a:defRPr sz="1350" kern="1200">
          <a:solidFill>
            <a:schemeClr val="tx1"/>
          </a:solidFill>
          <a:latin typeface="+mn-lt"/>
          <a:ea typeface="+mn-ea"/>
          <a:cs typeface="+mn-cs"/>
        </a:defRPr>
      </a:lvl7pPr>
      <a:lvl8pPr marL="2399030" algn="l" defTabSz="685165" rtl="0" eaLnBrk="1" latinLnBrk="0" hangingPunct="1">
        <a:defRPr sz="1350" kern="1200">
          <a:solidFill>
            <a:schemeClr val="tx1"/>
          </a:solidFill>
          <a:latin typeface="+mn-lt"/>
          <a:ea typeface="+mn-ea"/>
          <a:cs typeface="+mn-cs"/>
        </a:defRPr>
      </a:lvl8pPr>
      <a:lvl9pPr marL="2741930" algn="l" defTabSz="685165"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jpeg"/><Relationship Id="rId1" Type="http://schemas.openxmlformats.org/officeDocument/2006/relationships/slideLayout" Target="../slideLayouts/slideLayout2.xml"/><Relationship Id="rId4" Type="http://schemas.openxmlformats.org/officeDocument/2006/relationships/image" Target="../media/image18.png"/></Relationships>
</file>

<file path=ppt/slides/_rels/slide10.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19.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p:cNvPicPr>
            <a:picLocks noChangeAspect="1"/>
          </p:cNvPicPr>
          <p:nvPr/>
        </p:nvPicPr>
        <p:blipFill>
          <a:blip r:embed="rId2"/>
          <a:stretch>
            <a:fillRect/>
          </a:stretch>
        </p:blipFill>
        <p:spPr>
          <a:xfrm>
            <a:off x="0" y="0"/>
            <a:ext cx="9144000" cy="5145088"/>
          </a:xfrm>
          <a:prstGeom prst="rect">
            <a:avLst/>
          </a:prstGeom>
        </p:spPr>
      </p:pic>
      <p:pic>
        <p:nvPicPr>
          <p:cNvPr id="5" name="图片 4"/>
          <p:cNvPicPr>
            <a:picLocks noChangeAspect="1"/>
          </p:cNvPicPr>
          <p:nvPr/>
        </p:nvPicPr>
        <p:blipFill>
          <a:blip r:embed="rId3" cstate="screen"/>
          <a:stretch>
            <a:fillRect/>
          </a:stretch>
        </p:blipFill>
        <p:spPr>
          <a:xfrm>
            <a:off x="0" y="1232154"/>
            <a:ext cx="9144000" cy="2679192"/>
          </a:xfrm>
          <a:prstGeom prst="rect">
            <a:avLst/>
          </a:prstGeom>
        </p:spPr>
      </p:pic>
      <p:sp>
        <p:nvSpPr>
          <p:cNvPr id="6" name="文本框 5"/>
          <p:cNvSpPr txBox="1"/>
          <p:nvPr/>
        </p:nvSpPr>
        <p:spPr>
          <a:xfrm>
            <a:off x="2240280" y="1771006"/>
            <a:ext cx="5631180" cy="646331"/>
          </a:xfrm>
          <a:prstGeom prst="rect">
            <a:avLst/>
          </a:prstGeom>
          <a:noFill/>
        </p:spPr>
        <p:txBody>
          <a:bodyPr wrap="square" rtlCol="0">
            <a:spAutoFit/>
          </a:bodyPr>
          <a:lstStyle/>
          <a:p>
            <a:r>
              <a:rPr lang="en-ID" altLang="zh-CN" sz="3600" b="1" dirty="0" smtClean="0">
                <a:solidFill>
                  <a:srgbClr val="291618"/>
                </a:solidFill>
                <a:latin typeface="微软雅黑" panose="020B0503020204020204" pitchFamily="34" charset="-122"/>
                <a:ea typeface="微软雅黑" panose="020B0503020204020204" pitchFamily="34" charset="-122"/>
              </a:rPr>
              <a:t>POLITIK KRIMINAL</a:t>
            </a:r>
            <a:endParaRPr lang="zh-CN" altLang="en-US" sz="3600" b="1" dirty="0">
              <a:solidFill>
                <a:srgbClr val="291618"/>
              </a:solidFill>
              <a:latin typeface="微软雅黑" panose="020B0503020204020204" pitchFamily="34" charset="-122"/>
              <a:ea typeface="微软雅黑" panose="020B0503020204020204" pitchFamily="34" charset="-122"/>
            </a:endParaRPr>
          </a:p>
        </p:txBody>
      </p:sp>
      <p:sp>
        <p:nvSpPr>
          <p:cNvPr id="7" name="Rectangle 4"/>
          <p:cNvSpPr txBox="1">
            <a:spLocks noChangeArrowheads="1"/>
          </p:cNvSpPr>
          <p:nvPr/>
        </p:nvSpPr>
        <p:spPr bwMode="auto">
          <a:xfrm>
            <a:off x="8868" y="2461755"/>
            <a:ext cx="9012982" cy="3730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lvl1pPr marL="0" indent="0" algn="ctr">
              <a:buFontTx/>
              <a:buNone/>
              <a:defRPr sz="2000" b="1">
                <a:solidFill>
                  <a:schemeClr val="bg1"/>
                </a:solidFill>
                <a:latin typeface="+mj-lt"/>
                <a:ea typeface="+mj-ea"/>
                <a:cs typeface="+mj-cs"/>
              </a:defRPr>
            </a:lvl1pPr>
            <a:lvl2pPr marL="742950" indent="-285750" eaLnBrk="0" hangingPunct="0">
              <a:spcBef>
                <a:spcPct val="20000"/>
              </a:spcBef>
              <a:buChar char="–"/>
              <a:defRPr sz="2000">
                <a:latin typeface="+mn-lt"/>
                <a:ea typeface="仿宋_GB2312" pitchFamily="49" charset="-122"/>
              </a:defRPr>
            </a:lvl2pPr>
            <a:lvl3pPr marL="1143000" indent="-228600" eaLnBrk="0" hangingPunct="0">
              <a:spcBef>
                <a:spcPct val="20000"/>
              </a:spcBef>
              <a:buChar char="•"/>
              <a:defRPr sz="2400">
                <a:latin typeface="+mn-lt"/>
              </a:defRPr>
            </a:lvl3pPr>
            <a:lvl4pPr marL="1600200" indent="-228600" eaLnBrk="0" hangingPunct="0">
              <a:spcBef>
                <a:spcPct val="20000"/>
              </a:spcBef>
              <a:buChar char="–"/>
              <a:defRPr sz="2000">
                <a:latin typeface="+mn-lt"/>
              </a:defRPr>
            </a:lvl4pPr>
            <a:lvl5pPr marL="2057400" indent="-228600" eaLnBrk="0" hangingPunct="0">
              <a:spcBef>
                <a:spcPct val="20000"/>
              </a:spcBef>
              <a:buChar char="»"/>
              <a:defRPr sz="2000">
                <a:latin typeface="+mn-lt"/>
              </a:defRPr>
            </a:lvl5pPr>
            <a:lvl6pPr marL="2514600" indent="-228600" eaLnBrk="0" fontAlgn="base" hangingPunct="0">
              <a:spcBef>
                <a:spcPct val="20000"/>
              </a:spcBef>
              <a:spcAft>
                <a:spcPct val="0"/>
              </a:spcAft>
              <a:buChar char="»"/>
              <a:defRPr sz="2000">
                <a:latin typeface="+mn-lt"/>
              </a:defRPr>
            </a:lvl6pPr>
            <a:lvl7pPr marL="2971800" indent="-228600" eaLnBrk="0" fontAlgn="base" hangingPunct="0">
              <a:spcBef>
                <a:spcPct val="20000"/>
              </a:spcBef>
              <a:spcAft>
                <a:spcPct val="0"/>
              </a:spcAft>
              <a:buChar char="»"/>
              <a:defRPr sz="2000">
                <a:latin typeface="+mn-lt"/>
              </a:defRPr>
            </a:lvl7pPr>
            <a:lvl8pPr marL="3429000" indent="-228600" eaLnBrk="0" fontAlgn="base" hangingPunct="0">
              <a:spcBef>
                <a:spcPct val="20000"/>
              </a:spcBef>
              <a:spcAft>
                <a:spcPct val="0"/>
              </a:spcAft>
              <a:buChar char="»"/>
              <a:defRPr sz="2000">
                <a:latin typeface="+mn-lt"/>
              </a:defRPr>
            </a:lvl8pPr>
            <a:lvl9pPr marL="3886200" indent="-228600" eaLnBrk="0" fontAlgn="base" hangingPunct="0">
              <a:spcBef>
                <a:spcPct val="20000"/>
              </a:spcBef>
              <a:spcAft>
                <a:spcPct val="0"/>
              </a:spcAft>
              <a:buChar char="»"/>
              <a:defRPr sz="2000">
                <a:latin typeface="+mn-lt"/>
              </a:defRPr>
            </a:lvl9pPr>
          </a:lstStyle>
          <a:p>
            <a:pPr lvl="0" defTabSz="914400" fontAlgn="base">
              <a:spcBef>
                <a:spcPct val="0"/>
              </a:spcBef>
              <a:spcAft>
                <a:spcPct val="0"/>
              </a:spcAft>
              <a:defRPr/>
            </a:pPr>
            <a:r>
              <a:rPr lang="id-ID" sz="1600" dirty="0">
                <a:solidFill>
                  <a:srgbClr val="922E17"/>
                </a:solidFill>
              </a:rPr>
              <a:t>Hubungan antara </a:t>
            </a:r>
            <a:endParaRPr lang="id-ID" sz="1600" dirty="0" smtClean="0">
              <a:solidFill>
                <a:srgbClr val="922E17"/>
              </a:solidFill>
            </a:endParaRPr>
          </a:p>
          <a:p>
            <a:pPr lvl="0" defTabSz="914400" fontAlgn="base">
              <a:spcBef>
                <a:spcPct val="0"/>
              </a:spcBef>
              <a:spcAft>
                <a:spcPct val="0"/>
              </a:spcAft>
              <a:defRPr/>
            </a:pPr>
            <a:r>
              <a:rPr lang="id-ID" sz="1600" dirty="0" smtClean="0">
                <a:solidFill>
                  <a:srgbClr val="922E17"/>
                </a:solidFill>
              </a:rPr>
              <a:t>Kebijakan </a:t>
            </a:r>
            <a:r>
              <a:rPr lang="id-ID" sz="1600" dirty="0">
                <a:solidFill>
                  <a:srgbClr val="922E17"/>
                </a:solidFill>
              </a:rPr>
              <a:t>Hukum Pidana (Penal Policy) dan Kebijakan </a:t>
            </a:r>
            <a:r>
              <a:rPr lang="id-ID" sz="1600" dirty="0" smtClean="0">
                <a:solidFill>
                  <a:srgbClr val="922E17"/>
                </a:solidFill>
              </a:rPr>
              <a:t>Sosial (Social </a:t>
            </a:r>
            <a:r>
              <a:rPr lang="id-ID" sz="1600" dirty="0">
                <a:solidFill>
                  <a:srgbClr val="922E17"/>
                </a:solidFill>
              </a:rPr>
              <a:t>Policy) </a:t>
            </a:r>
            <a:endParaRPr lang="en-ID" sz="1600" dirty="0" smtClean="0">
              <a:solidFill>
                <a:srgbClr val="922E17"/>
              </a:solidFill>
            </a:endParaRPr>
          </a:p>
          <a:p>
            <a:pPr lvl="0" defTabSz="914400" fontAlgn="base">
              <a:spcBef>
                <a:spcPct val="0"/>
              </a:spcBef>
              <a:spcAft>
                <a:spcPct val="0"/>
              </a:spcAft>
              <a:defRPr/>
            </a:pPr>
            <a:r>
              <a:rPr lang="id-ID" sz="1600" dirty="0" smtClean="0">
                <a:solidFill>
                  <a:srgbClr val="922E17"/>
                </a:solidFill>
              </a:rPr>
              <a:t>dalam </a:t>
            </a:r>
            <a:r>
              <a:rPr lang="id-ID" sz="1600" dirty="0" smtClean="0">
                <a:solidFill>
                  <a:srgbClr val="922E17"/>
                </a:solidFill>
              </a:rPr>
              <a:t>Kasus </a:t>
            </a:r>
            <a:r>
              <a:rPr lang="id-ID" sz="1600" dirty="0" smtClean="0">
                <a:solidFill>
                  <a:srgbClr val="922E17"/>
                </a:solidFill>
              </a:rPr>
              <a:t>Penanggulangan Covid 19</a:t>
            </a:r>
            <a:endParaRPr kumimoji="0" lang="zh-CN" altLang="zh-CN" sz="1600" b="0" i="0" u="none" strike="noStrike" kern="1200" cap="none" spc="0" normalizeH="0" baseline="0" noProof="0" dirty="0">
              <a:ln>
                <a:noFill/>
              </a:ln>
              <a:solidFill>
                <a:srgbClr val="922E17"/>
              </a:solidFill>
              <a:uLnTx/>
              <a:uFillTx/>
              <a:latin typeface="微软雅黑" panose="020B0503020204020204" pitchFamily="34" charset="-122"/>
              <a:ea typeface="微软雅黑" panose="020B0503020204020204" pitchFamily="34" charset="-122"/>
            </a:endParaRPr>
          </a:p>
        </p:txBody>
      </p:sp>
      <p:grpSp>
        <p:nvGrpSpPr>
          <p:cNvPr id="11" name="组合 10"/>
          <p:cNvGrpSpPr/>
          <p:nvPr/>
        </p:nvGrpSpPr>
        <p:grpSpPr>
          <a:xfrm>
            <a:off x="1734059" y="3233163"/>
            <a:ext cx="5562600" cy="281295"/>
            <a:chOff x="3822291" y="3054730"/>
            <a:chExt cx="5562600" cy="281295"/>
          </a:xfrm>
        </p:grpSpPr>
        <p:sp>
          <p:nvSpPr>
            <p:cNvPr id="12" name="圆角矩形 11"/>
            <p:cNvSpPr/>
            <p:nvPr/>
          </p:nvSpPr>
          <p:spPr>
            <a:xfrm>
              <a:off x="5404349" y="3086898"/>
              <a:ext cx="2398485" cy="216961"/>
            </a:xfrm>
            <a:prstGeom prst="roundRect">
              <a:avLst/>
            </a:prstGeom>
            <a:solidFill>
              <a:srgbClr val="291618"/>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smtClean="0">
                <a:ln>
                  <a:noFill/>
                </a:ln>
                <a:solidFill>
                  <a:srgbClr val="ABB58B"/>
                </a:solidFill>
                <a:effectLst/>
                <a:uLnTx/>
                <a:uFillTx/>
                <a:latin typeface="Calibri" panose="020F0502020204030204"/>
                <a:ea typeface="宋体" panose="02010600030101010101" pitchFamily="2" charset="-122"/>
              </a:endParaRPr>
            </a:p>
          </p:txBody>
        </p:sp>
        <p:sp>
          <p:nvSpPr>
            <p:cNvPr id="13" name="Text Box 2"/>
            <p:cNvSpPr txBox="1">
              <a:spLocks noChangeArrowheads="1"/>
            </p:cNvSpPr>
            <p:nvPr/>
          </p:nvSpPr>
          <p:spPr bwMode="auto">
            <a:xfrm>
              <a:off x="3822291" y="3054730"/>
              <a:ext cx="5562600" cy="2812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tx1">
                        <a:alpha val="50000"/>
                      </a:schemeClr>
                    </a:outerShdw>
                  </a:effectLst>
                </a14:hiddenEffects>
              </a:ext>
            </a:extLst>
          </p:spPr>
          <p:txBody>
            <a:bodyPr>
              <a:spAutoFit/>
            </a:bodyPr>
            <a:lstStyle>
              <a:lvl1pPr eaLnBrk="0" hangingPunct="0">
                <a:defRPr baseline="-25000">
                  <a:solidFill>
                    <a:schemeClr val="tx1"/>
                  </a:solidFill>
                  <a:latin typeface="Arial" panose="020B0604020202020204" pitchFamily="34" charset="0"/>
                </a:defRPr>
              </a:lvl1pPr>
              <a:lvl2pPr marL="742950" indent="-285750" eaLnBrk="0" hangingPunct="0">
                <a:defRPr baseline="-25000">
                  <a:solidFill>
                    <a:schemeClr val="tx1"/>
                  </a:solidFill>
                  <a:latin typeface="Arial" panose="020B0604020202020204" pitchFamily="34" charset="0"/>
                </a:defRPr>
              </a:lvl2pPr>
              <a:lvl3pPr marL="1143000" indent="-228600" eaLnBrk="0" hangingPunct="0">
                <a:defRPr baseline="-25000">
                  <a:solidFill>
                    <a:schemeClr val="tx1"/>
                  </a:solidFill>
                  <a:latin typeface="Arial" panose="020B0604020202020204" pitchFamily="34" charset="0"/>
                </a:defRPr>
              </a:lvl3pPr>
              <a:lvl4pPr marL="1600200" indent="-228600" eaLnBrk="0" hangingPunct="0">
                <a:defRPr baseline="-25000">
                  <a:solidFill>
                    <a:schemeClr val="tx1"/>
                  </a:solidFill>
                  <a:latin typeface="Arial" panose="020B0604020202020204" pitchFamily="34" charset="0"/>
                </a:defRPr>
              </a:lvl4pPr>
              <a:lvl5pPr marL="2057400" indent="-228600" eaLnBrk="0" hangingPunct="0">
                <a:defRPr baseline="-25000">
                  <a:solidFill>
                    <a:schemeClr val="tx1"/>
                  </a:solidFill>
                  <a:latin typeface="Arial" panose="020B0604020202020204" pitchFamily="34" charset="0"/>
                </a:defRPr>
              </a:lvl5pPr>
              <a:lvl6pPr marL="2514600" indent="-228600" eaLnBrk="0" fontAlgn="base" hangingPunct="0">
                <a:spcBef>
                  <a:spcPct val="0"/>
                </a:spcBef>
                <a:spcAft>
                  <a:spcPct val="0"/>
                </a:spcAft>
                <a:buFont typeface="Arial" panose="020B0604020202020204" pitchFamily="34" charset="0"/>
                <a:defRPr baseline="-25000">
                  <a:solidFill>
                    <a:schemeClr val="tx1"/>
                  </a:solidFill>
                  <a:latin typeface="Arial" panose="020B0604020202020204" pitchFamily="34" charset="0"/>
                </a:defRPr>
              </a:lvl6pPr>
              <a:lvl7pPr marL="2971800" indent="-228600" eaLnBrk="0" fontAlgn="base" hangingPunct="0">
                <a:spcBef>
                  <a:spcPct val="0"/>
                </a:spcBef>
                <a:spcAft>
                  <a:spcPct val="0"/>
                </a:spcAft>
                <a:buFont typeface="Arial" panose="020B0604020202020204" pitchFamily="34" charset="0"/>
                <a:defRPr baseline="-25000">
                  <a:solidFill>
                    <a:schemeClr val="tx1"/>
                  </a:solidFill>
                  <a:latin typeface="Arial" panose="020B0604020202020204" pitchFamily="34" charset="0"/>
                </a:defRPr>
              </a:lvl7pPr>
              <a:lvl8pPr marL="3429000" indent="-228600" eaLnBrk="0" fontAlgn="base" hangingPunct="0">
                <a:spcBef>
                  <a:spcPct val="0"/>
                </a:spcBef>
                <a:spcAft>
                  <a:spcPct val="0"/>
                </a:spcAft>
                <a:buFont typeface="Arial" panose="020B0604020202020204" pitchFamily="34" charset="0"/>
                <a:defRPr baseline="-25000">
                  <a:solidFill>
                    <a:schemeClr val="tx1"/>
                  </a:solidFill>
                  <a:latin typeface="Arial" panose="020B0604020202020204" pitchFamily="34" charset="0"/>
                </a:defRPr>
              </a:lvl8pPr>
              <a:lvl9pPr marL="3886200" indent="-228600" eaLnBrk="0" fontAlgn="base" hangingPunct="0">
                <a:spcBef>
                  <a:spcPct val="0"/>
                </a:spcBef>
                <a:spcAft>
                  <a:spcPct val="0"/>
                </a:spcAft>
                <a:buFont typeface="Arial" panose="020B0604020202020204" pitchFamily="34" charset="0"/>
                <a:defRPr baseline="-25000">
                  <a:solidFill>
                    <a:schemeClr val="tx1"/>
                  </a:solidFill>
                  <a:latin typeface="Arial" panose="020B0604020202020204" pitchFamily="34" charset="0"/>
                </a:defRPr>
              </a:lvl9pPr>
            </a:lstStyle>
            <a:p>
              <a:pPr marL="0" marR="0" lvl="0" indent="0" algn="ctr" defTabSz="914400" eaLnBrk="1" fontAlgn="auto" latinLnBrk="0" hangingPunct="1">
                <a:lnSpc>
                  <a:spcPct val="110000"/>
                </a:lnSpc>
                <a:spcBef>
                  <a:spcPts val="0"/>
                </a:spcBef>
                <a:spcAft>
                  <a:spcPts val="0"/>
                </a:spcAft>
                <a:buClrTx/>
                <a:buSzTx/>
                <a:buFontTx/>
                <a:buNone/>
                <a:defRPr/>
              </a:pPr>
              <a:r>
                <a:rPr kumimoji="0" lang="en-US" altLang="zh-CN" sz="1200" b="0" i="0" u="none" strike="noStrike" kern="0" cap="none" spc="0" normalizeH="0" baseline="0" noProof="0" dirty="0" smtClean="0">
                  <a:ln>
                    <a:noFill/>
                  </a:ln>
                  <a:solidFill>
                    <a:srgbClr val="291618"/>
                  </a:solidFill>
                  <a:effectLst/>
                  <a:uLnTx/>
                  <a:uFillTx/>
                  <a:latin typeface="微软雅黑" panose="020B0503020204020204" pitchFamily="34" charset="-122"/>
                  <a:ea typeface="微软雅黑" panose="020B0503020204020204" pitchFamily="34" charset="-122"/>
                </a:rPr>
                <a:t>——— </a:t>
              </a:r>
              <a:r>
                <a:rPr kumimoji="0" lang="en-US" altLang="zh-CN" sz="1200" b="0" i="0" u="none" strike="noStrike" kern="0" cap="none" spc="0" normalizeH="0" baseline="0" noProof="0" dirty="0" smtClean="0">
                  <a:ln>
                    <a:noFill/>
                  </a:ln>
                  <a:solidFill>
                    <a:schemeClr val="bg1"/>
                  </a:solidFill>
                  <a:effectLst/>
                  <a:uLnTx/>
                  <a:uFillTx/>
                  <a:latin typeface="微软雅黑" panose="020B0503020204020204" pitchFamily="34" charset="-122"/>
                  <a:ea typeface="微软雅黑" panose="020B0503020204020204" pitchFamily="34" charset="-122"/>
                </a:rPr>
                <a:t>                 </a:t>
              </a:r>
              <a:r>
                <a:rPr kumimoji="0" lang="en-ID" altLang="zh-CN" sz="1200" b="0" i="0" u="none" strike="noStrike" kern="0" cap="none" spc="0" normalizeH="0" baseline="0" noProof="0" dirty="0" err="1" smtClean="0">
                  <a:ln>
                    <a:noFill/>
                  </a:ln>
                  <a:solidFill>
                    <a:schemeClr val="bg1"/>
                  </a:solidFill>
                  <a:effectLst/>
                  <a:uLnTx/>
                  <a:uFillTx/>
                  <a:latin typeface="微软雅黑" panose="020B0503020204020204" pitchFamily="34" charset="-122"/>
                  <a:ea typeface="微软雅黑" panose="020B0503020204020204" pitchFamily="34" charset="-122"/>
                </a:rPr>
                <a:t>Disusun</a:t>
              </a:r>
              <a:r>
                <a:rPr kumimoji="0" lang="en-ID" altLang="zh-CN" sz="1200" b="0" i="0" u="none" strike="noStrike" kern="0" cap="none" spc="0" normalizeH="0" baseline="0" noProof="0" dirty="0" smtClean="0">
                  <a:ln>
                    <a:noFill/>
                  </a:ln>
                  <a:solidFill>
                    <a:schemeClr val="bg1"/>
                  </a:solidFill>
                  <a:effectLst/>
                  <a:uLnTx/>
                  <a:uFillTx/>
                  <a:latin typeface="微软雅黑" panose="020B0503020204020204" pitchFamily="34" charset="-122"/>
                  <a:ea typeface="微软雅黑" panose="020B0503020204020204" pitchFamily="34" charset="-122"/>
                </a:rPr>
                <a:t> </a:t>
              </a:r>
              <a:r>
                <a:rPr kumimoji="0" lang="en-ID" altLang="zh-CN" sz="1200" b="0" i="0" u="none" strike="noStrike" kern="0" cap="none" spc="0" normalizeH="0" baseline="0" noProof="0" dirty="0" err="1" smtClean="0">
                  <a:ln>
                    <a:noFill/>
                  </a:ln>
                  <a:solidFill>
                    <a:schemeClr val="bg1"/>
                  </a:solidFill>
                  <a:effectLst/>
                  <a:uLnTx/>
                  <a:uFillTx/>
                  <a:latin typeface="微软雅黑" panose="020B0503020204020204" pitchFamily="34" charset="-122"/>
                  <a:ea typeface="微软雅黑" panose="020B0503020204020204" pitchFamily="34" charset="-122"/>
                </a:rPr>
                <a:t>Oleh</a:t>
              </a:r>
              <a:r>
                <a:rPr kumimoji="0" lang="en-ID" altLang="zh-CN" sz="1200" b="0" i="0" u="none" strike="noStrike" kern="0" cap="none" spc="0" normalizeH="0" baseline="0" noProof="0" dirty="0" smtClean="0">
                  <a:ln>
                    <a:noFill/>
                  </a:ln>
                  <a:solidFill>
                    <a:schemeClr val="bg1"/>
                  </a:solidFill>
                  <a:effectLst/>
                  <a:uLnTx/>
                  <a:uFillTx/>
                  <a:latin typeface="微软雅黑" panose="020B0503020204020204" pitchFamily="34" charset="-122"/>
                  <a:ea typeface="微软雅黑" panose="020B0503020204020204" pitchFamily="34" charset="-122"/>
                </a:rPr>
                <a:t> :                     </a:t>
              </a:r>
              <a:r>
                <a:rPr kumimoji="0" lang="en-US" altLang="zh-CN" sz="1200" b="0" i="0" u="none" strike="noStrike" kern="0" cap="none" spc="0" normalizeH="0" baseline="0" noProof="0" dirty="0" smtClean="0">
                  <a:ln>
                    <a:noFill/>
                  </a:ln>
                  <a:solidFill>
                    <a:srgbClr val="291618"/>
                  </a:solidFill>
                  <a:effectLst/>
                  <a:uLnTx/>
                  <a:uFillTx/>
                  <a:latin typeface="微软雅黑" panose="020B0503020204020204" pitchFamily="34" charset="-122"/>
                  <a:ea typeface="微软雅黑" panose="020B0503020204020204" pitchFamily="34" charset="-122"/>
                </a:rPr>
                <a:t>———</a:t>
              </a:r>
              <a:endParaRPr kumimoji="0" lang="en-US" altLang="zh-CN" sz="1200" b="0" i="0" u="none" strike="noStrike" kern="0" cap="none" spc="0" normalizeH="0" baseline="0" noProof="0" dirty="0">
                <a:ln>
                  <a:noFill/>
                </a:ln>
                <a:solidFill>
                  <a:srgbClr val="291618"/>
                </a:solidFill>
                <a:effectLst/>
                <a:uLnTx/>
                <a:uFillTx/>
                <a:latin typeface="微软雅黑" panose="020B0503020204020204" pitchFamily="34" charset="-122"/>
                <a:ea typeface="微软雅黑" panose="020B0503020204020204" pitchFamily="34" charset="-122"/>
              </a:endParaRPr>
            </a:p>
          </p:txBody>
        </p:sp>
      </p:grpSp>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2652" y="106802"/>
            <a:ext cx="2167628" cy="1018551"/>
          </a:xfrm>
          <a:prstGeom prst="rect">
            <a:avLst/>
          </a:prstGeom>
        </p:spPr>
      </p:pic>
      <p:sp>
        <p:nvSpPr>
          <p:cNvPr id="14" name="Rectangle 4"/>
          <p:cNvSpPr txBox="1">
            <a:spLocks noChangeArrowheads="1"/>
          </p:cNvSpPr>
          <p:nvPr/>
        </p:nvSpPr>
        <p:spPr bwMode="auto">
          <a:xfrm>
            <a:off x="1849045" y="3845293"/>
            <a:ext cx="5445909" cy="3730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lvl1pPr marL="0" indent="0" algn="ctr">
              <a:buFontTx/>
              <a:buNone/>
              <a:defRPr sz="2000" b="1">
                <a:solidFill>
                  <a:schemeClr val="bg1"/>
                </a:solidFill>
                <a:latin typeface="+mj-lt"/>
                <a:ea typeface="+mj-ea"/>
                <a:cs typeface="+mj-cs"/>
              </a:defRPr>
            </a:lvl1pPr>
            <a:lvl2pPr marL="742950" indent="-285750" eaLnBrk="0" hangingPunct="0">
              <a:spcBef>
                <a:spcPct val="20000"/>
              </a:spcBef>
              <a:buChar char="–"/>
              <a:defRPr sz="2000">
                <a:latin typeface="+mn-lt"/>
                <a:ea typeface="仿宋_GB2312" pitchFamily="49" charset="-122"/>
              </a:defRPr>
            </a:lvl2pPr>
            <a:lvl3pPr marL="1143000" indent="-228600" eaLnBrk="0" hangingPunct="0">
              <a:spcBef>
                <a:spcPct val="20000"/>
              </a:spcBef>
              <a:buChar char="•"/>
              <a:defRPr sz="2400">
                <a:latin typeface="+mn-lt"/>
              </a:defRPr>
            </a:lvl3pPr>
            <a:lvl4pPr marL="1600200" indent="-228600" eaLnBrk="0" hangingPunct="0">
              <a:spcBef>
                <a:spcPct val="20000"/>
              </a:spcBef>
              <a:buChar char="–"/>
              <a:defRPr sz="2000">
                <a:latin typeface="+mn-lt"/>
              </a:defRPr>
            </a:lvl4pPr>
            <a:lvl5pPr marL="2057400" indent="-228600" eaLnBrk="0" hangingPunct="0">
              <a:spcBef>
                <a:spcPct val="20000"/>
              </a:spcBef>
              <a:buChar char="»"/>
              <a:defRPr sz="2000">
                <a:latin typeface="+mn-lt"/>
              </a:defRPr>
            </a:lvl5pPr>
            <a:lvl6pPr marL="2514600" indent="-228600" eaLnBrk="0" fontAlgn="base" hangingPunct="0">
              <a:spcBef>
                <a:spcPct val="20000"/>
              </a:spcBef>
              <a:spcAft>
                <a:spcPct val="0"/>
              </a:spcAft>
              <a:buChar char="»"/>
              <a:defRPr sz="2000">
                <a:latin typeface="+mn-lt"/>
              </a:defRPr>
            </a:lvl6pPr>
            <a:lvl7pPr marL="2971800" indent="-228600" eaLnBrk="0" fontAlgn="base" hangingPunct="0">
              <a:spcBef>
                <a:spcPct val="20000"/>
              </a:spcBef>
              <a:spcAft>
                <a:spcPct val="0"/>
              </a:spcAft>
              <a:buChar char="»"/>
              <a:defRPr sz="2000">
                <a:latin typeface="+mn-lt"/>
              </a:defRPr>
            </a:lvl7pPr>
            <a:lvl8pPr marL="3429000" indent="-228600" eaLnBrk="0" fontAlgn="base" hangingPunct="0">
              <a:spcBef>
                <a:spcPct val="20000"/>
              </a:spcBef>
              <a:spcAft>
                <a:spcPct val="0"/>
              </a:spcAft>
              <a:buChar char="»"/>
              <a:defRPr sz="2000">
                <a:latin typeface="+mn-lt"/>
              </a:defRPr>
            </a:lvl8pPr>
            <a:lvl9pPr marL="3886200" indent="-228600" eaLnBrk="0" fontAlgn="base" hangingPunct="0">
              <a:spcBef>
                <a:spcPct val="20000"/>
              </a:spcBef>
              <a:spcAft>
                <a:spcPct val="0"/>
              </a:spcAft>
              <a:buChar char="»"/>
              <a:defRPr sz="2000">
                <a:latin typeface="+mn-lt"/>
              </a:defRPr>
            </a:lvl9pPr>
          </a:lstStyle>
          <a:p>
            <a:pPr marL="342900" lvl="0" indent="-342900" algn="l" defTabSz="914400" fontAlgn="base">
              <a:spcBef>
                <a:spcPct val="0"/>
              </a:spcBef>
              <a:spcAft>
                <a:spcPct val="0"/>
              </a:spcAft>
              <a:buAutoNum type="arabicPeriod"/>
              <a:defRPr/>
            </a:pPr>
            <a:r>
              <a:rPr lang="id-ID" sz="1600" dirty="0" smtClean="0"/>
              <a:t>DEVITA WISNU </a:t>
            </a:r>
            <a:r>
              <a:rPr lang="id-ID" sz="1600" dirty="0" smtClean="0"/>
              <a:t>WARDHANI</a:t>
            </a:r>
            <a:r>
              <a:rPr lang="id-ID" sz="1600" dirty="0" smtClean="0"/>
              <a:t>	</a:t>
            </a:r>
            <a:r>
              <a:rPr lang="id-ID" sz="1600" dirty="0" smtClean="0"/>
              <a:t>S.362108012</a:t>
            </a:r>
            <a:endParaRPr lang="en-ID" sz="1600" dirty="0" smtClean="0"/>
          </a:p>
          <a:p>
            <a:pPr marL="342900" lvl="0" indent="-342900" algn="l" defTabSz="914400" fontAlgn="base">
              <a:spcBef>
                <a:spcPct val="0"/>
              </a:spcBef>
              <a:spcAft>
                <a:spcPct val="0"/>
              </a:spcAft>
              <a:buAutoNum type="arabicPeriod"/>
              <a:defRPr/>
            </a:pPr>
            <a:r>
              <a:rPr lang="id-ID" altLang="zh-CN" sz="1600" noProof="0" dirty="0" smtClean="0">
                <a:ea typeface="微软雅黑" panose="020B0503020204020204" pitchFamily="34" charset="-122"/>
              </a:rPr>
              <a:t>BIMA ADI WIBOWO		S.362108011</a:t>
            </a:r>
            <a:endParaRPr kumimoji="0" lang="zh-CN" altLang="zh-CN" sz="1600" i="0" u="none" strike="noStrike" kern="1200" cap="none" spc="0" normalizeH="0" baseline="0" noProof="0" dirty="0">
              <a:ln>
                <a:noFill/>
              </a:ln>
              <a:uLnTx/>
              <a:uFillTx/>
              <a:ea typeface="微软雅黑" panose="020B0503020204020204" pitchFamily="34" charset="-122"/>
            </a:endParaRPr>
          </a:p>
        </p:txBody>
      </p:sp>
    </p:spTree>
  </p:cSld>
  <p:clrMapOvr>
    <a:masterClrMapping/>
  </p:clrMapOvr>
  <mc:AlternateContent xmlns:mc="http://schemas.openxmlformats.org/markup-compatibility/2006" xmlns:p14="http://schemas.microsoft.com/office/powerpoint/2010/main">
    <mc:Choice Requires="p14">
      <p:transition spd="slow" p14:dur="1500" advTm="0">
        <p:random/>
      </p:transition>
    </mc:Choice>
    <mc:Fallback xmlns="">
      <p:transition spd="slow" advTm="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32"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ox(out)">
                                      <p:cBhvr>
                                        <p:cTn id="7" dur="2000"/>
                                        <p:tgtEl>
                                          <p:spTgt spid="4"/>
                                        </p:tgtEl>
                                      </p:cBhvr>
                                    </p:animEffect>
                                  </p:childTnLst>
                                </p:cTn>
                              </p:par>
                            </p:childTnLst>
                          </p:cTn>
                        </p:par>
                        <p:par>
                          <p:cTn id="8" fill="hold">
                            <p:stCondLst>
                              <p:cond delay="2000"/>
                            </p:stCondLst>
                            <p:childTnLst>
                              <p:par>
                                <p:cTn id="9" presetID="22" presetClass="entr" presetSubtype="8" fill="hold"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wipe(left)">
                                      <p:cBhvr>
                                        <p:cTn id="11" dur="500"/>
                                        <p:tgtEl>
                                          <p:spTgt spid="5"/>
                                        </p:tgtEl>
                                      </p:cBhvr>
                                    </p:animEffect>
                                  </p:childTnLst>
                                </p:cTn>
                              </p:par>
                            </p:childTnLst>
                          </p:cTn>
                        </p:par>
                      </p:childTnLst>
                    </p:cTn>
                  </p:par>
                  <p:par>
                    <p:cTn id="12" fill="hold">
                      <p:stCondLst>
                        <p:cond delay="indefinite"/>
                      </p:stCondLst>
                      <p:childTnLst>
                        <p:par>
                          <p:cTn id="13" fill="hold">
                            <p:stCondLst>
                              <p:cond delay="0"/>
                            </p:stCondLst>
                            <p:childTnLst>
                              <p:par>
                                <p:cTn id="14" presetID="56" presetClass="entr" presetSubtype="0" fill="hold" grpId="0" nodeType="clickEffect">
                                  <p:stCondLst>
                                    <p:cond delay="0"/>
                                  </p:stCondLst>
                                  <p:iterate type="lt">
                                    <p:tmPct val="10000"/>
                                  </p:iterate>
                                  <p:childTnLst>
                                    <p:set>
                                      <p:cBhvr>
                                        <p:cTn id="15" dur="1" fill="hold">
                                          <p:stCondLst>
                                            <p:cond delay="0"/>
                                          </p:stCondLst>
                                        </p:cTn>
                                        <p:tgtEl>
                                          <p:spTgt spid="6"/>
                                        </p:tgtEl>
                                        <p:attrNameLst>
                                          <p:attrName>style.visibility</p:attrName>
                                        </p:attrNameLst>
                                      </p:cBhvr>
                                      <p:to>
                                        <p:strVal val="visible"/>
                                      </p:to>
                                    </p:set>
                                    <p:anim by="(-#ppt_w*2)" calcmode="lin" valueType="num">
                                      <p:cBhvr rctx="PPT">
                                        <p:cTn id="16" dur="500" autoRev="1" fill="hold">
                                          <p:stCondLst>
                                            <p:cond delay="0"/>
                                          </p:stCondLst>
                                        </p:cTn>
                                        <p:tgtEl>
                                          <p:spTgt spid="6"/>
                                        </p:tgtEl>
                                        <p:attrNameLst>
                                          <p:attrName>ppt_w</p:attrName>
                                        </p:attrNameLst>
                                      </p:cBhvr>
                                    </p:anim>
                                    <p:anim by="(#ppt_w*0.50)" calcmode="lin" valueType="num">
                                      <p:cBhvr>
                                        <p:cTn id="17" dur="500" decel="50000" autoRev="1" fill="hold">
                                          <p:stCondLst>
                                            <p:cond delay="0"/>
                                          </p:stCondLst>
                                        </p:cTn>
                                        <p:tgtEl>
                                          <p:spTgt spid="6"/>
                                        </p:tgtEl>
                                        <p:attrNameLst>
                                          <p:attrName>ppt_x</p:attrName>
                                        </p:attrNameLst>
                                      </p:cBhvr>
                                    </p:anim>
                                    <p:anim from="(-#ppt_h/2)" to="(#ppt_y)" calcmode="lin" valueType="num">
                                      <p:cBhvr>
                                        <p:cTn id="18" dur="1000" fill="hold">
                                          <p:stCondLst>
                                            <p:cond delay="0"/>
                                          </p:stCondLst>
                                        </p:cTn>
                                        <p:tgtEl>
                                          <p:spTgt spid="6"/>
                                        </p:tgtEl>
                                        <p:attrNameLst>
                                          <p:attrName>ppt_y</p:attrName>
                                        </p:attrNameLst>
                                      </p:cBhvr>
                                    </p:anim>
                                    <p:animRot by="21600000">
                                      <p:cBhvr>
                                        <p:cTn id="19" dur="1000" fill="hold">
                                          <p:stCondLst>
                                            <p:cond delay="0"/>
                                          </p:stCondLst>
                                        </p:cTn>
                                        <p:tgtEl>
                                          <p:spTgt spid="6"/>
                                        </p:tgtEl>
                                        <p:attrNameLst>
                                          <p:attrName>r</p:attrName>
                                        </p:attrNameLst>
                                      </p:cBhvr>
                                    </p:animRot>
                                  </p:childTnLst>
                                </p:cTn>
                              </p:par>
                            </p:childTnLst>
                          </p:cTn>
                        </p:par>
                        <p:par>
                          <p:cTn id="20" fill="hold">
                            <p:stCondLst>
                              <p:cond delay="2400"/>
                            </p:stCondLst>
                            <p:childTnLst>
                              <p:par>
                                <p:cTn id="21" presetID="16" presetClass="entr" presetSubtype="21" fill="hold" grpId="0" nodeType="afterEffect">
                                  <p:stCondLst>
                                    <p:cond delay="0"/>
                                  </p:stCondLst>
                                  <p:childTnLst>
                                    <p:set>
                                      <p:cBhvr>
                                        <p:cTn id="22" dur="1" fill="hold">
                                          <p:stCondLst>
                                            <p:cond delay="0"/>
                                          </p:stCondLst>
                                        </p:cTn>
                                        <p:tgtEl>
                                          <p:spTgt spid="7"/>
                                        </p:tgtEl>
                                        <p:attrNameLst>
                                          <p:attrName>style.visibility</p:attrName>
                                        </p:attrNameLst>
                                      </p:cBhvr>
                                      <p:to>
                                        <p:strVal val="visible"/>
                                      </p:to>
                                    </p:set>
                                    <p:animEffect transition="in" filter="barn(inVertical)">
                                      <p:cBhvr>
                                        <p:cTn id="23" dur="500"/>
                                        <p:tgtEl>
                                          <p:spTgt spid="7"/>
                                        </p:tgtEl>
                                      </p:cBhvr>
                                    </p:animEffect>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11"/>
                                        </p:tgtEl>
                                        <p:attrNameLst>
                                          <p:attrName>style.visibility</p:attrName>
                                        </p:attrNameLst>
                                      </p:cBhvr>
                                      <p:to>
                                        <p:strVal val="visible"/>
                                      </p:to>
                                    </p:set>
                                    <p:animEffect transition="in" filter="fade">
                                      <p:cBhvr>
                                        <p:cTn id="28" dur="1000"/>
                                        <p:tgtEl>
                                          <p:spTgt spid="11"/>
                                        </p:tgtEl>
                                      </p:cBhvr>
                                    </p:animEffect>
                                    <p:anim calcmode="lin" valueType="num">
                                      <p:cBhvr>
                                        <p:cTn id="29" dur="1000" fill="hold"/>
                                        <p:tgtEl>
                                          <p:spTgt spid="11"/>
                                        </p:tgtEl>
                                        <p:attrNameLst>
                                          <p:attrName>ppt_x</p:attrName>
                                        </p:attrNameLst>
                                      </p:cBhvr>
                                      <p:tavLst>
                                        <p:tav tm="0">
                                          <p:val>
                                            <p:strVal val="#ppt_x"/>
                                          </p:val>
                                        </p:tav>
                                        <p:tav tm="100000">
                                          <p:val>
                                            <p:strVal val="#ppt_x"/>
                                          </p:val>
                                        </p:tav>
                                      </p:tavLst>
                                    </p:anim>
                                    <p:anim calcmode="lin" valueType="num">
                                      <p:cBhvr>
                                        <p:cTn id="30" dur="1000" fill="hold"/>
                                        <p:tgtEl>
                                          <p:spTgt spid="11"/>
                                        </p:tgtEl>
                                        <p:attrNameLst>
                                          <p:attrName>ppt_y</p:attrName>
                                        </p:attrNameLst>
                                      </p:cBhvr>
                                      <p:tavLst>
                                        <p:tav tm="0">
                                          <p:val>
                                            <p:strVal val="#ppt_y+.1"/>
                                          </p:val>
                                        </p:tav>
                                        <p:tav tm="100000">
                                          <p:val>
                                            <p:strVal val="#ppt_y"/>
                                          </p:val>
                                        </p:tav>
                                      </p:tavLst>
                                    </p:anim>
                                  </p:childTnLst>
                                </p:cTn>
                              </p:par>
                            </p:childTnLst>
                          </p:cTn>
                        </p:par>
                        <p:par>
                          <p:cTn id="31" fill="hold">
                            <p:stCondLst>
                              <p:cond delay="1000"/>
                            </p:stCondLst>
                            <p:childTnLst>
                              <p:par>
                                <p:cTn id="32" presetID="16" presetClass="entr" presetSubtype="21" fill="hold" grpId="0" nodeType="afterEffect">
                                  <p:stCondLst>
                                    <p:cond delay="0"/>
                                  </p:stCondLst>
                                  <p:childTnLst>
                                    <p:set>
                                      <p:cBhvr>
                                        <p:cTn id="33" dur="1" fill="hold">
                                          <p:stCondLst>
                                            <p:cond delay="0"/>
                                          </p:stCondLst>
                                        </p:cTn>
                                        <p:tgtEl>
                                          <p:spTgt spid="14"/>
                                        </p:tgtEl>
                                        <p:attrNameLst>
                                          <p:attrName>style.visibility</p:attrName>
                                        </p:attrNameLst>
                                      </p:cBhvr>
                                      <p:to>
                                        <p:strVal val="visible"/>
                                      </p:to>
                                    </p:set>
                                    <p:animEffect transition="in" filter="barn(inVertical)">
                                      <p:cBhvr>
                                        <p:cTn id="3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14"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bwMode="auto">
          <a:xfrm>
            <a:off x="701316" y="721913"/>
            <a:ext cx="7811211" cy="4307031"/>
          </a:xfrm>
          <a:prstGeom prst="rect">
            <a:avLst/>
          </a:prstGeom>
          <a:solidFill>
            <a:srgbClr val="FFFFFF">
              <a:alpha val="57647"/>
            </a:srgbClr>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lstStyle/>
          <a:p>
            <a:endParaRPr lang="zh-CN" altLang="en-US">
              <a:latin typeface="Arial" panose="020B0604020202020204" pitchFamily="34" charset="0"/>
            </a:endParaRPr>
          </a:p>
        </p:txBody>
      </p:sp>
      <p:sp>
        <p:nvSpPr>
          <p:cNvPr id="5" name="TextBox 84"/>
          <p:cNvSpPr txBox="1"/>
          <p:nvPr/>
        </p:nvSpPr>
        <p:spPr>
          <a:xfrm>
            <a:off x="763475" y="843183"/>
            <a:ext cx="7638983" cy="4185761"/>
          </a:xfrm>
          <a:prstGeom prst="rect">
            <a:avLst/>
          </a:prstGeom>
          <a:noFill/>
        </p:spPr>
        <p:txBody>
          <a:bodyPr wrap="square" rtlCol="0">
            <a:spAutoFit/>
          </a:bodyPr>
          <a:lstStyle/>
          <a:p>
            <a:pPr algn="just"/>
            <a:r>
              <a:rPr lang="id-ID" sz="1400" dirty="0"/>
              <a:t>Dalam kasus penanganan virus corona, dimana merupakan jenis penyakit menular berbahaya dan mematikan yang harus dicari pemecahan masalahnya, antara lain dengan membuat kebijakan pemerintah yang tepat untuk mengatur kehidupan sosial warga agar dapat normal kembali seperti semula. Dengan kebijakan yang tepat membuat pemerintah dapat memenuhi kepentingan publik. Kebijakan sosial sebagai kebijakan publik terkait dengan urusan kesejahteraan warga negara yang dikembangkan untuk memenuhi kebutuhan dasar, mengatasi masalah sosial, melalui pelayanan sosial dan jaminan sosial. Kebijakan juga merupakan metode dan instrumen pemerintah untuk meningkatkan taraf hidup rakyatnya. Pembuatan kebijakan publik mestinya memiliki dampak langsung terhadap kesejahteraan warga negara, termasuk kebijakan dalam penanganan virus Corona. Pembuatan kebijakan oleh pemerintah mesti berdampak langsung pada penanganan masalah dan peningkatan kesejahteraan warga negara secara keseluruhan. Dalam hal penerapan kebijakan pembatasan sosial (social distancing) untuk mencegah penularan COVID-19, akan menimbulkan biaya sosial dan risiko ekonomi yang harus ditanggung oleh pemerintah. Oleh karena itu, opsi penerapan kebijakan pembatasan sosial harus didukung oleh kemampuan negara dalam memberikan jaminan sosial dan ekonomi bagi warga terdampak. Pada konteks wabah COVID-19, pemerintah dalam membuat kebijakan harus memperhatikan segala aspek kehidupan agar tidak menimbulkan kecemasan, keresahan dan kegaduhan dalam masyarakat. Dalam kondisi darurat, pemerintah dituntut untuk melakukan sesuatu yaitu membuat kebijakan untuk mengatasi masalah atau memenuhi kebutuhan warganya. </a:t>
            </a:r>
          </a:p>
        </p:txBody>
      </p:sp>
      <p:grpSp>
        <p:nvGrpSpPr>
          <p:cNvPr id="6" name="组合 5"/>
          <p:cNvGrpSpPr/>
          <p:nvPr/>
        </p:nvGrpSpPr>
        <p:grpSpPr>
          <a:xfrm>
            <a:off x="7587191" y="185890"/>
            <a:ext cx="815267" cy="815267"/>
            <a:chOff x="304800" y="673100"/>
            <a:chExt cx="4000500" cy="4000500"/>
          </a:xfrm>
          <a:effectLst>
            <a:outerShdw blurRad="444500" dist="254000" dir="8100000" algn="tr" rotWithShape="0">
              <a:prstClr val="black">
                <a:alpha val="50000"/>
              </a:prstClr>
            </a:outerShdw>
          </a:effectLst>
        </p:grpSpPr>
        <p:sp>
          <p:nvSpPr>
            <p:cNvPr id="7" name="同心圆 6"/>
            <p:cNvSpPr/>
            <p:nvPr/>
          </p:nvSpPr>
          <p:spPr>
            <a:xfrm>
              <a:off x="304800" y="673100"/>
              <a:ext cx="4000500" cy="4000500"/>
            </a:xfrm>
            <a:prstGeom prst="donut">
              <a:avLst>
                <a:gd name="adj" fmla="val 4879"/>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bg1"/>
                </a:solidFill>
                <a:ea typeface="微软雅黑" panose="020B0503020204020204" pitchFamily="34" charset="-122"/>
              </a:endParaRPr>
            </a:p>
          </p:txBody>
        </p:sp>
        <p:sp>
          <p:nvSpPr>
            <p:cNvPr id="8" name="椭圆 7"/>
            <p:cNvSpPr/>
            <p:nvPr/>
          </p:nvSpPr>
          <p:spPr>
            <a:xfrm>
              <a:off x="392113" y="760413"/>
              <a:ext cx="3825874" cy="3825874"/>
            </a:xfrm>
            <a:prstGeom prst="ellipse">
              <a:avLst/>
            </a:prstGeom>
            <a:solidFill>
              <a:srgbClr val="29161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bg1"/>
                </a:solidFill>
                <a:ea typeface="微软雅黑" panose="020B0503020204020204" pitchFamily="34" charset="-122"/>
              </a:endParaRPr>
            </a:p>
          </p:txBody>
        </p:sp>
      </p:grpSp>
      <p:sp>
        <p:nvSpPr>
          <p:cNvPr id="9" name="椭圆 8"/>
          <p:cNvSpPr/>
          <p:nvPr/>
        </p:nvSpPr>
        <p:spPr>
          <a:xfrm>
            <a:off x="8512527" y="825898"/>
            <a:ext cx="208597" cy="208597"/>
          </a:xfrm>
          <a:prstGeom prst="ellipse">
            <a:avLst/>
          </a:prstGeom>
          <a:solidFill>
            <a:schemeClr val="tx1"/>
          </a:solidFill>
          <a:ln>
            <a:noFill/>
          </a:ln>
          <a:effectLst>
            <a:outerShdw blurRad="254000" dist="127000" dir="8100000" algn="tr" rotWithShape="0">
              <a:prstClr val="black">
                <a:alpha val="6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bg1"/>
              </a:solidFill>
              <a:ea typeface="微软雅黑" panose="020B0503020204020204" pitchFamily="34" charset="-122"/>
            </a:endParaRPr>
          </a:p>
        </p:txBody>
      </p:sp>
      <p:grpSp>
        <p:nvGrpSpPr>
          <p:cNvPr id="19" name="组合 18"/>
          <p:cNvGrpSpPr/>
          <p:nvPr/>
        </p:nvGrpSpPr>
        <p:grpSpPr>
          <a:xfrm>
            <a:off x="7459206" y="929707"/>
            <a:ext cx="269066" cy="269066"/>
            <a:chOff x="304800" y="673100"/>
            <a:chExt cx="4000500" cy="4000500"/>
          </a:xfrm>
          <a:effectLst>
            <a:outerShdw blurRad="444500" dist="254000" dir="8100000" algn="tr" rotWithShape="0">
              <a:prstClr val="black">
                <a:alpha val="50000"/>
              </a:prstClr>
            </a:outerShdw>
          </a:effectLst>
        </p:grpSpPr>
        <p:sp>
          <p:nvSpPr>
            <p:cNvPr id="20" name="同心圆 19"/>
            <p:cNvSpPr/>
            <p:nvPr/>
          </p:nvSpPr>
          <p:spPr>
            <a:xfrm>
              <a:off x="304800" y="673100"/>
              <a:ext cx="4000500" cy="4000500"/>
            </a:xfrm>
            <a:prstGeom prst="donut">
              <a:avLst>
                <a:gd name="adj" fmla="val 4879"/>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bg1"/>
                </a:solidFill>
                <a:ea typeface="微软雅黑" panose="020B0503020204020204" pitchFamily="34" charset="-122"/>
              </a:endParaRPr>
            </a:p>
          </p:txBody>
        </p:sp>
        <p:sp>
          <p:nvSpPr>
            <p:cNvPr id="21" name="椭圆 20"/>
            <p:cNvSpPr/>
            <p:nvPr/>
          </p:nvSpPr>
          <p:spPr>
            <a:xfrm>
              <a:off x="392113" y="760413"/>
              <a:ext cx="3825874" cy="3825874"/>
            </a:xfrm>
            <a:prstGeom prst="ellipse">
              <a:avLst/>
            </a:prstGeom>
            <a:gradFill>
              <a:gsLst>
                <a:gs pos="0">
                  <a:schemeClr val="bg1"/>
                </a:gs>
                <a:gs pos="51000">
                  <a:schemeClr val="bg1">
                    <a:lumMod val="95000"/>
                  </a:schemeClr>
                </a:gs>
                <a:gs pos="100000">
                  <a:schemeClr val="bg1">
                    <a:lumMod val="7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bg1"/>
                </a:solidFill>
                <a:ea typeface="微软雅黑" panose="020B0503020204020204" pitchFamily="34" charset="-122"/>
              </a:endParaRPr>
            </a:p>
          </p:txBody>
        </p:sp>
      </p:grpSp>
      <p:grpSp>
        <p:nvGrpSpPr>
          <p:cNvPr id="22" name="组合 21"/>
          <p:cNvGrpSpPr/>
          <p:nvPr/>
        </p:nvGrpSpPr>
        <p:grpSpPr>
          <a:xfrm>
            <a:off x="8032000" y="1087079"/>
            <a:ext cx="164768" cy="164768"/>
            <a:chOff x="304800" y="673100"/>
            <a:chExt cx="4000500" cy="4000500"/>
          </a:xfrm>
          <a:effectLst>
            <a:outerShdw blurRad="444500" dist="254000" dir="8100000" algn="tr" rotWithShape="0">
              <a:prstClr val="black">
                <a:alpha val="50000"/>
              </a:prstClr>
            </a:outerShdw>
          </a:effectLst>
        </p:grpSpPr>
        <p:sp>
          <p:nvSpPr>
            <p:cNvPr id="23" name="同心圆 22"/>
            <p:cNvSpPr/>
            <p:nvPr/>
          </p:nvSpPr>
          <p:spPr>
            <a:xfrm>
              <a:off x="304800" y="673100"/>
              <a:ext cx="4000500" cy="4000500"/>
            </a:xfrm>
            <a:prstGeom prst="donut">
              <a:avLst>
                <a:gd name="adj" fmla="val 4879"/>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tx1"/>
                </a:solidFill>
                <a:ea typeface="微软雅黑" panose="020B0503020204020204" pitchFamily="34" charset="-122"/>
              </a:endParaRPr>
            </a:p>
          </p:txBody>
        </p:sp>
        <p:sp>
          <p:nvSpPr>
            <p:cNvPr id="24" name="椭圆 23"/>
            <p:cNvSpPr/>
            <p:nvPr/>
          </p:nvSpPr>
          <p:spPr>
            <a:xfrm>
              <a:off x="392113" y="760413"/>
              <a:ext cx="3825874" cy="3825874"/>
            </a:xfrm>
            <a:prstGeom prst="ellipse">
              <a:avLst/>
            </a:prstGeom>
            <a:gradFill>
              <a:gsLst>
                <a:gs pos="0">
                  <a:schemeClr val="bg1"/>
                </a:gs>
                <a:gs pos="51000">
                  <a:schemeClr val="bg1">
                    <a:lumMod val="95000"/>
                  </a:schemeClr>
                </a:gs>
                <a:gs pos="100000">
                  <a:schemeClr val="bg1">
                    <a:lumMod val="7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ea typeface="微软雅黑" panose="020B0503020204020204" pitchFamily="34" charset="-122"/>
              </a:endParaRPr>
            </a:p>
          </p:txBody>
        </p:sp>
      </p:grpSp>
      <p:pic>
        <p:nvPicPr>
          <p:cNvPr id="26" name="图片 6"/>
          <p:cNvPicPr>
            <a:picLocks noChangeAspect="1"/>
          </p:cNvPicPr>
          <p:nvPr/>
        </p:nvPicPr>
        <p:blipFill>
          <a:blip r:embed="rId2" cstate="screen"/>
          <a:stretch>
            <a:fillRect/>
          </a:stretch>
        </p:blipFill>
        <p:spPr>
          <a:xfrm>
            <a:off x="7735370" y="333122"/>
            <a:ext cx="504825" cy="504825"/>
          </a:xfrm>
          <a:prstGeom prst="rect">
            <a:avLst/>
          </a:prstGeom>
        </p:spPr>
      </p:pic>
      <p:pic>
        <p:nvPicPr>
          <p:cNvPr id="28" name="Picture 2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29681" y="56311"/>
            <a:ext cx="1143270" cy="537213"/>
          </a:xfrm>
          <a:prstGeom prst="rect">
            <a:avLst/>
          </a:prstGeom>
        </p:spPr>
      </p:pic>
    </p:spTree>
    <p:extLst>
      <p:ext uri="{BB962C8B-B14F-4D97-AF65-F5344CB8AC3E}">
        <p14:creationId xmlns:p14="http://schemas.microsoft.com/office/powerpoint/2010/main" val="3759565282"/>
      </p:ext>
    </p:extLst>
  </p:cSld>
  <p:clrMapOvr>
    <a:masterClrMapping/>
  </p:clrMapOvr>
  <mc:AlternateContent xmlns:mc="http://schemas.openxmlformats.org/markup-compatibility/2006" xmlns:p14="http://schemas.microsoft.com/office/powerpoint/2010/main">
    <mc:Choice Requires="p14">
      <p:transition spd="slow" p14:dur="1500" advTm="0">
        <p:random/>
      </p:transition>
    </mc:Choice>
    <mc:Fallback xmlns="">
      <p:transition spd="slow" advTm="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53" presetClass="entr" presetSubtype="16" fill="hold" nodeType="withEffect">
                                  <p:stCondLst>
                                    <p:cond delay="0"/>
                                  </p:stCondLst>
                                  <p:childTnLst>
                                    <p:set>
                                      <p:cBhvr>
                                        <p:cTn id="8" dur="1" fill="hold">
                                          <p:stCondLst>
                                            <p:cond delay="0"/>
                                          </p:stCondLst>
                                        </p:cTn>
                                        <p:tgtEl>
                                          <p:spTgt spid="6"/>
                                        </p:tgtEl>
                                        <p:attrNameLst>
                                          <p:attrName>style.visibility</p:attrName>
                                        </p:attrNameLst>
                                      </p:cBhvr>
                                      <p:to>
                                        <p:strVal val="visible"/>
                                      </p:to>
                                    </p:set>
                                    <p:anim calcmode="lin" valueType="num">
                                      <p:cBhvr>
                                        <p:cTn id="9" dur="400" fill="hold"/>
                                        <p:tgtEl>
                                          <p:spTgt spid="6"/>
                                        </p:tgtEl>
                                        <p:attrNameLst>
                                          <p:attrName>ppt_w</p:attrName>
                                        </p:attrNameLst>
                                      </p:cBhvr>
                                      <p:tavLst>
                                        <p:tav tm="0">
                                          <p:val>
                                            <p:fltVal val="0"/>
                                          </p:val>
                                        </p:tav>
                                        <p:tav tm="100000">
                                          <p:val>
                                            <p:strVal val="#ppt_w"/>
                                          </p:val>
                                        </p:tav>
                                      </p:tavLst>
                                    </p:anim>
                                    <p:anim calcmode="lin" valueType="num">
                                      <p:cBhvr>
                                        <p:cTn id="10" dur="400" fill="hold"/>
                                        <p:tgtEl>
                                          <p:spTgt spid="6"/>
                                        </p:tgtEl>
                                        <p:attrNameLst>
                                          <p:attrName>ppt_h</p:attrName>
                                        </p:attrNameLst>
                                      </p:cBhvr>
                                      <p:tavLst>
                                        <p:tav tm="0">
                                          <p:val>
                                            <p:fltVal val="0"/>
                                          </p:val>
                                        </p:tav>
                                        <p:tav tm="100000">
                                          <p:val>
                                            <p:strVal val="#ppt_h"/>
                                          </p:val>
                                        </p:tav>
                                      </p:tavLst>
                                    </p:anim>
                                    <p:animEffect transition="in" filter="fade">
                                      <p:cBhvr>
                                        <p:cTn id="11" dur="400"/>
                                        <p:tgtEl>
                                          <p:spTgt spid="6"/>
                                        </p:tgtEl>
                                      </p:cBhvr>
                                    </p:animEffect>
                                  </p:childTnLst>
                                </p:cTn>
                              </p:par>
                              <p:par>
                                <p:cTn id="12" presetID="64" presetClass="path" presetSubtype="0" fill="hold" nodeType="withEffect">
                                  <p:stCondLst>
                                    <p:cond delay="0"/>
                                  </p:stCondLst>
                                  <p:childTnLst>
                                    <p:animMotion origin="layout" path="M 0.00087 -0.00679 L -0.58542 -0.34105 " pathEditMode="relative" rAng="0" ptsTypes="AA">
                                      <p:cBhvr>
                                        <p:cTn id="13" dur="400" spd="-100000" fill="hold"/>
                                        <p:tgtEl>
                                          <p:spTgt spid="6"/>
                                        </p:tgtEl>
                                        <p:attrNameLst>
                                          <p:attrName>ppt_x</p:attrName>
                                          <p:attrName>ppt_y</p:attrName>
                                        </p:attrNameLst>
                                      </p:cBhvr>
                                      <p:rCtr x="-29323" y="-16728"/>
                                    </p:animMotion>
                                  </p:childTnLst>
                                </p:cTn>
                              </p:par>
                              <p:par>
                                <p:cTn id="14" presetID="1" presetClass="entr" presetSubtype="0" fill="hold" nodeType="withEffect">
                                  <p:stCondLst>
                                    <p:cond delay="400"/>
                                  </p:stCondLst>
                                  <p:childTnLst>
                                    <p:set>
                                      <p:cBhvr>
                                        <p:cTn id="15" dur="1" fill="hold">
                                          <p:stCondLst>
                                            <p:cond delay="0"/>
                                          </p:stCondLst>
                                        </p:cTn>
                                        <p:tgtEl>
                                          <p:spTgt spid="22"/>
                                        </p:tgtEl>
                                        <p:attrNameLst>
                                          <p:attrName>style.visibility</p:attrName>
                                        </p:attrNameLst>
                                      </p:cBhvr>
                                      <p:to>
                                        <p:strVal val="visible"/>
                                      </p:to>
                                    </p:set>
                                  </p:childTnLst>
                                </p:cTn>
                              </p:par>
                              <p:par>
                                <p:cTn id="16" presetID="53" presetClass="entr" presetSubtype="16" fill="hold" nodeType="withEffect">
                                  <p:stCondLst>
                                    <p:cond delay="400"/>
                                  </p:stCondLst>
                                  <p:childTnLst>
                                    <p:set>
                                      <p:cBhvr>
                                        <p:cTn id="17" dur="1" fill="hold">
                                          <p:stCondLst>
                                            <p:cond delay="0"/>
                                          </p:stCondLst>
                                        </p:cTn>
                                        <p:tgtEl>
                                          <p:spTgt spid="22"/>
                                        </p:tgtEl>
                                        <p:attrNameLst>
                                          <p:attrName>style.visibility</p:attrName>
                                        </p:attrNameLst>
                                      </p:cBhvr>
                                      <p:to>
                                        <p:strVal val="visible"/>
                                      </p:to>
                                    </p:set>
                                    <p:anim calcmode="lin" valueType="num">
                                      <p:cBhvr>
                                        <p:cTn id="18" dur="1500" fill="hold"/>
                                        <p:tgtEl>
                                          <p:spTgt spid="22"/>
                                        </p:tgtEl>
                                        <p:attrNameLst>
                                          <p:attrName>ppt_w</p:attrName>
                                        </p:attrNameLst>
                                      </p:cBhvr>
                                      <p:tavLst>
                                        <p:tav tm="0">
                                          <p:val>
                                            <p:fltVal val="0"/>
                                          </p:val>
                                        </p:tav>
                                        <p:tav tm="100000">
                                          <p:val>
                                            <p:strVal val="#ppt_w"/>
                                          </p:val>
                                        </p:tav>
                                      </p:tavLst>
                                    </p:anim>
                                    <p:anim calcmode="lin" valueType="num">
                                      <p:cBhvr>
                                        <p:cTn id="19" dur="1500" fill="hold"/>
                                        <p:tgtEl>
                                          <p:spTgt spid="22"/>
                                        </p:tgtEl>
                                        <p:attrNameLst>
                                          <p:attrName>ppt_h</p:attrName>
                                        </p:attrNameLst>
                                      </p:cBhvr>
                                      <p:tavLst>
                                        <p:tav tm="0">
                                          <p:val>
                                            <p:fltVal val="0"/>
                                          </p:val>
                                        </p:tav>
                                        <p:tav tm="100000">
                                          <p:val>
                                            <p:strVal val="#ppt_h"/>
                                          </p:val>
                                        </p:tav>
                                      </p:tavLst>
                                    </p:anim>
                                    <p:animEffect transition="in" filter="fade">
                                      <p:cBhvr>
                                        <p:cTn id="20" dur="1500"/>
                                        <p:tgtEl>
                                          <p:spTgt spid="22"/>
                                        </p:tgtEl>
                                      </p:cBhvr>
                                    </p:animEffect>
                                  </p:childTnLst>
                                </p:cTn>
                              </p:par>
                              <p:par>
                                <p:cTn id="21" presetID="64" presetClass="path" presetSubtype="0" fill="hold" nodeType="withEffect">
                                  <p:stCondLst>
                                    <p:cond delay="400"/>
                                  </p:stCondLst>
                                  <p:childTnLst>
                                    <p:animMotion origin="layout" path="M 0.00087 -0.00679 L -0.58542 -0.34105 " pathEditMode="relative" rAng="0" ptsTypes="AA">
                                      <p:cBhvr>
                                        <p:cTn id="22" dur="1500" spd="-100000" fill="hold"/>
                                        <p:tgtEl>
                                          <p:spTgt spid="22"/>
                                        </p:tgtEl>
                                        <p:attrNameLst>
                                          <p:attrName>ppt_x</p:attrName>
                                          <p:attrName>ppt_y</p:attrName>
                                        </p:attrNameLst>
                                      </p:cBhvr>
                                      <p:rCtr x="-29323" y="-16728"/>
                                    </p:animMotion>
                                  </p:childTnLst>
                                </p:cTn>
                              </p:par>
                              <p:par>
                                <p:cTn id="23" presetID="1" presetClass="entr" presetSubtype="0" fill="hold" nodeType="withEffect">
                                  <p:stCondLst>
                                    <p:cond delay="0"/>
                                  </p:stCondLst>
                                  <p:childTnLst>
                                    <p:set>
                                      <p:cBhvr>
                                        <p:cTn id="24" dur="1" fill="hold">
                                          <p:stCondLst>
                                            <p:cond delay="0"/>
                                          </p:stCondLst>
                                        </p:cTn>
                                        <p:tgtEl>
                                          <p:spTgt spid="19"/>
                                        </p:tgtEl>
                                        <p:attrNameLst>
                                          <p:attrName>style.visibility</p:attrName>
                                        </p:attrNameLst>
                                      </p:cBhvr>
                                      <p:to>
                                        <p:strVal val="visible"/>
                                      </p:to>
                                    </p:set>
                                  </p:childTnLst>
                                </p:cTn>
                              </p:par>
                              <p:par>
                                <p:cTn id="25" presetID="53" presetClass="entr" presetSubtype="16" fill="hold" nodeType="withEffect">
                                  <p:stCondLst>
                                    <p:cond delay="0"/>
                                  </p:stCondLst>
                                  <p:childTnLst>
                                    <p:set>
                                      <p:cBhvr>
                                        <p:cTn id="26" dur="1" fill="hold">
                                          <p:stCondLst>
                                            <p:cond delay="0"/>
                                          </p:stCondLst>
                                        </p:cTn>
                                        <p:tgtEl>
                                          <p:spTgt spid="19"/>
                                        </p:tgtEl>
                                        <p:attrNameLst>
                                          <p:attrName>style.visibility</p:attrName>
                                        </p:attrNameLst>
                                      </p:cBhvr>
                                      <p:to>
                                        <p:strVal val="visible"/>
                                      </p:to>
                                    </p:set>
                                    <p:anim calcmode="lin" valueType="num">
                                      <p:cBhvr>
                                        <p:cTn id="27" dur="1100" fill="hold"/>
                                        <p:tgtEl>
                                          <p:spTgt spid="19"/>
                                        </p:tgtEl>
                                        <p:attrNameLst>
                                          <p:attrName>ppt_w</p:attrName>
                                        </p:attrNameLst>
                                      </p:cBhvr>
                                      <p:tavLst>
                                        <p:tav tm="0">
                                          <p:val>
                                            <p:fltVal val="0"/>
                                          </p:val>
                                        </p:tav>
                                        <p:tav tm="100000">
                                          <p:val>
                                            <p:strVal val="#ppt_w"/>
                                          </p:val>
                                        </p:tav>
                                      </p:tavLst>
                                    </p:anim>
                                    <p:anim calcmode="lin" valueType="num">
                                      <p:cBhvr>
                                        <p:cTn id="28" dur="1100" fill="hold"/>
                                        <p:tgtEl>
                                          <p:spTgt spid="19"/>
                                        </p:tgtEl>
                                        <p:attrNameLst>
                                          <p:attrName>ppt_h</p:attrName>
                                        </p:attrNameLst>
                                      </p:cBhvr>
                                      <p:tavLst>
                                        <p:tav tm="0">
                                          <p:val>
                                            <p:fltVal val="0"/>
                                          </p:val>
                                        </p:tav>
                                        <p:tav tm="100000">
                                          <p:val>
                                            <p:strVal val="#ppt_h"/>
                                          </p:val>
                                        </p:tav>
                                      </p:tavLst>
                                    </p:anim>
                                    <p:animEffect transition="in" filter="fade">
                                      <p:cBhvr>
                                        <p:cTn id="29" dur="1100"/>
                                        <p:tgtEl>
                                          <p:spTgt spid="19"/>
                                        </p:tgtEl>
                                      </p:cBhvr>
                                    </p:animEffect>
                                  </p:childTnLst>
                                </p:cTn>
                              </p:par>
                              <p:par>
                                <p:cTn id="30" presetID="64" presetClass="path" presetSubtype="0" fill="hold" nodeType="withEffect">
                                  <p:stCondLst>
                                    <p:cond delay="0"/>
                                  </p:stCondLst>
                                  <p:childTnLst>
                                    <p:animMotion origin="layout" path="M 0.00087 -0.00679 L -0.58542 -0.34105 " pathEditMode="relative" rAng="0" ptsTypes="AA">
                                      <p:cBhvr>
                                        <p:cTn id="31" dur="1100" spd="-100000" fill="hold"/>
                                        <p:tgtEl>
                                          <p:spTgt spid="19"/>
                                        </p:tgtEl>
                                        <p:attrNameLst>
                                          <p:attrName>ppt_x</p:attrName>
                                          <p:attrName>ppt_y</p:attrName>
                                        </p:attrNameLst>
                                      </p:cBhvr>
                                      <p:rCtr x="-29323" y="-16728"/>
                                    </p:animMotion>
                                  </p:childTnLst>
                                </p:cTn>
                              </p:par>
                              <p:par>
                                <p:cTn id="32" presetID="1" presetClass="entr" presetSubtype="0" fill="hold" grpId="0" nodeType="withEffect">
                                  <p:stCondLst>
                                    <p:cond delay="500"/>
                                  </p:stCondLst>
                                  <p:childTnLst>
                                    <p:set>
                                      <p:cBhvr>
                                        <p:cTn id="33" dur="1" fill="hold">
                                          <p:stCondLst>
                                            <p:cond delay="0"/>
                                          </p:stCondLst>
                                        </p:cTn>
                                        <p:tgtEl>
                                          <p:spTgt spid="9"/>
                                        </p:tgtEl>
                                        <p:attrNameLst>
                                          <p:attrName>style.visibility</p:attrName>
                                        </p:attrNameLst>
                                      </p:cBhvr>
                                      <p:to>
                                        <p:strVal val="visible"/>
                                      </p:to>
                                    </p:set>
                                  </p:childTnLst>
                                </p:cTn>
                              </p:par>
                              <p:par>
                                <p:cTn id="34" presetID="53" presetClass="entr" presetSubtype="16" fill="hold" grpId="1" nodeType="withEffect">
                                  <p:stCondLst>
                                    <p:cond delay="500"/>
                                  </p:stCondLst>
                                  <p:childTnLst>
                                    <p:set>
                                      <p:cBhvr>
                                        <p:cTn id="35" dur="1" fill="hold">
                                          <p:stCondLst>
                                            <p:cond delay="0"/>
                                          </p:stCondLst>
                                        </p:cTn>
                                        <p:tgtEl>
                                          <p:spTgt spid="9"/>
                                        </p:tgtEl>
                                        <p:attrNameLst>
                                          <p:attrName>style.visibility</p:attrName>
                                        </p:attrNameLst>
                                      </p:cBhvr>
                                      <p:to>
                                        <p:strVal val="visible"/>
                                      </p:to>
                                    </p:set>
                                    <p:anim calcmode="lin" valueType="num">
                                      <p:cBhvr>
                                        <p:cTn id="36" dur="500" fill="hold"/>
                                        <p:tgtEl>
                                          <p:spTgt spid="9"/>
                                        </p:tgtEl>
                                        <p:attrNameLst>
                                          <p:attrName>ppt_w</p:attrName>
                                        </p:attrNameLst>
                                      </p:cBhvr>
                                      <p:tavLst>
                                        <p:tav tm="0">
                                          <p:val>
                                            <p:fltVal val="0"/>
                                          </p:val>
                                        </p:tav>
                                        <p:tav tm="100000">
                                          <p:val>
                                            <p:strVal val="#ppt_w"/>
                                          </p:val>
                                        </p:tav>
                                      </p:tavLst>
                                    </p:anim>
                                    <p:anim calcmode="lin" valueType="num">
                                      <p:cBhvr>
                                        <p:cTn id="37" dur="500" fill="hold"/>
                                        <p:tgtEl>
                                          <p:spTgt spid="9"/>
                                        </p:tgtEl>
                                        <p:attrNameLst>
                                          <p:attrName>ppt_h</p:attrName>
                                        </p:attrNameLst>
                                      </p:cBhvr>
                                      <p:tavLst>
                                        <p:tav tm="0">
                                          <p:val>
                                            <p:fltVal val="0"/>
                                          </p:val>
                                        </p:tav>
                                        <p:tav tm="100000">
                                          <p:val>
                                            <p:strVal val="#ppt_h"/>
                                          </p:val>
                                        </p:tav>
                                      </p:tavLst>
                                    </p:anim>
                                    <p:animEffect transition="in" filter="fade">
                                      <p:cBhvr>
                                        <p:cTn id="38" dur="500"/>
                                        <p:tgtEl>
                                          <p:spTgt spid="9"/>
                                        </p:tgtEl>
                                      </p:cBhvr>
                                    </p:animEffect>
                                  </p:childTnLst>
                                </p:cTn>
                              </p:par>
                              <p:par>
                                <p:cTn id="39" presetID="64" presetClass="path" presetSubtype="0" fill="hold" grpId="2" nodeType="withEffect">
                                  <p:stCondLst>
                                    <p:cond delay="500"/>
                                  </p:stCondLst>
                                  <p:childTnLst>
                                    <p:animMotion origin="layout" path="M 8.33333E-7 -2.84656E-6 L -0.8033 -0.22044 " pathEditMode="relative" rAng="0" ptsTypes="AA">
                                      <p:cBhvr>
                                        <p:cTn id="40" dur="500" spd="-100000" fill="hold"/>
                                        <p:tgtEl>
                                          <p:spTgt spid="9"/>
                                        </p:tgtEl>
                                        <p:attrNameLst>
                                          <p:attrName>ppt_x</p:attrName>
                                          <p:attrName>ppt_y</p:attrName>
                                        </p:attrNameLst>
                                      </p:cBhvr>
                                      <p:rCtr x="-40174" y="-11022"/>
                                    </p:animMotion>
                                  </p:childTnLst>
                                </p:cTn>
                              </p:par>
                            </p:childTnLst>
                          </p:cTn>
                        </p:par>
                        <p:par>
                          <p:cTn id="41" fill="hold">
                            <p:stCondLst>
                              <p:cond delay="1900"/>
                            </p:stCondLst>
                            <p:childTnLst>
                              <p:par>
                                <p:cTn id="42" presetID="22" presetClass="entr" presetSubtype="2" fill="hold" grpId="0" nodeType="afterEffect">
                                  <p:stCondLst>
                                    <p:cond delay="0"/>
                                  </p:stCondLst>
                                  <p:childTnLst>
                                    <p:set>
                                      <p:cBhvr>
                                        <p:cTn id="43" dur="1" fill="hold">
                                          <p:stCondLst>
                                            <p:cond delay="0"/>
                                          </p:stCondLst>
                                        </p:cTn>
                                        <p:tgtEl>
                                          <p:spTgt spid="4"/>
                                        </p:tgtEl>
                                        <p:attrNameLst>
                                          <p:attrName>style.visibility</p:attrName>
                                        </p:attrNameLst>
                                      </p:cBhvr>
                                      <p:to>
                                        <p:strVal val="visible"/>
                                      </p:to>
                                    </p:set>
                                    <p:animEffect transition="in" filter="wipe(right)">
                                      <p:cBhvr>
                                        <p:cTn id="44" dur="250"/>
                                        <p:tgtEl>
                                          <p:spTgt spid="4"/>
                                        </p:tgtEl>
                                      </p:cBhvr>
                                    </p:animEffect>
                                  </p:childTnLst>
                                </p:cTn>
                              </p:par>
                            </p:childTnLst>
                          </p:cTn>
                        </p:par>
                        <p:par>
                          <p:cTn id="45" fill="hold">
                            <p:stCondLst>
                              <p:cond delay="2150"/>
                            </p:stCondLst>
                            <p:childTnLst>
                              <p:par>
                                <p:cTn id="46" presetID="14" presetClass="entr" presetSubtype="10" fill="hold" grpId="0" nodeType="afterEffect">
                                  <p:stCondLst>
                                    <p:cond delay="0"/>
                                  </p:stCondLst>
                                  <p:childTnLst>
                                    <p:set>
                                      <p:cBhvr>
                                        <p:cTn id="47" dur="1" fill="hold">
                                          <p:stCondLst>
                                            <p:cond delay="0"/>
                                          </p:stCondLst>
                                        </p:cTn>
                                        <p:tgtEl>
                                          <p:spTgt spid="5"/>
                                        </p:tgtEl>
                                        <p:attrNameLst>
                                          <p:attrName>style.visibility</p:attrName>
                                        </p:attrNameLst>
                                      </p:cBhvr>
                                      <p:to>
                                        <p:strVal val="visible"/>
                                      </p:to>
                                    </p:set>
                                    <p:animEffect transition="in" filter="randombar(horizontal)">
                                      <p:cBhvr>
                                        <p:cTn id="48" dur="1000"/>
                                        <p:tgtEl>
                                          <p:spTgt spid="5"/>
                                        </p:tgtEl>
                                      </p:cBhvr>
                                    </p:animEffect>
                                  </p:childTnLst>
                                </p:cTn>
                              </p:par>
                            </p:childTnLst>
                          </p:cTn>
                        </p:par>
                        <p:par>
                          <p:cTn id="49" fill="hold">
                            <p:stCondLst>
                              <p:cond delay="3150"/>
                            </p:stCondLst>
                            <p:childTnLst>
                              <p:par>
                                <p:cTn id="50" presetID="53" presetClass="entr" presetSubtype="16" fill="hold" nodeType="afterEffect">
                                  <p:stCondLst>
                                    <p:cond delay="0"/>
                                  </p:stCondLst>
                                  <p:childTnLst>
                                    <p:set>
                                      <p:cBhvr>
                                        <p:cTn id="51" dur="1" fill="hold">
                                          <p:stCondLst>
                                            <p:cond delay="0"/>
                                          </p:stCondLst>
                                        </p:cTn>
                                        <p:tgtEl>
                                          <p:spTgt spid="26"/>
                                        </p:tgtEl>
                                        <p:attrNameLst>
                                          <p:attrName>style.visibility</p:attrName>
                                        </p:attrNameLst>
                                      </p:cBhvr>
                                      <p:to>
                                        <p:strVal val="visible"/>
                                      </p:to>
                                    </p:set>
                                    <p:anim calcmode="lin" valueType="num">
                                      <p:cBhvr>
                                        <p:cTn id="52" dur="500" fill="hold"/>
                                        <p:tgtEl>
                                          <p:spTgt spid="26"/>
                                        </p:tgtEl>
                                        <p:attrNameLst>
                                          <p:attrName>ppt_w</p:attrName>
                                        </p:attrNameLst>
                                      </p:cBhvr>
                                      <p:tavLst>
                                        <p:tav tm="0">
                                          <p:val>
                                            <p:fltVal val="0"/>
                                          </p:val>
                                        </p:tav>
                                        <p:tav tm="100000">
                                          <p:val>
                                            <p:strVal val="#ppt_w"/>
                                          </p:val>
                                        </p:tav>
                                      </p:tavLst>
                                    </p:anim>
                                    <p:anim calcmode="lin" valueType="num">
                                      <p:cBhvr>
                                        <p:cTn id="53" dur="500" fill="hold"/>
                                        <p:tgtEl>
                                          <p:spTgt spid="26"/>
                                        </p:tgtEl>
                                        <p:attrNameLst>
                                          <p:attrName>ppt_h</p:attrName>
                                        </p:attrNameLst>
                                      </p:cBhvr>
                                      <p:tavLst>
                                        <p:tav tm="0">
                                          <p:val>
                                            <p:fltVal val="0"/>
                                          </p:val>
                                        </p:tav>
                                        <p:tav tm="100000">
                                          <p:val>
                                            <p:strVal val="#ppt_h"/>
                                          </p:val>
                                        </p:tav>
                                      </p:tavLst>
                                    </p:anim>
                                    <p:animEffect transition="in" filter="fade">
                                      <p:cBhvr>
                                        <p:cTn id="54"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p:bldP spid="9" grpId="0" animBg="1"/>
      <p:bldP spid="9" grpId="1" animBg="1"/>
      <p:bldP spid="9" grpId="2"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bwMode="auto">
          <a:xfrm>
            <a:off x="1043609" y="1171484"/>
            <a:ext cx="7056784" cy="2678839"/>
          </a:xfrm>
          <a:prstGeom prst="rect">
            <a:avLst/>
          </a:prstGeom>
          <a:solidFill>
            <a:srgbClr val="FFFFFF">
              <a:alpha val="57647"/>
            </a:srgbClr>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lstStyle/>
          <a:p>
            <a:endParaRPr lang="zh-CN" altLang="en-US">
              <a:latin typeface="Arial" panose="020B0604020202020204" pitchFamily="34" charset="0"/>
            </a:endParaRPr>
          </a:p>
        </p:txBody>
      </p:sp>
      <p:sp>
        <p:nvSpPr>
          <p:cNvPr id="5" name="TextBox 84"/>
          <p:cNvSpPr txBox="1"/>
          <p:nvPr/>
        </p:nvSpPr>
        <p:spPr>
          <a:xfrm>
            <a:off x="1149176" y="1295778"/>
            <a:ext cx="6845649" cy="2308324"/>
          </a:xfrm>
          <a:prstGeom prst="rect">
            <a:avLst/>
          </a:prstGeom>
          <a:noFill/>
        </p:spPr>
        <p:txBody>
          <a:bodyPr wrap="square" rtlCol="0">
            <a:spAutoFit/>
          </a:bodyPr>
          <a:lstStyle/>
          <a:p>
            <a:pPr algn="just" fontAlgn="base"/>
            <a:r>
              <a:rPr lang="en-ID" sz="1600" dirty="0" err="1"/>
              <a:t>Contoh</a:t>
            </a:r>
            <a:r>
              <a:rPr lang="en-ID" sz="1600" dirty="0"/>
              <a:t> </a:t>
            </a:r>
            <a:r>
              <a:rPr lang="en-ID" sz="1600" dirty="0" err="1"/>
              <a:t>kebijakan</a:t>
            </a:r>
            <a:r>
              <a:rPr lang="en-ID" sz="1600" dirty="0"/>
              <a:t> </a:t>
            </a:r>
            <a:r>
              <a:rPr lang="en-ID" sz="1600" dirty="0" err="1"/>
              <a:t>hukum</a:t>
            </a:r>
            <a:r>
              <a:rPr lang="en-ID" sz="1600" dirty="0"/>
              <a:t> </a:t>
            </a:r>
            <a:r>
              <a:rPr lang="en-ID" sz="1600" dirty="0" err="1"/>
              <a:t>pidana</a:t>
            </a:r>
            <a:r>
              <a:rPr lang="en-ID" sz="1600" dirty="0"/>
              <a:t> yang </a:t>
            </a:r>
            <a:r>
              <a:rPr lang="en-ID" sz="1600" dirty="0" err="1"/>
              <a:t>berhubungan</a:t>
            </a:r>
            <a:r>
              <a:rPr lang="en-ID" sz="1600" dirty="0"/>
              <a:t> </a:t>
            </a:r>
            <a:r>
              <a:rPr lang="en-ID" sz="1600" dirty="0" err="1"/>
              <a:t>dengan</a:t>
            </a:r>
            <a:r>
              <a:rPr lang="en-ID" sz="1600" dirty="0"/>
              <a:t> </a:t>
            </a:r>
            <a:r>
              <a:rPr lang="en-ID" sz="1600" dirty="0" err="1"/>
              <a:t>kebijakan</a:t>
            </a:r>
            <a:r>
              <a:rPr lang="en-ID" sz="1600" dirty="0"/>
              <a:t> </a:t>
            </a:r>
            <a:r>
              <a:rPr lang="en-ID" sz="1600" dirty="0" err="1"/>
              <a:t>sosial</a:t>
            </a:r>
            <a:r>
              <a:rPr lang="en-ID" sz="1600" dirty="0"/>
              <a:t> </a:t>
            </a:r>
            <a:r>
              <a:rPr lang="en-ID" sz="1600" dirty="0" err="1"/>
              <a:t>adalah</a:t>
            </a:r>
            <a:r>
              <a:rPr lang="en-ID" sz="1600" dirty="0"/>
              <a:t> </a:t>
            </a:r>
            <a:r>
              <a:rPr lang="en-ID" sz="1600" dirty="0" err="1"/>
              <a:t>perberlakukan</a:t>
            </a:r>
            <a:r>
              <a:rPr lang="en-ID" sz="1600" dirty="0"/>
              <a:t> </a:t>
            </a:r>
            <a:r>
              <a:rPr lang="en-ID" sz="1600" dirty="0" err="1"/>
              <a:t>Pembatasan</a:t>
            </a:r>
            <a:r>
              <a:rPr lang="en-ID" sz="1600" dirty="0"/>
              <a:t> </a:t>
            </a:r>
            <a:r>
              <a:rPr lang="en-ID" sz="1600" dirty="0" err="1"/>
              <a:t>Sosial</a:t>
            </a:r>
            <a:r>
              <a:rPr lang="en-ID" sz="1600" dirty="0"/>
              <a:t> </a:t>
            </a:r>
            <a:r>
              <a:rPr lang="en-ID" sz="1600" dirty="0" err="1"/>
              <a:t>Berskala</a:t>
            </a:r>
            <a:r>
              <a:rPr lang="en-ID" sz="1600" dirty="0"/>
              <a:t> </a:t>
            </a:r>
            <a:r>
              <a:rPr lang="en-ID" sz="1600" dirty="0" err="1"/>
              <a:t>Besar</a:t>
            </a:r>
            <a:r>
              <a:rPr lang="en-ID" sz="1600" dirty="0"/>
              <a:t> yang </a:t>
            </a:r>
            <a:r>
              <a:rPr lang="en-ID" sz="1600" dirty="0" err="1"/>
              <a:t>beberapa</a:t>
            </a:r>
            <a:r>
              <a:rPr lang="en-ID" sz="1600" dirty="0"/>
              <a:t> </a:t>
            </a:r>
            <a:r>
              <a:rPr lang="en-ID" sz="1600" dirty="0" err="1"/>
              <a:t>waktu</a:t>
            </a:r>
            <a:r>
              <a:rPr lang="en-ID" sz="1600" dirty="0"/>
              <a:t> </a:t>
            </a:r>
            <a:r>
              <a:rPr lang="en-ID" sz="1600" dirty="0" err="1"/>
              <a:t>lalu</a:t>
            </a:r>
            <a:r>
              <a:rPr lang="en-ID" sz="1600" dirty="0"/>
              <a:t> </a:t>
            </a:r>
            <a:r>
              <a:rPr lang="en-ID" sz="1600" dirty="0" err="1"/>
              <a:t>diberlakukan</a:t>
            </a:r>
            <a:r>
              <a:rPr lang="en-ID" sz="1600" dirty="0"/>
              <a:t> di </a:t>
            </a:r>
            <a:r>
              <a:rPr lang="id-ID" sz="1600" dirty="0" smtClean="0"/>
              <a:t>seluruh</a:t>
            </a:r>
            <a:r>
              <a:rPr lang="en-ID" sz="1600" dirty="0" smtClean="0"/>
              <a:t> </a:t>
            </a:r>
            <a:r>
              <a:rPr lang="en-ID" sz="1600" dirty="0"/>
              <a:t>Indonesia. </a:t>
            </a:r>
            <a:r>
              <a:rPr lang="en-ID" sz="1600" dirty="0" err="1"/>
              <a:t>Pembatasan</a:t>
            </a:r>
            <a:r>
              <a:rPr lang="en-ID" sz="1600" dirty="0"/>
              <a:t> </a:t>
            </a:r>
            <a:r>
              <a:rPr lang="en-ID" sz="1600" dirty="0" err="1"/>
              <a:t>Sosial</a:t>
            </a:r>
            <a:r>
              <a:rPr lang="en-ID" sz="1600" dirty="0"/>
              <a:t> </a:t>
            </a:r>
            <a:r>
              <a:rPr lang="en-ID" sz="1600" dirty="0" err="1"/>
              <a:t>Berskala</a:t>
            </a:r>
            <a:r>
              <a:rPr lang="en-ID" sz="1600" dirty="0"/>
              <a:t> </a:t>
            </a:r>
            <a:r>
              <a:rPr lang="en-ID" sz="1600" dirty="0" err="1"/>
              <a:t>Besar</a:t>
            </a:r>
            <a:r>
              <a:rPr lang="en-ID" sz="1600" dirty="0"/>
              <a:t> </a:t>
            </a:r>
            <a:r>
              <a:rPr lang="en-ID" sz="1600" dirty="0" err="1"/>
              <a:t>merupakan</a:t>
            </a:r>
            <a:r>
              <a:rPr lang="en-ID" sz="1600" dirty="0"/>
              <a:t> </a:t>
            </a:r>
            <a:r>
              <a:rPr lang="en-ID" sz="1600" dirty="0" err="1"/>
              <a:t>salah</a:t>
            </a:r>
            <a:r>
              <a:rPr lang="en-ID" sz="1600" dirty="0"/>
              <a:t> </a:t>
            </a:r>
            <a:r>
              <a:rPr lang="en-ID" sz="1600" dirty="0" err="1"/>
              <a:t>satu</a:t>
            </a:r>
            <a:r>
              <a:rPr lang="en-ID" sz="1600" dirty="0"/>
              <a:t> </a:t>
            </a:r>
            <a:r>
              <a:rPr lang="en-ID" sz="1600" dirty="0" err="1"/>
              <a:t>langkah</a:t>
            </a:r>
            <a:r>
              <a:rPr lang="en-ID" sz="1600" dirty="0"/>
              <a:t> </a:t>
            </a:r>
            <a:r>
              <a:rPr lang="en-ID" sz="1600" dirty="0" err="1"/>
              <a:t>Pemerintah</a:t>
            </a:r>
            <a:r>
              <a:rPr lang="en-ID" sz="1600" dirty="0"/>
              <a:t> </a:t>
            </a:r>
            <a:r>
              <a:rPr lang="en-ID" sz="1600" dirty="0" err="1"/>
              <a:t>untuk</a:t>
            </a:r>
            <a:r>
              <a:rPr lang="en-ID" sz="1600" dirty="0"/>
              <a:t> </a:t>
            </a:r>
            <a:r>
              <a:rPr lang="en-ID" sz="1600" dirty="0" err="1"/>
              <a:t>menanggulangi</a:t>
            </a:r>
            <a:r>
              <a:rPr lang="en-ID" sz="1600" dirty="0"/>
              <a:t> </a:t>
            </a:r>
            <a:r>
              <a:rPr lang="en-ID" sz="1600" dirty="0" err="1"/>
              <a:t>serta</a:t>
            </a:r>
            <a:r>
              <a:rPr lang="en-ID" sz="1600" dirty="0"/>
              <a:t> </a:t>
            </a:r>
            <a:r>
              <a:rPr lang="en-ID" sz="1600" dirty="0" err="1"/>
              <a:t>mencegah</a:t>
            </a:r>
            <a:r>
              <a:rPr lang="en-ID" sz="1600" dirty="0"/>
              <a:t> </a:t>
            </a:r>
            <a:r>
              <a:rPr lang="en-ID" sz="1600" dirty="0" err="1"/>
              <a:t>penyebaran</a:t>
            </a:r>
            <a:r>
              <a:rPr lang="en-ID" sz="1600" dirty="0"/>
              <a:t> virus Covid-19 di Indonesia. PSBB </a:t>
            </a:r>
            <a:r>
              <a:rPr lang="en-ID" sz="1600" dirty="0" err="1"/>
              <a:t>sendiri</a:t>
            </a:r>
            <a:r>
              <a:rPr lang="en-ID" sz="1600" dirty="0"/>
              <a:t> </a:t>
            </a:r>
            <a:r>
              <a:rPr lang="en-ID" sz="1600" dirty="0" err="1"/>
              <a:t>dilaksanakan</a:t>
            </a:r>
            <a:r>
              <a:rPr lang="en-ID" sz="1600" dirty="0"/>
              <a:t> </a:t>
            </a:r>
            <a:r>
              <a:rPr lang="en-ID" sz="1600" dirty="0" err="1"/>
              <a:t>berdasarkan</a:t>
            </a:r>
            <a:r>
              <a:rPr lang="en-ID" sz="1600" dirty="0"/>
              <a:t> </a:t>
            </a:r>
            <a:r>
              <a:rPr lang="en-ID" sz="1600" dirty="0" err="1"/>
              <a:t>Peraturan</a:t>
            </a:r>
            <a:r>
              <a:rPr lang="en-ID" sz="1600" dirty="0"/>
              <a:t> </a:t>
            </a:r>
            <a:r>
              <a:rPr lang="en-ID" sz="1600" dirty="0" err="1"/>
              <a:t>Pemerintah</a:t>
            </a:r>
            <a:r>
              <a:rPr lang="en-ID" sz="1600" dirty="0"/>
              <a:t> </a:t>
            </a:r>
            <a:r>
              <a:rPr lang="en-ID" sz="1600" dirty="0" err="1"/>
              <a:t>Nomor</a:t>
            </a:r>
            <a:r>
              <a:rPr lang="en-ID" sz="1600" dirty="0"/>
              <a:t> 21 </a:t>
            </a:r>
            <a:r>
              <a:rPr lang="en-ID" sz="1600" dirty="0" err="1"/>
              <a:t>Tahun</a:t>
            </a:r>
            <a:r>
              <a:rPr lang="en-ID" sz="1600" dirty="0"/>
              <a:t> 2020 </a:t>
            </a:r>
            <a:r>
              <a:rPr lang="en-ID" sz="1600" dirty="0" err="1"/>
              <a:t>pada</a:t>
            </a:r>
            <a:r>
              <a:rPr lang="en-ID" sz="1600" dirty="0"/>
              <a:t> 31 </a:t>
            </a:r>
            <a:r>
              <a:rPr lang="en-ID" sz="1600" dirty="0" err="1"/>
              <a:t>Maret</a:t>
            </a:r>
            <a:r>
              <a:rPr lang="en-ID" sz="1600" dirty="0"/>
              <a:t> 2020 yang </a:t>
            </a:r>
            <a:r>
              <a:rPr lang="en-ID" sz="1600" dirty="0" err="1"/>
              <a:t>lalu</a:t>
            </a:r>
            <a:r>
              <a:rPr lang="en-ID" sz="1600" dirty="0"/>
              <a:t>. </a:t>
            </a:r>
            <a:r>
              <a:rPr lang="en-ID" sz="1600" dirty="0" err="1"/>
              <a:t>Menteri</a:t>
            </a:r>
            <a:r>
              <a:rPr lang="en-ID" sz="1600" dirty="0"/>
              <a:t> </a:t>
            </a:r>
            <a:r>
              <a:rPr lang="en-ID" sz="1600" dirty="0" err="1"/>
              <a:t>Kesehatan</a:t>
            </a:r>
            <a:r>
              <a:rPr lang="en-ID" sz="1600" dirty="0"/>
              <a:t> Indonesia </a:t>
            </a:r>
            <a:r>
              <a:rPr lang="en-ID" sz="1600" dirty="0" err="1"/>
              <a:t>Terawan</a:t>
            </a:r>
            <a:r>
              <a:rPr lang="en-ID" sz="1600" dirty="0"/>
              <a:t> </a:t>
            </a:r>
            <a:r>
              <a:rPr lang="en-ID" sz="1600" dirty="0" err="1"/>
              <a:t>Agus</a:t>
            </a:r>
            <a:r>
              <a:rPr lang="en-ID" sz="1600" dirty="0"/>
              <a:t> </a:t>
            </a:r>
            <a:r>
              <a:rPr lang="en-ID" sz="1600" dirty="0" err="1"/>
              <a:t>Putranto</a:t>
            </a:r>
            <a:r>
              <a:rPr lang="en-ID" sz="1600" dirty="0"/>
              <a:t> </a:t>
            </a:r>
            <a:r>
              <a:rPr lang="en-ID" sz="1600" dirty="0" err="1"/>
              <a:t>mengambil</a:t>
            </a:r>
            <a:r>
              <a:rPr lang="en-ID" sz="1600" dirty="0"/>
              <a:t> </a:t>
            </a:r>
            <a:r>
              <a:rPr lang="en-ID" sz="1600" dirty="0" err="1"/>
              <a:t>langkah</a:t>
            </a:r>
            <a:r>
              <a:rPr lang="en-ID" sz="1600" dirty="0"/>
              <a:t> </a:t>
            </a:r>
            <a:r>
              <a:rPr lang="en-ID" sz="1600" dirty="0" err="1"/>
              <a:t>dengan</a:t>
            </a:r>
            <a:r>
              <a:rPr lang="en-ID" sz="1600" dirty="0"/>
              <a:t> </a:t>
            </a:r>
            <a:r>
              <a:rPr lang="en-ID" sz="1600" dirty="0" err="1"/>
              <a:t>menerbitkan</a:t>
            </a:r>
            <a:r>
              <a:rPr lang="en-ID" sz="1600" dirty="0"/>
              <a:t> </a:t>
            </a:r>
            <a:r>
              <a:rPr lang="en-ID" sz="1600" dirty="0" err="1"/>
              <a:t>Peraturan</a:t>
            </a:r>
            <a:r>
              <a:rPr lang="en-ID" sz="1600" dirty="0"/>
              <a:t> </a:t>
            </a:r>
            <a:r>
              <a:rPr lang="en-ID" sz="1600" dirty="0" err="1"/>
              <a:t>Menteri</a:t>
            </a:r>
            <a:r>
              <a:rPr lang="en-ID" sz="1600" dirty="0"/>
              <a:t> </a:t>
            </a:r>
            <a:r>
              <a:rPr lang="en-ID" sz="1600" dirty="0" err="1"/>
              <a:t>Kesehatan</a:t>
            </a:r>
            <a:r>
              <a:rPr lang="en-ID" sz="1600" dirty="0"/>
              <a:t> </a:t>
            </a:r>
            <a:r>
              <a:rPr lang="en-ID" sz="1600" dirty="0" err="1"/>
              <a:t>Nomor</a:t>
            </a:r>
            <a:r>
              <a:rPr lang="en-ID" sz="1600" dirty="0"/>
              <a:t> 9 </a:t>
            </a:r>
            <a:r>
              <a:rPr lang="en-ID" sz="1600" dirty="0" err="1"/>
              <a:t>Tahun</a:t>
            </a:r>
            <a:r>
              <a:rPr lang="en-ID" sz="1600" dirty="0"/>
              <a:t> 2020 </a:t>
            </a:r>
            <a:r>
              <a:rPr lang="en-ID" sz="1600" dirty="0" err="1"/>
              <a:t>untuk</a:t>
            </a:r>
            <a:r>
              <a:rPr lang="en-ID" sz="1600" dirty="0"/>
              <a:t> </a:t>
            </a:r>
            <a:r>
              <a:rPr lang="en-ID" sz="1600" dirty="0" err="1"/>
              <a:t>mengatur</a:t>
            </a:r>
            <a:r>
              <a:rPr lang="en-ID" sz="1600" dirty="0"/>
              <a:t> </a:t>
            </a:r>
            <a:r>
              <a:rPr lang="en-ID" sz="1600" dirty="0" err="1"/>
              <a:t>dan</a:t>
            </a:r>
            <a:r>
              <a:rPr lang="en-ID" sz="1600" dirty="0"/>
              <a:t> </a:t>
            </a:r>
            <a:r>
              <a:rPr lang="en-ID" sz="1600" dirty="0" err="1"/>
              <a:t>merincikan</a:t>
            </a:r>
            <a:r>
              <a:rPr lang="en-ID" sz="1600" dirty="0"/>
              <a:t> PP </a:t>
            </a:r>
            <a:r>
              <a:rPr lang="en-ID" sz="1600" dirty="0" err="1"/>
              <a:t>Nomor</a:t>
            </a:r>
            <a:r>
              <a:rPr lang="en-ID" sz="1600" dirty="0"/>
              <a:t> 21 </a:t>
            </a:r>
            <a:r>
              <a:rPr lang="en-ID" sz="1600" dirty="0" err="1"/>
              <a:t>Tahun</a:t>
            </a:r>
            <a:r>
              <a:rPr lang="en-ID" sz="1600" dirty="0"/>
              <a:t> 2020 </a:t>
            </a:r>
            <a:r>
              <a:rPr lang="en-ID" sz="1600" dirty="0" err="1"/>
              <a:t>pada</a:t>
            </a:r>
            <a:r>
              <a:rPr lang="en-ID" sz="1600" dirty="0"/>
              <a:t> 3 April 2020.</a:t>
            </a:r>
            <a:endParaRPr lang="id-ID" sz="1600" dirty="0"/>
          </a:p>
        </p:txBody>
      </p:sp>
      <p:grpSp>
        <p:nvGrpSpPr>
          <p:cNvPr id="6" name="组合 5"/>
          <p:cNvGrpSpPr/>
          <p:nvPr/>
        </p:nvGrpSpPr>
        <p:grpSpPr>
          <a:xfrm>
            <a:off x="1262063" y="374010"/>
            <a:ext cx="815267" cy="815267"/>
            <a:chOff x="304800" y="673100"/>
            <a:chExt cx="4000500" cy="4000500"/>
          </a:xfrm>
          <a:effectLst>
            <a:outerShdw blurRad="444500" dist="254000" dir="8100000" algn="tr" rotWithShape="0">
              <a:prstClr val="black">
                <a:alpha val="50000"/>
              </a:prstClr>
            </a:outerShdw>
          </a:effectLst>
        </p:grpSpPr>
        <p:sp>
          <p:nvSpPr>
            <p:cNvPr id="7" name="同心圆 6"/>
            <p:cNvSpPr/>
            <p:nvPr/>
          </p:nvSpPr>
          <p:spPr>
            <a:xfrm>
              <a:off x="304800" y="673100"/>
              <a:ext cx="4000500" cy="4000500"/>
            </a:xfrm>
            <a:prstGeom prst="donut">
              <a:avLst>
                <a:gd name="adj" fmla="val 4879"/>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bg1"/>
                </a:solidFill>
                <a:ea typeface="微软雅黑" panose="020B0503020204020204" pitchFamily="34" charset="-122"/>
              </a:endParaRPr>
            </a:p>
          </p:txBody>
        </p:sp>
        <p:sp>
          <p:nvSpPr>
            <p:cNvPr id="8" name="椭圆 7"/>
            <p:cNvSpPr/>
            <p:nvPr/>
          </p:nvSpPr>
          <p:spPr>
            <a:xfrm>
              <a:off x="392113" y="760413"/>
              <a:ext cx="3825874" cy="3825874"/>
            </a:xfrm>
            <a:prstGeom prst="ellipse">
              <a:avLst/>
            </a:prstGeom>
            <a:solidFill>
              <a:srgbClr val="29161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bg1"/>
                </a:solidFill>
                <a:ea typeface="微软雅黑" panose="020B0503020204020204" pitchFamily="34" charset="-122"/>
              </a:endParaRPr>
            </a:p>
          </p:txBody>
        </p:sp>
      </p:grpSp>
      <p:sp>
        <p:nvSpPr>
          <p:cNvPr id="9" name="椭圆 8"/>
          <p:cNvSpPr/>
          <p:nvPr/>
        </p:nvSpPr>
        <p:spPr>
          <a:xfrm>
            <a:off x="2185828" y="843343"/>
            <a:ext cx="208597" cy="208597"/>
          </a:xfrm>
          <a:prstGeom prst="ellipse">
            <a:avLst/>
          </a:prstGeom>
          <a:solidFill>
            <a:schemeClr val="tx1"/>
          </a:solidFill>
          <a:ln>
            <a:noFill/>
          </a:ln>
          <a:effectLst>
            <a:outerShdw blurRad="254000" dist="127000" dir="8100000" algn="tr" rotWithShape="0">
              <a:prstClr val="black">
                <a:alpha val="6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bg1"/>
              </a:solidFill>
              <a:ea typeface="微软雅黑" panose="020B0503020204020204" pitchFamily="34" charset="-122"/>
            </a:endParaRPr>
          </a:p>
        </p:txBody>
      </p:sp>
      <p:grpSp>
        <p:nvGrpSpPr>
          <p:cNvPr id="19" name="组合 18"/>
          <p:cNvGrpSpPr/>
          <p:nvPr/>
        </p:nvGrpSpPr>
        <p:grpSpPr>
          <a:xfrm>
            <a:off x="957238" y="835676"/>
            <a:ext cx="269066" cy="269066"/>
            <a:chOff x="304800" y="673100"/>
            <a:chExt cx="4000500" cy="4000500"/>
          </a:xfrm>
          <a:effectLst>
            <a:outerShdw blurRad="444500" dist="254000" dir="8100000" algn="tr" rotWithShape="0">
              <a:prstClr val="black">
                <a:alpha val="50000"/>
              </a:prstClr>
            </a:outerShdw>
          </a:effectLst>
        </p:grpSpPr>
        <p:sp>
          <p:nvSpPr>
            <p:cNvPr id="20" name="同心圆 19"/>
            <p:cNvSpPr/>
            <p:nvPr/>
          </p:nvSpPr>
          <p:spPr>
            <a:xfrm>
              <a:off x="304800" y="673100"/>
              <a:ext cx="4000500" cy="4000500"/>
            </a:xfrm>
            <a:prstGeom prst="donut">
              <a:avLst>
                <a:gd name="adj" fmla="val 4879"/>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bg1"/>
                </a:solidFill>
                <a:ea typeface="微软雅黑" panose="020B0503020204020204" pitchFamily="34" charset="-122"/>
              </a:endParaRPr>
            </a:p>
          </p:txBody>
        </p:sp>
        <p:sp>
          <p:nvSpPr>
            <p:cNvPr id="21" name="椭圆 20"/>
            <p:cNvSpPr/>
            <p:nvPr/>
          </p:nvSpPr>
          <p:spPr>
            <a:xfrm>
              <a:off x="392113" y="760413"/>
              <a:ext cx="3825874" cy="3825874"/>
            </a:xfrm>
            <a:prstGeom prst="ellipse">
              <a:avLst/>
            </a:prstGeom>
            <a:gradFill>
              <a:gsLst>
                <a:gs pos="0">
                  <a:schemeClr val="bg1"/>
                </a:gs>
                <a:gs pos="51000">
                  <a:schemeClr val="bg1">
                    <a:lumMod val="95000"/>
                  </a:schemeClr>
                </a:gs>
                <a:gs pos="100000">
                  <a:schemeClr val="bg1">
                    <a:lumMod val="7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bg1"/>
                </a:solidFill>
                <a:ea typeface="微软雅黑" panose="020B0503020204020204" pitchFamily="34" charset="-122"/>
              </a:endParaRPr>
            </a:p>
          </p:txBody>
        </p:sp>
      </p:grpSp>
      <p:grpSp>
        <p:nvGrpSpPr>
          <p:cNvPr id="22" name="组合 21"/>
          <p:cNvGrpSpPr/>
          <p:nvPr/>
        </p:nvGrpSpPr>
        <p:grpSpPr>
          <a:xfrm>
            <a:off x="2621272" y="887825"/>
            <a:ext cx="164768" cy="164768"/>
            <a:chOff x="304800" y="673100"/>
            <a:chExt cx="4000500" cy="4000500"/>
          </a:xfrm>
          <a:effectLst>
            <a:outerShdw blurRad="444500" dist="254000" dir="8100000" algn="tr" rotWithShape="0">
              <a:prstClr val="black">
                <a:alpha val="50000"/>
              </a:prstClr>
            </a:outerShdw>
          </a:effectLst>
        </p:grpSpPr>
        <p:sp>
          <p:nvSpPr>
            <p:cNvPr id="23" name="同心圆 22"/>
            <p:cNvSpPr/>
            <p:nvPr/>
          </p:nvSpPr>
          <p:spPr>
            <a:xfrm>
              <a:off x="304800" y="673100"/>
              <a:ext cx="4000500" cy="4000500"/>
            </a:xfrm>
            <a:prstGeom prst="donut">
              <a:avLst>
                <a:gd name="adj" fmla="val 4879"/>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tx1"/>
                </a:solidFill>
                <a:ea typeface="微软雅黑" panose="020B0503020204020204" pitchFamily="34" charset="-122"/>
              </a:endParaRPr>
            </a:p>
          </p:txBody>
        </p:sp>
        <p:sp>
          <p:nvSpPr>
            <p:cNvPr id="24" name="椭圆 23"/>
            <p:cNvSpPr/>
            <p:nvPr/>
          </p:nvSpPr>
          <p:spPr>
            <a:xfrm>
              <a:off x="392113" y="760413"/>
              <a:ext cx="3825874" cy="3825874"/>
            </a:xfrm>
            <a:prstGeom prst="ellipse">
              <a:avLst/>
            </a:prstGeom>
            <a:gradFill>
              <a:gsLst>
                <a:gs pos="0">
                  <a:schemeClr val="bg1"/>
                </a:gs>
                <a:gs pos="51000">
                  <a:schemeClr val="bg1">
                    <a:lumMod val="95000"/>
                  </a:schemeClr>
                </a:gs>
                <a:gs pos="100000">
                  <a:schemeClr val="bg1">
                    <a:lumMod val="7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ea typeface="微软雅黑" panose="020B0503020204020204" pitchFamily="34" charset="-122"/>
              </a:endParaRPr>
            </a:p>
          </p:txBody>
        </p:sp>
      </p:grpSp>
      <p:pic>
        <p:nvPicPr>
          <p:cNvPr id="26" name="图片 6"/>
          <p:cNvPicPr>
            <a:picLocks noChangeAspect="1"/>
          </p:cNvPicPr>
          <p:nvPr/>
        </p:nvPicPr>
        <p:blipFill>
          <a:blip r:embed="rId2" cstate="screen"/>
          <a:stretch>
            <a:fillRect/>
          </a:stretch>
        </p:blipFill>
        <p:spPr>
          <a:xfrm>
            <a:off x="1410242" y="483157"/>
            <a:ext cx="504825" cy="504825"/>
          </a:xfrm>
          <a:prstGeom prst="rect">
            <a:avLst/>
          </a:prstGeom>
        </p:spPr>
      </p:pic>
      <p:pic>
        <p:nvPicPr>
          <p:cNvPr id="28" name="Picture 2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29681" y="56311"/>
            <a:ext cx="1143270" cy="537213"/>
          </a:xfrm>
          <a:prstGeom prst="rect">
            <a:avLst/>
          </a:prstGeom>
        </p:spPr>
      </p:pic>
    </p:spTree>
    <p:extLst>
      <p:ext uri="{BB962C8B-B14F-4D97-AF65-F5344CB8AC3E}">
        <p14:creationId xmlns:p14="http://schemas.microsoft.com/office/powerpoint/2010/main" val="1194253442"/>
      </p:ext>
    </p:extLst>
  </p:cSld>
  <p:clrMapOvr>
    <a:masterClrMapping/>
  </p:clrMapOvr>
  <mc:AlternateContent xmlns:mc="http://schemas.openxmlformats.org/markup-compatibility/2006" xmlns:p14="http://schemas.microsoft.com/office/powerpoint/2010/main">
    <mc:Choice Requires="p14">
      <p:transition spd="slow" p14:dur="1500" advTm="0">
        <p:random/>
      </p:transition>
    </mc:Choice>
    <mc:Fallback xmlns="">
      <p:transition spd="slow" advTm="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53" presetClass="entr" presetSubtype="16" fill="hold" nodeType="withEffect">
                                  <p:stCondLst>
                                    <p:cond delay="0"/>
                                  </p:stCondLst>
                                  <p:childTnLst>
                                    <p:set>
                                      <p:cBhvr>
                                        <p:cTn id="8" dur="1" fill="hold">
                                          <p:stCondLst>
                                            <p:cond delay="0"/>
                                          </p:stCondLst>
                                        </p:cTn>
                                        <p:tgtEl>
                                          <p:spTgt spid="6"/>
                                        </p:tgtEl>
                                        <p:attrNameLst>
                                          <p:attrName>style.visibility</p:attrName>
                                        </p:attrNameLst>
                                      </p:cBhvr>
                                      <p:to>
                                        <p:strVal val="visible"/>
                                      </p:to>
                                    </p:set>
                                    <p:anim calcmode="lin" valueType="num">
                                      <p:cBhvr>
                                        <p:cTn id="9" dur="400" fill="hold"/>
                                        <p:tgtEl>
                                          <p:spTgt spid="6"/>
                                        </p:tgtEl>
                                        <p:attrNameLst>
                                          <p:attrName>ppt_w</p:attrName>
                                        </p:attrNameLst>
                                      </p:cBhvr>
                                      <p:tavLst>
                                        <p:tav tm="0">
                                          <p:val>
                                            <p:fltVal val="0"/>
                                          </p:val>
                                        </p:tav>
                                        <p:tav tm="100000">
                                          <p:val>
                                            <p:strVal val="#ppt_w"/>
                                          </p:val>
                                        </p:tav>
                                      </p:tavLst>
                                    </p:anim>
                                    <p:anim calcmode="lin" valueType="num">
                                      <p:cBhvr>
                                        <p:cTn id="10" dur="400" fill="hold"/>
                                        <p:tgtEl>
                                          <p:spTgt spid="6"/>
                                        </p:tgtEl>
                                        <p:attrNameLst>
                                          <p:attrName>ppt_h</p:attrName>
                                        </p:attrNameLst>
                                      </p:cBhvr>
                                      <p:tavLst>
                                        <p:tav tm="0">
                                          <p:val>
                                            <p:fltVal val="0"/>
                                          </p:val>
                                        </p:tav>
                                        <p:tav tm="100000">
                                          <p:val>
                                            <p:strVal val="#ppt_h"/>
                                          </p:val>
                                        </p:tav>
                                      </p:tavLst>
                                    </p:anim>
                                    <p:animEffect transition="in" filter="fade">
                                      <p:cBhvr>
                                        <p:cTn id="11" dur="400"/>
                                        <p:tgtEl>
                                          <p:spTgt spid="6"/>
                                        </p:tgtEl>
                                      </p:cBhvr>
                                    </p:animEffect>
                                  </p:childTnLst>
                                </p:cTn>
                              </p:par>
                              <p:par>
                                <p:cTn id="12" presetID="64" presetClass="path" presetSubtype="0" fill="hold" nodeType="withEffect">
                                  <p:stCondLst>
                                    <p:cond delay="0"/>
                                  </p:stCondLst>
                                  <p:childTnLst>
                                    <p:animMotion origin="layout" path="M 0.00087 -0.00679 L -0.58542 -0.34105 " pathEditMode="relative" rAng="0" ptsTypes="AA">
                                      <p:cBhvr>
                                        <p:cTn id="13" dur="400" spd="-100000" fill="hold"/>
                                        <p:tgtEl>
                                          <p:spTgt spid="6"/>
                                        </p:tgtEl>
                                        <p:attrNameLst>
                                          <p:attrName>ppt_x</p:attrName>
                                          <p:attrName>ppt_y</p:attrName>
                                        </p:attrNameLst>
                                      </p:cBhvr>
                                      <p:rCtr x="-29323" y="-16728"/>
                                    </p:animMotion>
                                  </p:childTnLst>
                                </p:cTn>
                              </p:par>
                              <p:par>
                                <p:cTn id="14" presetID="1" presetClass="entr" presetSubtype="0" fill="hold" nodeType="withEffect">
                                  <p:stCondLst>
                                    <p:cond delay="400"/>
                                  </p:stCondLst>
                                  <p:childTnLst>
                                    <p:set>
                                      <p:cBhvr>
                                        <p:cTn id="15" dur="1" fill="hold">
                                          <p:stCondLst>
                                            <p:cond delay="0"/>
                                          </p:stCondLst>
                                        </p:cTn>
                                        <p:tgtEl>
                                          <p:spTgt spid="22"/>
                                        </p:tgtEl>
                                        <p:attrNameLst>
                                          <p:attrName>style.visibility</p:attrName>
                                        </p:attrNameLst>
                                      </p:cBhvr>
                                      <p:to>
                                        <p:strVal val="visible"/>
                                      </p:to>
                                    </p:set>
                                  </p:childTnLst>
                                </p:cTn>
                              </p:par>
                              <p:par>
                                <p:cTn id="16" presetID="53" presetClass="entr" presetSubtype="16" fill="hold" nodeType="withEffect">
                                  <p:stCondLst>
                                    <p:cond delay="400"/>
                                  </p:stCondLst>
                                  <p:childTnLst>
                                    <p:set>
                                      <p:cBhvr>
                                        <p:cTn id="17" dur="1" fill="hold">
                                          <p:stCondLst>
                                            <p:cond delay="0"/>
                                          </p:stCondLst>
                                        </p:cTn>
                                        <p:tgtEl>
                                          <p:spTgt spid="22"/>
                                        </p:tgtEl>
                                        <p:attrNameLst>
                                          <p:attrName>style.visibility</p:attrName>
                                        </p:attrNameLst>
                                      </p:cBhvr>
                                      <p:to>
                                        <p:strVal val="visible"/>
                                      </p:to>
                                    </p:set>
                                    <p:anim calcmode="lin" valueType="num">
                                      <p:cBhvr>
                                        <p:cTn id="18" dur="1500" fill="hold"/>
                                        <p:tgtEl>
                                          <p:spTgt spid="22"/>
                                        </p:tgtEl>
                                        <p:attrNameLst>
                                          <p:attrName>ppt_w</p:attrName>
                                        </p:attrNameLst>
                                      </p:cBhvr>
                                      <p:tavLst>
                                        <p:tav tm="0">
                                          <p:val>
                                            <p:fltVal val="0"/>
                                          </p:val>
                                        </p:tav>
                                        <p:tav tm="100000">
                                          <p:val>
                                            <p:strVal val="#ppt_w"/>
                                          </p:val>
                                        </p:tav>
                                      </p:tavLst>
                                    </p:anim>
                                    <p:anim calcmode="lin" valueType="num">
                                      <p:cBhvr>
                                        <p:cTn id="19" dur="1500" fill="hold"/>
                                        <p:tgtEl>
                                          <p:spTgt spid="22"/>
                                        </p:tgtEl>
                                        <p:attrNameLst>
                                          <p:attrName>ppt_h</p:attrName>
                                        </p:attrNameLst>
                                      </p:cBhvr>
                                      <p:tavLst>
                                        <p:tav tm="0">
                                          <p:val>
                                            <p:fltVal val="0"/>
                                          </p:val>
                                        </p:tav>
                                        <p:tav tm="100000">
                                          <p:val>
                                            <p:strVal val="#ppt_h"/>
                                          </p:val>
                                        </p:tav>
                                      </p:tavLst>
                                    </p:anim>
                                    <p:animEffect transition="in" filter="fade">
                                      <p:cBhvr>
                                        <p:cTn id="20" dur="1500"/>
                                        <p:tgtEl>
                                          <p:spTgt spid="22"/>
                                        </p:tgtEl>
                                      </p:cBhvr>
                                    </p:animEffect>
                                  </p:childTnLst>
                                </p:cTn>
                              </p:par>
                              <p:par>
                                <p:cTn id="21" presetID="64" presetClass="path" presetSubtype="0" fill="hold" nodeType="withEffect">
                                  <p:stCondLst>
                                    <p:cond delay="400"/>
                                  </p:stCondLst>
                                  <p:childTnLst>
                                    <p:animMotion origin="layout" path="M 0.00087 -0.00679 L -0.58542 -0.34105 " pathEditMode="relative" rAng="0" ptsTypes="AA">
                                      <p:cBhvr>
                                        <p:cTn id="22" dur="1500" spd="-100000" fill="hold"/>
                                        <p:tgtEl>
                                          <p:spTgt spid="22"/>
                                        </p:tgtEl>
                                        <p:attrNameLst>
                                          <p:attrName>ppt_x</p:attrName>
                                          <p:attrName>ppt_y</p:attrName>
                                        </p:attrNameLst>
                                      </p:cBhvr>
                                      <p:rCtr x="-29323" y="-16728"/>
                                    </p:animMotion>
                                  </p:childTnLst>
                                </p:cTn>
                              </p:par>
                              <p:par>
                                <p:cTn id="23" presetID="1" presetClass="entr" presetSubtype="0" fill="hold" nodeType="withEffect">
                                  <p:stCondLst>
                                    <p:cond delay="0"/>
                                  </p:stCondLst>
                                  <p:childTnLst>
                                    <p:set>
                                      <p:cBhvr>
                                        <p:cTn id="24" dur="1" fill="hold">
                                          <p:stCondLst>
                                            <p:cond delay="0"/>
                                          </p:stCondLst>
                                        </p:cTn>
                                        <p:tgtEl>
                                          <p:spTgt spid="19"/>
                                        </p:tgtEl>
                                        <p:attrNameLst>
                                          <p:attrName>style.visibility</p:attrName>
                                        </p:attrNameLst>
                                      </p:cBhvr>
                                      <p:to>
                                        <p:strVal val="visible"/>
                                      </p:to>
                                    </p:set>
                                  </p:childTnLst>
                                </p:cTn>
                              </p:par>
                              <p:par>
                                <p:cTn id="25" presetID="53" presetClass="entr" presetSubtype="16" fill="hold" nodeType="withEffect">
                                  <p:stCondLst>
                                    <p:cond delay="0"/>
                                  </p:stCondLst>
                                  <p:childTnLst>
                                    <p:set>
                                      <p:cBhvr>
                                        <p:cTn id="26" dur="1" fill="hold">
                                          <p:stCondLst>
                                            <p:cond delay="0"/>
                                          </p:stCondLst>
                                        </p:cTn>
                                        <p:tgtEl>
                                          <p:spTgt spid="19"/>
                                        </p:tgtEl>
                                        <p:attrNameLst>
                                          <p:attrName>style.visibility</p:attrName>
                                        </p:attrNameLst>
                                      </p:cBhvr>
                                      <p:to>
                                        <p:strVal val="visible"/>
                                      </p:to>
                                    </p:set>
                                    <p:anim calcmode="lin" valueType="num">
                                      <p:cBhvr>
                                        <p:cTn id="27" dur="1100" fill="hold"/>
                                        <p:tgtEl>
                                          <p:spTgt spid="19"/>
                                        </p:tgtEl>
                                        <p:attrNameLst>
                                          <p:attrName>ppt_w</p:attrName>
                                        </p:attrNameLst>
                                      </p:cBhvr>
                                      <p:tavLst>
                                        <p:tav tm="0">
                                          <p:val>
                                            <p:fltVal val="0"/>
                                          </p:val>
                                        </p:tav>
                                        <p:tav tm="100000">
                                          <p:val>
                                            <p:strVal val="#ppt_w"/>
                                          </p:val>
                                        </p:tav>
                                      </p:tavLst>
                                    </p:anim>
                                    <p:anim calcmode="lin" valueType="num">
                                      <p:cBhvr>
                                        <p:cTn id="28" dur="1100" fill="hold"/>
                                        <p:tgtEl>
                                          <p:spTgt spid="19"/>
                                        </p:tgtEl>
                                        <p:attrNameLst>
                                          <p:attrName>ppt_h</p:attrName>
                                        </p:attrNameLst>
                                      </p:cBhvr>
                                      <p:tavLst>
                                        <p:tav tm="0">
                                          <p:val>
                                            <p:fltVal val="0"/>
                                          </p:val>
                                        </p:tav>
                                        <p:tav tm="100000">
                                          <p:val>
                                            <p:strVal val="#ppt_h"/>
                                          </p:val>
                                        </p:tav>
                                      </p:tavLst>
                                    </p:anim>
                                    <p:animEffect transition="in" filter="fade">
                                      <p:cBhvr>
                                        <p:cTn id="29" dur="1100"/>
                                        <p:tgtEl>
                                          <p:spTgt spid="19"/>
                                        </p:tgtEl>
                                      </p:cBhvr>
                                    </p:animEffect>
                                  </p:childTnLst>
                                </p:cTn>
                              </p:par>
                              <p:par>
                                <p:cTn id="30" presetID="64" presetClass="path" presetSubtype="0" fill="hold" nodeType="withEffect">
                                  <p:stCondLst>
                                    <p:cond delay="0"/>
                                  </p:stCondLst>
                                  <p:childTnLst>
                                    <p:animMotion origin="layout" path="M 0.00087 -0.00679 L -0.58542 -0.34105 " pathEditMode="relative" rAng="0" ptsTypes="AA">
                                      <p:cBhvr>
                                        <p:cTn id="31" dur="1100" spd="-100000" fill="hold"/>
                                        <p:tgtEl>
                                          <p:spTgt spid="19"/>
                                        </p:tgtEl>
                                        <p:attrNameLst>
                                          <p:attrName>ppt_x</p:attrName>
                                          <p:attrName>ppt_y</p:attrName>
                                        </p:attrNameLst>
                                      </p:cBhvr>
                                      <p:rCtr x="-29323" y="-16728"/>
                                    </p:animMotion>
                                  </p:childTnLst>
                                </p:cTn>
                              </p:par>
                              <p:par>
                                <p:cTn id="32" presetID="1" presetClass="entr" presetSubtype="0" fill="hold" grpId="0" nodeType="withEffect">
                                  <p:stCondLst>
                                    <p:cond delay="500"/>
                                  </p:stCondLst>
                                  <p:childTnLst>
                                    <p:set>
                                      <p:cBhvr>
                                        <p:cTn id="33" dur="1" fill="hold">
                                          <p:stCondLst>
                                            <p:cond delay="0"/>
                                          </p:stCondLst>
                                        </p:cTn>
                                        <p:tgtEl>
                                          <p:spTgt spid="9"/>
                                        </p:tgtEl>
                                        <p:attrNameLst>
                                          <p:attrName>style.visibility</p:attrName>
                                        </p:attrNameLst>
                                      </p:cBhvr>
                                      <p:to>
                                        <p:strVal val="visible"/>
                                      </p:to>
                                    </p:set>
                                  </p:childTnLst>
                                </p:cTn>
                              </p:par>
                              <p:par>
                                <p:cTn id="34" presetID="53" presetClass="entr" presetSubtype="16" fill="hold" grpId="1" nodeType="withEffect">
                                  <p:stCondLst>
                                    <p:cond delay="500"/>
                                  </p:stCondLst>
                                  <p:childTnLst>
                                    <p:set>
                                      <p:cBhvr>
                                        <p:cTn id="35" dur="1" fill="hold">
                                          <p:stCondLst>
                                            <p:cond delay="0"/>
                                          </p:stCondLst>
                                        </p:cTn>
                                        <p:tgtEl>
                                          <p:spTgt spid="9"/>
                                        </p:tgtEl>
                                        <p:attrNameLst>
                                          <p:attrName>style.visibility</p:attrName>
                                        </p:attrNameLst>
                                      </p:cBhvr>
                                      <p:to>
                                        <p:strVal val="visible"/>
                                      </p:to>
                                    </p:set>
                                    <p:anim calcmode="lin" valueType="num">
                                      <p:cBhvr>
                                        <p:cTn id="36" dur="500" fill="hold"/>
                                        <p:tgtEl>
                                          <p:spTgt spid="9"/>
                                        </p:tgtEl>
                                        <p:attrNameLst>
                                          <p:attrName>ppt_w</p:attrName>
                                        </p:attrNameLst>
                                      </p:cBhvr>
                                      <p:tavLst>
                                        <p:tav tm="0">
                                          <p:val>
                                            <p:fltVal val="0"/>
                                          </p:val>
                                        </p:tav>
                                        <p:tav tm="100000">
                                          <p:val>
                                            <p:strVal val="#ppt_w"/>
                                          </p:val>
                                        </p:tav>
                                      </p:tavLst>
                                    </p:anim>
                                    <p:anim calcmode="lin" valueType="num">
                                      <p:cBhvr>
                                        <p:cTn id="37" dur="500" fill="hold"/>
                                        <p:tgtEl>
                                          <p:spTgt spid="9"/>
                                        </p:tgtEl>
                                        <p:attrNameLst>
                                          <p:attrName>ppt_h</p:attrName>
                                        </p:attrNameLst>
                                      </p:cBhvr>
                                      <p:tavLst>
                                        <p:tav tm="0">
                                          <p:val>
                                            <p:fltVal val="0"/>
                                          </p:val>
                                        </p:tav>
                                        <p:tav tm="100000">
                                          <p:val>
                                            <p:strVal val="#ppt_h"/>
                                          </p:val>
                                        </p:tav>
                                      </p:tavLst>
                                    </p:anim>
                                    <p:animEffect transition="in" filter="fade">
                                      <p:cBhvr>
                                        <p:cTn id="38" dur="500"/>
                                        <p:tgtEl>
                                          <p:spTgt spid="9"/>
                                        </p:tgtEl>
                                      </p:cBhvr>
                                    </p:animEffect>
                                  </p:childTnLst>
                                </p:cTn>
                              </p:par>
                              <p:par>
                                <p:cTn id="39" presetID="64" presetClass="path" presetSubtype="0" fill="hold" grpId="2" nodeType="withEffect">
                                  <p:stCondLst>
                                    <p:cond delay="500"/>
                                  </p:stCondLst>
                                  <p:childTnLst>
                                    <p:animMotion origin="layout" path="M 8.33333E-7 -2.84656E-6 L -0.8033 -0.22044 " pathEditMode="relative" rAng="0" ptsTypes="AA">
                                      <p:cBhvr>
                                        <p:cTn id="40" dur="500" spd="-100000" fill="hold"/>
                                        <p:tgtEl>
                                          <p:spTgt spid="9"/>
                                        </p:tgtEl>
                                        <p:attrNameLst>
                                          <p:attrName>ppt_x</p:attrName>
                                          <p:attrName>ppt_y</p:attrName>
                                        </p:attrNameLst>
                                      </p:cBhvr>
                                      <p:rCtr x="-40174" y="-11022"/>
                                    </p:animMotion>
                                  </p:childTnLst>
                                </p:cTn>
                              </p:par>
                            </p:childTnLst>
                          </p:cTn>
                        </p:par>
                        <p:par>
                          <p:cTn id="41" fill="hold">
                            <p:stCondLst>
                              <p:cond delay="1900"/>
                            </p:stCondLst>
                            <p:childTnLst>
                              <p:par>
                                <p:cTn id="42" presetID="22" presetClass="entr" presetSubtype="2" fill="hold" grpId="0" nodeType="afterEffect">
                                  <p:stCondLst>
                                    <p:cond delay="0"/>
                                  </p:stCondLst>
                                  <p:childTnLst>
                                    <p:set>
                                      <p:cBhvr>
                                        <p:cTn id="43" dur="1" fill="hold">
                                          <p:stCondLst>
                                            <p:cond delay="0"/>
                                          </p:stCondLst>
                                        </p:cTn>
                                        <p:tgtEl>
                                          <p:spTgt spid="4"/>
                                        </p:tgtEl>
                                        <p:attrNameLst>
                                          <p:attrName>style.visibility</p:attrName>
                                        </p:attrNameLst>
                                      </p:cBhvr>
                                      <p:to>
                                        <p:strVal val="visible"/>
                                      </p:to>
                                    </p:set>
                                    <p:animEffect transition="in" filter="wipe(right)">
                                      <p:cBhvr>
                                        <p:cTn id="44" dur="250"/>
                                        <p:tgtEl>
                                          <p:spTgt spid="4"/>
                                        </p:tgtEl>
                                      </p:cBhvr>
                                    </p:animEffect>
                                  </p:childTnLst>
                                </p:cTn>
                              </p:par>
                            </p:childTnLst>
                          </p:cTn>
                        </p:par>
                        <p:par>
                          <p:cTn id="45" fill="hold">
                            <p:stCondLst>
                              <p:cond delay="2150"/>
                            </p:stCondLst>
                            <p:childTnLst>
                              <p:par>
                                <p:cTn id="46" presetID="14" presetClass="entr" presetSubtype="10" fill="hold" grpId="0" nodeType="afterEffect">
                                  <p:stCondLst>
                                    <p:cond delay="0"/>
                                  </p:stCondLst>
                                  <p:childTnLst>
                                    <p:set>
                                      <p:cBhvr>
                                        <p:cTn id="47" dur="1" fill="hold">
                                          <p:stCondLst>
                                            <p:cond delay="0"/>
                                          </p:stCondLst>
                                        </p:cTn>
                                        <p:tgtEl>
                                          <p:spTgt spid="5"/>
                                        </p:tgtEl>
                                        <p:attrNameLst>
                                          <p:attrName>style.visibility</p:attrName>
                                        </p:attrNameLst>
                                      </p:cBhvr>
                                      <p:to>
                                        <p:strVal val="visible"/>
                                      </p:to>
                                    </p:set>
                                    <p:animEffect transition="in" filter="randombar(horizontal)">
                                      <p:cBhvr>
                                        <p:cTn id="48" dur="1000"/>
                                        <p:tgtEl>
                                          <p:spTgt spid="5"/>
                                        </p:tgtEl>
                                      </p:cBhvr>
                                    </p:animEffect>
                                  </p:childTnLst>
                                </p:cTn>
                              </p:par>
                            </p:childTnLst>
                          </p:cTn>
                        </p:par>
                        <p:par>
                          <p:cTn id="49" fill="hold">
                            <p:stCondLst>
                              <p:cond delay="3150"/>
                            </p:stCondLst>
                            <p:childTnLst>
                              <p:par>
                                <p:cTn id="50" presetID="53" presetClass="entr" presetSubtype="16" fill="hold" nodeType="afterEffect">
                                  <p:stCondLst>
                                    <p:cond delay="0"/>
                                  </p:stCondLst>
                                  <p:childTnLst>
                                    <p:set>
                                      <p:cBhvr>
                                        <p:cTn id="51" dur="1" fill="hold">
                                          <p:stCondLst>
                                            <p:cond delay="0"/>
                                          </p:stCondLst>
                                        </p:cTn>
                                        <p:tgtEl>
                                          <p:spTgt spid="26"/>
                                        </p:tgtEl>
                                        <p:attrNameLst>
                                          <p:attrName>style.visibility</p:attrName>
                                        </p:attrNameLst>
                                      </p:cBhvr>
                                      <p:to>
                                        <p:strVal val="visible"/>
                                      </p:to>
                                    </p:set>
                                    <p:anim calcmode="lin" valueType="num">
                                      <p:cBhvr>
                                        <p:cTn id="52" dur="500" fill="hold"/>
                                        <p:tgtEl>
                                          <p:spTgt spid="26"/>
                                        </p:tgtEl>
                                        <p:attrNameLst>
                                          <p:attrName>ppt_w</p:attrName>
                                        </p:attrNameLst>
                                      </p:cBhvr>
                                      <p:tavLst>
                                        <p:tav tm="0">
                                          <p:val>
                                            <p:fltVal val="0"/>
                                          </p:val>
                                        </p:tav>
                                        <p:tav tm="100000">
                                          <p:val>
                                            <p:strVal val="#ppt_w"/>
                                          </p:val>
                                        </p:tav>
                                      </p:tavLst>
                                    </p:anim>
                                    <p:anim calcmode="lin" valueType="num">
                                      <p:cBhvr>
                                        <p:cTn id="53" dur="500" fill="hold"/>
                                        <p:tgtEl>
                                          <p:spTgt spid="26"/>
                                        </p:tgtEl>
                                        <p:attrNameLst>
                                          <p:attrName>ppt_h</p:attrName>
                                        </p:attrNameLst>
                                      </p:cBhvr>
                                      <p:tavLst>
                                        <p:tav tm="0">
                                          <p:val>
                                            <p:fltVal val="0"/>
                                          </p:val>
                                        </p:tav>
                                        <p:tav tm="100000">
                                          <p:val>
                                            <p:strVal val="#ppt_h"/>
                                          </p:val>
                                        </p:tav>
                                      </p:tavLst>
                                    </p:anim>
                                    <p:animEffect transition="in" filter="fade">
                                      <p:cBhvr>
                                        <p:cTn id="54"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p:bldP spid="9" grpId="0" animBg="1"/>
      <p:bldP spid="9" grpId="1" animBg="1"/>
      <p:bldP spid="9" grpId="2"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bwMode="auto">
          <a:xfrm>
            <a:off x="1043609" y="1171485"/>
            <a:ext cx="7056784" cy="2432618"/>
          </a:xfrm>
          <a:prstGeom prst="rect">
            <a:avLst/>
          </a:prstGeom>
          <a:solidFill>
            <a:srgbClr val="FFFFFF">
              <a:alpha val="57647"/>
            </a:srgbClr>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lstStyle/>
          <a:p>
            <a:endParaRPr lang="zh-CN" altLang="en-US">
              <a:latin typeface="Arial" panose="020B0604020202020204" pitchFamily="34" charset="0"/>
            </a:endParaRPr>
          </a:p>
        </p:txBody>
      </p:sp>
      <p:sp>
        <p:nvSpPr>
          <p:cNvPr id="5" name="TextBox 84"/>
          <p:cNvSpPr txBox="1"/>
          <p:nvPr/>
        </p:nvSpPr>
        <p:spPr>
          <a:xfrm>
            <a:off x="1149176" y="1295778"/>
            <a:ext cx="6845649" cy="2308324"/>
          </a:xfrm>
          <a:prstGeom prst="rect">
            <a:avLst/>
          </a:prstGeom>
          <a:noFill/>
        </p:spPr>
        <p:txBody>
          <a:bodyPr wrap="square" rtlCol="0">
            <a:spAutoFit/>
          </a:bodyPr>
          <a:lstStyle/>
          <a:p>
            <a:pPr algn="just" fontAlgn="base"/>
            <a:r>
              <a:rPr lang="en-ID" sz="1600" dirty="0" err="1"/>
              <a:t>Berdasarkan</a:t>
            </a:r>
            <a:r>
              <a:rPr lang="en-ID" sz="1600" dirty="0"/>
              <a:t> </a:t>
            </a:r>
            <a:r>
              <a:rPr lang="en-ID" sz="1600" dirty="0" err="1"/>
              <a:t>pasal</a:t>
            </a:r>
            <a:r>
              <a:rPr lang="en-ID" sz="1600" dirty="0"/>
              <a:t> 2 </a:t>
            </a:r>
            <a:r>
              <a:rPr lang="en-ID" sz="1600" dirty="0" err="1"/>
              <a:t>Peraturan</a:t>
            </a:r>
            <a:r>
              <a:rPr lang="en-ID" sz="1600" dirty="0"/>
              <a:t> </a:t>
            </a:r>
            <a:r>
              <a:rPr lang="en-ID" sz="1600" dirty="0" err="1"/>
              <a:t>Menteri</a:t>
            </a:r>
            <a:r>
              <a:rPr lang="en-ID" sz="1600" dirty="0"/>
              <a:t> </a:t>
            </a:r>
            <a:r>
              <a:rPr lang="en-ID" sz="1600" dirty="0" err="1"/>
              <a:t>Kesehatan</a:t>
            </a:r>
            <a:r>
              <a:rPr lang="en-ID" sz="1600" dirty="0"/>
              <a:t> </a:t>
            </a:r>
            <a:r>
              <a:rPr lang="en-ID" sz="1600" dirty="0" err="1"/>
              <a:t>Nomor</a:t>
            </a:r>
            <a:r>
              <a:rPr lang="en-ID" sz="1600" dirty="0"/>
              <a:t> 9 </a:t>
            </a:r>
            <a:r>
              <a:rPr lang="en-ID" sz="1600" dirty="0" err="1"/>
              <a:t>Tahun</a:t>
            </a:r>
            <a:r>
              <a:rPr lang="en-ID" sz="1600" dirty="0"/>
              <a:t> 2020, PSBB </a:t>
            </a:r>
            <a:r>
              <a:rPr lang="en-ID" sz="1600" dirty="0" err="1"/>
              <a:t>diberlakukan</a:t>
            </a:r>
            <a:r>
              <a:rPr lang="en-ID" sz="1600" dirty="0"/>
              <a:t> </a:t>
            </a:r>
            <a:r>
              <a:rPr lang="en-ID" sz="1600" dirty="0" err="1"/>
              <a:t>terhadap</a:t>
            </a:r>
            <a:r>
              <a:rPr lang="en-ID" sz="1600" dirty="0"/>
              <a:t> </a:t>
            </a:r>
            <a:r>
              <a:rPr lang="en-ID" sz="1600" dirty="0" err="1"/>
              <a:t>suatu</a:t>
            </a:r>
            <a:r>
              <a:rPr lang="en-ID" sz="1600" dirty="0"/>
              <a:t> </a:t>
            </a:r>
            <a:r>
              <a:rPr lang="en-ID" sz="1600" dirty="0" err="1"/>
              <a:t>wilayah</a:t>
            </a:r>
            <a:r>
              <a:rPr lang="en-ID" sz="1600" dirty="0"/>
              <a:t> </a:t>
            </a:r>
            <a:r>
              <a:rPr lang="en-ID" sz="1600" dirty="0" err="1"/>
              <a:t>provinsi</a:t>
            </a:r>
            <a:r>
              <a:rPr lang="en-ID" sz="1600" dirty="0"/>
              <a:t>/</a:t>
            </a:r>
            <a:r>
              <a:rPr lang="en-ID" sz="1600" dirty="0" err="1"/>
              <a:t>kabupaten</a:t>
            </a:r>
            <a:r>
              <a:rPr lang="en-ID" sz="1600" dirty="0"/>
              <a:t>/</a:t>
            </a:r>
            <a:r>
              <a:rPr lang="en-ID" sz="1600" dirty="0" err="1"/>
              <a:t>kota</a:t>
            </a:r>
            <a:r>
              <a:rPr lang="en-ID" sz="1600" dirty="0"/>
              <a:t> yang </a:t>
            </a:r>
            <a:r>
              <a:rPr lang="en-ID" sz="1600" dirty="0" err="1"/>
              <a:t>telah</a:t>
            </a:r>
            <a:r>
              <a:rPr lang="en-ID" sz="1600" dirty="0"/>
              <a:t> </a:t>
            </a:r>
            <a:r>
              <a:rPr lang="en-ID" sz="1600" dirty="0" err="1"/>
              <a:t>memenuhi</a:t>
            </a:r>
            <a:r>
              <a:rPr lang="en-ID" sz="1600" dirty="0"/>
              <a:t> </a:t>
            </a:r>
            <a:r>
              <a:rPr lang="en-ID" sz="1600" dirty="0" err="1"/>
              <a:t>dua</a:t>
            </a:r>
            <a:r>
              <a:rPr lang="en-ID" sz="1600" dirty="0"/>
              <a:t> </a:t>
            </a:r>
            <a:r>
              <a:rPr lang="en-ID" sz="1600" dirty="0" err="1"/>
              <a:t>kriteria</a:t>
            </a:r>
            <a:r>
              <a:rPr lang="en-ID" sz="1600" dirty="0"/>
              <a:t>. </a:t>
            </a:r>
            <a:r>
              <a:rPr lang="en-ID" sz="1600" dirty="0" err="1"/>
              <a:t>Kriteria</a:t>
            </a:r>
            <a:r>
              <a:rPr lang="en-ID" sz="1600" dirty="0"/>
              <a:t> </a:t>
            </a:r>
            <a:r>
              <a:rPr lang="en-ID" sz="1600" dirty="0" err="1"/>
              <a:t>pertama</a:t>
            </a:r>
            <a:r>
              <a:rPr lang="en-ID" sz="1600" dirty="0"/>
              <a:t>, </a:t>
            </a:r>
            <a:r>
              <a:rPr lang="en-ID" sz="1600" dirty="0" err="1"/>
              <a:t>penerapan</a:t>
            </a:r>
            <a:r>
              <a:rPr lang="en-ID" sz="1600" dirty="0"/>
              <a:t> PSBB </a:t>
            </a:r>
            <a:r>
              <a:rPr lang="en-ID" sz="1600" dirty="0" err="1"/>
              <a:t>dilakukan</a:t>
            </a:r>
            <a:r>
              <a:rPr lang="en-ID" sz="1600" dirty="0"/>
              <a:t> </a:t>
            </a:r>
            <a:r>
              <a:rPr lang="en-ID" sz="1600" dirty="0" err="1"/>
              <a:t>terhadap</a:t>
            </a:r>
            <a:r>
              <a:rPr lang="en-ID" sz="1600" dirty="0"/>
              <a:t> </a:t>
            </a:r>
            <a:r>
              <a:rPr lang="en-ID" sz="1600" dirty="0" err="1"/>
              <a:t>wilayah</a:t>
            </a:r>
            <a:r>
              <a:rPr lang="en-ID" sz="1600" dirty="0"/>
              <a:t> yang </a:t>
            </a:r>
            <a:r>
              <a:rPr lang="en-ID" sz="1600" dirty="0" err="1"/>
              <a:t>memiliki</a:t>
            </a:r>
            <a:r>
              <a:rPr lang="en-ID" sz="1600" dirty="0"/>
              <a:t> </a:t>
            </a:r>
            <a:r>
              <a:rPr lang="en-ID" sz="1600" dirty="0" err="1"/>
              <a:t>tingkat</a:t>
            </a:r>
            <a:r>
              <a:rPr lang="en-ID" sz="1600" dirty="0"/>
              <a:t> </a:t>
            </a:r>
            <a:r>
              <a:rPr lang="en-ID" sz="1600" dirty="0" err="1"/>
              <a:t>kasus</a:t>
            </a:r>
            <a:r>
              <a:rPr lang="en-ID" sz="1600" dirty="0"/>
              <a:t> </a:t>
            </a:r>
            <a:r>
              <a:rPr lang="en-ID" sz="1600" dirty="0" err="1"/>
              <a:t>kematian</a:t>
            </a:r>
            <a:r>
              <a:rPr lang="en-ID" sz="1600" dirty="0"/>
              <a:t> </a:t>
            </a:r>
            <a:r>
              <a:rPr lang="en-ID" sz="1600" dirty="0" err="1"/>
              <a:t>akibat</a:t>
            </a:r>
            <a:r>
              <a:rPr lang="en-ID" sz="1600" dirty="0"/>
              <a:t> covid-19 yang </a:t>
            </a:r>
            <a:r>
              <a:rPr lang="en-ID" sz="1600" dirty="0" err="1"/>
              <a:t>tinggi</a:t>
            </a:r>
            <a:r>
              <a:rPr lang="en-ID" sz="1600" dirty="0"/>
              <a:t> </a:t>
            </a:r>
            <a:r>
              <a:rPr lang="en-ID" sz="1600" dirty="0" err="1"/>
              <a:t>serta</a:t>
            </a:r>
            <a:r>
              <a:rPr lang="en-ID" sz="1600" dirty="0"/>
              <a:t> </a:t>
            </a:r>
            <a:r>
              <a:rPr lang="en-ID" sz="1600" dirty="0" err="1"/>
              <a:t>penyebaran</a:t>
            </a:r>
            <a:r>
              <a:rPr lang="en-ID" sz="1600" dirty="0"/>
              <a:t> di </a:t>
            </a:r>
            <a:r>
              <a:rPr lang="en-ID" sz="1600" dirty="0" err="1"/>
              <a:t>beberapa</a:t>
            </a:r>
            <a:r>
              <a:rPr lang="en-ID" sz="1600" dirty="0"/>
              <a:t> </a:t>
            </a:r>
            <a:r>
              <a:rPr lang="en-ID" sz="1600" dirty="0" err="1"/>
              <a:t>wilayah</a:t>
            </a:r>
            <a:r>
              <a:rPr lang="en-ID" sz="1600" dirty="0"/>
              <a:t> </a:t>
            </a:r>
            <a:r>
              <a:rPr lang="en-ID" sz="1600" dirty="0" err="1"/>
              <a:t>secara</a:t>
            </a:r>
            <a:r>
              <a:rPr lang="en-ID" sz="1600" dirty="0"/>
              <a:t> </a:t>
            </a:r>
            <a:r>
              <a:rPr lang="en-ID" sz="1600" dirty="0" err="1"/>
              <a:t>signifikan</a:t>
            </a:r>
            <a:r>
              <a:rPr lang="en-ID" sz="1600" dirty="0"/>
              <a:t>. </a:t>
            </a:r>
            <a:r>
              <a:rPr lang="en-ID" sz="1600" dirty="0" err="1"/>
              <a:t>Untuk</a:t>
            </a:r>
            <a:r>
              <a:rPr lang="en-ID" sz="1600" dirty="0"/>
              <a:t> criteria </a:t>
            </a:r>
            <a:r>
              <a:rPr lang="en-ID" sz="1600" dirty="0" err="1"/>
              <a:t>kedua</a:t>
            </a:r>
            <a:r>
              <a:rPr lang="en-ID" sz="1600" dirty="0"/>
              <a:t> </a:t>
            </a:r>
            <a:r>
              <a:rPr lang="en-ID" sz="1600" dirty="0" err="1"/>
              <a:t>terhadap</a:t>
            </a:r>
            <a:r>
              <a:rPr lang="en-ID" sz="1600" dirty="0"/>
              <a:t> </a:t>
            </a:r>
            <a:r>
              <a:rPr lang="en-ID" sz="1600" dirty="0" err="1"/>
              <a:t>wilayah</a:t>
            </a:r>
            <a:r>
              <a:rPr lang="en-ID" sz="1600" dirty="0"/>
              <a:t> </a:t>
            </a:r>
            <a:r>
              <a:rPr lang="en-ID" sz="1600" dirty="0" err="1"/>
              <a:t>dengan</a:t>
            </a:r>
            <a:r>
              <a:rPr lang="en-ID" sz="1600" dirty="0"/>
              <a:t> </a:t>
            </a:r>
            <a:r>
              <a:rPr lang="en-ID" sz="1600" dirty="0" err="1"/>
              <a:t>penerapan</a:t>
            </a:r>
            <a:r>
              <a:rPr lang="en-ID" sz="1600" dirty="0"/>
              <a:t> PSBB </a:t>
            </a:r>
            <a:r>
              <a:rPr lang="en-ID" sz="1600" dirty="0" err="1"/>
              <a:t>adalah</a:t>
            </a:r>
            <a:r>
              <a:rPr lang="en-ID" sz="1600" dirty="0"/>
              <a:t> </a:t>
            </a:r>
            <a:r>
              <a:rPr lang="en-ID" sz="1600" dirty="0" err="1"/>
              <a:t>terhadap</a:t>
            </a:r>
            <a:r>
              <a:rPr lang="en-ID" sz="1600" dirty="0"/>
              <a:t> </a:t>
            </a:r>
            <a:r>
              <a:rPr lang="en-ID" sz="1600" dirty="0" err="1"/>
              <a:t>wilayah</a:t>
            </a:r>
            <a:r>
              <a:rPr lang="en-ID" sz="1600" dirty="0"/>
              <a:t> yang </a:t>
            </a:r>
            <a:r>
              <a:rPr lang="en-ID" sz="1600" dirty="0" err="1"/>
              <a:t>didalamnya</a:t>
            </a:r>
            <a:r>
              <a:rPr lang="en-ID" sz="1600" dirty="0"/>
              <a:t> </a:t>
            </a:r>
            <a:r>
              <a:rPr lang="en-ID" sz="1600" dirty="0" err="1"/>
              <a:t>terdapat</a:t>
            </a:r>
            <a:r>
              <a:rPr lang="en-ID" sz="1600" dirty="0"/>
              <a:t> </a:t>
            </a:r>
            <a:r>
              <a:rPr lang="en-ID" sz="1600" dirty="0" err="1"/>
              <a:t>penyakit</a:t>
            </a:r>
            <a:r>
              <a:rPr lang="en-ID" sz="1600" dirty="0"/>
              <a:t> </a:t>
            </a:r>
            <a:r>
              <a:rPr lang="en-ID" sz="1600" dirty="0" err="1"/>
              <a:t>sejenis</a:t>
            </a:r>
            <a:r>
              <a:rPr lang="en-ID" sz="1600" dirty="0"/>
              <a:t> </a:t>
            </a:r>
            <a:r>
              <a:rPr lang="en-ID" sz="1600" dirty="0" err="1"/>
              <a:t>epidemiologis</a:t>
            </a:r>
            <a:r>
              <a:rPr lang="en-ID" sz="1600" dirty="0"/>
              <a:t> yang </a:t>
            </a:r>
            <a:r>
              <a:rPr lang="en-ID" sz="1600" dirty="0" err="1"/>
              <a:t>serupa</a:t>
            </a:r>
            <a:r>
              <a:rPr lang="en-ID" sz="1600" dirty="0"/>
              <a:t> </a:t>
            </a:r>
            <a:r>
              <a:rPr lang="en-ID" sz="1600" dirty="0" err="1"/>
              <a:t>dengan</a:t>
            </a:r>
            <a:r>
              <a:rPr lang="en-ID" sz="1600" dirty="0"/>
              <a:t> </a:t>
            </a:r>
            <a:r>
              <a:rPr lang="en-ID" sz="1600" dirty="0" err="1"/>
              <a:t>negara</a:t>
            </a:r>
            <a:r>
              <a:rPr lang="en-ID" sz="1600" dirty="0"/>
              <a:t> lain. </a:t>
            </a:r>
            <a:r>
              <a:rPr lang="en-ID" sz="1600" dirty="0" err="1"/>
              <a:t>Berdasarkan</a:t>
            </a:r>
            <a:r>
              <a:rPr lang="en-ID" sz="1600" dirty="0"/>
              <a:t> </a:t>
            </a:r>
            <a:r>
              <a:rPr lang="en-ID" sz="1600" dirty="0" err="1"/>
              <a:t>dua</a:t>
            </a:r>
            <a:r>
              <a:rPr lang="en-ID" sz="1600" dirty="0"/>
              <a:t> criteria </a:t>
            </a:r>
            <a:r>
              <a:rPr lang="en-ID" sz="1600" dirty="0" err="1"/>
              <a:t>ini</a:t>
            </a:r>
            <a:r>
              <a:rPr lang="en-ID" sz="1600" dirty="0"/>
              <a:t> </a:t>
            </a:r>
            <a:r>
              <a:rPr lang="en-ID" sz="1600" dirty="0" err="1"/>
              <a:t>Menteri</a:t>
            </a:r>
            <a:r>
              <a:rPr lang="en-ID" sz="1600" dirty="0"/>
              <a:t> </a:t>
            </a:r>
            <a:r>
              <a:rPr lang="en-ID" sz="1600" dirty="0" err="1"/>
              <a:t>Kesehatan</a:t>
            </a:r>
            <a:r>
              <a:rPr lang="en-ID" sz="1600" dirty="0"/>
              <a:t> </a:t>
            </a:r>
            <a:r>
              <a:rPr lang="en-ID" sz="1600" dirty="0" err="1"/>
              <a:t>akan</a:t>
            </a:r>
            <a:r>
              <a:rPr lang="en-ID" sz="1600" dirty="0"/>
              <a:t> </a:t>
            </a:r>
            <a:r>
              <a:rPr lang="en-ID" sz="1600" dirty="0" err="1"/>
              <a:t>menentukan</a:t>
            </a:r>
            <a:r>
              <a:rPr lang="en-ID" sz="1600" dirty="0"/>
              <a:t> </a:t>
            </a:r>
            <a:r>
              <a:rPr lang="en-ID" sz="1600" dirty="0" err="1"/>
              <a:t>apakah</a:t>
            </a:r>
            <a:r>
              <a:rPr lang="en-ID" sz="1600" dirty="0"/>
              <a:t> PSBB </a:t>
            </a:r>
            <a:r>
              <a:rPr lang="en-ID" sz="1600" dirty="0" err="1"/>
              <a:t>akan</a:t>
            </a:r>
            <a:r>
              <a:rPr lang="en-ID" sz="1600" dirty="0"/>
              <a:t> </a:t>
            </a:r>
            <a:r>
              <a:rPr lang="en-ID" sz="1600" dirty="0" err="1"/>
              <a:t>diterapkan</a:t>
            </a:r>
            <a:r>
              <a:rPr lang="en-ID" sz="1600" dirty="0"/>
              <a:t> </a:t>
            </a:r>
            <a:r>
              <a:rPr lang="en-ID" sz="1600" dirty="0" err="1"/>
              <a:t>pada</a:t>
            </a:r>
            <a:r>
              <a:rPr lang="en-ID" sz="1600" dirty="0"/>
              <a:t> </a:t>
            </a:r>
            <a:r>
              <a:rPr lang="en-ID" sz="1600" dirty="0" err="1"/>
              <a:t>wilayah</a:t>
            </a:r>
            <a:r>
              <a:rPr lang="en-ID" sz="1600" dirty="0"/>
              <a:t> </a:t>
            </a:r>
            <a:r>
              <a:rPr lang="en-ID" sz="1600" dirty="0" err="1"/>
              <a:t>itu</a:t>
            </a:r>
            <a:r>
              <a:rPr lang="en-ID" sz="1600" dirty="0"/>
              <a:t> </a:t>
            </a:r>
            <a:r>
              <a:rPr lang="en-ID" sz="1600" dirty="0" err="1"/>
              <a:t>atau</a:t>
            </a:r>
            <a:r>
              <a:rPr lang="en-ID" sz="1600" dirty="0"/>
              <a:t> </a:t>
            </a:r>
            <a:r>
              <a:rPr lang="en-ID" sz="1600" dirty="0" err="1"/>
              <a:t>tidak</a:t>
            </a:r>
            <a:r>
              <a:rPr lang="en-ID" sz="1600" dirty="0"/>
              <a:t>.</a:t>
            </a:r>
            <a:endParaRPr lang="id-ID" sz="1600" dirty="0"/>
          </a:p>
        </p:txBody>
      </p:sp>
      <p:grpSp>
        <p:nvGrpSpPr>
          <p:cNvPr id="6" name="组合 5"/>
          <p:cNvGrpSpPr/>
          <p:nvPr/>
        </p:nvGrpSpPr>
        <p:grpSpPr>
          <a:xfrm>
            <a:off x="1262063" y="374010"/>
            <a:ext cx="815267" cy="815267"/>
            <a:chOff x="304800" y="673100"/>
            <a:chExt cx="4000500" cy="4000500"/>
          </a:xfrm>
          <a:effectLst>
            <a:outerShdw blurRad="444500" dist="254000" dir="8100000" algn="tr" rotWithShape="0">
              <a:prstClr val="black">
                <a:alpha val="50000"/>
              </a:prstClr>
            </a:outerShdw>
          </a:effectLst>
        </p:grpSpPr>
        <p:sp>
          <p:nvSpPr>
            <p:cNvPr id="7" name="同心圆 6"/>
            <p:cNvSpPr/>
            <p:nvPr/>
          </p:nvSpPr>
          <p:spPr>
            <a:xfrm>
              <a:off x="304800" y="673100"/>
              <a:ext cx="4000500" cy="4000500"/>
            </a:xfrm>
            <a:prstGeom prst="donut">
              <a:avLst>
                <a:gd name="adj" fmla="val 4879"/>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bg1"/>
                </a:solidFill>
                <a:ea typeface="微软雅黑" panose="020B0503020204020204" pitchFamily="34" charset="-122"/>
              </a:endParaRPr>
            </a:p>
          </p:txBody>
        </p:sp>
        <p:sp>
          <p:nvSpPr>
            <p:cNvPr id="8" name="椭圆 7"/>
            <p:cNvSpPr/>
            <p:nvPr/>
          </p:nvSpPr>
          <p:spPr>
            <a:xfrm>
              <a:off x="392113" y="760413"/>
              <a:ext cx="3825874" cy="3825874"/>
            </a:xfrm>
            <a:prstGeom prst="ellipse">
              <a:avLst/>
            </a:prstGeom>
            <a:solidFill>
              <a:srgbClr val="29161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bg1"/>
                </a:solidFill>
                <a:ea typeface="微软雅黑" panose="020B0503020204020204" pitchFamily="34" charset="-122"/>
              </a:endParaRPr>
            </a:p>
          </p:txBody>
        </p:sp>
      </p:grpSp>
      <p:sp>
        <p:nvSpPr>
          <p:cNvPr id="9" name="椭圆 8"/>
          <p:cNvSpPr/>
          <p:nvPr/>
        </p:nvSpPr>
        <p:spPr>
          <a:xfrm>
            <a:off x="2185828" y="843343"/>
            <a:ext cx="208597" cy="208597"/>
          </a:xfrm>
          <a:prstGeom prst="ellipse">
            <a:avLst/>
          </a:prstGeom>
          <a:solidFill>
            <a:schemeClr val="tx1"/>
          </a:solidFill>
          <a:ln>
            <a:noFill/>
          </a:ln>
          <a:effectLst>
            <a:outerShdw blurRad="254000" dist="127000" dir="8100000" algn="tr" rotWithShape="0">
              <a:prstClr val="black">
                <a:alpha val="6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bg1"/>
              </a:solidFill>
              <a:ea typeface="微软雅黑" panose="020B0503020204020204" pitchFamily="34" charset="-122"/>
            </a:endParaRPr>
          </a:p>
        </p:txBody>
      </p:sp>
      <p:grpSp>
        <p:nvGrpSpPr>
          <p:cNvPr id="19" name="组合 18"/>
          <p:cNvGrpSpPr/>
          <p:nvPr/>
        </p:nvGrpSpPr>
        <p:grpSpPr>
          <a:xfrm>
            <a:off x="957238" y="835676"/>
            <a:ext cx="269066" cy="269066"/>
            <a:chOff x="304800" y="673100"/>
            <a:chExt cx="4000500" cy="4000500"/>
          </a:xfrm>
          <a:effectLst>
            <a:outerShdw blurRad="444500" dist="254000" dir="8100000" algn="tr" rotWithShape="0">
              <a:prstClr val="black">
                <a:alpha val="50000"/>
              </a:prstClr>
            </a:outerShdw>
          </a:effectLst>
        </p:grpSpPr>
        <p:sp>
          <p:nvSpPr>
            <p:cNvPr id="20" name="同心圆 19"/>
            <p:cNvSpPr/>
            <p:nvPr/>
          </p:nvSpPr>
          <p:spPr>
            <a:xfrm>
              <a:off x="304800" y="673100"/>
              <a:ext cx="4000500" cy="4000500"/>
            </a:xfrm>
            <a:prstGeom prst="donut">
              <a:avLst>
                <a:gd name="adj" fmla="val 4879"/>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bg1"/>
                </a:solidFill>
                <a:ea typeface="微软雅黑" panose="020B0503020204020204" pitchFamily="34" charset="-122"/>
              </a:endParaRPr>
            </a:p>
          </p:txBody>
        </p:sp>
        <p:sp>
          <p:nvSpPr>
            <p:cNvPr id="21" name="椭圆 20"/>
            <p:cNvSpPr/>
            <p:nvPr/>
          </p:nvSpPr>
          <p:spPr>
            <a:xfrm>
              <a:off x="392113" y="760413"/>
              <a:ext cx="3825874" cy="3825874"/>
            </a:xfrm>
            <a:prstGeom prst="ellipse">
              <a:avLst/>
            </a:prstGeom>
            <a:gradFill>
              <a:gsLst>
                <a:gs pos="0">
                  <a:schemeClr val="bg1"/>
                </a:gs>
                <a:gs pos="51000">
                  <a:schemeClr val="bg1">
                    <a:lumMod val="95000"/>
                  </a:schemeClr>
                </a:gs>
                <a:gs pos="100000">
                  <a:schemeClr val="bg1">
                    <a:lumMod val="7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bg1"/>
                </a:solidFill>
                <a:ea typeface="微软雅黑" panose="020B0503020204020204" pitchFamily="34" charset="-122"/>
              </a:endParaRPr>
            </a:p>
          </p:txBody>
        </p:sp>
      </p:grpSp>
      <p:grpSp>
        <p:nvGrpSpPr>
          <p:cNvPr id="22" name="组合 21"/>
          <p:cNvGrpSpPr/>
          <p:nvPr/>
        </p:nvGrpSpPr>
        <p:grpSpPr>
          <a:xfrm>
            <a:off x="2621272" y="887825"/>
            <a:ext cx="164768" cy="164768"/>
            <a:chOff x="304800" y="673100"/>
            <a:chExt cx="4000500" cy="4000500"/>
          </a:xfrm>
          <a:effectLst>
            <a:outerShdw blurRad="444500" dist="254000" dir="8100000" algn="tr" rotWithShape="0">
              <a:prstClr val="black">
                <a:alpha val="50000"/>
              </a:prstClr>
            </a:outerShdw>
          </a:effectLst>
        </p:grpSpPr>
        <p:sp>
          <p:nvSpPr>
            <p:cNvPr id="23" name="同心圆 22"/>
            <p:cNvSpPr/>
            <p:nvPr/>
          </p:nvSpPr>
          <p:spPr>
            <a:xfrm>
              <a:off x="304800" y="673100"/>
              <a:ext cx="4000500" cy="4000500"/>
            </a:xfrm>
            <a:prstGeom prst="donut">
              <a:avLst>
                <a:gd name="adj" fmla="val 4879"/>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tx1"/>
                </a:solidFill>
                <a:ea typeface="微软雅黑" panose="020B0503020204020204" pitchFamily="34" charset="-122"/>
              </a:endParaRPr>
            </a:p>
          </p:txBody>
        </p:sp>
        <p:sp>
          <p:nvSpPr>
            <p:cNvPr id="24" name="椭圆 23"/>
            <p:cNvSpPr/>
            <p:nvPr/>
          </p:nvSpPr>
          <p:spPr>
            <a:xfrm>
              <a:off x="392113" y="760413"/>
              <a:ext cx="3825874" cy="3825874"/>
            </a:xfrm>
            <a:prstGeom prst="ellipse">
              <a:avLst/>
            </a:prstGeom>
            <a:gradFill>
              <a:gsLst>
                <a:gs pos="0">
                  <a:schemeClr val="bg1"/>
                </a:gs>
                <a:gs pos="51000">
                  <a:schemeClr val="bg1">
                    <a:lumMod val="95000"/>
                  </a:schemeClr>
                </a:gs>
                <a:gs pos="100000">
                  <a:schemeClr val="bg1">
                    <a:lumMod val="7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ea typeface="微软雅黑" panose="020B0503020204020204" pitchFamily="34" charset="-122"/>
              </a:endParaRPr>
            </a:p>
          </p:txBody>
        </p:sp>
      </p:grpSp>
      <p:pic>
        <p:nvPicPr>
          <p:cNvPr id="26" name="图片 6"/>
          <p:cNvPicPr>
            <a:picLocks noChangeAspect="1"/>
          </p:cNvPicPr>
          <p:nvPr/>
        </p:nvPicPr>
        <p:blipFill>
          <a:blip r:embed="rId2" cstate="screen"/>
          <a:stretch>
            <a:fillRect/>
          </a:stretch>
        </p:blipFill>
        <p:spPr>
          <a:xfrm>
            <a:off x="1410242" y="483157"/>
            <a:ext cx="504825" cy="504825"/>
          </a:xfrm>
          <a:prstGeom prst="rect">
            <a:avLst/>
          </a:prstGeom>
        </p:spPr>
      </p:pic>
      <p:pic>
        <p:nvPicPr>
          <p:cNvPr id="28" name="Picture 2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29681" y="56311"/>
            <a:ext cx="1143270" cy="537213"/>
          </a:xfrm>
          <a:prstGeom prst="rect">
            <a:avLst/>
          </a:prstGeom>
        </p:spPr>
      </p:pic>
    </p:spTree>
    <p:extLst>
      <p:ext uri="{BB962C8B-B14F-4D97-AF65-F5344CB8AC3E}">
        <p14:creationId xmlns:p14="http://schemas.microsoft.com/office/powerpoint/2010/main" val="3552162064"/>
      </p:ext>
    </p:extLst>
  </p:cSld>
  <p:clrMapOvr>
    <a:masterClrMapping/>
  </p:clrMapOvr>
  <mc:AlternateContent xmlns:mc="http://schemas.openxmlformats.org/markup-compatibility/2006" xmlns:p14="http://schemas.microsoft.com/office/powerpoint/2010/main">
    <mc:Choice Requires="p14">
      <p:transition spd="slow" p14:dur="1500" advTm="0">
        <p:random/>
      </p:transition>
    </mc:Choice>
    <mc:Fallback xmlns="">
      <p:transition spd="slow" advTm="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53" presetClass="entr" presetSubtype="16" fill="hold" nodeType="withEffect">
                                  <p:stCondLst>
                                    <p:cond delay="0"/>
                                  </p:stCondLst>
                                  <p:childTnLst>
                                    <p:set>
                                      <p:cBhvr>
                                        <p:cTn id="8" dur="1" fill="hold">
                                          <p:stCondLst>
                                            <p:cond delay="0"/>
                                          </p:stCondLst>
                                        </p:cTn>
                                        <p:tgtEl>
                                          <p:spTgt spid="6"/>
                                        </p:tgtEl>
                                        <p:attrNameLst>
                                          <p:attrName>style.visibility</p:attrName>
                                        </p:attrNameLst>
                                      </p:cBhvr>
                                      <p:to>
                                        <p:strVal val="visible"/>
                                      </p:to>
                                    </p:set>
                                    <p:anim calcmode="lin" valueType="num">
                                      <p:cBhvr>
                                        <p:cTn id="9" dur="400" fill="hold"/>
                                        <p:tgtEl>
                                          <p:spTgt spid="6"/>
                                        </p:tgtEl>
                                        <p:attrNameLst>
                                          <p:attrName>ppt_w</p:attrName>
                                        </p:attrNameLst>
                                      </p:cBhvr>
                                      <p:tavLst>
                                        <p:tav tm="0">
                                          <p:val>
                                            <p:fltVal val="0"/>
                                          </p:val>
                                        </p:tav>
                                        <p:tav tm="100000">
                                          <p:val>
                                            <p:strVal val="#ppt_w"/>
                                          </p:val>
                                        </p:tav>
                                      </p:tavLst>
                                    </p:anim>
                                    <p:anim calcmode="lin" valueType="num">
                                      <p:cBhvr>
                                        <p:cTn id="10" dur="400" fill="hold"/>
                                        <p:tgtEl>
                                          <p:spTgt spid="6"/>
                                        </p:tgtEl>
                                        <p:attrNameLst>
                                          <p:attrName>ppt_h</p:attrName>
                                        </p:attrNameLst>
                                      </p:cBhvr>
                                      <p:tavLst>
                                        <p:tav tm="0">
                                          <p:val>
                                            <p:fltVal val="0"/>
                                          </p:val>
                                        </p:tav>
                                        <p:tav tm="100000">
                                          <p:val>
                                            <p:strVal val="#ppt_h"/>
                                          </p:val>
                                        </p:tav>
                                      </p:tavLst>
                                    </p:anim>
                                    <p:animEffect transition="in" filter="fade">
                                      <p:cBhvr>
                                        <p:cTn id="11" dur="400"/>
                                        <p:tgtEl>
                                          <p:spTgt spid="6"/>
                                        </p:tgtEl>
                                      </p:cBhvr>
                                    </p:animEffect>
                                  </p:childTnLst>
                                </p:cTn>
                              </p:par>
                              <p:par>
                                <p:cTn id="12" presetID="64" presetClass="path" presetSubtype="0" fill="hold" nodeType="withEffect">
                                  <p:stCondLst>
                                    <p:cond delay="0"/>
                                  </p:stCondLst>
                                  <p:childTnLst>
                                    <p:animMotion origin="layout" path="M 0.00087 -0.00679 L -0.58542 -0.34105 " pathEditMode="relative" rAng="0" ptsTypes="AA">
                                      <p:cBhvr>
                                        <p:cTn id="13" dur="400" spd="-100000" fill="hold"/>
                                        <p:tgtEl>
                                          <p:spTgt spid="6"/>
                                        </p:tgtEl>
                                        <p:attrNameLst>
                                          <p:attrName>ppt_x</p:attrName>
                                          <p:attrName>ppt_y</p:attrName>
                                        </p:attrNameLst>
                                      </p:cBhvr>
                                      <p:rCtr x="-29323" y="-16728"/>
                                    </p:animMotion>
                                  </p:childTnLst>
                                </p:cTn>
                              </p:par>
                              <p:par>
                                <p:cTn id="14" presetID="1" presetClass="entr" presetSubtype="0" fill="hold" nodeType="withEffect">
                                  <p:stCondLst>
                                    <p:cond delay="400"/>
                                  </p:stCondLst>
                                  <p:childTnLst>
                                    <p:set>
                                      <p:cBhvr>
                                        <p:cTn id="15" dur="1" fill="hold">
                                          <p:stCondLst>
                                            <p:cond delay="0"/>
                                          </p:stCondLst>
                                        </p:cTn>
                                        <p:tgtEl>
                                          <p:spTgt spid="22"/>
                                        </p:tgtEl>
                                        <p:attrNameLst>
                                          <p:attrName>style.visibility</p:attrName>
                                        </p:attrNameLst>
                                      </p:cBhvr>
                                      <p:to>
                                        <p:strVal val="visible"/>
                                      </p:to>
                                    </p:set>
                                  </p:childTnLst>
                                </p:cTn>
                              </p:par>
                              <p:par>
                                <p:cTn id="16" presetID="53" presetClass="entr" presetSubtype="16" fill="hold" nodeType="withEffect">
                                  <p:stCondLst>
                                    <p:cond delay="400"/>
                                  </p:stCondLst>
                                  <p:childTnLst>
                                    <p:set>
                                      <p:cBhvr>
                                        <p:cTn id="17" dur="1" fill="hold">
                                          <p:stCondLst>
                                            <p:cond delay="0"/>
                                          </p:stCondLst>
                                        </p:cTn>
                                        <p:tgtEl>
                                          <p:spTgt spid="22"/>
                                        </p:tgtEl>
                                        <p:attrNameLst>
                                          <p:attrName>style.visibility</p:attrName>
                                        </p:attrNameLst>
                                      </p:cBhvr>
                                      <p:to>
                                        <p:strVal val="visible"/>
                                      </p:to>
                                    </p:set>
                                    <p:anim calcmode="lin" valueType="num">
                                      <p:cBhvr>
                                        <p:cTn id="18" dur="1500" fill="hold"/>
                                        <p:tgtEl>
                                          <p:spTgt spid="22"/>
                                        </p:tgtEl>
                                        <p:attrNameLst>
                                          <p:attrName>ppt_w</p:attrName>
                                        </p:attrNameLst>
                                      </p:cBhvr>
                                      <p:tavLst>
                                        <p:tav tm="0">
                                          <p:val>
                                            <p:fltVal val="0"/>
                                          </p:val>
                                        </p:tav>
                                        <p:tav tm="100000">
                                          <p:val>
                                            <p:strVal val="#ppt_w"/>
                                          </p:val>
                                        </p:tav>
                                      </p:tavLst>
                                    </p:anim>
                                    <p:anim calcmode="lin" valueType="num">
                                      <p:cBhvr>
                                        <p:cTn id="19" dur="1500" fill="hold"/>
                                        <p:tgtEl>
                                          <p:spTgt spid="22"/>
                                        </p:tgtEl>
                                        <p:attrNameLst>
                                          <p:attrName>ppt_h</p:attrName>
                                        </p:attrNameLst>
                                      </p:cBhvr>
                                      <p:tavLst>
                                        <p:tav tm="0">
                                          <p:val>
                                            <p:fltVal val="0"/>
                                          </p:val>
                                        </p:tav>
                                        <p:tav tm="100000">
                                          <p:val>
                                            <p:strVal val="#ppt_h"/>
                                          </p:val>
                                        </p:tav>
                                      </p:tavLst>
                                    </p:anim>
                                    <p:animEffect transition="in" filter="fade">
                                      <p:cBhvr>
                                        <p:cTn id="20" dur="1500"/>
                                        <p:tgtEl>
                                          <p:spTgt spid="22"/>
                                        </p:tgtEl>
                                      </p:cBhvr>
                                    </p:animEffect>
                                  </p:childTnLst>
                                </p:cTn>
                              </p:par>
                              <p:par>
                                <p:cTn id="21" presetID="64" presetClass="path" presetSubtype="0" fill="hold" nodeType="withEffect">
                                  <p:stCondLst>
                                    <p:cond delay="400"/>
                                  </p:stCondLst>
                                  <p:childTnLst>
                                    <p:animMotion origin="layout" path="M 0.00087 -0.00679 L -0.58542 -0.34105 " pathEditMode="relative" rAng="0" ptsTypes="AA">
                                      <p:cBhvr>
                                        <p:cTn id="22" dur="1500" spd="-100000" fill="hold"/>
                                        <p:tgtEl>
                                          <p:spTgt spid="22"/>
                                        </p:tgtEl>
                                        <p:attrNameLst>
                                          <p:attrName>ppt_x</p:attrName>
                                          <p:attrName>ppt_y</p:attrName>
                                        </p:attrNameLst>
                                      </p:cBhvr>
                                      <p:rCtr x="-29323" y="-16728"/>
                                    </p:animMotion>
                                  </p:childTnLst>
                                </p:cTn>
                              </p:par>
                              <p:par>
                                <p:cTn id="23" presetID="1" presetClass="entr" presetSubtype="0" fill="hold" nodeType="withEffect">
                                  <p:stCondLst>
                                    <p:cond delay="0"/>
                                  </p:stCondLst>
                                  <p:childTnLst>
                                    <p:set>
                                      <p:cBhvr>
                                        <p:cTn id="24" dur="1" fill="hold">
                                          <p:stCondLst>
                                            <p:cond delay="0"/>
                                          </p:stCondLst>
                                        </p:cTn>
                                        <p:tgtEl>
                                          <p:spTgt spid="19"/>
                                        </p:tgtEl>
                                        <p:attrNameLst>
                                          <p:attrName>style.visibility</p:attrName>
                                        </p:attrNameLst>
                                      </p:cBhvr>
                                      <p:to>
                                        <p:strVal val="visible"/>
                                      </p:to>
                                    </p:set>
                                  </p:childTnLst>
                                </p:cTn>
                              </p:par>
                              <p:par>
                                <p:cTn id="25" presetID="53" presetClass="entr" presetSubtype="16" fill="hold" nodeType="withEffect">
                                  <p:stCondLst>
                                    <p:cond delay="0"/>
                                  </p:stCondLst>
                                  <p:childTnLst>
                                    <p:set>
                                      <p:cBhvr>
                                        <p:cTn id="26" dur="1" fill="hold">
                                          <p:stCondLst>
                                            <p:cond delay="0"/>
                                          </p:stCondLst>
                                        </p:cTn>
                                        <p:tgtEl>
                                          <p:spTgt spid="19"/>
                                        </p:tgtEl>
                                        <p:attrNameLst>
                                          <p:attrName>style.visibility</p:attrName>
                                        </p:attrNameLst>
                                      </p:cBhvr>
                                      <p:to>
                                        <p:strVal val="visible"/>
                                      </p:to>
                                    </p:set>
                                    <p:anim calcmode="lin" valueType="num">
                                      <p:cBhvr>
                                        <p:cTn id="27" dur="1100" fill="hold"/>
                                        <p:tgtEl>
                                          <p:spTgt spid="19"/>
                                        </p:tgtEl>
                                        <p:attrNameLst>
                                          <p:attrName>ppt_w</p:attrName>
                                        </p:attrNameLst>
                                      </p:cBhvr>
                                      <p:tavLst>
                                        <p:tav tm="0">
                                          <p:val>
                                            <p:fltVal val="0"/>
                                          </p:val>
                                        </p:tav>
                                        <p:tav tm="100000">
                                          <p:val>
                                            <p:strVal val="#ppt_w"/>
                                          </p:val>
                                        </p:tav>
                                      </p:tavLst>
                                    </p:anim>
                                    <p:anim calcmode="lin" valueType="num">
                                      <p:cBhvr>
                                        <p:cTn id="28" dur="1100" fill="hold"/>
                                        <p:tgtEl>
                                          <p:spTgt spid="19"/>
                                        </p:tgtEl>
                                        <p:attrNameLst>
                                          <p:attrName>ppt_h</p:attrName>
                                        </p:attrNameLst>
                                      </p:cBhvr>
                                      <p:tavLst>
                                        <p:tav tm="0">
                                          <p:val>
                                            <p:fltVal val="0"/>
                                          </p:val>
                                        </p:tav>
                                        <p:tav tm="100000">
                                          <p:val>
                                            <p:strVal val="#ppt_h"/>
                                          </p:val>
                                        </p:tav>
                                      </p:tavLst>
                                    </p:anim>
                                    <p:animEffect transition="in" filter="fade">
                                      <p:cBhvr>
                                        <p:cTn id="29" dur="1100"/>
                                        <p:tgtEl>
                                          <p:spTgt spid="19"/>
                                        </p:tgtEl>
                                      </p:cBhvr>
                                    </p:animEffect>
                                  </p:childTnLst>
                                </p:cTn>
                              </p:par>
                              <p:par>
                                <p:cTn id="30" presetID="64" presetClass="path" presetSubtype="0" fill="hold" nodeType="withEffect">
                                  <p:stCondLst>
                                    <p:cond delay="0"/>
                                  </p:stCondLst>
                                  <p:childTnLst>
                                    <p:animMotion origin="layout" path="M 0.00087 -0.00679 L -0.58542 -0.34105 " pathEditMode="relative" rAng="0" ptsTypes="AA">
                                      <p:cBhvr>
                                        <p:cTn id="31" dur="1100" spd="-100000" fill="hold"/>
                                        <p:tgtEl>
                                          <p:spTgt spid="19"/>
                                        </p:tgtEl>
                                        <p:attrNameLst>
                                          <p:attrName>ppt_x</p:attrName>
                                          <p:attrName>ppt_y</p:attrName>
                                        </p:attrNameLst>
                                      </p:cBhvr>
                                      <p:rCtr x="-29323" y="-16728"/>
                                    </p:animMotion>
                                  </p:childTnLst>
                                </p:cTn>
                              </p:par>
                              <p:par>
                                <p:cTn id="32" presetID="1" presetClass="entr" presetSubtype="0" fill="hold" grpId="0" nodeType="withEffect">
                                  <p:stCondLst>
                                    <p:cond delay="500"/>
                                  </p:stCondLst>
                                  <p:childTnLst>
                                    <p:set>
                                      <p:cBhvr>
                                        <p:cTn id="33" dur="1" fill="hold">
                                          <p:stCondLst>
                                            <p:cond delay="0"/>
                                          </p:stCondLst>
                                        </p:cTn>
                                        <p:tgtEl>
                                          <p:spTgt spid="9"/>
                                        </p:tgtEl>
                                        <p:attrNameLst>
                                          <p:attrName>style.visibility</p:attrName>
                                        </p:attrNameLst>
                                      </p:cBhvr>
                                      <p:to>
                                        <p:strVal val="visible"/>
                                      </p:to>
                                    </p:set>
                                  </p:childTnLst>
                                </p:cTn>
                              </p:par>
                              <p:par>
                                <p:cTn id="34" presetID="53" presetClass="entr" presetSubtype="16" fill="hold" grpId="1" nodeType="withEffect">
                                  <p:stCondLst>
                                    <p:cond delay="500"/>
                                  </p:stCondLst>
                                  <p:childTnLst>
                                    <p:set>
                                      <p:cBhvr>
                                        <p:cTn id="35" dur="1" fill="hold">
                                          <p:stCondLst>
                                            <p:cond delay="0"/>
                                          </p:stCondLst>
                                        </p:cTn>
                                        <p:tgtEl>
                                          <p:spTgt spid="9"/>
                                        </p:tgtEl>
                                        <p:attrNameLst>
                                          <p:attrName>style.visibility</p:attrName>
                                        </p:attrNameLst>
                                      </p:cBhvr>
                                      <p:to>
                                        <p:strVal val="visible"/>
                                      </p:to>
                                    </p:set>
                                    <p:anim calcmode="lin" valueType="num">
                                      <p:cBhvr>
                                        <p:cTn id="36" dur="500" fill="hold"/>
                                        <p:tgtEl>
                                          <p:spTgt spid="9"/>
                                        </p:tgtEl>
                                        <p:attrNameLst>
                                          <p:attrName>ppt_w</p:attrName>
                                        </p:attrNameLst>
                                      </p:cBhvr>
                                      <p:tavLst>
                                        <p:tav tm="0">
                                          <p:val>
                                            <p:fltVal val="0"/>
                                          </p:val>
                                        </p:tav>
                                        <p:tav tm="100000">
                                          <p:val>
                                            <p:strVal val="#ppt_w"/>
                                          </p:val>
                                        </p:tav>
                                      </p:tavLst>
                                    </p:anim>
                                    <p:anim calcmode="lin" valueType="num">
                                      <p:cBhvr>
                                        <p:cTn id="37" dur="500" fill="hold"/>
                                        <p:tgtEl>
                                          <p:spTgt spid="9"/>
                                        </p:tgtEl>
                                        <p:attrNameLst>
                                          <p:attrName>ppt_h</p:attrName>
                                        </p:attrNameLst>
                                      </p:cBhvr>
                                      <p:tavLst>
                                        <p:tav tm="0">
                                          <p:val>
                                            <p:fltVal val="0"/>
                                          </p:val>
                                        </p:tav>
                                        <p:tav tm="100000">
                                          <p:val>
                                            <p:strVal val="#ppt_h"/>
                                          </p:val>
                                        </p:tav>
                                      </p:tavLst>
                                    </p:anim>
                                    <p:animEffect transition="in" filter="fade">
                                      <p:cBhvr>
                                        <p:cTn id="38" dur="500"/>
                                        <p:tgtEl>
                                          <p:spTgt spid="9"/>
                                        </p:tgtEl>
                                      </p:cBhvr>
                                    </p:animEffect>
                                  </p:childTnLst>
                                </p:cTn>
                              </p:par>
                              <p:par>
                                <p:cTn id="39" presetID="64" presetClass="path" presetSubtype="0" fill="hold" grpId="2" nodeType="withEffect">
                                  <p:stCondLst>
                                    <p:cond delay="500"/>
                                  </p:stCondLst>
                                  <p:childTnLst>
                                    <p:animMotion origin="layout" path="M 8.33333E-7 -2.84656E-6 L -0.8033 -0.22044 " pathEditMode="relative" rAng="0" ptsTypes="AA">
                                      <p:cBhvr>
                                        <p:cTn id="40" dur="500" spd="-100000" fill="hold"/>
                                        <p:tgtEl>
                                          <p:spTgt spid="9"/>
                                        </p:tgtEl>
                                        <p:attrNameLst>
                                          <p:attrName>ppt_x</p:attrName>
                                          <p:attrName>ppt_y</p:attrName>
                                        </p:attrNameLst>
                                      </p:cBhvr>
                                      <p:rCtr x="-40174" y="-11022"/>
                                    </p:animMotion>
                                  </p:childTnLst>
                                </p:cTn>
                              </p:par>
                            </p:childTnLst>
                          </p:cTn>
                        </p:par>
                        <p:par>
                          <p:cTn id="41" fill="hold">
                            <p:stCondLst>
                              <p:cond delay="1900"/>
                            </p:stCondLst>
                            <p:childTnLst>
                              <p:par>
                                <p:cTn id="42" presetID="22" presetClass="entr" presetSubtype="2" fill="hold" grpId="0" nodeType="afterEffect">
                                  <p:stCondLst>
                                    <p:cond delay="0"/>
                                  </p:stCondLst>
                                  <p:childTnLst>
                                    <p:set>
                                      <p:cBhvr>
                                        <p:cTn id="43" dur="1" fill="hold">
                                          <p:stCondLst>
                                            <p:cond delay="0"/>
                                          </p:stCondLst>
                                        </p:cTn>
                                        <p:tgtEl>
                                          <p:spTgt spid="4"/>
                                        </p:tgtEl>
                                        <p:attrNameLst>
                                          <p:attrName>style.visibility</p:attrName>
                                        </p:attrNameLst>
                                      </p:cBhvr>
                                      <p:to>
                                        <p:strVal val="visible"/>
                                      </p:to>
                                    </p:set>
                                    <p:animEffect transition="in" filter="wipe(right)">
                                      <p:cBhvr>
                                        <p:cTn id="44" dur="250"/>
                                        <p:tgtEl>
                                          <p:spTgt spid="4"/>
                                        </p:tgtEl>
                                      </p:cBhvr>
                                    </p:animEffect>
                                  </p:childTnLst>
                                </p:cTn>
                              </p:par>
                            </p:childTnLst>
                          </p:cTn>
                        </p:par>
                        <p:par>
                          <p:cTn id="45" fill="hold">
                            <p:stCondLst>
                              <p:cond delay="2150"/>
                            </p:stCondLst>
                            <p:childTnLst>
                              <p:par>
                                <p:cTn id="46" presetID="14" presetClass="entr" presetSubtype="10" fill="hold" grpId="0" nodeType="afterEffect">
                                  <p:stCondLst>
                                    <p:cond delay="0"/>
                                  </p:stCondLst>
                                  <p:childTnLst>
                                    <p:set>
                                      <p:cBhvr>
                                        <p:cTn id="47" dur="1" fill="hold">
                                          <p:stCondLst>
                                            <p:cond delay="0"/>
                                          </p:stCondLst>
                                        </p:cTn>
                                        <p:tgtEl>
                                          <p:spTgt spid="5"/>
                                        </p:tgtEl>
                                        <p:attrNameLst>
                                          <p:attrName>style.visibility</p:attrName>
                                        </p:attrNameLst>
                                      </p:cBhvr>
                                      <p:to>
                                        <p:strVal val="visible"/>
                                      </p:to>
                                    </p:set>
                                    <p:animEffect transition="in" filter="randombar(horizontal)">
                                      <p:cBhvr>
                                        <p:cTn id="48" dur="1000"/>
                                        <p:tgtEl>
                                          <p:spTgt spid="5"/>
                                        </p:tgtEl>
                                      </p:cBhvr>
                                    </p:animEffect>
                                  </p:childTnLst>
                                </p:cTn>
                              </p:par>
                            </p:childTnLst>
                          </p:cTn>
                        </p:par>
                        <p:par>
                          <p:cTn id="49" fill="hold">
                            <p:stCondLst>
                              <p:cond delay="3150"/>
                            </p:stCondLst>
                            <p:childTnLst>
                              <p:par>
                                <p:cTn id="50" presetID="53" presetClass="entr" presetSubtype="16" fill="hold" nodeType="afterEffect">
                                  <p:stCondLst>
                                    <p:cond delay="0"/>
                                  </p:stCondLst>
                                  <p:childTnLst>
                                    <p:set>
                                      <p:cBhvr>
                                        <p:cTn id="51" dur="1" fill="hold">
                                          <p:stCondLst>
                                            <p:cond delay="0"/>
                                          </p:stCondLst>
                                        </p:cTn>
                                        <p:tgtEl>
                                          <p:spTgt spid="26"/>
                                        </p:tgtEl>
                                        <p:attrNameLst>
                                          <p:attrName>style.visibility</p:attrName>
                                        </p:attrNameLst>
                                      </p:cBhvr>
                                      <p:to>
                                        <p:strVal val="visible"/>
                                      </p:to>
                                    </p:set>
                                    <p:anim calcmode="lin" valueType="num">
                                      <p:cBhvr>
                                        <p:cTn id="52" dur="500" fill="hold"/>
                                        <p:tgtEl>
                                          <p:spTgt spid="26"/>
                                        </p:tgtEl>
                                        <p:attrNameLst>
                                          <p:attrName>ppt_w</p:attrName>
                                        </p:attrNameLst>
                                      </p:cBhvr>
                                      <p:tavLst>
                                        <p:tav tm="0">
                                          <p:val>
                                            <p:fltVal val="0"/>
                                          </p:val>
                                        </p:tav>
                                        <p:tav tm="100000">
                                          <p:val>
                                            <p:strVal val="#ppt_w"/>
                                          </p:val>
                                        </p:tav>
                                      </p:tavLst>
                                    </p:anim>
                                    <p:anim calcmode="lin" valueType="num">
                                      <p:cBhvr>
                                        <p:cTn id="53" dur="500" fill="hold"/>
                                        <p:tgtEl>
                                          <p:spTgt spid="26"/>
                                        </p:tgtEl>
                                        <p:attrNameLst>
                                          <p:attrName>ppt_h</p:attrName>
                                        </p:attrNameLst>
                                      </p:cBhvr>
                                      <p:tavLst>
                                        <p:tav tm="0">
                                          <p:val>
                                            <p:fltVal val="0"/>
                                          </p:val>
                                        </p:tav>
                                        <p:tav tm="100000">
                                          <p:val>
                                            <p:strVal val="#ppt_h"/>
                                          </p:val>
                                        </p:tav>
                                      </p:tavLst>
                                    </p:anim>
                                    <p:animEffect transition="in" filter="fade">
                                      <p:cBhvr>
                                        <p:cTn id="54"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p:bldP spid="9" grpId="0" animBg="1"/>
      <p:bldP spid="9" grpId="1" animBg="1"/>
      <p:bldP spid="9" grpId="2"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bwMode="auto">
          <a:xfrm>
            <a:off x="1043609" y="1171484"/>
            <a:ext cx="7056784" cy="3762466"/>
          </a:xfrm>
          <a:prstGeom prst="rect">
            <a:avLst/>
          </a:prstGeom>
          <a:solidFill>
            <a:srgbClr val="FFFFFF">
              <a:alpha val="57647"/>
            </a:srgbClr>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lstStyle/>
          <a:p>
            <a:endParaRPr lang="zh-CN" altLang="en-US">
              <a:latin typeface="Arial" panose="020B0604020202020204" pitchFamily="34" charset="0"/>
            </a:endParaRPr>
          </a:p>
        </p:txBody>
      </p:sp>
      <p:sp>
        <p:nvSpPr>
          <p:cNvPr id="5" name="TextBox 84"/>
          <p:cNvSpPr txBox="1"/>
          <p:nvPr/>
        </p:nvSpPr>
        <p:spPr>
          <a:xfrm>
            <a:off x="1043609" y="1189277"/>
            <a:ext cx="6951218" cy="4031873"/>
          </a:xfrm>
          <a:prstGeom prst="rect">
            <a:avLst/>
          </a:prstGeom>
          <a:noFill/>
        </p:spPr>
        <p:txBody>
          <a:bodyPr wrap="square" rtlCol="0">
            <a:spAutoFit/>
          </a:bodyPr>
          <a:lstStyle/>
          <a:p>
            <a:pPr algn="just" fontAlgn="base"/>
            <a:r>
              <a:rPr lang="en-ID" sz="1600" dirty="0"/>
              <a:t>DKI Jakarta </a:t>
            </a:r>
            <a:r>
              <a:rPr lang="en-ID" sz="1600" dirty="0" err="1"/>
              <a:t>merupakan</a:t>
            </a:r>
            <a:r>
              <a:rPr lang="en-ID" sz="1600" dirty="0"/>
              <a:t> </a:t>
            </a:r>
            <a:r>
              <a:rPr lang="en-ID" sz="1600" dirty="0" err="1"/>
              <a:t>daerah</a:t>
            </a:r>
            <a:r>
              <a:rPr lang="en-ID" sz="1600" dirty="0"/>
              <a:t> </a:t>
            </a:r>
            <a:r>
              <a:rPr lang="en-ID" sz="1600" dirty="0" err="1"/>
              <a:t>pertama</a:t>
            </a:r>
            <a:r>
              <a:rPr lang="en-ID" sz="1600" dirty="0"/>
              <a:t> yang </a:t>
            </a:r>
            <a:r>
              <a:rPr lang="en-ID" sz="1600" dirty="0" err="1"/>
              <a:t>menerapkan</a:t>
            </a:r>
            <a:r>
              <a:rPr lang="en-ID" sz="1600" dirty="0"/>
              <a:t> PSBB </a:t>
            </a:r>
            <a:r>
              <a:rPr lang="en-ID" sz="1600" dirty="0" err="1"/>
              <a:t>sebagaimana</a:t>
            </a:r>
            <a:r>
              <a:rPr lang="en-ID" sz="1600" dirty="0"/>
              <a:t> </a:t>
            </a:r>
            <a:r>
              <a:rPr lang="en-ID" sz="1600" dirty="0" err="1"/>
              <a:t>diatur</a:t>
            </a:r>
            <a:r>
              <a:rPr lang="en-ID" sz="1600" dirty="0"/>
              <a:t> </a:t>
            </a:r>
            <a:r>
              <a:rPr lang="en-ID" sz="1600" dirty="0" err="1"/>
              <a:t>dalam</a:t>
            </a:r>
            <a:r>
              <a:rPr lang="en-ID" sz="1600" dirty="0"/>
              <a:t> </a:t>
            </a:r>
            <a:r>
              <a:rPr lang="en-ID" sz="1600" dirty="0" err="1"/>
              <a:t>melalui</a:t>
            </a:r>
            <a:r>
              <a:rPr lang="en-ID" sz="1600" dirty="0"/>
              <a:t> </a:t>
            </a:r>
            <a:r>
              <a:rPr lang="en-ID" sz="1600" dirty="0" err="1"/>
              <a:t>Peraturan</a:t>
            </a:r>
            <a:r>
              <a:rPr lang="en-ID" sz="1600" dirty="0"/>
              <a:t> </a:t>
            </a:r>
            <a:r>
              <a:rPr lang="en-ID" sz="1600" dirty="0" err="1"/>
              <a:t>Gubernur</a:t>
            </a:r>
            <a:r>
              <a:rPr lang="en-ID" sz="1600" dirty="0"/>
              <a:t> </a:t>
            </a:r>
            <a:r>
              <a:rPr lang="en-ID" sz="1600" dirty="0" err="1"/>
              <a:t>Nomor</a:t>
            </a:r>
            <a:r>
              <a:rPr lang="en-ID" sz="1600" dirty="0"/>
              <a:t> 41 </a:t>
            </a:r>
            <a:r>
              <a:rPr lang="en-ID" sz="1600" dirty="0" err="1"/>
              <a:t>Tahun</a:t>
            </a:r>
            <a:r>
              <a:rPr lang="en-ID" sz="1600" dirty="0"/>
              <a:t> 2020. </a:t>
            </a:r>
            <a:r>
              <a:rPr lang="en-ID" sz="1600" dirty="0" err="1"/>
              <a:t>Dalam</a:t>
            </a:r>
            <a:r>
              <a:rPr lang="en-ID" sz="1600" dirty="0"/>
              <a:t> </a:t>
            </a:r>
            <a:r>
              <a:rPr lang="en-ID" sz="1600" dirty="0" err="1"/>
              <a:t>peraturan</a:t>
            </a:r>
            <a:r>
              <a:rPr lang="en-ID" sz="1600" dirty="0"/>
              <a:t> </a:t>
            </a:r>
            <a:r>
              <a:rPr lang="en-ID" sz="1600" dirty="0" err="1"/>
              <a:t>tersebut</a:t>
            </a:r>
            <a:r>
              <a:rPr lang="en-ID" sz="1600" dirty="0"/>
              <a:t> </a:t>
            </a:r>
            <a:r>
              <a:rPr lang="en-ID" sz="1600" dirty="0" err="1"/>
              <a:t>memuat</a:t>
            </a:r>
            <a:r>
              <a:rPr lang="en-ID" sz="1600" dirty="0"/>
              <a:t> </a:t>
            </a:r>
            <a:r>
              <a:rPr lang="en-ID" sz="1600" dirty="0" err="1"/>
              <a:t>sangsi</a:t>
            </a:r>
            <a:r>
              <a:rPr lang="en-ID" sz="1600" dirty="0"/>
              <a:t> </a:t>
            </a:r>
            <a:r>
              <a:rPr lang="en-ID" sz="1600" dirty="0" err="1"/>
              <a:t>apabila</a:t>
            </a:r>
            <a:r>
              <a:rPr lang="en-ID" sz="1600" dirty="0"/>
              <a:t> </a:t>
            </a:r>
            <a:r>
              <a:rPr lang="en-ID" sz="1600" dirty="0" err="1"/>
              <a:t>masyarakan</a:t>
            </a:r>
            <a:r>
              <a:rPr lang="en-ID" sz="1600" dirty="0"/>
              <a:t> </a:t>
            </a:r>
            <a:r>
              <a:rPr lang="en-ID" sz="1600" dirty="0" err="1"/>
              <a:t>melakukan</a:t>
            </a:r>
            <a:r>
              <a:rPr lang="en-ID" sz="1600" dirty="0"/>
              <a:t> </a:t>
            </a:r>
            <a:r>
              <a:rPr lang="en-ID" sz="1600" dirty="0" err="1"/>
              <a:t>pelanggaran</a:t>
            </a:r>
            <a:r>
              <a:rPr lang="en-ID" sz="1600" dirty="0"/>
              <a:t>. </a:t>
            </a:r>
            <a:r>
              <a:rPr lang="en-ID" sz="1600" dirty="0" err="1"/>
              <a:t>Sangsi</a:t>
            </a:r>
            <a:r>
              <a:rPr lang="en-ID" sz="1600" dirty="0"/>
              <a:t> yang </a:t>
            </a:r>
            <a:r>
              <a:rPr lang="en-ID" sz="1600" dirty="0" err="1"/>
              <a:t>diberikan</a:t>
            </a:r>
            <a:r>
              <a:rPr lang="en-ID" sz="1600" dirty="0"/>
              <a:t> </a:t>
            </a:r>
            <a:r>
              <a:rPr lang="en-ID" sz="1600" dirty="0" err="1"/>
              <a:t>berupa</a:t>
            </a:r>
            <a:r>
              <a:rPr lang="en-ID" sz="1600" dirty="0"/>
              <a:t> </a:t>
            </a:r>
            <a:r>
              <a:rPr lang="en-ID" sz="1600" dirty="0" err="1"/>
              <a:t>sangsi</a:t>
            </a:r>
            <a:r>
              <a:rPr lang="en-ID" sz="1600" dirty="0"/>
              <a:t> administrative </a:t>
            </a:r>
            <a:r>
              <a:rPr lang="en-ID" sz="1600" dirty="0" err="1"/>
              <a:t>dan</a:t>
            </a:r>
            <a:r>
              <a:rPr lang="en-ID" sz="1600" dirty="0"/>
              <a:t> </a:t>
            </a:r>
            <a:r>
              <a:rPr lang="en-ID" sz="1600" dirty="0" err="1"/>
              <a:t>denda</a:t>
            </a:r>
            <a:r>
              <a:rPr lang="en-ID" sz="1600" dirty="0"/>
              <a:t>, </a:t>
            </a:r>
            <a:r>
              <a:rPr lang="en-ID" sz="1600" dirty="0" err="1"/>
              <a:t>dan</a:t>
            </a:r>
            <a:r>
              <a:rPr lang="en-ID" sz="1600" dirty="0"/>
              <a:t> </a:t>
            </a:r>
            <a:r>
              <a:rPr lang="en-ID" sz="1600" dirty="0" err="1"/>
              <a:t>berdasarkan</a:t>
            </a:r>
            <a:r>
              <a:rPr lang="en-ID" sz="1600" dirty="0"/>
              <a:t> </a:t>
            </a:r>
            <a:r>
              <a:rPr lang="en-ID" sz="1600" dirty="0" err="1"/>
              <a:t>pasal</a:t>
            </a:r>
            <a:r>
              <a:rPr lang="en-ID" sz="1600" dirty="0"/>
              <a:t> 17 </a:t>
            </a:r>
            <a:r>
              <a:rPr lang="en-ID" sz="1600" dirty="0" err="1"/>
              <a:t>bagian</a:t>
            </a:r>
            <a:r>
              <a:rPr lang="en-ID" sz="1600" dirty="0"/>
              <a:t> </a:t>
            </a:r>
            <a:r>
              <a:rPr lang="en-ID" sz="1600" dirty="0" err="1"/>
              <a:t>Kesembilan</a:t>
            </a:r>
            <a:r>
              <a:rPr lang="en-ID" sz="1600" dirty="0"/>
              <a:t> </a:t>
            </a:r>
            <a:r>
              <a:rPr lang="en-ID" sz="1600" dirty="0" err="1"/>
              <a:t>dalam</a:t>
            </a:r>
            <a:r>
              <a:rPr lang="en-ID" sz="1600" dirty="0"/>
              <a:t> </a:t>
            </a:r>
            <a:r>
              <a:rPr lang="en-ID" sz="1600" dirty="0" err="1"/>
              <a:t>Peraturan</a:t>
            </a:r>
            <a:r>
              <a:rPr lang="en-ID" sz="1600" dirty="0"/>
              <a:t> </a:t>
            </a:r>
            <a:r>
              <a:rPr lang="en-ID" sz="1600" dirty="0" err="1"/>
              <a:t>Gubernur</a:t>
            </a:r>
            <a:r>
              <a:rPr lang="en-ID" sz="1600" dirty="0"/>
              <a:t> </a:t>
            </a:r>
            <a:r>
              <a:rPr lang="en-ID" sz="1600" dirty="0" err="1"/>
              <a:t>nomor</a:t>
            </a:r>
            <a:r>
              <a:rPr lang="en-ID" sz="1600" dirty="0"/>
              <a:t> 41 </a:t>
            </a:r>
            <a:r>
              <a:rPr lang="en-ID" sz="1600" dirty="0" err="1"/>
              <a:t>Tahun</a:t>
            </a:r>
            <a:r>
              <a:rPr lang="en-ID" sz="1600" dirty="0"/>
              <a:t> 2020 </a:t>
            </a:r>
            <a:r>
              <a:rPr lang="en-ID" sz="1600" dirty="0" err="1"/>
              <a:t>tentang</a:t>
            </a:r>
            <a:r>
              <a:rPr lang="en-ID" sz="1600" dirty="0"/>
              <a:t> </a:t>
            </a:r>
            <a:r>
              <a:rPr lang="en-ID" sz="1600" dirty="0" err="1"/>
              <a:t>pemberian</a:t>
            </a:r>
            <a:r>
              <a:rPr lang="en-ID" sz="1600" dirty="0"/>
              <a:t> </a:t>
            </a:r>
            <a:r>
              <a:rPr lang="en-ID" sz="1600" dirty="0" err="1"/>
              <a:t>sanksi</a:t>
            </a:r>
            <a:r>
              <a:rPr lang="en-ID" sz="1600" dirty="0"/>
              <a:t> </a:t>
            </a:r>
            <a:r>
              <a:rPr lang="en-ID" sz="1600" dirty="0" err="1"/>
              <a:t>bagi</a:t>
            </a:r>
            <a:r>
              <a:rPr lang="en-ID" sz="1600" dirty="0"/>
              <a:t> </a:t>
            </a:r>
            <a:r>
              <a:rPr lang="en-ID" sz="1600" dirty="0" err="1"/>
              <a:t>pelanggar</a:t>
            </a:r>
            <a:r>
              <a:rPr lang="en-ID" sz="1600" dirty="0"/>
              <a:t> </a:t>
            </a:r>
            <a:r>
              <a:rPr lang="en-ID" sz="1600" dirty="0" err="1"/>
              <a:t>aturan</a:t>
            </a:r>
            <a:r>
              <a:rPr lang="en-ID" sz="1600" dirty="0"/>
              <a:t> PSBB </a:t>
            </a:r>
            <a:r>
              <a:rPr lang="en-ID" sz="1600" dirty="0" err="1"/>
              <a:t>mengatur</a:t>
            </a:r>
            <a:r>
              <a:rPr lang="en-ID" sz="1600" dirty="0"/>
              <a:t> </a:t>
            </a:r>
            <a:r>
              <a:rPr lang="en-ID" sz="1600" dirty="0" err="1"/>
              <a:t>bahwa</a:t>
            </a:r>
            <a:r>
              <a:rPr lang="en-ID" sz="1600" dirty="0"/>
              <a:t> </a:t>
            </a:r>
            <a:r>
              <a:rPr lang="en-ID" sz="1600" dirty="0" err="1"/>
              <a:t>pengenaan</a:t>
            </a:r>
            <a:r>
              <a:rPr lang="en-ID" sz="1600" dirty="0"/>
              <a:t> </a:t>
            </a:r>
            <a:r>
              <a:rPr lang="en-ID" sz="1600" dirty="0" err="1"/>
              <a:t>sanksi</a:t>
            </a:r>
            <a:r>
              <a:rPr lang="en-ID" sz="1600" dirty="0"/>
              <a:t> </a:t>
            </a:r>
            <a:r>
              <a:rPr lang="en-ID" sz="1600" dirty="0" err="1"/>
              <a:t>pidana</a:t>
            </a:r>
            <a:r>
              <a:rPr lang="en-ID" sz="1600" dirty="0"/>
              <a:t> </a:t>
            </a:r>
            <a:r>
              <a:rPr lang="en-ID" sz="1600" dirty="0" err="1"/>
              <a:t>terhadap</a:t>
            </a:r>
            <a:r>
              <a:rPr lang="en-ID" sz="1600" dirty="0"/>
              <a:t> </a:t>
            </a:r>
            <a:r>
              <a:rPr lang="en-ID" sz="1600" dirty="0" err="1"/>
              <a:t>pelanggaran</a:t>
            </a:r>
            <a:r>
              <a:rPr lang="en-ID" sz="1600" dirty="0"/>
              <a:t> </a:t>
            </a:r>
            <a:r>
              <a:rPr lang="en-ID" sz="1600" dirty="0" err="1"/>
              <a:t>pelaksanaan</a:t>
            </a:r>
            <a:r>
              <a:rPr lang="en-ID" sz="1600" dirty="0"/>
              <a:t> PSBB </a:t>
            </a:r>
            <a:r>
              <a:rPr lang="en-ID" sz="1600" dirty="0" err="1"/>
              <a:t>dilakukan</a:t>
            </a:r>
            <a:r>
              <a:rPr lang="en-ID" sz="1600" dirty="0"/>
              <a:t> </a:t>
            </a:r>
            <a:r>
              <a:rPr lang="en-ID" sz="1600" dirty="0" err="1"/>
              <a:t>oleh</a:t>
            </a:r>
            <a:r>
              <a:rPr lang="en-ID" sz="1600" dirty="0"/>
              <a:t> </a:t>
            </a:r>
            <a:r>
              <a:rPr lang="en-ID" sz="1600" dirty="0" err="1"/>
              <a:t>Kepolisian</a:t>
            </a:r>
            <a:r>
              <a:rPr lang="en-ID" sz="1600" dirty="0"/>
              <a:t> </a:t>
            </a:r>
            <a:r>
              <a:rPr lang="en-ID" sz="1600" dirty="0" err="1"/>
              <a:t>sesuai</a:t>
            </a:r>
            <a:r>
              <a:rPr lang="en-ID" sz="1600" dirty="0"/>
              <a:t> </a:t>
            </a:r>
            <a:r>
              <a:rPr lang="en-ID" sz="1600" dirty="0" err="1"/>
              <a:t>dengan</a:t>
            </a:r>
            <a:r>
              <a:rPr lang="en-ID" sz="1600" dirty="0"/>
              <a:t> </a:t>
            </a:r>
            <a:r>
              <a:rPr lang="en-ID" sz="1600" dirty="0" err="1"/>
              <a:t>ketentuan</a:t>
            </a:r>
            <a:r>
              <a:rPr lang="en-ID" sz="1600" dirty="0"/>
              <a:t> </a:t>
            </a:r>
            <a:r>
              <a:rPr lang="en-ID" sz="1600" dirty="0" err="1"/>
              <a:t>peraturan</a:t>
            </a:r>
            <a:r>
              <a:rPr lang="en-ID" sz="1600" dirty="0"/>
              <a:t> </a:t>
            </a:r>
            <a:r>
              <a:rPr lang="en-ID" sz="1600" dirty="0" err="1"/>
              <a:t>perundang-undangan</a:t>
            </a:r>
            <a:r>
              <a:rPr lang="en-ID" sz="1600" dirty="0"/>
              <a:t>. </a:t>
            </a:r>
            <a:r>
              <a:rPr lang="en-ID" sz="1600" dirty="0" err="1"/>
              <a:t>Misalnya</a:t>
            </a:r>
            <a:r>
              <a:rPr lang="en-ID" sz="1600" dirty="0"/>
              <a:t> </a:t>
            </a:r>
            <a:r>
              <a:rPr lang="en-ID" sz="1600" dirty="0" err="1"/>
              <a:t>pelanggar</a:t>
            </a:r>
            <a:r>
              <a:rPr lang="en-ID" sz="1600" dirty="0"/>
              <a:t> </a:t>
            </a:r>
            <a:r>
              <a:rPr lang="en-ID" sz="1600" dirty="0" err="1"/>
              <a:t>dapat</a:t>
            </a:r>
            <a:r>
              <a:rPr lang="en-ID" sz="1600" dirty="0"/>
              <a:t> </a:t>
            </a:r>
            <a:r>
              <a:rPr lang="en-ID" sz="1600" dirty="0" err="1"/>
              <a:t>dijerat</a:t>
            </a:r>
            <a:r>
              <a:rPr lang="en-ID" sz="1600" dirty="0"/>
              <a:t> </a:t>
            </a:r>
            <a:r>
              <a:rPr lang="en-ID" sz="1600" dirty="0" err="1"/>
              <a:t>Pasal</a:t>
            </a:r>
            <a:r>
              <a:rPr lang="en-ID" sz="1600" dirty="0"/>
              <a:t> 93 </a:t>
            </a:r>
            <a:r>
              <a:rPr lang="en-ID" sz="1600" dirty="0" err="1"/>
              <a:t>Undang-undang</a:t>
            </a:r>
            <a:r>
              <a:rPr lang="en-ID" sz="1600" dirty="0"/>
              <a:t> </a:t>
            </a:r>
            <a:r>
              <a:rPr lang="en-ID" sz="1600" dirty="0" err="1"/>
              <a:t>Nomor</a:t>
            </a:r>
            <a:r>
              <a:rPr lang="en-ID" sz="1600" dirty="0"/>
              <a:t> 6 </a:t>
            </a:r>
            <a:r>
              <a:rPr lang="en-ID" sz="1600" dirty="0" err="1"/>
              <a:t>Tahun</a:t>
            </a:r>
            <a:r>
              <a:rPr lang="en-ID" sz="1600" dirty="0"/>
              <a:t> 2018 </a:t>
            </a:r>
            <a:r>
              <a:rPr lang="en-ID" sz="1600" dirty="0" err="1"/>
              <a:t>tentang</a:t>
            </a:r>
            <a:r>
              <a:rPr lang="en-ID" sz="1600" dirty="0"/>
              <a:t> </a:t>
            </a:r>
            <a:r>
              <a:rPr lang="en-ID" sz="1600" dirty="0" err="1"/>
              <a:t>Kekarantinaan</a:t>
            </a:r>
            <a:r>
              <a:rPr lang="en-ID" sz="1600" dirty="0"/>
              <a:t> </a:t>
            </a:r>
            <a:r>
              <a:rPr lang="en-ID" sz="1600" dirty="0" err="1"/>
              <a:t>Kesehatan</a:t>
            </a:r>
            <a:r>
              <a:rPr lang="en-ID" sz="1600" dirty="0"/>
              <a:t> </a:t>
            </a:r>
            <a:r>
              <a:rPr lang="en-ID" sz="1600" dirty="0" err="1"/>
              <a:t>atau</a:t>
            </a:r>
            <a:r>
              <a:rPr lang="en-ID" sz="1600" dirty="0"/>
              <a:t> </a:t>
            </a:r>
            <a:r>
              <a:rPr lang="en-ID" sz="1600" dirty="0" err="1"/>
              <a:t>Pasal</a:t>
            </a:r>
            <a:r>
              <a:rPr lang="en-ID" sz="1600" dirty="0"/>
              <a:t> 212 </a:t>
            </a:r>
            <a:r>
              <a:rPr lang="en-ID" sz="1600" dirty="0" err="1"/>
              <a:t>atau</a:t>
            </a:r>
            <a:r>
              <a:rPr lang="en-ID" sz="1600" dirty="0"/>
              <a:t> </a:t>
            </a:r>
            <a:r>
              <a:rPr lang="en-ID" sz="1600" dirty="0" err="1"/>
              <a:t>Pasal</a:t>
            </a:r>
            <a:r>
              <a:rPr lang="en-ID" sz="1600" dirty="0"/>
              <a:t> 214 KUHP </a:t>
            </a:r>
            <a:r>
              <a:rPr lang="en-ID" sz="1600" dirty="0" err="1"/>
              <a:t>terkait</a:t>
            </a:r>
            <a:r>
              <a:rPr lang="en-ID" sz="1600" dirty="0"/>
              <a:t> </a:t>
            </a:r>
            <a:r>
              <a:rPr lang="en-ID" sz="1600" dirty="0" err="1"/>
              <a:t>melawan</a:t>
            </a:r>
            <a:r>
              <a:rPr lang="en-ID" sz="1600" dirty="0"/>
              <a:t> </a:t>
            </a:r>
            <a:r>
              <a:rPr lang="en-ID" sz="1600" dirty="0" err="1"/>
              <a:t>petugas</a:t>
            </a:r>
            <a:r>
              <a:rPr lang="en-ID" sz="1600" dirty="0"/>
              <a:t>, </a:t>
            </a:r>
            <a:r>
              <a:rPr lang="en-ID" sz="1600" dirty="0" err="1"/>
              <a:t>sebagaimana</a:t>
            </a:r>
            <a:r>
              <a:rPr lang="en-ID" sz="1600" dirty="0"/>
              <a:t> </a:t>
            </a:r>
            <a:r>
              <a:rPr lang="en-ID" sz="1600" dirty="0" err="1"/>
              <a:t>disampaikan</a:t>
            </a:r>
            <a:r>
              <a:rPr lang="en-ID" sz="1600" dirty="0"/>
              <a:t> </a:t>
            </a:r>
            <a:r>
              <a:rPr lang="en-ID" sz="1600" dirty="0" err="1"/>
              <a:t>oleh</a:t>
            </a:r>
            <a:r>
              <a:rPr lang="en-ID" sz="1600" dirty="0"/>
              <a:t> </a:t>
            </a:r>
            <a:r>
              <a:rPr lang="en-ID" sz="1600" dirty="0" err="1"/>
              <a:t>Kapolda</a:t>
            </a:r>
            <a:r>
              <a:rPr lang="en-ID" sz="1600" dirty="0"/>
              <a:t> Metro Jaya, </a:t>
            </a:r>
            <a:r>
              <a:rPr lang="en-ID" sz="1600" dirty="0" err="1"/>
              <a:t>akan</a:t>
            </a:r>
            <a:r>
              <a:rPr lang="en-ID" sz="1600" dirty="0"/>
              <a:t> </a:t>
            </a:r>
            <a:r>
              <a:rPr lang="en-ID" sz="1600" dirty="0" err="1"/>
              <a:t>tetapi</a:t>
            </a:r>
            <a:r>
              <a:rPr lang="en-ID" sz="1600" dirty="0"/>
              <a:t> </a:t>
            </a:r>
            <a:r>
              <a:rPr lang="en-ID" sz="1600" dirty="0" err="1"/>
              <a:t>hal</a:t>
            </a:r>
            <a:r>
              <a:rPr lang="en-ID" sz="1600" dirty="0"/>
              <a:t> </a:t>
            </a:r>
            <a:r>
              <a:rPr lang="en-ID" sz="1600" dirty="0" err="1"/>
              <a:t>tersebut</a:t>
            </a:r>
            <a:r>
              <a:rPr lang="en-ID" sz="1600" dirty="0"/>
              <a:t> </a:t>
            </a:r>
            <a:r>
              <a:rPr lang="en-ID" sz="1600" dirty="0" err="1"/>
              <a:t>merupakan</a:t>
            </a:r>
            <a:r>
              <a:rPr lang="en-ID" sz="1600" dirty="0"/>
              <a:t> </a:t>
            </a:r>
            <a:r>
              <a:rPr lang="en-ID" sz="1600" dirty="0" err="1"/>
              <a:t>upaya</a:t>
            </a:r>
            <a:r>
              <a:rPr lang="en-ID" sz="1600" dirty="0"/>
              <a:t> </a:t>
            </a:r>
            <a:r>
              <a:rPr lang="en-ID" sz="1600" dirty="0" err="1"/>
              <a:t>terakhir</a:t>
            </a:r>
            <a:r>
              <a:rPr lang="en-ID" sz="1600" dirty="0" smtClean="0"/>
              <a:t>.</a:t>
            </a:r>
            <a:endParaRPr lang="id-ID" sz="1600" dirty="0" smtClean="0"/>
          </a:p>
          <a:p>
            <a:pPr algn="just" fontAlgn="base"/>
            <a:r>
              <a:rPr lang="en-ID" sz="1600" dirty="0" err="1"/>
              <a:t>Dengan</a:t>
            </a:r>
            <a:r>
              <a:rPr lang="en-ID" sz="1600" dirty="0"/>
              <a:t> </a:t>
            </a:r>
            <a:r>
              <a:rPr lang="en-ID" sz="1600" dirty="0" err="1"/>
              <a:t>demikian</a:t>
            </a:r>
            <a:r>
              <a:rPr lang="en-ID" sz="1600" dirty="0"/>
              <a:t> </a:t>
            </a:r>
            <a:r>
              <a:rPr lang="en-ID" sz="1600" dirty="0" err="1"/>
              <a:t>dapat</a:t>
            </a:r>
            <a:r>
              <a:rPr lang="en-ID" sz="1600" dirty="0"/>
              <a:t> </a:t>
            </a:r>
            <a:r>
              <a:rPr lang="en-ID" sz="1600" dirty="0" err="1"/>
              <a:t>disimpulkan</a:t>
            </a:r>
            <a:r>
              <a:rPr lang="en-ID" sz="1600" dirty="0"/>
              <a:t> </a:t>
            </a:r>
            <a:r>
              <a:rPr lang="en-ID" sz="1600" dirty="0" err="1"/>
              <a:t>jika</a:t>
            </a:r>
            <a:r>
              <a:rPr lang="en-ID" sz="1600" dirty="0"/>
              <a:t> </a:t>
            </a:r>
            <a:r>
              <a:rPr lang="en-ID" sz="1600" dirty="0" err="1"/>
              <a:t>kebijakan</a:t>
            </a:r>
            <a:r>
              <a:rPr lang="en-ID" sz="1600" dirty="0"/>
              <a:t> </a:t>
            </a:r>
            <a:r>
              <a:rPr lang="en-ID" sz="1600" dirty="0" err="1"/>
              <a:t>pidana</a:t>
            </a:r>
            <a:r>
              <a:rPr lang="en-ID" sz="1600" dirty="0"/>
              <a:t> </a:t>
            </a:r>
            <a:r>
              <a:rPr lang="en-ID" sz="1600" dirty="0" err="1"/>
              <a:t>diterapkan</a:t>
            </a:r>
            <a:r>
              <a:rPr lang="en-ID" sz="1600" dirty="0"/>
              <a:t> </a:t>
            </a:r>
            <a:r>
              <a:rPr lang="en-ID" sz="1600" dirty="0" err="1"/>
              <a:t>untuk</a:t>
            </a:r>
            <a:r>
              <a:rPr lang="en-ID" sz="1600" dirty="0"/>
              <a:t> </a:t>
            </a:r>
            <a:r>
              <a:rPr lang="en-ID" sz="1600" dirty="0" err="1"/>
              <a:t>mendukung</a:t>
            </a:r>
            <a:r>
              <a:rPr lang="en-ID" sz="1600" dirty="0"/>
              <a:t> </a:t>
            </a:r>
            <a:r>
              <a:rPr lang="en-ID" sz="1600" dirty="0" err="1"/>
              <a:t>kebijakan</a:t>
            </a:r>
            <a:r>
              <a:rPr lang="en-ID" sz="1600" dirty="0"/>
              <a:t> </a:t>
            </a:r>
            <a:r>
              <a:rPr lang="en-ID" sz="1600" dirty="0" err="1"/>
              <a:t>sosial</a:t>
            </a:r>
            <a:r>
              <a:rPr lang="en-ID" sz="1600" dirty="0"/>
              <a:t>, agar </a:t>
            </a:r>
            <a:r>
              <a:rPr lang="en-ID" sz="1600" dirty="0" err="1"/>
              <a:t>masyarakat</a:t>
            </a:r>
            <a:r>
              <a:rPr lang="en-ID" sz="1600" dirty="0"/>
              <a:t> </a:t>
            </a:r>
            <a:r>
              <a:rPr lang="en-ID" sz="1600" dirty="0" err="1"/>
              <a:t>mematuhi</a:t>
            </a:r>
            <a:r>
              <a:rPr lang="en-ID" sz="1600" dirty="0"/>
              <a:t> </a:t>
            </a:r>
            <a:r>
              <a:rPr lang="en-ID" sz="1600" dirty="0" err="1"/>
              <a:t>aturan</a:t>
            </a:r>
            <a:r>
              <a:rPr lang="en-ID" sz="1600" dirty="0"/>
              <a:t> demi </a:t>
            </a:r>
            <a:r>
              <a:rPr lang="en-ID" sz="1600" dirty="0" err="1"/>
              <a:t>kebaikan</a:t>
            </a:r>
            <a:r>
              <a:rPr lang="en-ID" sz="1600" dirty="0"/>
              <a:t> </a:t>
            </a:r>
            <a:r>
              <a:rPr lang="en-ID" sz="1600" dirty="0" err="1"/>
              <a:t>masyarakat</a:t>
            </a:r>
            <a:r>
              <a:rPr lang="en-ID" sz="1600" dirty="0"/>
              <a:t> </a:t>
            </a:r>
            <a:r>
              <a:rPr lang="en-ID" sz="1600" dirty="0" err="1"/>
              <a:t>itu</a:t>
            </a:r>
            <a:r>
              <a:rPr lang="en-ID" sz="1600" dirty="0"/>
              <a:t> </a:t>
            </a:r>
            <a:r>
              <a:rPr lang="en-ID" sz="1600" dirty="0" err="1"/>
              <a:t>sendiri</a:t>
            </a:r>
            <a:r>
              <a:rPr lang="en-ID" sz="1600" dirty="0"/>
              <a:t>.</a:t>
            </a:r>
            <a:endParaRPr lang="id-ID" sz="1600" dirty="0"/>
          </a:p>
          <a:p>
            <a:pPr fontAlgn="base"/>
            <a:endParaRPr lang="id-ID" sz="1600" dirty="0"/>
          </a:p>
        </p:txBody>
      </p:sp>
      <p:grpSp>
        <p:nvGrpSpPr>
          <p:cNvPr id="6" name="组合 5"/>
          <p:cNvGrpSpPr/>
          <p:nvPr/>
        </p:nvGrpSpPr>
        <p:grpSpPr>
          <a:xfrm>
            <a:off x="1262063" y="374010"/>
            <a:ext cx="815267" cy="815267"/>
            <a:chOff x="304800" y="673100"/>
            <a:chExt cx="4000500" cy="4000500"/>
          </a:xfrm>
          <a:effectLst>
            <a:outerShdw blurRad="444500" dist="254000" dir="8100000" algn="tr" rotWithShape="0">
              <a:prstClr val="black">
                <a:alpha val="50000"/>
              </a:prstClr>
            </a:outerShdw>
          </a:effectLst>
        </p:grpSpPr>
        <p:sp>
          <p:nvSpPr>
            <p:cNvPr id="7" name="同心圆 6"/>
            <p:cNvSpPr/>
            <p:nvPr/>
          </p:nvSpPr>
          <p:spPr>
            <a:xfrm>
              <a:off x="304800" y="673100"/>
              <a:ext cx="4000500" cy="4000500"/>
            </a:xfrm>
            <a:prstGeom prst="donut">
              <a:avLst>
                <a:gd name="adj" fmla="val 4879"/>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bg1"/>
                </a:solidFill>
                <a:ea typeface="微软雅黑" panose="020B0503020204020204" pitchFamily="34" charset="-122"/>
              </a:endParaRPr>
            </a:p>
          </p:txBody>
        </p:sp>
        <p:sp>
          <p:nvSpPr>
            <p:cNvPr id="8" name="椭圆 7"/>
            <p:cNvSpPr/>
            <p:nvPr/>
          </p:nvSpPr>
          <p:spPr>
            <a:xfrm>
              <a:off x="392113" y="760413"/>
              <a:ext cx="3825874" cy="3825874"/>
            </a:xfrm>
            <a:prstGeom prst="ellipse">
              <a:avLst/>
            </a:prstGeom>
            <a:solidFill>
              <a:srgbClr val="29161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bg1"/>
                </a:solidFill>
                <a:ea typeface="微软雅黑" panose="020B0503020204020204" pitchFamily="34" charset="-122"/>
              </a:endParaRPr>
            </a:p>
          </p:txBody>
        </p:sp>
      </p:grpSp>
      <p:sp>
        <p:nvSpPr>
          <p:cNvPr id="9" name="椭圆 8"/>
          <p:cNvSpPr/>
          <p:nvPr/>
        </p:nvSpPr>
        <p:spPr>
          <a:xfrm>
            <a:off x="2185828" y="843343"/>
            <a:ext cx="208597" cy="208597"/>
          </a:xfrm>
          <a:prstGeom prst="ellipse">
            <a:avLst/>
          </a:prstGeom>
          <a:solidFill>
            <a:schemeClr val="tx1"/>
          </a:solidFill>
          <a:ln>
            <a:noFill/>
          </a:ln>
          <a:effectLst>
            <a:outerShdw blurRad="254000" dist="127000" dir="8100000" algn="tr" rotWithShape="0">
              <a:prstClr val="black">
                <a:alpha val="6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bg1"/>
              </a:solidFill>
              <a:ea typeface="微软雅黑" panose="020B0503020204020204" pitchFamily="34" charset="-122"/>
            </a:endParaRPr>
          </a:p>
        </p:txBody>
      </p:sp>
      <p:grpSp>
        <p:nvGrpSpPr>
          <p:cNvPr id="19" name="组合 18"/>
          <p:cNvGrpSpPr/>
          <p:nvPr/>
        </p:nvGrpSpPr>
        <p:grpSpPr>
          <a:xfrm>
            <a:off x="957238" y="835676"/>
            <a:ext cx="269066" cy="269066"/>
            <a:chOff x="304800" y="673100"/>
            <a:chExt cx="4000500" cy="4000500"/>
          </a:xfrm>
          <a:effectLst>
            <a:outerShdw blurRad="444500" dist="254000" dir="8100000" algn="tr" rotWithShape="0">
              <a:prstClr val="black">
                <a:alpha val="50000"/>
              </a:prstClr>
            </a:outerShdw>
          </a:effectLst>
        </p:grpSpPr>
        <p:sp>
          <p:nvSpPr>
            <p:cNvPr id="20" name="同心圆 19"/>
            <p:cNvSpPr/>
            <p:nvPr/>
          </p:nvSpPr>
          <p:spPr>
            <a:xfrm>
              <a:off x="304800" y="673100"/>
              <a:ext cx="4000500" cy="4000500"/>
            </a:xfrm>
            <a:prstGeom prst="donut">
              <a:avLst>
                <a:gd name="adj" fmla="val 4879"/>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bg1"/>
                </a:solidFill>
                <a:ea typeface="微软雅黑" panose="020B0503020204020204" pitchFamily="34" charset="-122"/>
              </a:endParaRPr>
            </a:p>
          </p:txBody>
        </p:sp>
        <p:sp>
          <p:nvSpPr>
            <p:cNvPr id="21" name="椭圆 20"/>
            <p:cNvSpPr/>
            <p:nvPr/>
          </p:nvSpPr>
          <p:spPr>
            <a:xfrm>
              <a:off x="392113" y="760413"/>
              <a:ext cx="3825874" cy="3825874"/>
            </a:xfrm>
            <a:prstGeom prst="ellipse">
              <a:avLst/>
            </a:prstGeom>
            <a:gradFill>
              <a:gsLst>
                <a:gs pos="0">
                  <a:schemeClr val="bg1"/>
                </a:gs>
                <a:gs pos="51000">
                  <a:schemeClr val="bg1">
                    <a:lumMod val="95000"/>
                  </a:schemeClr>
                </a:gs>
                <a:gs pos="100000">
                  <a:schemeClr val="bg1">
                    <a:lumMod val="7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bg1"/>
                </a:solidFill>
                <a:ea typeface="微软雅黑" panose="020B0503020204020204" pitchFamily="34" charset="-122"/>
              </a:endParaRPr>
            </a:p>
          </p:txBody>
        </p:sp>
      </p:grpSp>
      <p:grpSp>
        <p:nvGrpSpPr>
          <p:cNvPr id="22" name="组合 21"/>
          <p:cNvGrpSpPr/>
          <p:nvPr/>
        </p:nvGrpSpPr>
        <p:grpSpPr>
          <a:xfrm>
            <a:off x="2621272" y="887825"/>
            <a:ext cx="164768" cy="164768"/>
            <a:chOff x="304800" y="673100"/>
            <a:chExt cx="4000500" cy="4000500"/>
          </a:xfrm>
          <a:effectLst>
            <a:outerShdw blurRad="444500" dist="254000" dir="8100000" algn="tr" rotWithShape="0">
              <a:prstClr val="black">
                <a:alpha val="50000"/>
              </a:prstClr>
            </a:outerShdw>
          </a:effectLst>
        </p:grpSpPr>
        <p:sp>
          <p:nvSpPr>
            <p:cNvPr id="23" name="同心圆 22"/>
            <p:cNvSpPr/>
            <p:nvPr/>
          </p:nvSpPr>
          <p:spPr>
            <a:xfrm>
              <a:off x="304800" y="673100"/>
              <a:ext cx="4000500" cy="4000500"/>
            </a:xfrm>
            <a:prstGeom prst="donut">
              <a:avLst>
                <a:gd name="adj" fmla="val 4879"/>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tx1"/>
                </a:solidFill>
                <a:ea typeface="微软雅黑" panose="020B0503020204020204" pitchFamily="34" charset="-122"/>
              </a:endParaRPr>
            </a:p>
          </p:txBody>
        </p:sp>
        <p:sp>
          <p:nvSpPr>
            <p:cNvPr id="24" name="椭圆 23"/>
            <p:cNvSpPr/>
            <p:nvPr/>
          </p:nvSpPr>
          <p:spPr>
            <a:xfrm>
              <a:off x="392113" y="760413"/>
              <a:ext cx="3825874" cy="3825874"/>
            </a:xfrm>
            <a:prstGeom prst="ellipse">
              <a:avLst/>
            </a:prstGeom>
            <a:gradFill>
              <a:gsLst>
                <a:gs pos="0">
                  <a:schemeClr val="bg1"/>
                </a:gs>
                <a:gs pos="51000">
                  <a:schemeClr val="bg1">
                    <a:lumMod val="95000"/>
                  </a:schemeClr>
                </a:gs>
                <a:gs pos="100000">
                  <a:schemeClr val="bg1">
                    <a:lumMod val="7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ea typeface="微软雅黑" panose="020B0503020204020204" pitchFamily="34" charset="-122"/>
              </a:endParaRPr>
            </a:p>
          </p:txBody>
        </p:sp>
      </p:grpSp>
      <p:pic>
        <p:nvPicPr>
          <p:cNvPr id="26" name="图片 6"/>
          <p:cNvPicPr>
            <a:picLocks noChangeAspect="1"/>
          </p:cNvPicPr>
          <p:nvPr/>
        </p:nvPicPr>
        <p:blipFill>
          <a:blip r:embed="rId2" cstate="screen"/>
          <a:stretch>
            <a:fillRect/>
          </a:stretch>
        </p:blipFill>
        <p:spPr>
          <a:xfrm>
            <a:off x="1410242" y="483157"/>
            <a:ext cx="504825" cy="504825"/>
          </a:xfrm>
          <a:prstGeom prst="rect">
            <a:avLst/>
          </a:prstGeom>
        </p:spPr>
      </p:pic>
      <p:pic>
        <p:nvPicPr>
          <p:cNvPr id="28" name="Picture 2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29681" y="56311"/>
            <a:ext cx="1143270" cy="537213"/>
          </a:xfrm>
          <a:prstGeom prst="rect">
            <a:avLst/>
          </a:prstGeom>
        </p:spPr>
      </p:pic>
    </p:spTree>
    <p:extLst>
      <p:ext uri="{BB962C8B-B14F-4D97-AF65-F5344CB8AC3E}">
        <p14:creationId xmlns:p14="http://schemas.microsoft.com/office/powerpoint/2010/main" val="729254765"/>
      </p:ext>
    </p:extLst>
  </p:cSld>
  <p:clrMapOvr>
    <a:masterClrMapping/>
  </p:clrMapOvr>
  <mc:AlternateContent xmlns:mc="http://schemas.openxmlformats.org/markup-compatibility/2006" xmlns:p14="http://schemas.microsoft.com/office/powerpoint/2010/main">
    <mc:Choice Requires="p14">
      <p:transition spd="slow" p14:dur="1500" advTm="0">
        <p:random/>
      </p:transition>
    </mc:Choice>
    <mc:Fallback xmlns="">
      <p:transition spd="slow" advTm="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53" presetClass="entr" presetSubtype="16" fill="hold" nodeType="withEffect">
                                  <p:stCondLst>
                                    <p:cond delay="0"/>
                                  </p:stCondLst>
                                  <p:childTnLst>
                                    <p:set>
                                      <p:cBhvr>
                                        <p:cTn id="8" dur="1" fill="hold">
                                          <p:stCondLst>
                                            <p:cond delay="0"/>
                                          </p:stCondLst>
                                        </p:cTn>
                                        <p:tgtEl>
                                          <p:spTgt spid="6"/>
                                        </p:tgtEl>
                                        <p:attrNameLst>
                                          <p:attrName>style.visibility</p:attrName>
                                        </p:attrNameLst>
                                      </p:cBhvr>
                                      <p:to>
                                        <p:strVal val="visible"/>
                                      </p:to>
                                    </p:set>
                                    <p:anim calcmode="lin" valueType="num">
                                      <p:cBhvr>
                                        <p:cTn id="9" dur="400" fill="hold"/>
                                        <p:tgtEl>
                                          <p:spTgt spid="6"/>
                                        </p:tgtEl>
                                        <p:attrNameLst>
                                          <p:attrName>ppt_w</p:attrName>
                                        </p:attrNameLst>
                                      </p:cBhvr>
                                      <p:tavLst>
                                        <p:tav tm="0">
                                          <p:val>
                                            <p:fltVal val="0"/>
                                          </p:val>
                                        </p:tav>
                                        <p:tav tm="100000">
                                          <p:val>
                                            <p:strVal val="#ppt_w"/>
                                          </p:val>
                                        </p:tav>
                                      </p:tavLst>
                                    </p:anim>
                                    <p:anim calcmode="lin" valueType="num">
                                      <p:cBhvr>
                                        <p:cTn id="10" dur="400" fill="hold"/>
                                        <p:tgtEl>
                                          <p:spTgt spid="6"/>
                                        </p:tgtEl>
                                        <p:attrNameLst>
                                          <p:attrName>ppt_h</p:attrName>
                                        </p:attrNameLst>
                                      </p:cBhvr>
                                      <p:tavLst>
                                        <p:tav tm="0">
                                          <p:val>
                                            <p:fltVal val="0"/>
                                          </p:val>
                                        </p:tav>
                                        <p:tav tm="100000">
                                          <p:val>
                                            <p:strVal val="#ppt_h"/>
                                          </p:val>
                                        </p:tav>
                                      </p:tavLst>
                                    </p:anim>
                                    <p:animEffect transition="in" filter="fade">
                                      <p:cBhvr>
                                        <p:cTn id="11" dur="400"/>
                                        <p:tgtEl>
                                          <p:spTgt spid="6"/>
                                        </p:tgtEl>
                                      </p:cBhvr>
                                    </p:animEffect>
                                  </p:childTnLst>
                                </p:cTn>
                              </p:par>
                              <p:par>
                                <p:cTn id="12" presetID="64" presetClass="path" presetSubtype="0" fill="hold" nodeType="withEffect">
                                  <p:stCondLst>
                                    <p:cond delay="0"/>
                                  </p:stCondLst>
                                  <p:childTnLst>
                                    <p:animMotion origin="layout" path="M 0.00087 -0.00679 L -0.58542 -0.34105 " pathEditMode="relative" rAng="0" ptsTypes="AA">
                                      <p:cBhvr>
                                        <p:cTn id="13" dur="400" spd="-100000" fill="hold"/>
                                        <p:tgtEl>
                                          <p:spTgt spid="6"/>
                                        </p:tgtEl>
                                        <p:attrNameLst>
                                          <p:attrName>ppt_x</p:attrName>
                                          <p:attrName>ppt_y</p:attrName>
                                        </p:attrNameLst>
                                      </p:cBhvr>
                                      <p:rCtr x="-29323" y="-16728"/>
                                    </p:animMotion>
                                  </p:childTnLst>
                                </p:cTn>
                              </p:par>
                              <p:par>
                                <p:cTn id="14" presetID="1" presetClass="entr" presetSubtype="0" fill="hold" nodeType="withEffect">
                                  <p:stCondLst>
                                    <p:cond delay="400"/>
                                  </p:stCondLst>
                                  <p:childTnLst>
                                    <p:set>
                                      <p:cBhvr>
                                        <p:cTn id="15" dur="1" fill="hold">
                                          <p:stCondLst>
                                            <p:cond delay="0"/>
                                          </p:stCondLst>
                                        </p:cTn>
                                        <p:tgtEl>
                                          <p:spTgt spid="22"/>
                                        </p:tgtEl>
                                        <p:attrNameLst>
                                          <p:attrName>style.visibility</p:attrName>
                                        </p:attrNameLst>
                                      </p:cBhvr>
                                      <p:to>
                                        <p:strVal val="visible"/>
                                      </p:to>
                                    </p:set>
                                  </p:childTnLst>
                                </p:cTn>
                              </p:par>
                              <p:par>
                                <p:cTn id="16" presetID="53" presetClass="entr" presetSubtype="16" fill="hold" nodeType="withEffect">
                                  <p:stCondLst>
                                    <p:cond delay="400"/>
                                  </p:stCondLst>
                                  <p:childTnLst>
                                    <p:set>
                                      <p:cBhvr>
                                        <p:cTn id="17" dur="1" fill="hold">
                                          <p:stCondLst>
                                            <p:cond delay="0"/>
                                          </p:stCondLst>
                                        </p:cTn>
                                        <p:tgtEl>
                                          <p:spTgt spid="22"/>
                                        </p:tgtEl>
                                        <p:attrNameLst>
                                          <p:attrName>style.visibility</p:attrName>
                                        </p:attrNameLst>
                                      </p:cBhvr>
                                      <p:to>
                                        <p:strVal val="visible"/>
                                      </p:to>
                                    </p:set>
                                    <p:anim calcmode="lin" valueType="num">
                                      <p:cBhvr>
                                        <p:cTn id="18" dur="1500" fill="hold"/>
                                        <p:tgtEl>
                                          <p:spTgt spid="22"/>
                                        </p:tgtEl>
                                        <p:attrNameLst>
                                          <p:attrName>ppt_w</p:attrName>
                                        </p:attrNameLst>
                                      </p:cBhvr>
                                      <p:tavLst>
                                        <p:tav tm="0">
                                          <p:val>
                                            <p:fltVal val="0"/>
                                          </p:val>
                                        </p:tav>
                                        <p:tav tm="100000">
                                          <p:val>
                                            <p:strVal val="#ppt_w"/>
                                          </p:val>
                                        </p:tav>
                                      </p:tavLst>
                                    </p:anim>
                                    <p:anim calcmode="lin" valueType="num">
                                      <p:cBhvr>
                                        <p:cTn id="19" dur="1500" fill="hold"/>
                                        <p:tgtEl>
                                          <p:spTgt spid="22"/>
                                        </p:tgtEl>
                                        <p:attrNameLst>
                                          <p:attrName>ppt_h</p:attrName>
                                        </p:attrNameLst>
                                      </p:cBhvr>
                                      <p:tavLst>
                                        <p:tav tm="0">
                                          <p:val>
                                            <p:fltVal val="0"/>
                                          </p:val>
                                        </p:tav>
                                        <p:tav tm="100000">
                                          <p:val>
                                            <p:strVal val="#ppt_h"/>
                                          </p:val>
                                        </p:tav>
                                      </p:tavLst>
                                    </p:anim>
                                    <p:animEffect transition="in" filter="fade">
                                      <p:cBhvr>
                                        <p:cTn id="20" dur="1500"/>
                                        <p:tgtEl>
                                          <p:spTgt spid="22"/>
                                        </p:tgtEl>
                                      </p:cBhvr>
                                    </p:animEffect>
                                  </p:childTnLst>
                                </p:cTn>
                              </p:par>
                              <p:par>
                                <p:cTn id="21" presetID="64" presetClass="path" presetSubtype="0" fill="hold" nodeType="withEffect">
                                  <p:stCondLst>
                                    <p:cond delay="400"/>
                                  </p:stCondLst>
                                  <p:childTnLst>
                                    <p:animMotion origin="layout" path="M 0.00087 -0.00679 L -0.58542 -0.34105 " pathEditMode="relative" rAng="0" ptsTypes="AA">
                                      <p:cBhvr>
                                        <p:cTn id="22" dur="1500" spd="-100000" fill="hold"/>
                                        <p:tgtEl>
                                          <p:spTgt spid="22"/>
                                        </p:tgtEl>
                                        <p:attrNameLst>
                                          <p:attrName>ppt_x</p:attrName>
                                          <p:attrName>ppt_y</p:attrName>
                                        </p:attrNameLst>
                                      </p:cBhvr>
                                      <p:rCtr x="-29323" y="-16728"/>
                                    </p:animMotion>
                                  </p:childTnLst>
                                </p:cTn>
                              </p:par>
                              <p:par>
                                <p:cTn id="23" presetID="1" presetClass="entr" presetSubtype="0" fill="hold" nodeType="withEffect">
                                  <p:stCondLst>
                                    <p:cond delay="0"/>
                                  </p:stCondLst>
                                  <p:childTnLst>
                                    <p:set>
                                      <p:cBhvr>
                                        <p:cTn id="24" dur="1" fill="hold">
                                          <p:stCondLst>
                                            <p:cond delay="0"/>
                                          </p:stCondLst>
                                        </p:cTn>
                                        <p:tgtEl>
                                          <p:spTgt spid="19"/>
                                        </p:tgtEl>
                                        <p:attrNameLst>
                                          <p:attrName>style.visibility</p:attrName>
                                        </p:attrNameLst>
                                      </p:cBhvr>
                                      <p:to>
                                        <p:strVal val="visible"/>
                                      </p:to>
                                    </p:set>
                                  </p:childTnLst>
                                </p:cTn>
                              </p:par>
                              <p:par>
                                <p:cTn id="25" presetID="53" presetClass="entr" presetSubtype="16" fill="hold" nodeType="withEffect">
                                  <p:stCondLst>
                                    <p:cond delay="0"/>
                                  </p:stCondLst>
                                  <p:childTnLst>
                                    <p:set>
                                      <p:cBhvr>
                                        <p:cTn id="26" dur="1" fill="hold">
                                          <p:stCondLst>
                                            <p:cond delay="0"/>
                                          </p:stCondLst>
                                        </p:cTn>
                                        <p:tgtEl>
                                          <p:spTgt spid="19"/>
                                        </p:tgtEl>
                                        <p:attrNameLst>
                                          <p:attrName>style.visibility</p:attrName>
                                        </p:attrNameLst>
                                      </p:cBhvr>
                                      <p:to>
                                        <p:strVal val="visible"/>
                                      </p:to>
                                    </p:set>
                                    <p:anim calcmode="lin" valueType="num">
                                      <p:cBhvr>
                                        <p:cTn id="27" dur="1100" fill="hold"/>
                                        <p:tgtEl>
                                          <p:spTgt spid="19"/>
                                        </p:tgtEl>
                                        <p:attrNameLst>
                                          <p:attrName>ppt_w</p:attrName>
                                        </p:attrNameLst>
                                      </p:cBhvr>
                                      <p:tavLst>
                                        <p:tav tm="0">
                                          <p:val>
                                            <p:fltVal val="0"/>
                                          </p:val>
                                        </p:tav>
                                        <p:tav tm="100000">
                                          <p:val>
                                            <p:strVal val="#ppt_w"/>
                                          </p:val>
                                        </p:tav>
                                      </p:tavLst>
                                    </p:anim>
                                    <p:anim calcmode="lin" valueType="num">
                                      <p:cBhvr>
                                        <p:cTn id="28" dur="1100" fill="hold"/>
                                        <p:tgtEl>
                                          <p:spTgt spid="19"/>
                                        </p:tgtEl>
                                        <p:attrNameLst>
                                          <p:attrName>ppt_h</p:attrName>
                                        </p:attrNameLst>
                                      </p:cBhvr>
                                      <p:tavLst>
                                        <p:tav tm="0">
                                          <p:val>
                                            <p:fltVal val="0"/>
                                          </p:val>
                                        </p:tav>
                                        <p:tav tm="100000">
                                          <p:val>
                                            <p:strVal val="#ppt_h"/>
                                          </p:val>
                                        </p:tav>
                                      </p:tavLst>
                                    </p:anim>
                                    <p:animEffect transition="in" filter="fade">
                                      <p:cBhvr>
                                        <p:cTn id="29" dur="1100"/>
                                        <p:tgtEl>
                                          <p:spTgt spid="19"/>
                                        </p:tgtEl>
                                      </p:cBhvr>
                                    </p:animEffect>
                                  </p:childTnLst>
                                </p:cTn>
                              </p:par>
                              <p:par>
                                <p:cTn id="30" presetID="64" presetClass="path" presetSubtype="0" fill="hold" nodeType="withEffect">
                                  <p:stCondLst>
                                    <p:cond delay="0"/>
                                  </p:stCondLst>
                                  <p:childTnLst>
                                    <p:animMotion origin="layout" path="M 0.00087 -0.00679 L -0.58542 -0.34105 " pathEditMode="relative" rAng="0" ptsTypes="AA">
                                      <p:cBhvr>
                                        <p:cTn id="31" dur="1100" spd="-100000" fill="hold"/>
                                        <p:tgtEl>
                                          <p:spTgt spid="19"/>
                                        </p:tgtEl>
                                        <p:attrNameLst>
                                          <p:attrName>ppt_x</p:attrName>
                                          <p:attrName>ppt_y</p:attrName>
                                        </p:attrNameLst>
                                      </p:cBhvr>
                                      <p:rCtr x="-29323" y="-16728"/>
                                    </p:animMotion>
                                  </p:childTnLst>
                                </p:cTn>
                              </p:par>
                              <p:par>
                                <p:cTn id="32" presetID="1" presetClass="entr" presetSubtype="0" fill="hold" grpId="0" nodeType="withEffect">
                                  <p:stCondLst>
                                    <p:cond delay="500"/>
                                  </p:stCondLst>
                                  <p:childTnLst>
                                    <p:set>
                                      <p:cBhvr>
                                        <p:cTn id="33" dur="1" fill="hold">
                                          <p:stCondLst>
                                            <p:cond delay="0"/>
                                          </p:stCondLst>
                                        </p:cTn>
                                        <p:tgtEl>
                                          <p:spTgt spid="9"/>
                                        </p:tgtEl>
                                        <p:attrNameLst>
                                          <p:attrName>style.visibility</p:attrName>
                                        </p:attrNameLst>
                                      </p:cBhvr>
                                      <p:to>
                                        <p:strVal val="visible"/>
                                      </p:to>
                                    </p:set>
                                  </p:childTnLst>
                                </p:cTn>
                              </p:par>
                              <p:par>
                                <p:cTn id="34" presetID="53" presetClass="entr" presetSubtype="16" fill="hold" grpId="1" nodeType="withEffect">
                                  <p:stCondLst>
                                    <p:cond delay="500"/>
                                  </p:stCondLst>
                                  <p:childTnLst>
                                    <p:set>
                                      <p:cBhvr>
                                        <p:cTn id="35" dur="1" fill="hold">
                                          <p:stCondLst>
                                            <p:cond delay="0"/>
                                          </p:stCondLst>
                                        </p:cTn>
                                        <p:tgtEl>
                                          <p:spTgt spid="9"/>
                                        </p:tgtEl>
                                        <p:attrNameLst>
                                          <p:attrName>style.visibility</p:attrName>
                                        </p:attrNameLst>
                                      </p:cBhvr>
                                      <p:to>
                                        <p:strVal val="visible"/>
                                      </p:to>
                                    </p:set>
                                    <p:anim calcmode="lin" valueType="num">
                                      <p:cBhvr>
                                        <p:cTn id="36" dur="500" fill="hold"/>
                                        <p:tgtEl>
                                          <p:spTgt spid="9"/>
                                        </p:tgtEl>
                                        <p:attrNameLst>
                                          <p:attrName>ppt_w</p:attrName>
                                        </p:attrNameLst>
                                      </p:cBhvr>
                                      <p:tavLst>
                                        <p:tav tm="0">
                                          <p:val>
                                            <p:fltVal val="0"/>
                                          </p:val>
                                        </p:tav>
                                        <p:tav tm="100000">
                                          <p:val>
                                            <p:strVal val="#ppt_w"/>
                                          </p:val>
                                        </p:tav>
                                      </p:tavLst>
                                    </p:anim>
                                    <p:anim calcmode="lin" valueType="num">
                                      <p:cBhvr>
                                        <p:cTn id="37" dur="500" fill="hold"/>
                                        <p:tgtEl>
                                          <p:spTgt spid="9"/>
                                        </p:tgtEl>
                                        <p:attrNameLst>
                                          <p:attrName>ppt_h</p:attrName>
                                        </p:attrNameLst>
                                      </p:cBhvr>
                                      <p:tavLst>
                                        <p:tav tm="0">
                                          <p:val>
                                            <p:fltVal val="0"/>
                                          </p:val>
                                        </p:tav>
                                        <p:tav tm="100000">
                                          <p:val>
                                            <p:strVal val="#ppt_h"/>
                                          </p:val>
                                        </p:tav>
                                      </p:tavLst>
                                    </p:anim>
                                    <p:animEffect transition="in" filter="fade">
                                      <p:cBhvr>
                                        <p:cTn id="38" dur="500"/>
                                        <p:tgtEl>
                                          <p:spTgt spid="9"/>
                                        </p:tgtEl>
                                      </p:cBhvr>
                                    </p:animEffect>
                                  </p:childTnLst>
                                </p:cTn>
                              </p:par>
                              <p:par>
                                <p:cTn id="39" presetID="64" presetClass="path" presetSubtype="0" fill="hold" grpId="2" nodeType="withEffect">
                                  <p:stCondLst>
                                    <p:cond delay="500"/>
                                  </p:stCondLst>
                                  <p:childTnLst>
                                    <p:animMotion origin="layout" path="M 8.33333E-7 -2.84656E-6 L -0.8033 -0.22044 " pathEditMode="relative" rAng="0" ptsTypes="AA">
                                      <p:cBhvr>
                                        <p:cTn id="40" dur="500" spd="-100000" fill="hold"/>
                                        <p:tgtEl>
                                          <p:spTgt spid="9"/>
                                        </p:tgtEl>
                                        <p:attrNameLst>
                                          <p:attrName>ppt_x</p:attrName>
                                          <p:attrName>ppt_y</p:attrName>
                                        </p:attrNameLst>
                                      </p:cBhvr>
                                      <p:rCtr x="-40174" y="-11022"/>
                                    </p:animMotion>
                                  </p:childTnLst>
                                </p:cTn>
                              </p:par>
                            </p:childTnLst>
                          </p:cTn>
                        </p:par>
                        <p:par>
                          <p:cTn id="41" fill="hold">
                            <p:stCondLst>
                              <p:cond delay="1900"/>
                            </p:stCondLst>
                            <p:childTnLst>
                              <p:par>
                                <p:cTn id="42" presetID="22" presetClass="entr" presetSubtype="2" fill="hold" grpId="0" nodeType="afterEffect">
                                  <p:stCondLst>
                                    <p:cond delay="0"/>
                                  </p:stCondLst>
                                  <p:childTnLst>
                                    <p:set>
                                      <p:cBhvr>
                                        <p:cTn id="43" dur="1" fill="hold">
                                          <p:stCondLst>
                                            <p:cond delay="0"/>
                                          </p:stCondLst>
                                        </p:cTn>
                                        <p:tgtEl>
                                          <p:spTgt spid="4"/>
                                        </p:tgtEl>
                                        <p:attrNameLst>
                                          <p:attrName>style.visibility</p:attrName>
                                        </p:attrNameLst>
                                      </p:cBhvr>
                                      <p:to>
                                        <p:strVal val="visible"/>
                                      </p:to>
                                    </p:set>
                                    <p:animEffect transition="in" filter="wipe(right)">
                                      <p:cBhvr>
                                        <p:cTn id="44" dur="250"/>
                                        <p:tgtEl>
                                          <p:spTgt spid="4"/>
                                        </p:tgtEl>
                                      </p:cBhvr>
                                    </p:animEffect>
                                  </p:childTnLst>
                                </p:cTn>
                              </p:par>
                            </p:childTnLst>
                          </p:cTn>
                        </p:par>
                        <p:par>
                          <p:cTn id="45" fill="hold">
                            <p:stCondLst>
                              <p:cond delay="2150"/>
                            </p:stCondLst>
                            <p:childTnLst>
                              <p:par>
                                <p:cTn id="46" presetID="14" presetClass="entr" presetSubtype="10" fill="hold" grpId="0" nodeType="afterEffect">
                                  <p:stCondLst>
                                    <p:cond delay="0"/>
                                  </p:stCondLst>
                                  <p:childTnLst>
                                    <p:set>
                                      <p:cBhvr>
                                        <p:cTn id="47" dur="1" fill="hold">
                                          <p:stCondLst>
                                            <p:cond delay="0"/>
                                          </p:stCondLst>
                                        </p:cTn>
                                        <p:tgtEl>
                                          <p:spTgt spid="5"/>
                                        </p:tgtEl>
                                        <p:attrNameLst>
                                          <p:attrName>style.visibility</p:attrName>
                                        </p:attrNameLst>
                                      </p:cBhvr>
                                      <p:to>
                                        <p:strVal val="visible"/>
                                      </p:to>
                                    </p:set>
                                    <p:animEffect transition="in" filter="randombar(horizontal)">
                                      <p:cBhvr>
                                        <p:cTn id="48" dur="1000"/>
                                        <p:tgtEl>
                                          <p:spTgt spid="5"/>
                                        </p:tgtEl>
                                      </p:cBhvr>
                                    </p:animEffect>
                                  </p:childTnLst>
                                </p:cTn>
                              </p:par>
                            </p:childTnLst>
                          </p:cTn>
                        </p:par>
                        <p:par>
                          <p:cTn id="49" fill="hold">
                            <p:stCondLst>
                              <p:cond delay="3150"/>
                            </p:stCondLst>
                            <p:childTnLst>
                              <p:par>
                                <p:cTn id="50" presetID="53" presetClass="entr" presetSubtype="16" fill="hold" nodeType="afterEffect">
                                  <p:stCondLst>
                                    <p:cond delay="0"/>
                                  </p:stCondLst>
                                  <p:childTnLst>
                                    <p:set>
                                      <p:cBhvr>
                                        <p:cTn id="51" dur="1" fill="hold">
                                          <p:stCondLst>
                                            <p:cond delay="0"/>
                                          </p:stCondLst>
                                        </p:cTn>
                                        <p:tgtEl>
                                          <p:spTgt spid="26"/>
                                        </p:tgtEl>
                                        <p:attrNameLst>
                                          <p:attrName>style.visibility</p:attrName>
                                        </p:attrNameLst>
                                      </p:cBhvr>
                                      <p:to>
                                        <p:strVal val="visible"/>
                                      </p:to>
                                    </p:set>
                                    <p:anim calcmode="lin" valueType="num">
                                      <p:cBhvr>
                                        <p:cTn id="52" dur="500" fill="hold"/>
                                        <p:tgtEl>
                                          <p:spTgt spid="26"/>
                                        </p:tgtEl>
                                        <p:attrNameLst>
                                          <p:attrName>ppt_w</p:attrName>
                                        </p:attrNameLst>
                                      </p:cBhvr>
                                      <p:tavLst>
                                        <p:tav tm="0">
                                          <p:val>
                                            <p:fltVal val="0"/>
                                          </p:val>
                                        </p:tav>
                                        <p:tav tm="100000">
                                          <p:val>
                                            <p:strVal val="#ppt_w"/>
                                          </p:val>
                                        </p:tav>
                                      </p:tavLst>
                                    </p:anim>
                                    <p:anim calcmode="lin" valueType="num">
                                      <p:cBhvr>
                                        <p:cTn id="53" dur="500" fill="hold"/>
                                        <p:tgtEl>
                                          <p:spTgt spid="26"/>
                                        </p:tgtEl>
                                        <p:attrNameLst>
                                          <p:attrName>ppt_h</p:attrName>
                                        </p:attrNameLst>
                                      </p:cBhvr>
                                      <p:tavLst>
                                        <p:tav tm="0">
                                          <p:val>
                                            <p:fltVal val="0"/>
                                          </p:val>
                                        </p:tav>
                                        <p:tav tm="100000">
                                          <p:val>
                                            <p:strVal val="#ppt_h"/>
                                          </p:val>
                                        </p:tav>
                                      </p:tavLst>
                                    </p:anim>
                                    <p:animEffect transition="in" filter="fade">
                                      <p:cBhvr>
                                        <p:cTn id="54"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p:bldP spid="9" grpId="0" animBg="1"/>
      <p:bldP spid="9" grpId="1" animBg="1"/>
      <p:bldP spid="9" grpId="2"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bwMode="auto">
          <a:xfrm>
            <a:off x="1043609" y="1171484"/>
            <a:ext cx="7056784" cy="3736418"/>
          </a:xfrm>
          <a:prstGeom prst="rect">
            <a:avLst/>
          </a:prstGeom>
          <a:solidFill>
            <a:srgbClr val="FFFFFF">
              <a:alpha val="57647"/>
            </a:srgbClr>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lstStyle/>
          <a:p>
            <a:endParaRPr lang="zh-CN" altLang="en-US">
              <a:latin typeface="Arial" panose="020B0604020202020204" pitchFamily="34" charset="0"/>
            </a:endParaRPr>
          </a:p>
        </p:txBody>
      </p:sp>
      <p:sp>
        <p:nvSpPr>
          <p:cNvPr id="5" name="TextBox 84"/>
          <p:cNvSpPr txBox="1"/>
          <p:nvPr/>
        </p:nvSpPr>
        <p:spPr>
          <a:xfrm>
            <a:off x="1149176" y="1295778"/>
            <a:ext cx="6845649" cy="3539430"/>
          </a:xfrm>
          <a:prstGeom prst="rect">
            <a:avLst/>
          </a:prstGeom>
          <a:noFill/>
        </p:spPr>
        <p:txBody>
          <a:bodyPr wrap="square" rtlCol="0">
            <a:spAutoFit/>
          </a:bodyPr>
          <a:lstStyle/>
          <a:p>
            <a:pPr algn="just"/>
            <a:r>
              <a:rPr lang="en-ID" sz="1600" dirty="0" err="1"/>
              <a:t>Oleh</a:t>
            </a:r>
            <a:r>
              <a:rPr lang="en-ID" sz="1600" dirty="0"/>
              <a:t> </a:t>
            </a:r>
            <a:r>
              <a:rPr lang="en-ID" sz="1600" dirty="0" err="1"/>
              <a:t>karena</a:t>
            </a:r>
            <a:r>
              <a:rPr lang="en-ID" sz="1600" dirty="0"/>
              <a:t> </a:t>
            </a:r>
            <a:r>
              <a:rPr lang="en-ID" sz="1600" dirty="0" err="1"/>
              <a:t>itu</a:t>
            </a:r>
            <a:r>
              <a:rPr lang="en-ID" sz="1600" dirty="0"/>
              <a:t>, </a:t>
            </a:r>
            <a:r>
              <a:rPr lang="en-ID" sz="1600" dirty="0" err="1"/>
              <a:t>wajarlah</a:t>
            </a:r>
            <a:r>
              <a:rPr lang="en-ID" sz="1600" dirty="0"/>
              <a:t> </a:t>
            </a:r>
            <a:r>
              <a:rPr lang="en-ID" sz="1600" dirty="0" err="1"/>
              <a:t>apabila</a:t>
            </a:r>
            <a:r>
              <a:rPr lang="en-ID" sz="1600" dirty="0"/>
              <a:t> </a:t>
            </a:r>
            <a:r>
              <a:rPr lang="en-ID" sz="1600" dirty="0" err="1"/>
              <a:t>kebijakan</a:t>
            </a:r>
            <a:r>
              <a:rPr lang="en-ID" sz="1600" dirty="0"/>
              <a:t> </a:t>
            </a:r>
            <a:r>
              <a:rPr lang="en-ID" sz="1600" dirty="0" err="1"/>
              <a:t>atau</a:t>
            </a:r>
            <a:r>
              <a:rPr lang="en-ID" sz="1600" dirty="0"/>
              <a:t> </a:t>
            </a:r>
            <a:r>
              <a:rPr lang="en-ID" sz="1600" dirty="0" err="1"/>
              <a:t>politik</a:t>
            </a:r>
            <a:r>
              <a:rPr lang="en-ID" sz="1600" dirty="0"/>
              <a:t> </a:t>
            </a:r>
            <a:r>
              <a:rPr lang="en-ID" sz="1600" dirty="0" err="1"/>
              <a:t>hukum</a:t>
            </a:r>
            <a:r>
              <a:rPr lang="en-ID" sz="1600" dirty="0"/>
              <a:t> </a:t>
            </a:r>
            <a:r>
              <a:rPr lang="en-ID" sz="1600" dirty="0" err="1"/>
              <a:t>pidana</a:t>
            </a:r>
            <a:r>
              <a:rPr lang="en-ID" sz="1600" dirty="0"/>
              <a:t> (</a:t>
            </a:r>
            <a:r>
              <a:rPr lang="en-ID" sz="1600" i="1" dirty="0"/>
              <a:t>penal policy</a:t>
            </a:r>
            <a:r>
              <a:rPr lang="en-ID" sz="1600" dirty="0"/>
              <a:t>) </a:t>
            </a:r>
            <a:r>
              <a:rPr lang="en-ID" sz="1600" dirty="0" err="1"/>
              <a:t>juga</a:t>
            </a:r>
            <a:r>
              <a:rPr lang="en-ID" sz="1600" dirty="0"/>
              <a:t> </a:t>
            </a:r>
            <a:r>
              <a:rPr lang="en-ID" sz="1600" dirty="0" err="1"/>
              <a:t>merupakan</a:t>
            </a:r>
            <a:r>
              <a:rPr lang="en-ID" sz="1600" dirty="0"/>
              <a:t> </a:t>
            </a:r>
            <a:r>
              <a:rPr lang="en-ID" sz="1600" dirty="0" err="1"/>
              <a:t>bagian</a:t>
            </a:r>
            <a:r>
              <a:rPr lang="en-ID" sz="1600" dirty="0"/>
              <a:t> integral yang </a:t>
            </a:r>
            <a:r>
              <a:rPr lang="en-ID" sz="1600" dirty="0" err="1"/>
              <a:t>tidak</a:t>
            </a:r>
            <a:r>
              <a:rPr lang="en-ID" sz="1600" dirty="0"/>
              <a:t> </a:t>
            </a:r>
            <a:r>
              <a:rPr lang="en-ID" sz="1600" dirty="0" err="1"/>
              <a:t>terpisahkan</a:t>
            </a:r>
            <a:r>
              <a:rPr lang="en-ID" sz="1600" dirty="0"/>
              <a:t> </a:t>
            </a:r>
            <a:r>
              <a:rPr lang="en-ID" sz="1600" dirty="0" err="1"/>
              <a:t>dan</a:t>
            </a:r>
            <a:r>
              <a:rPr lang="en-ID" sz="1600" dirty="0"/>
              <a:t> </a:t>
            </a:r>
            <a:r>
              <a:rPr lang="en-ID" sz="1600" dirty="0" err="1"/>
              <a:t>memiliki</a:t>
            </a:r>
            <a:r>
              <a:rPr lang="en-ID" sz="1600" dirty="0"/>
              <a:t> </a:t>
            </a:r>
            <a:r>
              <a:rPr lang="en-ID" sz="1600" dirty="0" err="1"/>
              <a:t>keterkaitan</a:t>
            </a:r>
            <a:r>
              <a:rPr lang="en-ID" sz="1600" dirty="0"/>
              <a:t> yang </a:t>
            </a:r>
            <a:r>
              <a:rPr lang="en-ID" sz="1600" dirty="0" err="1"/>
              <a:t>sangat</a:t>
            </a:r>
            <a:r>
              <a:rPr lang="en-ID" sz="1600" dirty="0"/>
              <a:t> </a:t>
            </a:r>
            <a:r>
              <a:rPr lang="en-ID" sz="1600" dirty="0" err="1"/>
              <a:t>erat</a:t>
            </a:r>
            <a:r>
              <a:rPr lang="en-ID" sz="1600" dirty="0"/>
              <a:t> </a:t>
            </a:r>
            <a:r>
              <a:rPr lang="en-ID" sz="1600" dirty="0" err="1"/>
              <a:t>dengan</a:t>
            </a:r>
            <a:r>
              <a:rPr lang="en-ID" sz="1600" dirty="0"/>
              <a:t> </a:t>
            </a:r>
            <a:r>
              <a:rPr lang="en-ID" sz="1600" dirty="0" err="1"/>
              <a:t>kebijakan</a:t>
            </a:r>
            <a:r>
              <a:rPr lang="en-ID" sz="1600" dirty="0"/>
              <a:t> </a:t>
            </a:r>
            <a:r>
              <a:rPr lang="en-ID" sz="1600" dirty="0" err="1"/>
              <a:t>atau</a:t>
            </a:r>
            <a:r>
              <a:rPr lang="en-ID" sz="1600" dirty="0"/>
              <a:t> </a:t>
            </a:r>
            <a:r>
              <a:rPr lang="en-ID" sz="1600" dirty="0" err="1"/>
              <a:t>politik</a:t>
            </a:r>
            <a:r>
              <a:rPr lang="en-ID" sz="1600" dirty="0"/>
              <a:t> </a:t>
            </a:r>
            <a:r>
              <a:rPr lang="en-ID" sz="1600" dirty="0" err="1"/>
              <a:t>sosial</a:t>
            </a:r>
            <a:r>
              <a:rPr lang="en-ID" sz="1600" dirty="0"/>
              <a:t> (</a:t>
            </a:r>
            <a:r>
              <a:rPr lang="en-ID" sz="1600" i="1" dirty="0"/>
              <a:t>social policy</a:t>
            </a:r>
            <a:r>
              <a:rPr lang="en-ID" sz="1600" dirty="0"/>
              <a:t>). </a:t>
            </a:r>
            <a:r>
              <a:rPr lang="en-ID" sz="1600" dirty="0" err="1"/>
              <a:t>Sebagaimana</a:t>
            </a:r>
            <a:r>
              <a:rPr lang="en-ID" sz="1600" dirty="0"/>
              <a:t> </a:t>
            </a:r>
            <a:r>
              <a:rPr lang="en-ID" sz="1600" dirty="0" err="1"/>
              <a:t>telah</a:t>
            </a:r>
            <a:r>
              <a:rPr lang="en-ID" sz="1600" dirty="0"/>
              <a:t> </a:t>
            </a:r>
            <a:r>
              <a:rPr lang="en-ID" sz="1600" dirty="0" err="1"/>
              <a:t>diuraikan</a:t>
            </a:r>
            <a:r>
              <a:rPr lang="en-ID" sz="1600" dirty="0"/>
              <a:t> </a:t>
            </a:r>
            <a:r>
              <a:rPr lang="en-ID" sz="1600" dirty="0" err="1"/>
              <a:t>diatas</a:t>
            </a:r>
            <a:r>
              <a:rPr lang="en-ID" sz="1600" dirty="0"/>
              <a:t>, </a:t>
            </a:r>
            <a:r>
              <a:rPr lang="en-ID" sz="1600" dirty="0" err="1"/>
              <a:t>kebijakan</a:t>
            </a:r>
            <a:r>
              <a:rPr lang="en-ID" sz="1600" dirty="0"/>
              <a:t> </a:t>
            </a:r>
            <a:r>
              <a:rPr lang="en-ID" sz="1600" dirty="0" err="1"/>
              <a:t>sosial</a:t>
            </a:r>
            <a:r>
              <a:rPr lang="en-ID" sz="1600" dirty="0"/>
              <a:t> (</a:t>
            </a:r>
            <a:r>
              <a:rPr lang="en-ID" sz="1600" i="1" dirty="0"/>
              <a:t>social policy</a:t>
            </a:r>
            <a:r>
              <a:rPr lang="en-ID" sz="1600" dirty="0"/>
              <a:t>) </a:t>
            </a:r>
            <a:r>
              <a:rPr lang="en-ID" sz="1600" dirty="0" err="1"/>
              <a:t>dapat</a:t>
            </a:r>
            <a:r>
              <a:rPr lang="en-ID" sz="1600" dirty="0"/>
              <a:t> </a:t>
            </a:r>
            <a:r>
              <a:rPr lang="en-ID" sz="1600" dirty="0" err="1"/>
              <a:t>diartikan</a:t>
            </a:r>
            <a:r>
              <a:rPr lang="en-ID" sz="1600" dirty="0"/>
              <a:t> </a:t>
            </a:r>
            <a:r>
              <a:rPr lang="en-ID" sz="1600" dirty="0" err="1"/>
              <a:t>sebagai</a:t>
            </a:r>
            <a:r>
              <a:rPr lang="en-ID" sz="1600" dirty="0"/>
              <a:t> </a:t>
            </a:r>
            <a:r>
              <a:rPr lang="en-ID" sz="1600" dirty="0" err="1"/>
              <a:t>usaha</a:t>
            </a:r>
            <a:r>
              <a:rPr lang="en-ID" sz="1600" dirty="0"/>
              <a:t> yang </a:t>
            </a:r>
            <a:r>
              <a:rPr lang="en-ID" sz="1600" dirty="0" err="1"/>
              <a:t>rasional</a:t>
            </a:r>
            <a:r>
              <a:rPr lang="en-ID" sz="1600" dirty="0"/>
              <a:t> </a:t>
            </a:r>
            <a:r>
              <a:rPr lang="en-ID" sz="1600" dirty="0" err="1"/>
              <a:t>untuk</a:t>
            </a:r>
            <a:r>
              <a:rPr lang="en-ID" sz="1600" dirty="0"/>
              <a:t> </a:t>
            </a:r>
            <a:r>
              <a:rPr lang="en-ID" sz="1600" dirty="0" err="1"/>
              <a:t>mencapai</a:t>
            </a:r>
            <a:r>
              <a:rPr lang="en-ID" sz="1600" dirty="0"/>
              <a:t> </a:t>
            </a:r>
            <a:r>
              <a:rPr lang="en-ID" sz="1600" dirty="0" err="1"/>
              <a:t>kesejahteraan</a:t>
            </a:r>
            <a:r>
              <a:rPr lang="en-ID" sz="1600" dirty="0"/>
              <a:t> </a:t>
            </a:r>
            <a:r>
              <a:rPr lang="en-ID" sz="1600" dirty="0" err="1"/>
              <a:t>masyarakat</a:t>
            </a:r>
            <a:r>
              <a:rPr lang="en-ID" sz="1600" dirty="0"/>
              <a:t> </a:t>
            </a:r>
            <a:r>
              <a:rPr lang="en-ID" sz="1600" dirty="0" err="1"/>
              <a:t>dan</a:t>
            </a:r>
            <a:r>
              <a:rPr lang="en-ID" sz="1600" dirty="0"/>
              <a:t> </a:t>
            </a:r>
            <a:r>
              <a:rPr lang="en-ID" sz="1600" dirty="0" err="1"/>
              <a:t>sekaligus</a:t>
            </a:r>
            <a:r>
              <a:rPr lang="en-ID" sz="1600" dirty="0"/>
              <a:t> </a:t>
            </a:r>
            <a:r>
              <a:rPr lang="en-ID" sz="1600" dirty="0" err="1"/>
              <a:t>mencakup</a:t>
            </a:r>
            <a:r>
              <a:rPr lang="en-ID" sz="1600" dirty="0"/>
              <a:t> </a:t>
            </a:r>
            <a:r>
              <a:rPr lang="en-ID" sz="1600" dirty="0" err="1"/>
              <a:t>perlindungan</a:t>
            </a:r>
            <a:r>
              <a:rPr lang="en-ID" sz="1600" dirty="0"/>
              <a:t> </a:t>
            </a:r>
            <a:r>
              <a:rPr lang="en-ID" sz="1600" dirty="0" err="1"/>
              <a:t>masyarakat</a:t>
            </a:r>
            <a:r>
              <a:rPr lang="en-ID" sz="1600" dirty="0"/>
              <a:t>. </a:t>
            </a:r>
            <a:r>
              <a:rPr lang="en-ID" sz="1600" dirty="0" err="1"/>
              <a:t>Dengan</a:t>
            </a:r>
            <a:r>
              <a:rPr lang="en-ID" sz="1600" dirty="0"/>
              <a:t> </a:t>
            </a:r>
            <a:r>
              <a:rPr lang="en-ID" sz="1600" dirty="0" err="1"/>
              <a:t>demikian</a:t>
            </a:r>
            <a:r>
              <a:rPr lang="en-ID" sz="1600" dirty="0"/>
              <a:t>, di </a:t>
            </a:r>
            <a:r>
              <a:rPr lang="en-ID" sz="1600" dirty="0" err="1"/>
              <a:t>dalam</a:t>
            </a:r>
            <a:r>
              <a:rPr lang="en-ID" sz="1600" dirty="0"/>
              <a:t> </a:t>
            </a:r>
            <a:r>
              <a:rPr lang="en-ID" sz="1600" dirty="0" err="1"/>
              <a:t>pengertian</a:t>
            </a:r>
            <a:r>
              <a:rPr lang="en-ID" sz="1600" dirty="0"/>
              <a:t> “social policy” </a:t>
            </a:r>
            <a:r>
              <a:rPr lang="en-ID" sz="1600" dirty="0" err="1"/>
              <a:t>sekaligus</a:t>
            </a:r>
            <a:r>
              <a:rPr lang="en-ID" sz="1600" dirty="0"/>
              <a:t> </a:t>
            </a:r>
            <a:r>
              <a:rPr lang="en-ID" sz="1600" dirty="0" err="1"/>
              <a:t>tercakup</a:t>
            </a:r>
            <a:r>
              <a:rPr lang="en-ID" sz="1600" dirty="0"/>
              <a:t> di </a:t>
            </a:r>
            <a:r>
              <a:rPr lang="en-ID" sz="1600" dirty="0" err="1"/>
              <a:t>dalamnya</a:t>
            </a:r>
            <a:r>
              <a:rPr lang="en-ID" sz="1600" dirty="0"/>
              <a:t> “social welfare policy” </a:t>
            </a:r>
            <a:r>
              <a:rPr lang="en-ID" sz="1600" dirty="0" err="1"/>
              <a:t>dan</a:t>
            </a:r>
            <a:r>
              <a:rPr lang="en-ID" sz="1600" dirty="0"/>
              <a:t> “social </a:t>
            </a:r>
            <a:r>
              <a:rPr lang="en-ID" sz="1600" dirty="0" err="1"/>
              <a:t>deffence</a:t>
            </a:r>
            <a:r>
              <a:rPr lang="en-ID" sz="1600" dirty="0"/>
              <a:t> policy”. </a:t>
            </a:r>
            <a:r>
              <a:rPr lang="en-ID" sz="1600" dirty="0" err="1"/>
              <a:t>Apabila</a:t>
            </a:r>
            <a:r>
              <a:rPr lang="en-ID" sz="1600" dirty="0"/>
              <a:t> </a:t>
            </a:r>
            <a:r>
              <a:rPr lang="en-ID" sz="1600" dirty="0" err="1"/>
              <a:t>dilihat</a:t>
            </a:r>
            <a:r>
              <a:rPr lang="en-ID" sz="1600" dirty="0"/>
              <a:t> </a:t>
            </a:r>
            <a:r>
              <a:rPr lang="en-ID" sz="1600" dirty="0" err="1"/>
              <a:t>dalam</a:t>
            </a:r>
            <a:r>
              <a:rPr lang="en-ID" sz="1600" dirty="0"/>
              <a:t> yang </a:t>
            </a:r>
            <a:r>
              <a:rPr lang="en-ID" sz="1600" dirty="0" err="1"/>
              <a:t>luas</a:t>
            </a:r>
            <a:r>
              <a:rPr lang="en-ID" sz="1600" dirty="0"/>
              <a:t>, </a:t>
            </a:r>
            <a:r>
              <a:rPr lang="en-ID" sz="1600" dirty="0" err="1"/>
              <a:t>kebijakan</a:t>
            </a:r>
            <a:r>
              <a:rPr lang="en-ID" sz="1600" dirty="0"/>
              <a:t> </a:t>
            </a:r>
            <a:r>
              <a:rPr lang="en-ID" sz="1600" dirty="0" err="1"/>
              <a:t>hukum</a:t>
            </a:r>
            <a:r>
              <a:rPr lang="en-ID" sz="1600" dirty="0"/>
              <a:t> </a:t>
            </a:r>
            <a:r>
              <a:rPr lang="en-ID" sz="1600" dirty="0" err="1"/>
              <a:t>pidana</a:t>
            </a:r>
            <a:r>
              <a:rPr lang="en-ID" sz="1600" dirty="0"/>
              <a:t> (</a:t>
            </a:r>
            <a:r>
              <a:rPr lang="en-ID" sz="1600" i="1" dirty="0"/>
              <a:t>penal policy</a:t>
            </a:r>
            <a:r>
              <a:rPr lang="en-ID" sz="1600" dirty="0"/>
              <a:t>) </a:t>
            </a:r>
            <a:r>
              <a:rPr lang="en-ID" sz="1600" dirty="0" err="1"/>
              <a:t>dapat</a:t>
            </a:r>
            <a:r>
              <a:rPr lang="en-ID" sz="1600" dirty="0"/>
              <a:t> </a:t>
            </a:r>
            <a:r>
              <a:rPr lang="en-ID" sz="1600" dirty="0" err="1"/>
              <a:t>mencakup</a:t>
            </a:r>
            <a:r>
              <a:rPr lang="en-ID" sz="1600" dirty="0"/>
              <a:t> </a:t>
            </a:r>
            <a:r>
              <a:rPr lang="en-ID" sz="1600" dirty="0" err="1"/>
              <a:t>ruang</a:t>
            </a:r>
            <a:r>
              <a:rPr lang="en-ID" sz="1600" dirty="0"/>
              <a:t> </a:t>
            </a:r>
            <a:r>
              <a:rPr lang="en-ID" sz="1600" dirty="0" err="1"/>
              <a:t>lingkup</a:t>
            </a:r>
            <a:r>
              <a:rPr lang="en-ID" sz="1600" dirty="0"/>
              <a:t> </a:t>
            </a:r>
            <a:r>
              <a:rPr lang="en-ID" sz="1600" dirty="0" err="1"/>
              <a:t>kehidupan</a:t>
            </a:r>
            <a:r>
              <a:rPr lang="en-ID" sz="1600" dirty="0"/>
              <a:t> di </a:t>
            </a:r>
            <a:r>
              <a:rPr lang="en-ID" sz="1600" dirty="0" err="1"/>
              <a:t>bidang</a:t>
            </a:r>
            <a:r>
              <a:rPr lang="en-ID" sz="1600" dirty="0"/>
              <a:t> </a:t>
            </a:r>
            <a:r>
              <a:rPr lang="en-ID" sz="1600" dirty="0" err="1"/>
              <a:t>hukum</a:t>
            </a:r>
            <a:r>
              <a:rPr lang="en-ID" sz="1600" dirty="0"/>
              <a:t> </a:t>
            </a:r>
            <a:r>
              <a:rPr lang="en-ID" sz="1600" dirty="0" err="1"/>
              <a:t>pidana</a:t>
            </a:r>
            <a:r>
              <a:rPr lang="en-ID" sz="1600" dirty="0"/>
              <a:t> </a:t>
            </a:r>
            <a:r>
              <a:rPr lang="en-ID" sz="1600" dirty="0" err="1"/>
              <a:t>materiil</a:t>
            </a:r>
            <a:r>
              <a:rPr lang="en-ID" sz="1600" dirty="0"/>
              <a:t>, di </a:t>
            </a:r>
            <a:r>
              <a:rPr lang="en-ID" sz="1600" dirty="0" err="1"/>
              <a:t>bidang</a:t>
            </a:r>
            <a:r>
              <a:rPr lang="en-ID" sz="1600" dirty="0"/>
              <a:t> </a:t>
            </a:r>
            <a:r>
              <a:rPr lang="en-ID" sz="1600" dirty="0" err="1"/>
              <a:t>hukum</a:t>
            </a:r>
            <a:r>
              <a:rPr lang="en-ID" sz="1600" dirty="0"/>
              <a:t> </a:t>
            </a:r>
            <a:r>
              <a:rPr lang="en-ID" sz="1600" dirty="0" err="1"/>
              <a:t>pidana</a:t>
            </a:r>
            <a:r>
              <a:rPr lang="en-ID" sz="1600" dirty="0"/>
              <a:t> formal </a:t>
            </a:r>
            <a:r>
              <a:rPr lang="en-ID" sz="1600" dirty="0" err="1"/>
              <a:t>dan</a:t>
            </a:r>
            <a:r>
              <a:rPr lang="en-ID" sz="1600" dirty="0"/>
              <a:t> di </a:t>
            </a:r>
            <a:r>
              <a:rPr lang="en-ID" sz="1600" dirty="0" err="1"/>
              <a:t>bidang</a:t>
            </a:r>
            <a:r>
              <a:rPr lang="en-ID" sz="1600" dirty="0"/>
              <a:t> </a:t>
            </a:r>
            <a:r>
              <a:rPr lang="en-ID" sz="1600" dirty="0" err="1"/>
              <a:t>pelaksanaan</a:t>
            </a:r>
            <a:r>
              <a:rPr lang="en-ID" sz="1600" dirty="0"/>
              <a:t> </a:t>
            </a:r>
            <a:r>
              <a:rPr lang="en-ID" sz="1600" dirty="0" err="1"/>
              <a:t>pidana</a:t>
            </a:r>
            <a:r>
              <a:rPr lang="en-ID" sz="1600" dirty="0"/>
              <a:t>. </a:t>
            </a:r>
            <a:r>
              <a:rPr lang="en-ID" sz="1600" dirty="0" err="1"/>
              <a:t>Ruang</a:t>
            </a:r>
            <a:r>
              <a:rPr lang="en-ID" sz="1600" dirty="0"/>
              <a:t> </a:t>
            </a:r>
            <a:r>
              <a:rPr lang="en-ID" sz="1600" dirty="0" err="1"/>
              <a:t>lingkup</a:t>
            </a:r>
            <a:r>
              <a:rPr lang="en-ID" sz="1600" dirty="0"/>
              <a:t> </a:t>
            </a:r>
            <a:r>
              <a:rPr lang="en-ID" sz="1600" dirty="0" err="1"/>
              <a:t>kebijakan</a:t>
            </a:r>
            <a:r>
              <a:rPr lang="en-ID" sz="1600" dirty="0"/>
              <a:t> </a:t>
            </a:r>
            <a:r>
              <a:rPr lang="en-ID" sz="1600" dirty="0" err="1"/>
              <a:t>hukum</a:t>
            </a:r>
            <a:r>
              <a:rPr lang="en-ID" sz="1600" dirty="0"/>
              <a:t> </a:t>
            </a:r>
            <a:r>
              <a:rPr lang="en-ID" sz="1600" dirty="0" err="1"/>
              <a:t>pidana</a:t>
            </a:r>
            <a:r>
              <a:rPr lang="en-ID" sz="1600" dirty="0"/>
              <a:t> (</a:t>
            </a:r>
            <a:r>
              <a:rPr lang="en-ID" sz="1600" i="1" dirty="0"/>
              <a:t>penal policy</a:t>
            </a:r>
            <a:r>
              <a:rPr lang="en-ID" sz="1600" dirty="0"/>
              <a:t>) </a:t>
            </a:r>
            <a:r>
              <a:rPr lang="en-ID" sz="1600" dirty="0" err="1"/>
              <a:t>tersebut</a:t>
            </a:r>
            <a:r>
              <a:rPr lang="en-ID" sz="1600" dirty="0"/>
              <a:t>, </a:t>
            </a:r>
            <a:r>
              <a:rPr lang="en-ID" sz="1600" dirty="0" err="1"/>
              <a:t>harus</a:t>
            </a:r>
            <a:r>
              <a:rPr lang="en-ID" sz="1600" dirty="0"/>
              <a:t> </a:t>
            </a:r>
            <a:r>
              <a:rPr lang="en-ID" sz="1600" dirty="0" err="1"/>
              <a:t>dilakukan</a:t>
            </a:r>
            <a:r>
              <a:rPr lang="en-ID" sz="1600" dirty="0"/>
              <a:t> </a:t>
            </a:r>
            <a:r>
              <a:rPr lang="en-ID" sz="1600" dirty="0" err="1"/>
              <a:t>dalam</a:t>
            </a:r>
            <a:r>
              <a:rPr lang="en-ID" sz="1600" dirty="0"/>
              <a:t> </a:t>
            </a:r>
            <a:r>
              <a:rPr lang="en-ID" sz="1600" dirty="0" err="1"/>
              <a:t>rangka</a:t>
            </a:r>
            <a:r>
              <a:rPr lang="en-ID" sz="1600" dirty="0"/>
              <a:t> </a:t>
            </a:r>
            <a:r>
              <a:rPr lang="en-ID" sz="1600" dirty="0" err="1"/>
              <a:t>menciptakan</a:t>
            </a:r>
            <a:r>
              <a:rPr lang="en-ID" sz="1600" dirty="0"/>
              <a:t> </a:t>
            </a:r>
            <a:r>
              <a:rPr lang="en-ID" sz="1600" dirty="0" err="1"/>
              <a:t>perlindungan</a:t>
            </a:r>
            <a:r>
              <a:rPr lang="en-ID" sz="1600" dirty="0"/>
              <a:t> </a:t>
            </a:r>
            <a:r>
              <a:rPr lang="en-ID" sz="1600" dirty="0" err="1"/>
              <a:t>masyarakat</a:t>
            </a:r>
            <a:r>
              <a:rPr lang="en-ID" sz="1600" dirty="0"/>
              <a:t> (</a:t>
            </a:r>
            <a:r>
              <a:rPr lang="en-ID" sz="1600" i="1" dirty="0"/>
              <a:t>social </a:t>
            </a:r>
            <a:r>
              <a:rPr lang="en-ID" sz="1600" i="1" dirty="0" err="1"/>
              <a:t>deffence</a:t>
            </a:r>
            <a:r>
              <a:rPr lang="en-ID" sz="1600" dirty="0"/>
              <a:t>) </a:t>
            </a:r>
            <a:r>
              <a:rPr lang="en-ID" sz="1600" dirty="0" err="1"/>
              <a:t>dan</a:t>
            </a:r>
            <a:r>
              <a:rPr lang="en-ID" sz="1600" dirty="0"/>
              <a:t> </a:t>
            </a:r>
            <a:r>
              <a:rPr lang="en-ID" sz="1600" dirty="0" err="1"/>
              <a:t>kesejahteraan</a:t>
            </a:r>
            <a:r>
              <a:rPr lang="en-ID" sz="1600" dirty="0"/>
              <a:t> </a:t>
            </a:r>
            <a:r>
              <a:rPr lang="en-ID" sz="1600" dirty="0" err="1"/>
              <a:t>masyarakat</a:t>
            </a:r>
            <a:r>
              <a:rPr lang="en-ID" sz="1600" dirty="0"/>
              <a:t> (</a:t>
            </a:r>
            <a:r>
              <a:rPr lang="en-ID" sz="1600" i="1" dirty="0"/>
              <a:t>social welfare</a:t>
            </a:r>
            <a:r>
              <a:rPr lang="en-ID" sz="1600" dirty="0"/>
              <a:t>) </a:t>
            </a:r>
            <a:r>
              <a:rPr lang="en-ID" sz="1600" dirty="0" err="1"/>
              <a:t>sebagaimana</a:t>
            </a:r>
            <a:r>
              <a:rPr lang="en-ID" sz="1600" dirty="0"/>
              <a:t> </a:t>
            </a:r>
            <a:r>
              <a:rPr lang="en-ID" sz="1600" dirty="0" err="1"/>
              <a:t>menjadi</a:t>
            </a:r>
            <a:r>
              <a:rPr lang="en-ID" sz="1600" dirty="0"/>
              <a:t> </a:t>
            </a:r>
            <a:r>
              <a:rPr lang="en-ID" sz="1600" dirty="0" err="1"/>
              <a:t>tujuan</a:t>
            </a:r>
            <a:r>
              <a:rPr lang="en-ID" sz="1600" dirty="0"/>
              <a:t> </a:t>
            </a:r>
            <a:r>
              <a:rPr lang="en-ID" sz="1600" dirty="0" err="1"/>
              <a:t>dari</a:t>
            </a:r>
            <a:r>
              <a:rPr lang="en-ID" sz="1600" dirty="0"/>
              <a:t> </a:t>
            </a:r>
            <a:r>
              <a:rPr lang="en-ID" sz="1600" dirty="0" err="1"/>
              <a:t>kebijakan</a:t>
            </a:r>
            <a:r>
              <a:rPr lang="en-ID" sz="1600" dirty="0"/>
              <a:t> </a:t>
            </a:r>
            <a:r>
              <a:rPr lang="en-ID" sz="1600" dirty="0" err="1"/>
              <a:t>sosial</a:t>
            </a:r>
            <a:r>
              <a:rPr lang="en-ID" sz="1600" dirty="0"/>
              <a:t> (</a:t>
            </a:r>
            <a:r>
              <a:rPr lang="en-ID" sz="1600" i="1" dirty="0"/>
              <a:t>social policy</a:t>
            </a:r>
            <a:r>
              <a:rPr lang="en-ID" sz="1600" dirty="0"/>
              <a:t>).</a:t>
            </a:r>
            <a:endParaRPr lang="en-US" sz="1600" dirty="0"/>
          </a:p>
        </p:txBody>
      </p:sp>
      <p:grpSp>
        <p:nvGrpSpPr>
          <p:cNvPr id="6" name="组合 5"/>
          <p:cNvGrpSpPr/>
          <p:nvPr/>
        </p:nvGrpSpPr>
        <p:grpSpPr>
          <a:xfrm>
            <a:off x="1262063" y="374010"/>
            <a:ext cx="815267" cy="815267"/>
            <a:chOff x="304800" y="673100"/>
            <a:chExt cx="4000500" cy="4000500"/>
          </a:xfrm>
          <a:effectLst>
            <a:outerShdw blurRad="444500" dist="254000" dir="8100000" algn="tr" rotWithShape="0">
              <a:prstClr val="black">
                <a:alpha val="50000"/>
              </a:prstClr>
            </a:outerShdw>
          </a:effectLst>
        </p:grpSpPr>
        <p:sp>
          <p:nvSpPr>
            <p:cNvPr id="7" name="同心圆 6"/>
            <p:cNvSpPr/>
            <p:nvPr/>
          </p:nvSpPr>
          <p:spPr>
            <a:xfrm>
              <a:off x="304800" y="673100"/>
              <a:ext cx="4000500" cy="4000500"/>
            </a:xfrm>
            <a:prstGeom prst="donut">
              <a:avLst>
                <a:gd name="adj" fmla="val 4879"/>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bg1"/>
                </a:solidFill>
                <a:ea typeface="微软雅黑" panose="020B0503020204020204" pitchFamily="34" charset="-122"/>
              </a:endParaRPr>
            </a:p>
          </p:txBody>
        </p:sp>
        <p:sp>
          <p:nvSpPr>
            <p:cNvPr id="8" name="椭圆 7"/>
            <p:cNvSpPr/>
            <p:nvPr/>
          </p:nvSpPr>
          <p:spPr>
            <a:xfrm>
              <a:off x="392113" y="760413"/>
              <a:ext cx="3825874" cy="3825874"/>
            </a:xfrm>
            <a:prstGeom prst="ellipse">
              <a:avLst/>
            </a:prstGeom>
            <a:solidFill>
              <a:srgbClr val="29161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bg1"/>
                </a:solidFill>
                <a:ea typeface="微软雅黑" panose="020B0503020204020204" pitchFamily="34" charset="-122"/>
              </a:endParaRPr>
            </a:p>
          </p:txBody>
        </p:sp>
      </p:grpSp>
      <p:sp>
        <p:nvSpPr>
          <p:cNvPr id="9" name="椭圆 8"/>
          <p:cNvSpPr/>
          <p:nvPr/>
        </p:nvSpPr>
        <p:spPr>
          <a:xfrm>
            <a:off x="2185828" y="843343"/>
            <a:ext cx="208597" cy="208597"/>
          </a:xfrm>
          <a:prstGeom prst="ellipse">
            <a:avLst/>
          </a:prstGeom>
          <a:solidFill>
            <a:schemeClr val="tx1"/>
          </a:solidFill>
          <a:ln>
            <a:noFill/>
          </a:ln>
          <a:effectLst>
            <a:outerShdw blurRad="254000" dist="127000" dir="8100000" algn="tr" rotWithShape="0">
              <a:prstClr val="black">
                <a:alpha val="6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bg1"/>
              </a:solidFill>
              <a:ea typeface="微软雅黑" panose="020B0503020204020204" pitchFamily="34" charset="-122"/>
            </a:endParaRPr>
          </a:p>
        </p:txBody>
      </p:sp>
      <p:grpSp>
        <p:nvGrpSpPr>
          <p:cNvPr id="19" name="组合 18"/>
          <p:cNvGrpSpPr/>
          <p:nvPr/>
        </p:nvGrpSpPr>
        <p:grpSpPr>
          <a:xfrm>
            <a:off x="957238" y="835676"/>
            <a:ext cx="269066" cy="269066"/>
            <a:chOff x="304800" y="673100"/>
            <a:chExt cx="4000500" cy="4000500"/>
          </a:xfrm>
          <a:effectLst>
            <a:outerShdw blurRad="444500" dist="254000" dir="8100000" algn="tr" rotWithShape="0">
              <a:prstClr val="black">
                <a:alpha val="50000"/>
              </a:prstClr>
            </a:outerShdw>
          </a:effectLst>
        </p:grpSpPr>
        <p:sp>
          <p:nvSpPr>
            <p:cNvPr id="20" name="同心圆 19"/>
            <p:cNvSpPr/>
            <p:nvPr/>
          </p:nvSpPr>
          <p:spPr>
            <a:xfrm>
              <a:off x="304800" y="673100"/>
              <a:ext cx="4000500" cy="4000500"/>
            </a:xfrm>
            <a:prstGeom prst="donut">
              <a:avLst>
                <a:gd name="adj" fmla="val 4879"/>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bg1"/>
                </a:solidFill>
                <a:ea typeface="微软雅黑" panose="020B0503020204020204" pitchFamily="34" charset="-122"/>
              </a:endParaRPr>
            </a:p>
          </p:txBody>
        </p:sp>
        <p:sp>
          <p:nvSpPr>
            <p:cNvPr id="21" name="椭圆 20"/>
            <p:cNvSpPr/>
            <p:nvPr/>
          </p:nvSpPr>
          <p:spPr>
            <a:xfrm>
              <a:off x="392113" y="760413"/>
              <a:ext cx="3825874" cy="3825874"/>
            </a:xfrm>
            <a:prstGeom prst="ellipse">
              <a:avLst/>
            </a:prstGeom>
            <a:gradFill>
              <a:gsLst>
                <a:gs pos="0">
                  <a:schemeClr val="bg1"/>
                </a:gs>
                <a:gs pos="51000">
                  <a:schemeClr val="bg1">
                    <a:lumMod val="95000"/>
                  </a:schemeClr>
                </a:gs>
                <a:gs pos="100000">
                  <a:schemeClr val="bg1">
                    <a:lumMod val="7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bg1"/>
                </a:solidFill>
                <a:ea typeface="微软雅黑" panose="020B0503020204020204" pitchFamily="34" charset="-122"/>
              </a:endParaRPr>
            </a:p>
          </p:txBody>
        </p:sp>
      </p:grpSp>
      <p:grpSp>
        <p:nvGrpSpPr>
          <p:cNvPr id="22" name="组合 21"/>
          <p:cNvGrpSpPr/>
          <p:nvPr/>
        </p:nvGrpSpPr>
        <p:grpSpPr>
          <a:xfrm>
            <a:off x="2621272" y="887825"/>
            <a:ext cx="164768" cy="164768"/>
            <a:chOff x="304800" y="673100"/>
            <a:chExt cx="4000500" cy="4000500"/>
          </a:xfrm>
          <a:effectLst>
            <a:outerShdw blurRad="444500" dist="254000" dir="8100000" algn="tr" rotWithShape="0">
              <a:prstClr val="black">
                <a:alpha val="50000"/>
              </a:prstClr>
            </a:outerShdw>
          </a:effectLst>
        </p:grpSpPr>
        <p:sp>
          <p:nvSpPr>
            <p:cNvPr id="23" name="同心圆 22"/>
            <p:cNvSpPr/>
            <p:nvPr/>
          </p:nvSpPr>
          <p:spPr>
            <a:xfrm>
              <a:off x="304800" y="673100"/>
              <a:ext cx="4000500" cy="4000500"/>
            </a:xfrm>
            <a:prstGeom prst="donut">
              <a:avLst>
                <a:gd name="adj" fmla="val 4879"/>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tx1"/>
                </a:solidFill>
                <a:ea typeface="微软雅黑" panose="020B0503020204020204" pitchFamily="34" charset="-122"/>
              </a:endParaRPr>
            </a:p>
          </p:txBody>
        </p:sp>
        <p:sp>
          <p:nvSpPr>
            <p:cNvPr id="24" name="椭圆 23"/>
            <p:cNvSpPr/>
            <p:nvPr/>
          </p:nvSpPr>
          <p:spPr>
            <a:xfrm>
              <a:off x="392113" y="760413"/>
              <a:ext cx="3825874" cy="3825874"/>
            </a:xfrm>
            <a:prstGeom prst="ellipse">
              <a:avLst/>
            </a:prstGeom>
            <a:gradFill>
              <a:gsLst>
                <a:gs pos="0">
                  <a:schemeClr val="bg1"/>
                </a:gs>
                <a:gs pos="51000">
                  <a:schemeClr val="bg1">
                    <a:lumMod val="95000"/>
                  </a:schemeClr>
                </a:gs>
                <a:gs pos="100000">
                  <a:schemeClr val="bg1">
                    <a:lumMod val="7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ea typeface="微软雅黑" panose="020B0503020204020204" pitchFamily="34" charset="-122"/>
              </a:endParaRPr>
            </a:p>
          </p:txBody>
        </p:sp>
      </p:grpSp>
      <p:pic>
        <p:nvPicPr>
          <p:cNvPr id="26" name="图片 6"/>
          <p:cNvPicPr>
            <a:picLocks noChangeAspect="1"/>
          </p:cNvPicPr>
          <p:nvPr/>
        </p:nvPicPr>
        <p:blipFill>
          <a:blip r:embed="rId2" cstate="screen"/>
          <a:stretch>
            <a:fillRect/>
          </a:stretch>
        </p:blipFill>
        <p:spPr>
          <a:xfrm>
            <a:off x="1410242" y="483157"/>
            <a:ext cx="504825" cy="504825"/>
          </a:xfrm>
          <a:prstGeom prst="rect">
            <a:avLst/>
          </a:prstGeom>
        </p:spPr>
      </p:pic>
      <p:pic>
        <p:nvPicPr>
          <p:cNvPr id="28" name="Picture 2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29681" y="56311"/>
            <a:ext cx="1143270" cy="537213"/>
          </a:xfrm>
          <a:prstGeom prst="rect">
            <a:avLst/>
          </a:prstGeom>
        </p:spPr>
      </p:pic>
    </p:spTree>
    <p:extLst>
      <p:ext uri="{BB962C8B-B14F-4D97-AF65-F5344CB8AC3E}">
        <p14:creationId xmlns:p14="http://schemas.microsoft.com/office/powerpoint/2010/main" val="4253282892"/>
      </p:ext>
    </p:extLst>
  </p:cSld>
  <p:clrMapOvr>
    <a:masterClrMapping/>
  </p:clrMapOvr>
  <mc:AlternateContent xmlns:mc="http://schemas.openxmlformats.org/markup-compatibility/2006" xmlns:p14="http://schemas.microsoft.com/office/powerpoint/2010/main">
    <mc:Choice Requires="p14">
      <p:transition spd="slow" p14:dur="1500" advTm="0">
        <p:random/>
      </p:transition>
    </mc:Choice>
    <mc:Fallback xmlns="">
      <p:transition spd="slow" advTm="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53" presetClass="entr" presetSubtype="16" fill="hold" nodeType="withEffect">
                                  <p:stCondLst>
                                    <p:cond delay="0"/>
                                  </p:stCondLst>
                                  <p:childTnLst>
                                    <p:set>
                                      <p:cBhvr>
                                        <p:cTn id="8" dur="1" fill="hold">
                                          <p:stCondLst>
                                            <p:cond delay="0"/>
                                          </p:stCondLst>
                                        </p:cTn>
                                        <p:tgtEl>
                                          <p:spTgt spid="6"/>
                                        </p:tgtEl>
                                        <p:attrNameLst>
                                          <p:attrName>style.visibility</p:attrName>
                                        </p:attrNameLst>
                                      </p:cBhvr>
                                      <p:to>
                                        <p:strVal val="visible"/>
                                      </p:to>
                                    </p:set>
                                    <p:anim calcmode="lin" valueType="num">
                                      <p:cBhvr>
                                        <p:cTn id="9" dur="400" fill="hold"/>
                                        <p:tgtEl>
                                          <p:spTgt spid="6"/>
                                        </p:tgtEl>
                                        <p:attrNameLst>
                                          <p:attrName>ppt_w</p:attrName>
                                        </p:attrNameLst>
                                      </p:cBhvr>
                                      <p:tavLst>
                                        <p:tav tm="0">
                                          <p:val>
                                            <p:fltVal val="0"/>
                                          </p:val>
                                        </p:tav>
                                        <p:tav tm="100000">
                                          <p:val>
                                            <p:strVal val="#ppt_w"/>
                                          </p:val>
                                        </p:tav>
                                      </p:tavLst>
                                    </p:anim>
                                    <p:anim calcmode="lin" valueType="num">
                                      <p:cBhvr>
                                        <p:cTn id="10" dur="400" fill="hold"/>
                                        <p:tgtEl>
                                          <p:spTgt spid="6"/>
                                        </p:tgtEl>
                                        <p:attrNameLst>
                                          <p:attrName>ppt_h</p:attrName>
                                        </p:attrNameLst>
                                      </p:cBhvr>
                                      <p:tavLst>
                                        <p:tav tm="0">
                                          <p:val>
                                            <p:fltVal val="0"/>
                                          </p:val>
                                        </p:tav>
                                        <p:tav tm="100000">
                                          <p:val>
                                            <p:strVal val="#ppt_h"/>
                                          </p:val>
                                        </p:tav>
                                      </p:tavLst>
                                    </p:anim>
                                    <p:animEffect transition="in" filter="fade">
                                      <p:cBhvr>
                                        <p:cTn id="11" dur="400"/>
                                        <p:tgtEl>
                                          <p:spTgt spid="6"/>
                                        </p:tgtEl>
                                      </p:cBhvr>
                                    </p:animEffect>
                                  </p:childTnLst>
                                </p:cTn>
                              </p:par>
                              <p:par>
                                <p:cTn id="12" presetID="64" presetClass="path" presetSubtype="0" fill="hold" nodeType="withEffect">
                                  <p:stCondLst>
                                    <p:cond delay="0"/>
                                  </p:stCondLst>
                                  <p:childTnLst>
                                    <p:animMotion origin="layout" path="M 0.00087 -0.00679 L -0.58542 -0.34105 " pathEditMode="relative" rAng="0" ptsTypes="AA">
                                      <p:cBhvr>
                                        <p:cTn id="13" dur="400" spd="-100000" fill="hold"/>
                                        <p:tgtEl>
                                          <p:spTgt spid="6"/>
                                        </p:tgtEl>
                                        <p:attrNameLst>
                                          <p:attrName>ppt_x</p:attrName>
                                          <p:attrName>ppt_y</p:attrName>
                                        </p:attrNameLst>
                                      </p:cBhvr>
                                      <p:rCtr x="-29323" y="-16728"/>
                                    </p:animMotion>
                                  </p:childTnLst>
                                </p:cTn>
                              </p:par>
                              <p:par>
                                <p:cTn id="14" presetID="1" presetClass="entr" presetSubtype="0" fill="hold" nodeType="withEffect">
                                  <p:stCondLst>
                                    <p:cond delay="400"/>
                                  </p:stCondLst>
                                  <p:childTnLst>
                                    <p:set>
                                      <p:cBhvr>
                                        <p:cTn id="15" dur="1" fill="hold">
                                          <p:stCondLst>
                                            <p:cond delay="0"/>
                                          </p:stCondLst>
                                        </p:cTn>
                                        <p:tgtEl>
                                          <p:spTgt spid="22"/>
                                        </p:tgtEl>
                                        <p:attrNameLst>
                                          <p:attrName>style.visibility</p:attrName>
                                        </p:attrNameLst>
                                      </p:cBhvr>
                                      <p:to>
                                        <p:strVal val="visible"/>
                                      </p:to>
                                    </p:set>
                                  </p:childTnLst>
                                </p:cTn>
                              </p:par>
                              <p:par>
                                <p:cTn id="16" presetID="53" presetClass="entr" presetSubtype="16" fill="hold" nodeType="withEffect">
                                  <p:stCondLst>
                                    <p:cond delay="400"/>
                                  </p:stCondLst>
                                  <p:childTnLst>
                                    <p:set>
                                      <p:cBhvr>
                                        <p:cTn id="17" dur="1" fill="hold">
                                          <p:stCondLst>
                                            <p:cond delay="0"/>
                                          </p:stCondLst>
                                        </p:cTn>
                                        <p:tgtEl>
                                          <p:spTgt spid="22"/>
                                        </p:tgtEl>
                                        <p:attrNameLst>
                                          <p:attrName>style.visibility</p:attrName>
                                        </p:attrNameLst>
                                      </p:cBhvr>
                                      <p:to>
                                        <p:strVal val="visible"/>
                                      </p:to>
                                    </p:set>
                                    <p:anim calcmode="lin" valueType="num">
                                      <p:cBhvr>
                                        <p:cTn id="18" dur="1500" fill="hold"/>
                                        <p:tgtEl>
                                          <p:spTgt spid="22"/>
                                        </p:tgtEl>
                                        <p:attrNameLst>
                                          <p:attrName>ppt_w</p:attrName>
                                        </p:attrNameLst>
                                      </p:cBhvr>
                                      <p:tavLst>
                                        <p:tav tm="0">
                                          <p:val>
                                            <p:fltVal val="0"/>
                                          </p:val>
                                        </p:tav>
                                        <p:tav tm="100000">
                                          <p:val>
                                            <p:strVal val="#ppt_w"/>
                                          </p:val>
                                        </p:tav>
                                      </p:tavLst>
                                    </p:anim>
                                    <p:anim calcmode="lin" valueType="num">
                                      <p:cBhvr>
                                        <p:cTn id="19" dur="1500" fill="hold"/>
                                        <p:tgtEl>
                                          <p:spTgt spid="22"/>
                                        </p:tgtEl>
                                        <p:attrNameLst>
                                          <p:attrName>ppt_h</p:attrName>
                                        </p:attrNameLst>
                                      </p:cBhvr>
                                      <p:tavLst>
                                        <p:tav tm="0">
                                          <p:val>
                                            <p:fltVal val="0"/>
                                          </p:val>
                                        </p:tav>
                                        <p:tav tm="100000">
                                          <p:val>
                                            <p:strVal val="#ppt_h"/>
                                          </p:val>
                                        </p:tav>
                                      </p:tavLst>
                                    </p:anim>
                                    <p:animEffect transition="in" filter="fade">
                                      <p:cBhvr>
                                        <p:cTn id="20" dur="1500"/>
                                        <p:tgtEl>
                                          <p:spTgt spid="22"/>
                                        </p:tgtEl>
                                      </p:cBhvr>
                                    </p:animEffect>
                                  </p:childTnLst>
                                </p:cTn>
                              </p:par>
                              <p:par>
                                <p:cTn id="21" presetID="64" presetClass="path" presetSubtype="0" fill="hold" nodeType="withEffect">
                                  <p:stCondLst>
                                    <p:cond delay="400"/>
                                  </p:stCondLst>
                                  <p:childTnLst>
                                    <p:animMotion origin="layout" path="M 0.00087 -0.00679 L -0.58542 -0.34105 " pathEditMode="relative" rAng="0" ptsTypes="AA">
                                      <p:cBhvr>
                                        <p:cTn id="22" dur="1500" spd="-100000" fill="hold"/>
                                        <p:tgtEl>
                                          <p:spTgt spid="22"/>
                                        </p:tgtEl>
                                        <p:attrNameLst>
                                          <p:attrName>ppt_x</p:attrName>
                                          <p:attrName>ppt_y</p:attrName>
                                        </p:attrNameLst>
                                      </p:cBhvr>
                                      <p:rCtr x="-29323" y="-16728"/>
                                    </p:animMotion>
                                  </p:childTnLst>
                                </p:cTn>
                              </p:par>
                              <p:par>
                                <p:cTn id="23" presetID="1" presetClass="entr" presetSubtype="0" fill="hold" nodeType="withEffect">
                                  <p:stCondLst>
                                    <p:cond delay="0"/>
                                  </p:stCondLst>
                                  <p:childTnLst>
                                    <p:set>
                                      <p:cBhvr>
                                        <p:cTn id="24" dur="1" fill="hold">
                                          <p:stCondLst>
                                            <p:cond delay="0"/>
                                          </p:stCondLst>
                                        </p:cTn>
                                        <p:tgtEl>
                                          <p:spTgt spid="19"/>
                                        </p:tgtEl>
                                        <p:attrNameLst>
                                          <p:attrName>style.visibility</p:attrName>
                                        </p:attrNameLst>
                                      </p:cBhvr>
                                      <p:to>
                                        <p:strVal val="visible"/>
                                      </p:to>
                                    </p:set>
                                  </p:childTnLst>
                                </p:cTn>
                              </p:par>
                              <p:par>
                                <p:cTn id="25" presetID="53" presetClass="entr" presetSubtype="16" fill="hold" nodeType="withEffect">
                                  <p:stCondLst>
                                    <p:cond delay="0"/>
                                  </p:stCondLst>
                                  <p:childTnLst>
                                    <p:set>
                                      <p:cBhvr>
                                        <p:cTn id="26" dur="1" fill="hold">
                                          <p:stCondLst>
                                            <p:cond delay="0"/>
                                          </p:stCondLst>
                                        </p:cTn>
                                        <p:tgtEl>
                                          <p:spTgt spid="19"/>
                                        </p:tgtEl>
                                        <p:attrNameLst>
                                          <p:attrName>style.visibility</p:attrName>
                                        </p:attrNameLst>
                                      </p:cBhvr>
                                      <p:to>
                                        <p:strVal val="visible"/>
                                      </p:to>
                                    </p:set>
                                    <p:anim calcmode="lin" valueType="num">
                                      <p:cBhvr>
                                        <p:cTn id="27" dur="1100" fill="hold"/>
                                        <p:tgtEl>
                                          <p:spTgt spid="19"/>
                                        </p:tgtEl>
                                        <p:attrNameLst>
                                          <p:attrName>ppt_w</p:attrName>
                                        </p:attrNameLst>
                                      </p:cBhvr>
                                      <p:tavLst>
                                        <p:tav tm="0">
                                          <p:val>
                                            <p:fltVal val="0"/>
                                          </p:val>
                                        </p:tav>
                                        <p:tav tm="100000">
                                          <p:val>
                                            <p:strVal val="#ppt_w"/>
                                          </p:val>
                                        </p:tav>
                                      </p:tavLst>
                                    </p:anim>
                                    <p:anim calcmode="lin" valueType="num">
                                      <p:cBhvr>
                                        <p:cTn id="28" dur="1100" fill="hold"/>
                                        <p:tgtEl>
                                          <p:spTgt spid="19"/>
                                        </p:tgtEl>
                                        <p:attrNameLst>
                                          <p:attrName>ppt_h</p:attrName>
                                        </p:attrNameLst>
                                      </p:cBhvr>
                                      <p:tavLst>
                                        <p:tav tm="0">
                                          <p:val>
                                            <p:fltVal val="0"/>
                                          </p:val>
                                        </p:tav>
                                        <p:tav tm="100000">
                                          <p:val>
                                            <p:strVal val="#ppt_h"/>
                                          </p:val>
                                        </p:tav>
                                      </p:tavLst>
                                    </p:anim>
                                    <p:animEffect transition="in" filter="fade">
                                      <p:cBhvr>
                                        <p:cTn id="29" dur="1100"/>
                                        <p:tgtEl>
                                          <p:spTgt spid="19"/>
                                        </p:tgtEl>
                                      </p:cBhvr>
                                    </p:animEffect>
                                  </p:childTnLst>
                                </p:cTn>
                              </p:par>
                              <p:par>
                                <p:cTn id="30" presetID="64" presetClass="path" presetSubtype="0" fill="hold" nodeType="withEffect">
                                  <p:stCondLst>
                                    <p:cond delay="0"/>
                                  </p:stCondLst>
                                  <p:childTnLst>
                                    <p:animMotion origin="layout" path="M 0.00087 -0.00679 L -0.58542 -0.34105 " pathEditMode="relative" rAng="0" ptsTypes="AA">
                                      <p:cBhvr>
                                        <p:cTn id="31" dur="1100" spd="-100000" fill="hold"/>
                                        <p:tgtEl>
                                          <p:spTgt spid="19"/>
                                        </p:tgtEl>
                                        <p:attrNameLst>
                                          <p:attrName>ppt_x</p:attrName>
                                          <p:attrName>ppt_y</p:attrName>
                                        </p:attrNameLst>
                                      </p:cBhvr>
                                      <p:rCtr x="-29323" y="-16728"/>
                                    </p:animMotion>
                                  </p:childTnLst>
                                </p:cTn>
                              </p:par>
                              <p:par>
                                <p:cTn id="32" presetID="1" presetClass="entr" presetSubtype="0" fill="hold" grpId="0" nodeType="withEffect">
                                  <p:stCondLst>
                                    <p:cond delay="500"/>
                                  </p:stCondLst>
                                  <p:childTnLst>
                                    <p:set>
                                      <p:cBhvr>
                                        <p:cTn id="33" dur="1" fill="hold">
                                          <p:stCondLst>
                                            <p:cond delay="0"/>
                                          </p:stCondLst>
                                        </p:cTn>
                                        <p:tgtEl>
                                          <p:spTgt spid="9"/>
                                        </p:tgtEl>
                                        <p:attrNameLst>
                                          <p:attrName>style.visibility</p:attrName>
                                        </p:attrNameLst>
                                      </p:cBhvr>
                                      <p:to>
                                        <p:strVal val="visible"/>
                                      </p:to>
                                    </p:set>
                                  </p:childTnLst>
                                </p:cTn>
                              </p:par>
                              <p:par>
                                <p:cTn id="34" presetID="53" presetClass="entr" presetSubtype="16" fill="hold" grpId="1" nodeType="withEffect">
                                  <p:stCondLst>
                                    <p:cond delay="500"/>
                                  </p:stCondLst>
                                  <p:childTnLst>
                                    <p:set>
                                      <p:cBhvr>
                                        <p:cTn id="35" dur="1" fill="hold">
                                          <p:stCondLst>
                                            <p:cond delay="0"/>
                                          </p:stCondLst>
                                        </p:cTn>
                                        <p:tgtEl>
                                          <p:spTgt spid="9"/>
                                        </p:tgtEl>
                                        <p:attrNameLst>
                                          <p:attrName>style.visibility</p:attrName>
                                        </p:attrNameLst>
                                      </p:cBhvr>
                                      <p:to>
                                        <p:strVal val="visible"/>
                                      </p:to>
                                    </p:set>
                                    <p:anim calcmode="lin" valueType="num">
                                      <p:cBhvr>
                                        <p:cTn id="36" dur="500" fill="hold"/>
                                        <p:tgtEl>
                                          <p:spTgt spid="9"/>
                                        </p:tgtEl>
                                        <p:attrNameLst>
                                          <p:attrName>ppt_w</p:attrName>
                                        </p:attrNameLst>
                                      </p:cBhvr>
                                      <p:tavLst>
                                        <p:tav tm="0">
                                          <p:val>
                                            <p:fltVal val="0"/>
                                          </p:val>
                                        </p:tav>
                                        <p:tav tm="100000">
                                          <p:val>
                                            <p:strVal val="#ppt_w"/>
                                          </p:val>
                                        </p:tav>
                                      </p:tavLst>
                                    </p:anim>
                                    <p:anim calcmode="lin" valueType="num">
                                      <p:cBhvr>
                                        <p:cTn id="37" dur="500" fill="hold"/>
                                        <p:tgtEl>
                                          <p:spTgt spid="9"/>
                                        </p:tgtEl>
                                        <p:attrNameLst>
                                          <p:attrName>ppt_h</p:attrName>
                                        </p:attrNameLst>
                                      </p:cBhvr>
                                      <p:tavLst>
                                        <p:tav tm="0">
                                          <p:val>
                                            <p:fltVal val="0"/>
                                          </p:val>
                                        </p:tav>
                                        <p:tav tm="100000">
                                          <p:val>
                                            <p:strVal val="#ppt_h"/>
                                          </p:val>
                                        </p:tav>
                                      </p:tavLst>
                                    </p:anim>
                                    <p:animEffect transition="in" filter="fade">
                                      <p:cBhvr>
                                        <p:cTn id="38" dur="500"/>
                                        <p:tgtEl>
                                          <p:spTgt spid="9"/>
                                        </p:tgtEl>
                                      </p:cBhvr>
                                    </p:animEffect>
                                  </p:childTnLst>
                                </p:cTn>
                              </p:par>
                              <p:par>
                                <p:cTn id="39" presetID="64" presetClass="path" presetSubtype="0" fill="hold" grpId="2" nodeType="withEffect">
                                  <p:stCondLst>
                                    <p:cond delay="500"/>
                                  </p:stCondLst>
                                  <p:childTnLst>
                                    <p:animMotion origin="layout" path="M 8.33333E-7 -2.84656E-6 L -0.8033 -0.22044 " pathEditMode="relative" rAng="0" ptsTypes="AA">
                                      <p:cBhvr>
                                        <p:cTn id="40" dur="500" spd="-100000" fill="hold"/>
                                        <p:tgtEl>
                                          <p:spTgt spid="9"/>
                                        </p:tgtEl>
                                        <p:attrNameLst>
                                          <p:attrName>ppt_x</p:attrName>
                                          <p:attrName>ppt_y</p:attrName>
                                        </p:attrNameLst>
                                      </p:cBhvr>
                                      <p:rCtr x="-40174" y="-11022"/>
                                    </p:animMotion>
                                  </p:childTnLst>
                                </p:cTn>
                              </p:par>
                            </p:childTnLst>
                          </p:cTn>
                        </p:par>
                        <p:par>
                          <p:cTn id="41" fill="hold">
                            <p:stCondLst>
                              <p:cond delay="1900"/>
                            </p:stCondLst>
                            <p:childTnLst>
                              <p:par>
                                <p:cTn id="42" presetID="22" presetClass="entr" presetSubtype="2" fill="hold" grpId="0" nodeType="afterEffect">
                                  <p:stCondLst>
                                    <p:cond delay="0"/>
                                  </p:stCondLst>
                                  <p:childTnLst>
                                    <p:set>
                                      <p:cBhvr>
                                        <p:cTn id="43" dur="1" fill="hold">
                                          <p:stCondLst>
                                            <p:cond delay="0"/>
                                          </p:stCondLst>
                                        </p:cTn>
                                        <p:tgtEl>
                                          <p:spTgt spid="4"/>
                                        </p:tgtEl>
                                        <p:attrNameLst>
                                          <p:attrName>style.visibility</p:attrName>
                                        </p:attrNameLst>
                                      </p:cBhvr>
                                      <p:to>
                                        <p:strVal val="visible"/>
                                      </p:to>
                                    </p:set>
                                    <p:animEffect transition="in" filter="wipe(right)">
                                      <p:cBhvr>
                                        <p:cTn id="44" dur="250"/>
                                        <p:tgtEl>
                                          <p:spTgt spid="4"/>
                                        </p:tgtEl>
                                      </p:cBhvr>
                                    </p:animEffect>
                                  </p:childTnLst>
                                </p:cTn>
                              </p:par>
                            </p:childTnLst>
                          </p:cTn>
                        </p:par>
                        <p:par>
                          <p:cTn id="45" fill="hold">
                            <p:stCondLst>
                              <p:cond delay="2150"/>
                            </p:stCondLst>
                            <p:childTnLst>
                              <p:par>
                                <p:cTn id="46" presetID="14" presetClass="entr" presetSubtype="10" fill="hold" grpId="0" nodeType="afterEffect">
                                  <p:stCondLst>
                                    <p:cond delay="0"/>
                                  </p:stCondLst>
                                  <p:childTnLst>
                                    <p:set>
                                      <p:cBhvr>
                                        <p:cTn id="47" dur="1" fill="hold">
                                          <p:stCondLst>
                                            <p:cond delay="0"/>
                                          </p:stCondLst>
                                        </p:cTn>
                                        <p:tgtEl>
                                          <p:spTgt spid="5"/>
                                        </p:tgtEl>
                                        <p:attrNameLst>
                                          <p:attrName>style.visibility</p:attrName>
                                        </p:attrNameLst>
                                      </p:cBhvr>
                                      <p:to>
                                        <p:strVal val="visible"/>
                                      </p:to>
                                    </p:set>
                                    <p:animEffect transition="in" filter="randombar(horizontal)">
                                      <p:cBhvr>
                                        <p:cTn id="48" dur="1000"/>
                                        <p:tgtEl>
                                          <p:spTgt spid="5"/>
                                        </p:tgtEl>
                                      </p:cBhvr>
                                    </p:animEffect>
                                  </p:childTnLst>
                                </p:cTn>
                              </p:par>
                            </p:childTnLst>
                          </p:cTn>
                        </p:par>
                        <p:par>
                          <p:cTn id="49" fill="hold">
                            <p:stCondLst>
                              <p:cond delay="3150"/>
                            </p:stCondLst>
                            <p:childTnLst>
                              <p:par>
                                <p:cTn id="50" presetID="53" presetClass="entr" presetSubtype="16" fill="hold" nodeType="afterEffect">
                                  <p:stCondLst>
                                    <p:cond delay="0"/>
                                  </p:stCondLst>
                                  <p:childTnLst>
                                    <p:set>
                                      <p:cBhvr>
                                        <p:cTn id="51" dur="1" fill="hold">
                                          <p:stCondLst>
                                            <p:cond delay="0"/>
                                          </p:stCondLst>
                                        </p:cTn>
                                        <p:tgtEl>
                                          <p:spTgt spid="26"/>
                                        </p:tgtEl>
                                        <p:attrNameLst>
                                          <p:attrName>style.visibility</p:attrName>
                                        </p:attrNameLst>
                                      </p:cBhvr>
                                      <p:to>
                                        <p:strVal val="visible"/>
                                      </p:to>
                                    </p:set>
                                    <p:anim calcmode="lin" valueType="num">
                                      <p:cBhvr>
                                        <p:cTn id="52" dur="500" fill="hold"/>
                                        <p:tgtEl>
                                          <p:spTgt spid="26"/>
                                        </p:tgtEl>
                                        <p:attrNameLst>
                                          <p:attrName>ppt_w</p:attrName>
                                        </p:attrNameLst>
                                      </p:cBhvr>
                                      <p:tavLst>
                                        <p:tav tm="0">
                                          <p:val>
                                            <p:fltVal val="0"/>
                                          </p:val>
                                        </p:tav>
                                        <p:tav tm="100000">
                                          <p:val>
                                            <p:strVal val="#ppt_w"/>
                                          </p:val>
                                        </p:tav>
                                      </p:tavLst>
                                    </p:anim>
                                    <p:anim calcmode="lin" valueType="num">
                                      <p:cBhvr>
                                        <p:cTn id="53" dur="500" fill="hold"/>
                                        <p:tgtEl>
                                          <p:spTgt spid="26"/>
                                        </p:tgtEl>
                                        <p:attrNameLst>
                                          <p:attrName>ppt_h</p:attrName>
                                        </p:attrNameLst>
                                      </p:cBhvr>
                                      <p:tavLst>
                                        <p:tav tm="0">
                                          <p:val>
                                            <p:fltVal val="0"/>
                                          </p:val>
                                        </p:tav>
                                        <p:tav tm="100000">
                                          <p:val>
                                            <p:strVal val="#ppt_h"/>
                                          </p:val>
                                        </p:tav>
                                      </p:tavLst>
                                    </p:anim>
                                    <p:animEffect transition="in" filter="fade">
                                      <p:cBhvr>
                                        <p:cTn id="54"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p:bldP spid="9" grpId="0" animBg="1"/>
      <p:bldP spid="9" grpId="1" animBg="1"/>
      <p:bldP spid="9" grpId="2"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图片 17"/>
          <p:cNvPicPr>
            <a:picLocks noChangeAspect="1"/>
          </p:cNvPicPr>
          <p:nvPr/>
        </p:nvPicPr>
        <p:blipFill>
          <a:blip r:embed="rId2"/>
          <a:stretch>
            <a:fillRect/>
          </a:stretch>
        </p:blipFill>
        <p:spPr>
          <a:xfrm>
            <a:off x="0" y="0"/>
            <a:ext cx="9144000" cy="5145088"/>
          </a:xfrm>
          <a:prstGeom prst="rect">
            <a:avLst/>
          </a:prstGeom>
        </p:spPr>
      </p:pic>
      <p:sp>
        <p:nvSpPr>
          <p:cNvPr id="4" name="矩形 6"/>
          <p:cNvSpPr>
            <a:spLocks noChangeArrowheads="1"/>
          </p:cNvSpPr>
          <p:nvPr/>
        </p:nvSpPr>
        <p:spPr bwMode="auto">
          <a:xfrm>
            <a:off x="0" y="3114675"/>
            <a:ext cx="9144000" cy="2047875"/>
          </a:xfrm>
          <a:prstGeom prst="rect">
            <a:avLst/>
          </a:prstGeom>
          <a:solidFill>
            <a:srgbClr val="291618"/>
          </a:solidFill>
          <a:ln>
            <a:noFill/>
          </a:ln>
        </p:spPr>
        <p:txBody>
          <a:bodyPr lIns="68580" tIns="34290" rIns="68580" bIns="34290" anchor="ct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ctr" eaLnBrk="1" hangingPunct="1"/>
            <a:endParaRPr lang="zh-CN" altLang="en-US">
              <a:solidFill>
                <a:srgbClr val="FFFFFF"/>
              </a:solidFill>
            </a:endParaRPr>
          </a:p>
        </p:txBody>
      </p:sp>
      <p:sp>
        <p:nvSpPr>
          <p:cNvPr id="11" name="TextBox 20"/>
          <p:cNvSpPr txBox="1"/>
          <p:nvPr/>
        </p:nvSpPr>
        <p:spPr>
          <a:xfrm>
            <a:off x="2512782" y="3244010"/>
            <a:ext cx="4118435" cy="646331"/>
          </a:xfrm>
          <a:prstGeom prst="rect">
            <a:avLst/>
          </a:prstGeom>
          <a:noFill/>
        </p:spPr>
        <p:txBody>
          <a:bodyPr wrap="none" rtlCol="0">
            <a:spAutoFit/>
          </a:bodyPr>
          <a:lstStyle/>
          <a:p>
            <a:pPr marL="0" lvl="1"/>
            <a:r>
              <a:rPr lang="en-ID" altLang="zh-CN" sz="3600" b="1" spc="300" dirty="0" smtClean="0">
                <a:solidFill>
                  <a:schemeClr val="bg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TERIMA KASIH</a:t>
            </a:r>
            <a:endParaRPr lang="zh-CN" altLang="en-US" sz="3600" b="1" spc="300" dirty="0">
              <a:solidFill>
                <a:schemeClr val="bg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endParaRPr>
          </a:p>
        </p:txBody>
      </p:sp>
    </p:spTree>
  </p:cSld>
  <p:clrMapOvr>
    <a:masterClrMapping/>
  </p:clrMapOvr>
  <mc:AlternateContent xmlns:mc="http://schemas.openxmlformats.org/markup-compatibility/2006" xmlns:p14="http://schemas.microsoft.com/office/powerpoint/2010/main">
    <mc:Choice Requires="p14">
      <p:transition spd="slow" p14:dur="1500" advTm="0">
        <p:random/>
      </p:transition>
    </mc:Choice>
    <mc:Fallback xmlns="">
      <p:transition spd="slow" advTm="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par>
                                <p:cTn id="8" presetID="12" presetClass="entr" presetSubtype="8" fill="hold" grpId="0" nodeType="withEffect">
                                  <p:stCondLst>
                                    <p:cond delay="0"/>
                                  </p:stCondLst>
                                  <p:childTnLst>
                                    <p:set>
                                      <p:cBhvr>
                                        <p:cTn id="9" dur="1" fill="hold">
                                          <p:stCondLst>
                                            <p:cond delay="0"/>
                                          </p:stCondLst>
                                        </p:cTn>
                                        <p:tgtEl>
                                          <p:spTgt spid="11"/>
                                        </p:tgtEl>
                                        <p:attrNameLst>
                                          <p:attrName>style.visibility</p:attrName>
                                        </p:attrNameLst>
                                      </p:cBhvr>
                                      <p:to>
                                        <p:strVal val="visible"/>
                                      </p:to>
                                    </p:set>
                                    <p:anim calcmode="lin" valueType="num">
                                      <p:cBhvr additive="base">
                                        <p:cTn id="10" dur="500"/>
                                        <p:tgtEl>
                                          <p:spTgt spid="11"/>
                                        </p:tgtEl>
                                        <p:attrNameLst>
                                          <p:attrName>ppt_x</p:attrName>
                                        </p:attrNameLst>
                                      </p:cBhvr>
                                      <p:tavLst>
                                        <p:tav tm="0">
                                          <p:val>
                                            <p:strVal val="#ppt_x-#ppt_w*1.125000"/>
                                          </p:val>
                                        </p:tav>
                                        <p:tav tm="100000">
                                          <p:val>
                                            <p:strVal val="#ppt_x"/>
                                          </p:val>
                                        </p:tav>
                                      </p:tavLst>
                                    </p:anim>
                                    <p:animEffect transition="in" filter="wipe(right)">
                                      <p:cBhvr>
                                        <p:cTn id="11"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11"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图片 6"/>
          <p:cNvPicPr>
            <a:picLocks noChangeAspect="1"/>
          </p:cNvPicPr>
          <p:nvPr/>
        </p:nvPicPr>
        <p:blipFill>
          <a:blip r:embed="rId2" cstate="screen"/>
          <a:stretch>
            <a:fillRect/>
          </a:stretch>
        </p:blipFill>
        <p:spPr>
          <a:xfrm>
            <a:off x="8502624" y="104524"/>
            <a:ext cx="504825" cy="504825"/>
          </a:xfrm>
          <a:prstGeom prst="rect">
            <a:avLst/>
          </a:prstGeom>
        </p:spPr>
      </p:pic>
      <p:sp>
        <p:nvSpPr>
          <p:cNvPr id="8" name="矩形 7"/>
          <p:cNvSpPr/>
          <p:nvPr/>
        </p:nvSpPr>
        <p:spPr>
          <a:xfrm>
            <a:off x="1351" y="663538"/>
            <a:ext cx="9142649" cy="108012"/>
          </a:xfrm>
          <a:prstGeom prst="rect">
            <a:avLst/>
          </a:prstGeom>
          <a:solidFill>
            <a:srgbClr val="BFBFB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矩形 8"/>
          <p:cNvSpPr/>
          <p:nvPr/>
        </p:nvSpPr>
        <p:spPr>
          <a:xfrm>
            <a:off x="1351" y="663538"/>
            <a:ext cx="1399930" cy="108012"/>
          </a:xfrm>
          <a:prstGeom prst="rect">
            <a:avLst/>
          </a:prstGeom>
          <a:solidFill>
            <a:srgbClr val="29161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Oval 22"/>
          <p:cNvSpPr>
            <a:spLocks noChangeArrowheads="1"/>
          </p:cNvSpPr>
          <p:nvPr/>
        </p:nvSpPr>
        <p:spPr bwMode="auto">
          <a:xfrm>
            <a:off x="3571798" y="1212317"/>
            <a:ext cx="1024952" cy="1024292"/>
          </a:xfrm>
          <a:prstGeom prst="ellipse">
            <a:avLst/>
          </a:prstGeom>
          <a:solidFill>
            <a:srgbClr val="291618"/>
          </a:solidFill>
          <a:ln w="127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r>
              <a:rPr kumimoji="0" lang="en-ID" altLang="zh-CN" sz="700" b="1" i="0" u="none" strike="noStrike" kern="0" cap="none" spc="0" normalizeH="0" baseline="0" noProof="0" dirty="0" smtClean="0">
                <a:ln>
                  <a:noFill/>
                </a:ln>
                <a:solidFill>
                  <a:srgbClr val="FFFFFF"/>
                </a:solidFill>
                <a:effectLst/>
                <a:uLnTx/>
                <a:uFillTx/>
                <a:latin typeface="微软雅黑" panose="020B0503020204020204" pitchFamily="34" charset="-122"/>
                <a:ea typeface="微软雅黑" panose="020B0503020204020204" pitchFamily="34" charset="-122"/>
              </a:rPr>
              <a:t>KEBIJAKAN</a:t>
            </a:r>
            <a:endParaRPr kumimoji="0" lang="zh-CN" altLang="en-US" sz="700" b="1" i="0" u="none" strike="noStrike" kern="0" cap="none" spc="0" normalizeH="0" baseline="0" noProof="0" dirty="0" smtClean="0">
              <a:ln>
                <a:noFill/>
              </a:ln>
              <a:solidFill>
                <a:srgbClr val="FFFFFF"/>
              </a:solidFill>
              <a:effectLst/>
              <a:uLnTx/>
              <a:uFillTx/>
              <a:latin typeface="微软雅黑" panose="020B0503020204020204" pitchFamily="34" charset="-122"/>
              <a:ea typeface="微软雅黑" panose="020B0503020204020204" pitchFamily="34" charset="-122"/>
            </a:endParaRPr>
          </a:p>
        </p:txBody>
      </p:sp>
      <p:sp>
        <p:nvSpPr>
          <p:cNvPr id="11" name="Line 23"/>
          <p:cNvSpPr>
            <a:spLocks noChangeShapeType="1"/>
          </p:cNvSpPr>
          <p:nvPr/>
        </p:nvSpPr>
        <p:spPr bwMode="auto">
          <a:xfrm flipH="1">
            <a:off x="1083762" y="1725759"/>
            <a:ext cx="2488036" cy="0"/>
          </a:xfrm>
          <a:prstGeom prst="line">
            <a:avLst/>
          </a:prstGeom>
          <a:noFill/>
          <a:ln w="5" cap="flat">
            <a:solidFill>
              <a:srgbClr val="5F5F5F"/>
            </a:solidFill>
            <a:prstDash val="dash"/>
            <a:miter lim="800000"/>
            <a:headEnd type="none" w="med" len="med"/>
            <a:tailEnd type="arrow" w="med" len="med"/>
          </a:ln>
          <a:extLst>
            <a:ext uri="{909E8E84-426E-40DD-AFC4-6F175D3DCCD1}">
              <a14:hiddenFill xmlns:a14="http://schemas.microsoft.com/office/drawing/2010/main">
                <a:noFill/>
              </a14:hiddenFill>
            </a:ext>
          </a:extLst>
        </p:spPr>
        <p:txBody>
          <a:bodyPr vert="horz" wrap="square" lIns="75493" tIns="37746" rIns="75493" bIns="37746"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smtClean="0">
              <a:ln>
                <a:noFill/>
              </a:ln>
              <a:solidFill>
                <a:srgbClr val="E76194"/>
              </a:solidFill>
              <a:effectLst/>
              <a:uLnTx/>
              <a:uFillTx/>
              <a:latin typeface="微软雅黑" panose="020B0503020204020204" pitchFamily="34" charset="-122"/>
              <a:ea typeface="微软雅黑" panose="020B0503020204020204" pitchFamily="34" charset="-122"/>
            </a:endParaRPr>
          </a:p>
        </p:txBody>
      </p:sp>
      <p:sp>
        <p:nvSpPr>
          <p:cNvPr id="12" name="Freeform 27"/>
          <p:cNvSpPr/>
          <p:nvPr/>
        </p:nvSpPr>
        <p:spPr bwMode="auto">
          <a:xfrm>
            <a:off x="2905838" y="1806147"/>
            <a:ext cx="964195" cy="762465"/>
          </a:xfrm>
          <a:custGeom>
            <a:avLst/>
            <a:gdLst>
              <a:gd name="T0" fmla="*/ 172 w 223"/>
              <a:gd name="T1" fmla="*/ 172 h 190"/>
              <a:gd name="T2" fmla="*/ 50 w 223"/>
              <a:gd name="T3" fmla="*/ 122 h 190"/>
              <a:gd name="T4" fmla="*/ 0 w 223"/>
              <a:gd name="T5" fmla="*/ 0 h 190"/>
              <a:gd name="T6" fmla="*/ 22 w 223"/>
              <a:gd name="T7" fmla="*/ 0 h 190"/>
              <a:gd name="T8" fmla="*/ 66 w 223"/>
              <a:gd name="T9" fmla="*/ 106 h 190"/>
              <a:gd name="T10" fmla="*/ 172 w 223"/>
              <a:gd name="T11" fmla="*/ 150 h 190"/>
              <a:gd name="T12" fmla="*/ 172 w 223"/>
              <a:gd name="T13" fmla="*/ 132 h 190"/>
              <a:gd name="T14" fmla="*/ 223 w 223"/>
              <a:gd name="T15" fmla="*/ 163 h 190"/>
              <a:gd name="T16" fmla="*/ 172 w 223"/>
              <a:gd name="T17" fmla="*/ 190 h 190"/>
              <a:gd name="T18" fmla="*/ 172 w 223"/>
              <a:gd name="T19" fmla="*/ 172 h 1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23" h="190">
                <a:moveTo>
                  <a:pt x="172" y="172"/>
                </a:moveTo>
                <a:cubicBezTo>
                  <a:pt x="124" y="172"/>
                  <a:pt x="81" y="153"/>
                  <a:pt x="50" y="122"/>
                </a:cubicBezTo>
                <a:cubicBezTo>
                  <a:pt x="19" y="91"/>
                  <a:pt x="0" y="48"/>
                  <a:pt x="0" y="0"/>
                </a:cubicBezTo>
                <a:cubicBezTo>
                  <a:pt x="22" y="0"/>
                  <a:pt x="22" y="0"/>
                  <a:pt x="22" y="0"/>
                </a:cubicBezTo>
                <a:cubicBezTo>
                  <a:pt x="22" y="41"/>
                  <a:pt x="39" y="79"/>
                  <a:pt x="66" y="106"/>
                </a:cubicBezTo>
                <a:cubicBezTo>
                  <a:pt x="93" y="133"/>
                  <a:pt x="131" y="150"/>
                  <a:pt x="172" y="150"/>
                </a:cubicBezTo>
                <a:cubicBezTo>
                  <a:pt x="172" y="132"/>
                  <a:pt x="172" y="132"/>
                  <a:pt x="172" y="132"/>
                </a:cubicBezTo>
                <a:cubicBezTo>
                  <a:pt x="223" y="163"/>
                  <a:pt x="223" y="163"/>
                  <a:pt x="223" y="163"/>
                </a:cubicBezTo>
                <a:cubicBezTo>
                  <a:pt x="172" y="190"/>
                  <a:pt x="172" y="190"/>
                  <a:pt x="172" y="190"/>
                </a:cubicBezTo>
                <a:lnTo>
                  <a:pt x="172" y="172"/>
                </a:lnTo>
                <a:close/>
              </a:path>
            </a:pathLst>
          </a:custGeom>
          <a:solidFill>
            <a:srgbClr val="291618"/>
          </a:solidFill>
          <a:ln w="127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smtClean="0">
              <a:ln>
                <a:noFill/>
              </a:ln>
              <a:solidFill>
                <a:srgbClr val="5AB6DE"/>
              </a:solidFill>
              <a:effectLst/>
              <a:uLnTx/>
              <a:uFillTx/>
              <a:latin typeface="微软雅黑" panose="020B0503020204020204" pitchFamily="34" charset="-122"/>
              <a:ea typeface="微软雅黑" panose="020B0503020204020204" pitchFamily="34" charset="-122"/>
            </a:endParaRPr>
          </a:p>
        </p:txBody>
      </p:sp>
      <p:sp>
        <p:nvSpPr>
          <p:cNvPr id="13" name="Freeform 28"/>
          <p:cNvSpPr/>
          <p:nvPr/>
        </p:nvSpPr>
        <p:spPr bwMode="auto">
          <a:xfrm>
            <a:off x="2211265" y="1806147"/>
            <a:ext cx="1452696" cy="1215869"/>
          </a:xfrm>
          <a:custGeom>
            <a:avLst/>
            <a:gdLst>
              <a:gd name="T0" fmla="*/ 285 w 336"/>
              <a:gd name="T1" fmla="*/ 285 h 303"/>
              <a:gd name="T2" fmla="*/ 84 w 336"/>
              <a:gd name="T3" fmla="*/ 202 h 303"/>
              <a:gd name="T4" fmla="*/ 0 w 336"/>
              <a:gd name="T5" fmla="*/ 0 h 303"/>
              <a:gd name="T6" fmla="*/ 23 w 336"/>
              <a:gd name="T7" fmla="*/ 0 h 303"/>
              <a:gd name="T8" fmla="*/ 100 w 336"/>
              <a:gd name="T9" fmla="*/ 186 h 303"/>
              <a:gd name="T10" fmla="*/ 285 w 336"/>
              <a:gd name="T11" fmla="*/ 262 h 303"/>
              <a:gd name="T12" fmla="*/ 285 w 336"/>
              <a:gd name="T13" fmla="*/ 245 h 303"/>
              <a:gd name="T14" fmla="*/ 336 w 336"/>
              <a:gd name="T15" fmla="*/ 275 h 303"/>
              <a:gd name="T16" fmla="*/ 285 w 336"/>
              <a:gd name="T17" fmla="*/ 303 h 303"/>
              <a:gd name="T18" fmla="*/ 285 w 336"/>
              <a:gd name="T19" fmla="*/ 285 h 3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36" h="303">
                <a:moveTo>
                  <a:pt x="285" y="285"/>
                </a:moveTo>
                <a:cubicBezTo>
                  <a:pt x="206" y="285"/>
                  <a:pt x="135" y="253"/>
                  <a:pt x="84" y="202"/>
                </a:cubicBezTo>
                <a:cubicBezTo>
                  <a:pt x="32" y="150"/>
                  <a:pt x="0" y="79"/>
                  <a:pt x="0" y="0"/>
                </a:cubicBezTo>
                <a:cubicBezTo>
                  <a:pt x="23" y="0"/>
                  <a:pt x="23" y="0"/>
                  <a:pt x="23" y="0"/>
                </a:cubicBezTo>
                <a:cubicBezTo>
                  <a:pt x="23" y="72"/>
                  <a:pt x="52" y="138"/>
                  <a:pt x="100" y="186"/>
                </a:cubicBezTo>
                <a:cubicBezTo>
                  <a:pt x="147" y="233"/>
                  <a:pt x="213" y="262"/>
                  <a:pt x="285" y="262"/>
                </a:cubicBezTo>
                <a:cubicBezTo>
                  <a:pt x="285" y="245"/>
                  <a:pt x="285" y="245"/>
                  <a:pt x="285" y="245"/>
                </a:cubicBezTo>
                <a:cubicBezTo>
                  <a:pt x="336" y="275"/>
                  <a:pt x="336" y="275"/>
                  <a:pt x="336" y="275"/>
                </a:cubicBezTo>
                <a:cubicBezTo>
                  <a:pt x="285" y="303"/>
                  <a:pt x="285" y="303"/>
                  <a:pt x="285" y="303"/>
                </a:cubicBezTo>
                <a:lnTo>
                  <a:pt x="285" y="285"/>
                </a:lnTo>
                <a:close/>
              </a:path>
            </a:pathLst>
          </a:custGeom>
          <a:solidFill>
            <a:srgbClr val="291618"/>
          </a:solidFill>
          <a:ln w="127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smtClean="0">
              <a:ln>
                <a:noFill/>
              </a:ln>
              <a:solidFill>
                <a:srgbClr val="5AB6DE"/>
              </a:solidFill>
              <a:effectLst/>
              <a:uLnTx/>
              <a:uFillTx/>
              <a:latin typeface="微软雅黑" panose="020B0503020204020204" pitchFamily="34" charset="-122"/>
              <a:ea typeface="微软雅黑" panose="020B0503020204020204" pitchFamily="34" charset="-122"/>
            </a:endParaRPr>
          </a:p>
        </p:txBody>
      </p:sp>
      <p:sp>
        <p:nvSpPr>
          <p:cNvPr id="14" name="Freeform 29"/>
          <p:cNvSpPr/>
          <p:nvPr/>
        </p:nvSpPr>
        <p:spPr bwMode="auto">
          <a:xfrm>
            <a:off x="1533379" y="1779721"/>
            <a:ext cx="1926560" cy="1657385"/>
          </a:xfrm>
          <a:custGeom>
            <a:avLst/>
            <a:gdLst>
              <a:gd name="T0" fmla="*/ 395 w 446"/>
              <a:gd name="T1" fmla="*/ 395 h 413"/>
              <a:gd name="T2" fmla="*/ 116 w 446"/>
              <a:gd name="T3" fmla="*/ 279 h 413"/>
              <a:gd name="T4" fmla="*/ 0 w 446"/>
              <a:gd name="T5" fmla="*/ 0 h 413"/>
              <a:gd name="T6" fmla="*/ 23 w 446"/>
              <a:gd name="T7" fmla="*/ 0 h 413"/>
              <a:gd name="T8" fmla="*/ 132 w 446"/>
              <a:gd name="T9" fmla="*/ 263 h 413"/>
              <a:gd name="T10" fmla="*/ 395 w 446"/>
              <a:gd name="T11" fmla="*/ 373 h 413"/>
              <a:gd name="T12" fmla="*/ 395 w 446"/>
              <a:gd name="T13" fmla="*/ 355 h 413"/>
              <a:gd name="T14" fmla="*/ 446 w 446"/>
              <a:gd name="T15" fmla="*/ 385 h 413"/>
              <a:gd name="T16" fmla="*/ 395 w 446"/>
              <a:gd name="T17" fmla="*/ 413 h 413"/>
              <a:gd name="T18" fmla="*/ 395 w 446"/>
              <a:gd name="T19" fmla="*/ 395 h 4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46" h="413">
                <a:moveTo>
                  <a:pt x="395" y="395"/>
                </a:moveTo>
                <a:cubicBezTo>
                  <a:pt x="286" y="395"/>
                  <a:pt x="187" y="351"/>
                  <a:pt x="116" y="279"/>
                </a:cubicBezTo>
                <a:cubicBezTo>
                  <a:pt x="44" y="208"/>
                  <a:pt x="0" y="109"/>
                  <a:pt x="0" y="0"/>
                </a:cubicBezTo>
                <a:cubicBezTo>
                  <a:pt x="23" y="0"/>
                  <a:pt x="23" y="0"/>
                  <a:pt x="23" y="0"/>
                </a:cubicBezTo>
                <a:cubicBezTo>
                  <a:pt x="23" y="103"/>
                  <a:pt x="64" y="196"/>
                  <a:pt x="132" y="263"/>
                </a:cubicBezTo>
                <a:cubicBezTo>
                  <a:pt x="199" y="331"/>
                  <a:pt x="292" y="372"/>
                  <a:pt x="395" y="373"/>
                </a:cubicBezTo>
                <a:cubicBezTo>
                  <a:pt x="395" y="355"/>
                  <a:pt x="395" y="355"/>
                  <a:pt x="395" y="355"/>
                </a:cubicBezTo>
                <a:cubicBezTo>
                  <a:pt x="446" y="385"/>
                  <a:pt x="446" y="385"/>
                  <a:pt x="446" y="385"/>
                </a:cubicBezTo>
                <a:cubicBezTo>
                  <a:pt x="395" y="413"/>
                  <a:pt x="395" y="413"/>
                  <a:pt x="395" y="413"/>
                </a:cubicBezTo>
                <a:lnTo>
                  <a:pt x="395" y="395"/>
                </a:lnTo>
                <a:close/>
              </a:path>
            </a:pathLst>
          </a:custGeom>
          <a:solidFill>
            <a:srgbClr val="291618"/>
          </a:solidFill>
          <a:ln w="127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smtClean="0">
              <a:ln>
                <a:noFill/>
              </a:ln>
              <a:solidFill>
                <a:srgbClr val="5AB6DE"/>
              </a:solidFill>
              <a:effectLst/>
              <a:uLnTx/>
              <a:uFillTx/>
              <a:latin typeface="微软雅黑" panose="020B0503020204020204" pitchFamily="34" charset="-122"/>
              <a:ea typeface="微软雅黑" panose="020B0503020204020204" pitchFamily="34" charset="-122"/>
            </a:endParaRPr>
          </a:p>
        </p:txBody>
      </p:sp>
      <p:sp>
        <p:nvSpPr>
          <p:cNvPr id="15" name="矩形 14"/>
          <p:cNvSpPr/>
          <p:nvPr/>
        </p:nvSpPr>
        <p:spPr>
          <a:xfrm>
            <a:off x="3955878" y="2322391"/>
            <a:ext cx="4572000" cy="246221"/>
          </a:xfrm>
          <a:prstGeom prst="rect">
            <a:avLst/>
          </a:prstGeom>
          <a:ln>
            <a:noFill/>
          </a:ln>
        </p:spPr>
        <p:txBody>
          <a:bodyPr>
            <a:spAutoFit/>
          </a:bodyPr>
          <a:lstStyle/>
          <a:p>
            <a:r>
              <a:rPr lang="id-ID" sz="1000" dirty="0"/>
              <a:t>1. </a:t>
            </a:r>
            <a:r>
              <a:rPr lang="id-ID" sz="1000" i="1" dirty="0"/>
              <a:t>Government or polity, political wisdom or cunning,</a:t>
            </a:r>
            <a:endParaRPr lang="en-US" sz="1000" dirty="0"/>
          </a:p>
        </p:txBody>
      </p:sp>
      <p:sp>
        <p:nvSpPr>
          <p:cNvPr id="16" name="矩形 15"/>
          <p:cNvSpPr/>
          <p:nvPr/>
        </p:nvSpPr>
        <p:spPr>
          <a:xfrm>
            <a:off x="3731597" y="2762332"/>
            <a:ext cx="4572000" cy="400110"/>
          </a:xfrm>
          <a:prstGeom prst="rect">
            <a:avLst/>
          </a:prstGeom>
          <a:ln>
            <a:noFill/>
          </a:ln>
        </p:spPr>
        <p:txBody>
          <a:bodyPr>
            <a:spAutoFit/>
          </a:bodyPr>
          <a:lstStyle/>
          <a:p>
            <a:r>
              <a:rPr lang="id-ID" sz="1000" dirty="0"/>
              <a:t>2. </a:t>
            </a:r>
            <a:r>
              <a:rPr lang="id-ID" sz="1000" i="1" dirty="0"/>
              <a:t>Wise, expedient or prudent conduct or management, conduct or</a:t>
            </a:r>
            <a:endParaRPr lang="en-US" sz="1000" dirty="0"/>
          </a:p>
          <a:p>
            <a:r>
              <a:rPr lang="id-ID" sz="1000" i="1" dirty="0"/>
              <a:t>     management,</a:t>
            </a:r>
            <a:endParaRPr lang="en-US" sz="1000" dirty="0"/>
          </a:p>
        </p:txBody>
      </p:sp>
      <p:sp>
        <p:nvSpPr>
          <p:cNvPr id="17" name="矩形 16"/>
          <p:cNvSpPr/>
          <p:nvPr/>
        </p:nvSpPr>
        <p:spPr>
          <a:xfrm>
            <a:off x="3523452" y="3162442"/>
            <a:ext cx="4572000" cy="400110"/>
          </a:xfrm>
          <a:prstGeom prst="rect">
            <a:avLst/>
          </a:prstGeom>
          <a:ln>
            <a:noFill/>
          </a:ln>
        </p:spPr>
        <p:txBody>
          <a:bodyPr>
            <a:spAutoFit/>
          </a:bodyPr>
          <a:lstStyle/>
          <a:p>
            <a:r>
              <a:rPr lang="id-ID" sz="1000" dirty="0"/>
              <a:t>3. .</a:t>
            </a:r>
            <a:r>
              <a:rPr lang="id-ID" sz="1000" i="1" dirty="0"/>
              <a:t>A principle, plan, or couse of action, as pursued by a government, organization, individual, etc. (foreign policy</a:t>
            </a:r>
            <a:r>
              <a:rPr lang="id-ID" sz="1000" dirty="0"/>
              <a:t>).</a:t>
            </a:r>
            <a:endParaRPr lang="en-US" sz="1000" dirty="0"/>
          </a:p>
        </p:txBody>
      </p:sp>
      <p:sp>
        <p:nvSpPr>
          <p:cNvPr id="18" name="Freeform 24"/>
          <p:cNvSpPr>
            <a:spLocks noEditPoints="1"/>
          </p:cNvSpPr>
          <p:nvPr/>
        </p:nvSpPr>
        <p:spPr bwMode="auto">
          <a:xfrm>
            <a:off x="2819993" y="1585731"/>
            <a:ext cx="288756" cy="287839"/>
          </a:xfrm>
          <a:custGeom>
            <a:avLst/>
            <a:gdLst>
              <a:gd name="T0" fmla="*/ 23 w 47"/>
              <a:gd name="T1" fmla="*/ 0 h 47"/>
              <a:gd name="T2" fmla="*/ 47 w 47"/>
              <a:gd name="T3" fmla="*/ 24 h 47"/>
              <a:gd name="T4" fmla="*/ 23 w 47"/>
              <a:gd name="T5" fmla="*/ 47 h 47"/>
              <a:gd name="T6" fmla="*/ 0 w 47"/>
              <a:gd name="T7" fmla="*/ 24 h 47"/>
              <a:gd name="T8" fmla="*/ 23 w 47"/>
              <a:gd name="T9" fmla="*/ 0 h 47"/>
              <a:gd name="T10" fmla="*/ 23 w 47"/>
              <a:gd name="T11" fmla="*/ 15 h 47"/>
              <a:gd name="T12" fmla="*/ 15 w 47"/>
              <a:gd name="T13" fmla="*/ 24 h 47"/>
              <a:gd name="T14" fmla="*/ 23 w 47"/>
              <a:gd name="T15" fmla="*/ 32 h 47"/>
              <a:gd name="T16" fmla="*/ 32 w 47"/>
              <a:gd name="T17" fmla="*/ 24 h 47"/>
              <a:gd name="T18" fmla="*/ 23 w 47"/>
              <a:gd name="T19" fmla="*/ 15 h 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7" h="47">
                <a:moveTo>
                  <a:pt x="23" y="0"/>
                </a:moveTo>
                <a:cubicBezTo>
                  <a:pt x="36" y="0"/>
                  <a:pt x="47" y="11"/>
                  <a:pt x="47" y="24"/>
                </a:cubicBezTo>
                <a:cubicBezTo>
                  <a:pt x="47" y="37"/>
                  <a:pt x="36" y="47"/>
                  <a:pt x="23" y="47"/>
                </a:cubicBezTo>
                <a:cubicBezTo>
                  <a:pt x="10" y="47"/>
                  <a:pt x="0" y="37"/>
                  <a:pt x="0" y="24"/>
                </a:cubicBezTo>
                <a:cubicBezTo>
                  <a:pt x="0" y="11"/>
                  <a:pt x="10" y="0"/>
                  <a:pt x="23" y="0"/>
                </a:cubicBezTo>
                <a:close/>
                <a:moveTo>
                  <a:pt x="23" y="15"/>
                </a:moveTo>
                <a:cubicBezTo>
                  <a:pt x="19" y="15"/>
                  <a:pt x="15" y="19"/>
                  <a:pt x="15" y="24"/>
                </a:cubicBezTo>
                <a:cubicBezTo>
                  <a:pt x="15" y="28"/>
                  <a:pt x="19" y="32"/>
                  <a:pt x="23" y="32"/>
                </a:cubicBezTo>
                <a:cubicBezTo>
                  <a:pt x="28" y="32"/>
                  <a:pt x="32" y="28"/>
                  <a:pt x="32" y="24"/>
                </a:cubicBezTo>
                <a:cubicBezTo>
                  <a:pt x="32" y="19"/>
                  <a:pt x="28" y="15"/>
                  <a:pt x="23" y="15"/>
                </a:cubicBezTo>
                <a:close/>
              </a:path>
            </a:pathLst>
          </a:custGeom>
          <a:solidFill>
            <a:srgbClr val="291618"/>
          </a:solidFill>
          <a:ln w="127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smtClean="0">
              <a:ln>
                <a:noFill/>
              </a:ln>
              <a:solidFill>
                <a:srgbClr val="5AB6DE"/>
              </a:solidFill>
              <a:effectLst/>
              <a:uLnTx/>
              <a:uFillTx/>
              <a:latin typeface="微软雅黑" panose="020B0503020204020204" pitchFamily="34" charset="-122"/>
              <a:ea typeface="微软雅黑" panose="020B0503020204020204" pitchFamily="34" charset="-122"/>
            </a:endParaRPr>
          </a:p>
        </p:txBody>
      </p:sp>
      <p:sp>
        <p:nvSpPr>
          <p:cNvPr id="19" name="Freeform 25"/>
          <p:cNvSpPr>
            <a:spLocks noEditPoints="1"/>
          </p:cNvSpPr>
          <p:nvPr/>
        </p:nvSpPr>
        <p:spPr bwMode="auto">
          <a:xfrm>
            <a:off x="2143629" y="1585731"/>
            <a:ext cx="291357" cy="287839"/>
          </a:xfrm>
          <a:custGeom>
            <a:avLst/>
            <a:gdLst>
              <a:gd name="T0" fmla="*/ 24 w 47"/>
              <a:gd name="T1" fmla="*/ 0 h 47"/>
              <a:gd name="T2" fmla="*/ 47 w 47"/>
              <a:gd name="T3" fmla="*/ 24 h 47"/>
              <a:gd name="T4" fmla="*/ 24 w 47"/>
              <a:gd name="T5" fmla="*/ 47 h 47"/>
              <a:gd name="T6" fmla="*/ 0 w 47"/>
              <a:gd name="T7" fmla="*/ 24 h 47"/>
              <a:gd name="T8" fmla="*/ 24 w 47"/>
              <a:gd name="T9" fmla="*/ 0 h 47"/>
              <a:gd name="T10" fmla="*/ 24 w 47"/>
              <a:gd name="T11" fmla="*/ 15 h 47"/>
              <a:gd name="T12" fmla="*/ 15 w 47"/>
              <a:gd name="T13" fmla="*/ 24 h 47"/>
              <a:gd name="T14" fmla="*/ 24 w 47"/>
              <a:gd name="T15" fmla="*/ 32 h 47"/>
              <a:gd name="T16" fmla="*/ 32 w 47"/>
              <a:gd name="T17" fmla="*/ 24 h 47"/>
              <a:gd name="T18" fmla="*/ 24 w 47"/>
              <a:gd name="T19" fmla="*/ 15 h 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7" h="47">
                <a:moveTo>
                  <a:pt x="24" y="0"/>
                </a:moveTo>
                <a:cubicBezTo>
                  <a:pt x="37" y="0"/>
                  <a:pt x="47" y="11"/>
                  <a:pt x="47" y="24"/>
                </a:cubicBezTo>
                <a:cubicBezTo>
                  <a:pt x="47" y="37"/>
                  <a:pt x="37" y="47"/>
                  <a:pt x="24" y="47"/>
                </a:cubicBezTo>
                <a:cubicBezTo>
                  <a:pt x="11" y="47"/>
                  <a:pt x="0" y="37"/>
                  <a:pt x="0" y="24"/>
                </a:cubicBezTo>
                <a:cubicBezTo>
                  <a:pt x="0" y="11"/>
                  <a:pt x="11" y="0"/>
                  <a:pt x="24" y="0"/>
                </a:cubicBezTo>
                <a:close/>
                <a:moveTo>
                  <a:pt x="24" y="15"/>
                </a:moveTo>
                <a:cubicBezTo>
                  <a:pt x="19" y="15"/>
                  <a:pt x="15" y="19"/>
                  <a:pt x="15" y="24"/>
                </a:cubicBezTo>
                <a:cubicBezTo>
                  <a:pt x="15" y="28"/>
                  <a:pt x="19" y="32"/>
                  <a:pt x="24" y="32"/>
                </a:cubicBezTo>
                <a:cubicBezTo>
                  <a:pt x="28" y="32"/>
                  <a:pt x="32" y="28"/>
                  <a:pt x="32" y="24"/>
                </a:cubicBezTo>
                <a:cubicBezTo>
                  <a:pt x="32" y="19"/>
                  <a:pt x="28" y="15"/>
                  <a:pt x="24" y="15"/>
                </a:cubicBezTo>
                <a:close/>
              </a:path>
            </a:pathLst>
          </a:custGeom>
          <a:solidFill>
            <a:srgbClr val="291618"/>
          </a:solidFill>
          <a:ln w="127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smtClean="0">
              <a:ln>
                <a:noFill/>
              </a:ln>
              <a:solidFill>
                <a:srgbClr val="5AB6DE"/>
              </a:solidFill>
              <a:effectLst/>
              <a:uLnTx/>
              <a:uFillTx/>
              <a:latin typeface="微软雅黑" panose="020B0503020204020204" pitchFamily="34" charset="-122"/>
              <a:ea typeface="微软雅黑" panose="020B0503020204020204" pitchFamily="34" charset="-122"/>
            </a:endParaRPr>
          </a:p>
        </p:txBody>
      </p:sp>
      <p:sp>
        <p:nvSpPr>
          <p:cNvPr id="20" name="Freeform 26"/>
          <p:cNvSpPr>
            <a:spLocks noEditPoints="1"/>
          </p:cNvSpPr>
          <p:nvPr/>
        </p:nvSpPr>
        <p:spPr bwMode="auto">
          <a:xfrm>
            <a:off x="1469866" y="1585731"/>
            <a:ext cx="293958" cy="287839"/>
          </a:xfrm>
          <a:custGeom>
            <a:avLst/>
            <a:gdLst>
              <a:gd name="T0" fmla="*/ 24 w 48"/>
              <a:gd name="T1" fmla="*/ 0 h 47"/>
              <a:gd name="T2" fmla="*/ 48 w 48"/>
              <a:gd name="T3" fmla="*/ 24 h 47"/>
              <a:gd name="T4" fmla="*/ 24 w 48"/>
              <a:gd name="T5" fmla="*/ 47 h 47"/>
              <a:gd name="T6" fmla="*/ 0 w 48"/>
              <a:gd name="T7" fmla="*/ 24 h 47"/>
              <a:gd name="T8" fmla="*/ 24 w 48"/>
              <a:gd name="T9" fmla="*/ 0 h 47"/>
              <a:gd name="T10" fmla="*/ 24 w 48"/>
              <a:gd name="T11" fmla="*/ 15 h 47"/>
              <a:gd name="T12" fmla="*/ 15 w 48"/>
              <a:gd name="T13" fmla="*/ 24 h 47"/>
              <a:gd name="T14" fmla="*/ 24 w 48"/>
              <a:gd name="T15" fmla="*/ 32 h 47"/>
              <a:gd name="T16" fmla="*/ 32 w 48"/>
              <a:gd name="T17" fmla="*/ 24 h 47"/>
              <a:gd name="T18" fmla="*/ 24 w 48"/>
              <a:gd name="T19" fmla="*/ 15 h 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8" h="47">
                <a:moveTo>
                  <a:pt x="24" y="0"/>
                </a:moveTo>
                <a:cubicBezTo>
                  <a:pt x="37" y="0"/>
                  <a:pt x="48" y="11"/>
                  <a:pt x="48" y="24"/>
                </a:cubicBezTo>
                <a:cubicBezTo>
                  <a:pt x="48" y="37"/>
                  <a:pt x="37" y="47"/>
                  <a:pt x="24" y="47"/>
                </a:cubicBezTo>
                <a:cubicBezTo>
                  <a:pt x="11" y="47"/>
                  <a:pt x="0" y="37"/>
                  <a:pt x="0" y="24"/>
                </a:cubicBezTo>
                <a:cubicBezTo>
                  <a:pt x="0" y="11"/>
                  <a:pt x="11" y="0"/>
                  <a:pt x="24" y="0"/>
                </a:cubicBezTo>
                <a:close/>
                <a:moveTo>
                  <a:pt x="24" y="15"/>
                </a:moveTo>
                <a:cubicBezTo>
                  <a:pt x="19" y="15"/>
                  <a:pt x="15" y="19"/>
                  <a:pt x="15" y="24"/>
                </a:cubicBezTo>
                <a:cubicBezTo>
                  <a:pt x="15" y="28"/>
                  <a:pt x="19" y="32"/>
                  <a:pt x="24" y="32"/>
                </a:cubicBezTo>
                <a:cubicBezTo>
                  <a:pt x="29" y="32"/>
                  <a:pt x="32" y="28"/>
                  <a:pt x="32" y="24"/>
                </a:cubicBezTo>
                <a:cubicBezTo>
                  <a:pt x="32" y="19"/>
                  <a:pt x="29" y="15"/>
                  <a:pt x="24" y="15"/>
                </a:cubicBezTo>
                <a:close/>
              </a:path>
            </a:pathLst>
          </a:custGeom>
          <a:solidFill>
            <a:srgbClr val="291618"/>
          </a:solidFill>
          <a:ln w="127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smtClean="0">
              <a:ln>
                <a:noFill/>
              </a:ln>
              <a:solidFill>
                <a:srgbClr val="5AB6DE"/>
              </a:solidFill>
              <a:effectLst/>
              <a:uLnTx/>
              <a:uFillTx/>
              <a:latin typeface="微软雅黑" panose="020B0503020204020204" pitchFamily="34" charset="-122"/>
              <a:ea typeface="微软雅黑" panose="020B0503020204020204" pitchFamily="34" charset="-122"/>
            </a:endParaRPr>
          </a:p>
        </p:txBody>
      </p:sp>
      <p:pic>
        <p:nvPicPr>
          <p:cNvPr id="21" name="Picture 2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29681" y="56311"/>
            <a:ext cx="1143270" cy="537213"/>
          </a:xfrm>
          <a:prstGeom prst="rect">
            <a:avLst/>
          </a:prstGeom>
        </p:spPr>
      </p:pic>
      <p:sp>
        <p:nvSpPr>
          <p:cNvPr id="22" name="矩形 14"/>
          <p:cNvSpPr/>
          <p:nvPr/>
        </p:nvSpPr>
        <p:spPr>
          <a:xfrm>
            <a:off x="4708610" y="1508252"/>
            <a:ext cx="4572000" cy="400110"/>
          </a:xfrm>
          <a:prstGeom prst="rect">
            <a:avLst/>
          </a:prstGeom>
          <a:ln>
            <a:noFill/>
          </a:ln>
        </p:spPr>
        <p:txBody>
          <a:bodyPr>
            <a:spAutoFit/>
          </a:bodyPr>
          <a:lstStyle/>
          <a:p>
            <a:r>
              <a:rPr lang="id-ID" sz="1000" dirty="0"/>
              <a:t>Kata “kebijakan/</a:t>
            </a:r>
            <a:r>
              <a:rPr lang="id-ID" sz="1000" i="1" dirty="0"/>
              <a:t>policy</a:t>
            </a:r>
            <a:r>
              <a:rPr lang="id-ID" sz="1000" dirty="0"/>
              <a:t>” dalam </a:t>
            </a:r>
            <a:r>
              <a:rPr lang="id-ID" sz="1000" i="1" dirty="0"/>
              <a:t>“Webster’s New World College</a:t>
            </a:r>
            <a:endParaRPr lang="en-US" sz="1000" dirty="0"/>
          </a:p>
          <a:p>
            <a:r>
              <a:rPr lang="id-ID" sz="1000" i="1" dirty="0"/>
              <a:t>Dictionary” </a:t>
            </a:r>
            <a:r>
              <a:rPr lang="id-ID" sz="1000" dirty="0"/>
              <a:t>sebagaimana terumuskan di bawah ini, berkaitan dengan:</a:t>
            </a:r>
            <a:endParaRPr lang="en-US" sz="1000" dirty="0"/>
          </a:p>
        </p:txBody>
      </p:sp>
      <p:sp>
        <p:nvSpPr>
          <p:cNvPr id="23" name="矩形 16"/>
          <p:cNvSpPr/>
          <p:nvPr/>
        </p:nvSpPr>
        <p:spPr>
          <a:xfrm>
            <a:off x="635342" y="3756272"/>
            <a:ext cx="8028760" cy="769441"/>
          </a:xfrm>
          <a:prstGeom prst="rect">
            <a:avLst/>
          </a:prstGeom>
          <a:ln>
            <a:noFill/>
          </a:ln>
        </p:spPr>
        <p:txBody>
          <a:bodyPr wrap="square">
            <a:spAutoFit/>
          </a:bodyPr>
          <a:lstStyle/>
          <a:p>
            <a:r>
              <a:rPr lang="id-ID" sz="1100" dirty="0"/>
              <a:t>Dapat dipahami bahwa ruang lingkup kebijakan/policy mencakup,</a:t>
            </a:r>
            <a:endParaRPr lang="en-US" sz="1100" dirty="0"/>
          </a:p>
          <a:p>
            <a:pPr marL="228600" indent="-228600">
              <a:buFont typeface="+mj-lt"/>
              <a:buAutoNum type="arabicPeriod"/>
            </a:pPr>
            <a:r>
              <a:rPr lang="id-ID" sz="1100" dirty="0" smtClean="0"/>
              <a:t>Pemerintah </a:t>
            </a:r>
            <a:r>
              <a:rPr lang="id-ID" sz="1100" dirty="0"/>
              <a:t>atau pemerintahan, kebijaksanaan politik atau kecerdikan, </a:t>
            </a:r>
            <a:endParaRPr lang="en-ID" sz="1100" dirty="0"/>
          </a:p>
          <a:p>
            <a:pPr marL="228600" indent="-228600">
              <a:buFont typeface="+mj-lt"/>
              <a:buAutoNum type="arabicPeriod"/>
            </a:pPr>
            <a:r>
              <a:rPr lang="id-ID" sz="1100" dirty="0" smtClean="0"/>
              <a:t>Bijaksana</a:t>
            </a:r>
            <a:r>
              <a:rPr lang="id-ID" sz="1100" dirty="0"/>
              <a:t>, atau perilaku bijaksana atau </a:t>
            </a:r>
            <a:r>
              <a:rPr lang="id-ID" sz="1100" dirty="0" smtClean="0"/>
              <a:t>manajemen</a:t>
            </a:r>
            <a:endParaRPr lang="en-US" sz="1100" dirty="0"/>
          </a:p>
          <a:p>
            <a:pPr marL="228600" indent="-228600">
              <a:buFont typeface="+mj-lt"/>
              <a:buAutoNum type="arabicPeriod"/>
            </a:pPr>
            <a:r>
              <a:rPr lang="id-ID" sz="1100" dirty="0" smtClean="0"/>
              <a:t>Sebuah </a:t>
            </a:r>
            <a:r>
              <a:rPr lang="id-ID" sz="1100" dirty="0"/>
              <a:t>prinsip,rencana, atau penyebab terjadinya tindakan oleh individu atau </a:t>
            </a:r>
            <a:r>
              <a:rPr lang="id-ID" sz="1100" dirty="0" smtClean="0"/>
              <a:t>organisasi</a:t>
            </a:r>
            <a:r>
              <a:rPr lang="en-US" sz="1100" dirty="0"/>
              <a:t> </a:t>
            </a:r>
            <a:r>
              <a:rPr lang="id-ID" sz="1100" dirty="0" smtClean="0"/>
              <a:t>pemerintah </a:t>
            </a:r>
            <a:r>
              <a:rPr lang="id-ID" sz="1100" dirty="0"/>
              <a:t>seperti kebijakan luar negeri.</a:t>
            </a:r>
            <a:endParaRPr lang="en-US" sz="1100" dirty="0"/>
          </a:p>
        </p:txBody>
      </p:sp>
    </p:spTree>
  </p:cSld>
  <p:clrMapOvr>
    <a:masterClrMapping/>
  </p:clrMapOvr>
  <mc:AlternateContent xmlns:mc="http://schemas.openxmlformats.org/markup-compatibility/2006" xmlns:p14="http://schemas.microsoft.com/office/powerpoint/2010/main">
    <mc:Choice Requires="p14">
      <p:transition spd="slow" p14:dur="1500" advTm="0">
        <p:random/>
      </p:transition>
    </mc:Choice>
    <mc:Fallback xmlns="">
      <p:transition spd="slow" advTm="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500" fill="hold"/>
                                        <p:tgtEl>
                                          <p:spTgt spid="7"/>
                                        </p:tgtEl>
                                        <p:attrNameLst>
                                          <p:attrName>ppt_w</p:attrName>
                                        </p:attrNameLst>
                                      </p:cBhvr>
                                      <p:tavLst>
                                        <p:tav tm="0">
                                          <p:val>
                                            <p:fltVal val="0"/>
                                          </p:val>
                                        </p:tav>
                                        <p:tav tm="100000">
                                          <p:val>
                                            <p:strVal val="#ppt_w"/>
                                          </p:val>
                                        </p:tav>
                                      </p:tavLst>
                                    </p:anim>
                                    <p:anim calcmode="lin" valueType="num">
                                      <p:cBhvr>
                                        <p:cTn id="8" dur="500" fill="hold"/>
                                        <p:tgtEl>
                                          <p:spTgt spid="7"/>
                                        </p:tgtEl>
                                        <p:attrNameLst>
                                          <p:attrName>ppt_h</p:attrName>
                                        </p:attrNameLst>
                                      </p:cBhvr>
                                      <p:tavLst>
                                        <p:tav tm="0">
                                          <p:val>
                                            <p:fltVal val="0"/>
                                          </p:val>
                                        </p:tav>
                                        <p:tav tm="100000">
                                          <p:val>
                                            <p:strVal val="#ppt_h"/>
                                          </p:val>
                                        </p:tav>
                                      </p:tavLst>
                                    </p:anim>
                                    <p:animEffect transition="in" filter="fade">
                                      <p:cBhvr>
                                        <p:cTn id="9" dur="500"/>
                                        <p:tgtEl>
                                          <p:spTgt spid="7"/>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10"/>
                                        </p:tgtEl>
                                        <p:attrNameLst>
                                          <p:attrName>style.visibility</p:attrName>
                                        </p:attrNameLst>
                                      </p:cBhvr>
                                      <p:to>
                                        <p:strVal val="visible"/>
                                      </p:to>
                                    </p:set>
                                    <p:anim calcmode="lin" valueType="num">
                                      <p:cBhvr>
                                        <p:cTn id="14" dur="500" fill="hold"/>
                                        <p:tgtEl>
                                          <p:spTgt spid="10"/>
                                        </p:tgtEl>
                                        <p:attrNameLst>
                                          <p:attrName>ppt_w</p:attrName>
                                        </p:attrNameLst>
                                      </p:cBhvr>
                                      <p:tavLst>
                                        <p:tav tm="0">
                                          <p:val>
                                            <p:fltVal val="0"/>
                                          </p:val>
                                        </p:tav>
                                        <p:tav tm="100000">
                                          <p:val>
                                            <p:strVal val="#ppt_w"/>
                                          </p:val>
                                        </p:tav>
                                      </p:tavLst>
                                    </p:anim>
                                    <p:anim calcmode="lin" valueType="num">
                                      <p:cBhvr>
                                        <p:cTn id="15" dur="500" fill="hold"/>
                                        <p:tgtEl>
                                          <p:spTgt spid="10"/>
                                        </p:tgtEl>
                                        <p:attrNameLst>
                                          <p:attrName>ppt_h</p:attrName>
                                        </p:attrNameLst>
                                      </p:cBhvr>
                                      <p:tavLst>
                                        <p:tav tm="0">
                                          <p:val>
                                            <p:fltVal val="0"/>
                                          </p:val>
                                        </p:tav>
                                        <p:tav tm="100000">
                                          <p:val>
                                            <p:strVal val="#ppt_h"/>
                                          </p:val>
                                        </p:tav>
                                      </p:tavLst>
                                    </p:anim>
                                    <p:animEffect transition="in" filter="fade">
                                      <p:cBhvr>
                                        <p:cTn id="16" dur="500"/>
                                        <p:tgtEl>
                                          <p:spTgt spid="10"/>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2" fill="hold" grpId="0" nodeType="clickEffect">
                                  <p:stCondLst>
                                    <p:cond delay="0"/>
                                  </p:stCondLst>
                                  <p:childTnLst>
                                    <p:set>
                                      <p:cBhvr>
                                        <p:cTn id="20" dur="1" fill="hold">
                                          <p:stCondLst>
                                            <p:cond delay="0"/>
                                          </p:stCondLst>
                                        </p:cTn>
                                        <p:tgtEl>
                                          <p:spTgt spid="11"/>
                                        </p:tgtEl>
                                        <p:attrNameLst>
                                          <p:attrName>style.visibility</p:attrName>
                                        </p:attrNameLst>
                                      </p:cBhvr>
                                      <p:to>
                                        <p:strVal val="visible"/>
                                      </p:to>
                                    </p:set>
                                    <p:animEffect transition="in" filter="wipe(right)">
                                      <p:cBhvr>
                                        <p:cTn id="21" dur="500"/>
                                        <p:tgtEl>
                                          <p:spTgt spid="11"/>
                                        </p:tgtEl>
                                      </p:cBhvr>
                                    </p:animEffect>
                                  </p:childTnLst>
                                </p:cTn>
                              </p:par>
                            </p:childTnLst>
                          </p:cTn>
                        </p:par>
                      </p:childTnLst>
                    </p:cTn>
                  </p:par>
                  <p:par>
                    <p:cTn id="22" fill="hold">
                      <p:stCondLst>
                        <p:cond delay="indefinite"/>
                      </p:stCondLst>
                      <p:childTnLst>
                        <p:par>
                          <p:cTn id="23" fill="hold">
                            <p:stCondLst>
                              <p:cond delay="0"/>
                            </p:stCondLst>
                            <p:childTnLst>
                              <p:par>
                                <p:cTn id="24" presetID="53" presetClass="entr" presetSubtype="16" fill="hold" grpId="0" nodeType="clickEffect">
                                  <p:stCondLst>
                                    <p:cond delay="0"/>
                                  </p:stCondLst>
                                  <p:childTnLst>
                                    <p:set>
                                      <p:cBhvr>
                                        <p:cTn id="25" dur="1" fill="hold">
                                          <p:stCondLst>
                                            <p:cond delay="0"/>
                                          </p:stCondLst>
                                        </p:cTn>
                                        <p:tgtEl>
                                          <p:spTgt spid="18"/>
                                        </p:tgtEl>
                                        <p:attrNameLst>
                                          <p:attrName>style.visibility</p:attrName>
                                        </p:attrNameLst>
                                      </p:cBhvr>
                                      <p:to>
                                        <p:strVal val="visible"/>
                                      </p:to>
                                    </p:set>
                                    <p:anim calcmode="lin" valueType="num">
                                      <p:cBhvr>
                                        <p:cTn id="26" dur="500" fill="hold"/>
                                        <p:tgtEl>
                                          <p:spTgt spid="18"/>
                                        </p:tgtEl>
                                        <p:attrNameLst>
                                          <p:attrName>ppt_w</p:attrName>
                                        </p:attrNameLst>
                                      </p:cBhvr>
                                      <p:tavLst>
                                        <p:tav tm="0">
                                          <p:val>
                                            <p:fltVal val="0"/>
                                          </p:val>
                                        </p:tav>
                                        <p:tav tm="100000">
                                          <p:val>
                                            <p:strVal val="#ppt_w"/>
                                          </p:val>
                                        </p:tav>
                                      </p:tavLst>
                                    </p:anim>
                                    <p:anim calcmode="lin" valueType="num">
                                      <p:cBhvr>
                                        <p:cTn id="27" dur="500" fill="hold"/>
                                        <p:tgtEl>
                                          <p:spTgt spid="18"/>
                                        </p:tgtEl>
                                        <p:attrNameLst>
                                          <p:attrName>ppt_h</p:attrName>
                                        </p:attrNameLst>
                                      </p:cBhvr>
                                      <p:tavLst>
                                        <p:tav tm="0">
                                          <p:val>
                                            <p:fltVal val="0"/>
                                          </p:val>
                                        </p:tav>
                                        <p:tav tm="100000">
                                          <p:val>
                                            <p:strVal val="#ppt_h"/>
                                          </p:val>
                                        </p:tav>
                                      </p:tavLst>
                                    </p:anim>
                                    <p:animEffect transition="in" filter="fade">
                                      <p:cBhvr>
                                        <p:cTn id="28" dur="500"/>
                                        <p:tgtEl>
                                          <p:spTgt spid="18"/>
                                        </p:tgtEl>
                                      </p:cBhvr>
                                    </p:animEffect>
                                  </p:childTnLst>
                                </p:cTn>
                              </p:par>
                              <p:par>
                                <p:cTn id="29" presetID="53" presetClass="entr" presetSubtype="16" fill="hold" grpId="0" nodeType="withEffect">
                                  <p:stCondLst>
                                    <p:cond delay="0"/>
                                  </p:stCondLst>
                                  <p:childTnLst>
                                    <p:set>
                                      <p:cBhvr>
                                        <p:cTn id="30" dur="1" fill="hold">
                                          <p:stCondLst>
                                            <p:cond delay="0"/>
                                          </p:stCondLst>
                                        </p:cTn>
                                        <p:tgtEl>
                                          <p:spTgt spid="19"/>
                                        </p:tgtEl>
                                        <p:attrNameLst>
                                          <p:attrName>style.visibility</p:attrName>
                                        </p:attrNameLst>
                                      </p:cBhvr>
                                      <p:to>
                                        <p:strVal val="visible"/>
                                      </p:to>
                                    </p:set>
                                    <p:anim calcmode="lin" valueType="num">
                                      <p:cBhvr>
                                        <p:cTn id="31" dur="500" fill="hold"/>
                                        <p:tgtEl>
                                          <p:spTgt spid="19"/>
                                        </p:tgtEl>
                                        <p:attrNameLst>
                                          <p:attrName>ppt_w</p:attrName>
                                        </p:attrNameLst>
                                      </p:cBhvr>
                                      <p:tavLst>
                                        <p:tav tm="0">
                                          <p:val>
                                            <p:fltVal val="0"/>
                                          </p:val>
                                        </p:tav>
                                        <p:tav tm="100000">
                                          <p:val>
                                            <p:strVal val="#ppt_w"/>
                                          </p:val>
                                        </p:tav>
                                      </p:tavLst>
                                    </p:anim>
                                    <p:anim calcmode="lin" valueType="num">
                                      <p:cBhvr>
                                        <p:cTn id="32" dur="500" fill="hold"/>
                                        <p:tgtEl>
                                          <p:spTgt spid="19"/>
                                        </p:tgtEl>
                                        <p:attrNameLst>
                                          <p:attrName>ppt_h</p:attrName>
                                        </p:attrNameLst>
                                      </p:cBhvr>
                                      <p:tavLst>
                                        <p:tav tm="0">
                                          <p:val>
                                            <p:fltVal val="0"/>
                                          </p:val>
                                        </p:tav>
                                        <p:tav tm="100000">
                                          <p:val>
                                            <p:strVal val="#ppt_h"/>
                                          </p:val>
                                        </p:tav>
                                      </p:tavLst>
                                    </p:anim>
                                    <p:animEffect transition="in" filter="fade">
                                      <p:cBhvr>
                                        <p:cTn id="33" dur="500"/>
                                        <p:tgtEl>
                                          <p:spTgt spid="19"/>
                                        </p:tgtEl>
                                      </p:cBhvr>
                                    </p:animEffect>
                                  </p:childTnLst>
                                </p:cTn>
                              </p:par>
                              <p:par>
                                <p:cTn id="34" presetID="53" presetClass="entr" presetSubtype="16" fill="hold" grpId="0" nodeType="withEffect">
                                  <p:stCondLst>
                                    <p:cond delay="0"/>
                                  </p:stCondLst>
                                  <p:childTnLst>
                                    <p:set>
                                      <p:cBhvr>
                                        <p:cTn id="35" dur="1" fill="hold">
                                          <p:stCondLst>
                                            <p:cond delay="0"/>
                                          </p:stCondLst>
                                        </p:cTn>
                                        <p:tgtEl>
                                          <p:spTgt spid="20"/>
                                        </p:tgtEl>
                                        <p:attrNameLst>
                                          <p:attrName>style.visibility</p:attrName>
                                        </p:attrNameLst>
                                      </p:cBhvr>
                                      <p:to>
                                        <p:strVal val="visible"/>
                                      </p:to>
                                    </p:set>
                                    <p:anim calcmode="lin" valueType="num">
                                      <p:cBhvr>
                                        <p:cTn id="36" dur="500" fill="hold"/>
                                        <p:tgtEl>
                                          <p:spTgt spid="20"/>
                                        </p:tgtEl>
                                        <p:attrNameLst>
                                          <p:attrName>ppt_w</p:attrName>
                                        </p:attrNameLst>
                                      </p:cBhvr>
                                      <p:tavLst>
                                        <p:tav tm="0">
                                          <p:val>
                                            <p:fltVal val="0"/>
                                          </p:val>
                                        </p:tav>
                                        <p:tav tm="100000">
                                          <p:val>
                                            <p:strVal val="#ppt_w"/>
                                          </p:val>
                                        </p:tav>
                                      </p:tavLst>
                                    </p:anim>
                                    <p:anim calcmode="lin" valueType="num">
                                      <p:cBhvr>
                                        <p:cTn id="37" dur="500" fill="hold"/>
                                        <p:tgtEl>
                                          <p:spTgt spid="20"/>
                                        </p:tgtEl>
                                        <p:attrNameLst>
                                          <p:attrName>ppt_h</p:attrName>
                                        </p:attrNameLst>
                                      </p:cBhvr>
                                      <p:tavLst>
                                        <p:tav tm="0">
                                          <p:val>
                                            <p:fltVal val="0"/>
                                          </p:val>
                                        </p:tav>
                                        <p:tav tm="100000">
                                          <p:val>
                                            <p:strVal val="#ppt_h"/>
                                          </p:val>
                                        </p:tav>
                                      </p:tavLst>
                                    </p:anim>
                                    <p:animEffect transition="in" filter="fade">
                                      <p:cBhvr>
                                        <p:cTn id="38" dur="500"/>
                                        <p:tgtEl>
                                          <p:spTgt spid="20"/>
                                        </p:tgtEl>
                                      </p:cBhvr>
                                    </p:animEffect>
                                  </p:childTnLst>
                                </p:cTn>
                              </p:par>
                            </p:childTnLst>
                          </p:cTn>
                        </p:par>
                      </p:childTnLst>
                    </p:cTn>
                  </p:par>
                  <p:par>
                    <p:cTn id="39" fill="hold">
                      <p:stCondLst>
                        <p:cond delay="indefinite"/>
                      </p:stCondLst>
                      <p:childTnLst>
                        <p:par>
                          <p:cTn id="40" fill="hold">
                            <p:stCondLst>
                              <p:cond delay="0"/>
                            </p:stCondLst>
                            <p:childTnLst>
                              <p:par>
                                <p:cTn id="41" presetID="22" presetClass="entr" presetSubtype="1" fill="hold" grpId="0" nodeType="clickEffect">
                                  <p:stCondLst>
                                    <p:cond delay="0"/>
                                  </p:stCondLst>
                                  <p:childTnLst>
                                    <p:set>
                                      <p:cBhvr>
                                        <p:cTn id="42" dur="1" fill="hold">
                                          <p:stCondLst>
                                            <p:cond delay="0"/>
                                          </p:stCondLst>
                                        </p:cTn>
                                        <p:tgtEl>
                                          <p:spTgt spid="12"/>
                                        </p:tgtEl>
                                        <p:attrNameLst>
                                          <p:attrName>style.visibility</p:attrName>
                                        </p:attrNameLst>
                                      </p:cBhvr>
                                      <p:to>
                                        <p:strVal val="visible"/>
                                      </p:to>
                                    </p:set>
                                    <p:animEffect transition="in" filter="wipe(up)">
                                      <p:cBhvr>
                                        <p:cTn id="43" dur="500"/>
                                        <p:tgtEl>
                                          <p:spTgt spid="12"/>
                                        </p:tgtEl>
                                      </p:cBhvr>
                                    </p:animEffect>
                                  </p:childTnLst>
                                </p:cTn>
                              </p:par>
                            </p:childTnLst>
                          </p:cTn>
                        </p:par>
                      </p:childTnLst>
                    </p:cTn>
                  </p:par>
                  <p:par>
                    <p:cTn id="44" fill="hold">
                      <p:stCondLst>
                        <p:cond delay="indefinite"/>
                      </p:stCondLst>
                      <p:childTnLst>
                        <p:par>
                          <p:cTn id="45" fill="hold">
                            <p:stCondLst>
                              <p:cond delay="0"/>
                            </p:stCondLst>
                            <p:childTnLst>
                              <p:par>
                                <p:cTn id="46" presetID="2" presetClass="entr" presetSubtype="2" fill="hold" grpId="0" nodeType="clickEffect">
                                  <p:stCondLst>
                                    <p:cond delay="0"/>
                                  </p:stCondLst>
                                  <p:childTnLst>
                                    <p:set>
                                      <p:cBhvr>
                                        <p:cTn id="47" dur="1" fill="hold">
                                          <p:stCondLst>
                                            <p:cond delay="0"/>
                                          </p:stCondLst>
                                        </p:cTn>
                                        <p:tgtEl>
                                          <p:spTgt spid="22"/>
                                        </p:tgtEl>
                                        <p:attrNameLst>
                                          <p:attrName>style.visibility</p:attrName>
                                        </p:attrNameLst>
                                      </p:cBhvr>
                                      <p:to>
                                        <p:strVal val="visible"/>
                                      </p:to>
                                    </p:set>
                                    <p:anim calcmode="lin" valueType="num">
                                      <p:cBhvr additive="base">
                                        <p:cTn id="48" dur="500" fill="hold"/>
                                        <p:tgtEl>
                                          <p:spTgt spid="22"/>
                                        </p:tgtEl>
                                        <p:attrNameLst>
                                          <p:attrName>ppt_x</p:attrName>
                                        </p:attrNameLst>
                                      </p:cBhvr>
                                      <p:tavLst>
                                        <p:tav tm="0">
                                          <p:val>
                                            <p:strVal val="1+#ppt_w/2"/>
                                          </p:val>
                                        </p:tav>
                                        <p:tav tm="100000">
                                          <p:val>
                                            <p:strVal val="#ppt_x"/>
                                          </p:val>
                                        </p:tav>
                                      </p:tavLst>
                                    </p:anim>
                                    <p:anim calcmode="lin" valueType="num">
                                      <p:cBhvr additive="base">
                                        <p:cTn id="49" dur="500" fill="hold"/>
                                        <p:tgtEl>
                                          <p:spTgt spid="22"/>
                                        </p:tgtEl>
                                        <p:attrNameLst>
                                          <p:attrName>ppt_y</p:attrName>
                                        </p:attrNameLst>
                                      </p:cBhvr>
                                      <p:tavLst>
                                        <p:tav tm="0">
                                          <p:val>
                                            <p:strVal val="#ppt_y"/>
                                          </p:val>
                                        </p:tav>
                                        <p:tav tm="100000">
                                          <p:val>
                                            <p:strVal val="#ppt_y"/>
                                          </p:val>
                                        </p:tav>
                                      </p:tavLst>
                                    </p:anim>
                                  </p:childTnLst>
                                </p:cTn>
                              </p:par>
                              <p:par>
                                <p:cTn id="50" presetID="22" presetClass="entr" presetSubtype="1" fill="hold" grpId="0" nodeType="withEffect">
                                  <p:stCondLst>
                                    <p:cond delay="0"/>
                                  </p:stCondLst>
                                  <p:childTnLst>
                                    <p:set>
                                      <p:cBhvr>
                                        <p:cTn id="51" dur="1" fill="hold">
                                          <p:stCondLst>
                                            <p:cond delay="0"/>
                                          </p:stCondLst>
                                        </p:cTn>
                                        <p:tgtEl>
                                          <p:spTgt spid="13"/>
                                        </p:tgtEl>
                                        <p:attrNameLst>
                                          <p:attrName>style.visibility</p:attrName>
                                        </p:attrNameLst>
                                      </p:cBhvr>
                                      <p:to>
                                        <p:strVal val="visible"/>
                                      </p:to>
                                    </p:set>
                                    <p:animEffect transition="in" filter="wipe(up)">
                                      <p:cBhvr>
                                        <p:cTn id="52" dur="500"/>
                                        <p:tgtEl>
                                          <p:spTgt spid="13"/>
                                        </p:tgtEl>
                                      </p:cBhvr>
                                    </p:animEffect>
                                  </p:childTnLst>
                                </p:cTn>
                              </p:par>
                              <p:par>
                                <p:cTn id="53" presetID="22" presetClass="entr" presetSubtype="1" fill="hold" grpId="0" nodeType="withEffect">
                                  <p:stCondLst>
                                    <p:cond delay="0"/>
                                  </p:stCondLst>
                                  <p:childTnLst>
                                    <p:set>
                                      <p:cBhvr>
                                        <p:cTn id="54" dur="1" fill="hold">
                                          <p:stCondLst>
                                            <p:cond delay="0"/>
                                          </p:stCondLst>
                                        </p:cTn>
                                        <p:tgtEl>
                                          <p:spTgt spid="14"/>
                                        </p:tgtEl>
                                        <p:attrNameLst>
                                          <p:attrName>style.visibility</p:attrName>
                                        </p:attrNameLst>
                                      </p:cBhvr>
                                      <p:to>
                                        <p:strVal val="visible"/>
                                      </p:to>
                                    </p:set>
                                    <p:animEffect transition="in" filter="wipe(up)">
                                      <p:cBhvr>
                                        <p:cTn id="55" dur="500"/>
                                        <p:tgtEl>
                                          <p:spTgt spid="14"/>
                                        </p:tgtEl>
                                      </p:cBhvr>
                                    </p:animEffect>
                                  </p:childTnLst>
                                </p:cTn>
                              </p:par>
                            </p:childTnLst>
                          </p:cTn>
                        </p:par>
                      </p:childTnLst>
                    </p:cTn>
                  </p:par>
                  <p:par>
                    <p:cTn id="56" fill="hold">
                      <p:stCondLst>
                        <p:cond delay="indefinite"/>
                      </p:stCondLst>
                      <p:childTnLst>
                        <p:par>
                          <p:cTn id="57" fill="hold">
                            <p:stCondLst>
                              <p:cond delay="0"/>
                            </p:stCondLst>
                            <p:childTnLst>
                              <p:par>
                                <p:cTn id="58" presetID="2" presetClass="entr" presetSubtype="2" fill="hold" grpId="0" nodeType="clickEffect">
                                  <p:stCondLst>
                                    <p:cond delay="0"/>
                                  </p:stCondLst>
                                  <p:childTnLst>
                                    <p:set>
                                      <p:cBhvr>
                                        <p:cTn id="59" dur="1" fill="hold">
                                          <p:stCondLst>
                                            <p:cond delay="0"/>
                                          </p:stCondLst>
                                        </p:cTn>
                                        <p:tgtEl>
                                          <p:spTgt spid="15"/>
                                        </p:tgtEl>
                                        <p:attrNameLst>
                                          <p:attrName>style.visibility</p:attrName>
                                        </p:attrNameLst>
                                      </p:cBhvr>
                                      <p:to>
                                        <p:strVal val="visible"/>
                                      </p:to>
                                    </p:set>
                                    <p:anim calcmode="lin" valueType="num">
                                      <p:cBhvr additive="base">
                                        <p:cTn id="60" dur="500" fill="hold"/>
                                        <p:tgtEl>
                                          <p:spTgt spid="15"/>
                                        </p:tgtEl>
                                        <p:attrNameLst>
                                          <p:attrName>ppt_x</p:attrName>
                                        </p:attrNameLst>
                                      </p:cBhvr>
                                      <p:tavLst>
                                        <p:tav tm="0">
                                          <p:val>
                                            <p:strVal val="1+#ppt_w/2"/>
                                          </p:val>
                                        </p:tav>
                                        <p:tav tm="100000">
                                          <p:val>
                                            <p:strVal val="#ppt_x"/>
                                          </p:val>
                                        </p:tav>
                                      </p:tavLst>
                                    </p:anim>
                                    <p:anim calcmode="lin" valueType="num">
                                      <p:cBhvr additive="base">
                                        <p:cTn id="61" dur="500" fill="hold"/>
                                        <p:tgtEl>
                                          <p:spTgt spid="15"/>
                                        </p:tgtEl>
                                        <p:attrNameLst>
                                          <p:attrName>ppt_y</p:attrName>
                                        </p:attrNameLst>
                                      </p:cBhvr>
                                      <p:tavLst>
                                        <p:tav tm="0">
                                          <p:val>
                                            <p:strVal val="#ppt_y"/>
                                          </p:val>
                                        </p:tav>
                                        <p:tav tm="100000">
                                          <p:val>
                                            <p:strVal val="#ppt_y"/>
                                          </p:val>
                                        </p:tav>
                                      </p:tavLst>
                                    </p:anim>
                                  </p:childTnLst>
                                </p:cTn>
                              </p:par>
                              <p:par>
                                <p:cTn id="62" presetID="2" presetClass="entr" presetSubtype="2" fill="hold" grpId="0" nodeType="withEffect">
                                  <p:stCondLst>
                                    <p:cond delay="0"/>
                                  </p:stCondLst>
                                  <p:childTnLst>
                                    <p:set>
                                      <p:cBhvr>
                                        <p:cTn id="63" dur="1" fill="hold">
                                          <p:stCondLst>
                                            <p:cond delay="0"/>
                                          </p:stCondLst>
                                        </p:cTn>
                                        <p:tgtEl>
                                          <p:spTgt spid="16"/>
                                        </p:tgtEl>
                                        <p:attrNameLst>
                                          <p:attrName>style.visibility</p:attrName>
                                        </p:attrNameLst>
                                      </p:cBhvr>
                                      <p:to>
                                        <p:strVal val="visible"/>
                                      </p:to>
                                    </p:set>
                                    <p:anim calcmode="lin" valueType="num">
                                      <p:cBhvr additive="base">
                                        <p:cTn id="64" dur="500" fill="hold"/>
                                        <p:tgtEl>
                                          <p:spTgt spid="16"/>
                                        </p:tgtEl>
                                        <p:attrNameLst>
                                          <p:attrName>ppt_x</p:attrName>
                                        </p:attrNameLst>
                                      </p:cBhvr>
                                      <p:tavLst>
                                        <p:tav tm="0">
                                          <p:val>
                                            <p:strVal val="1+#ppt_w/2"/>
                                          </p:val>
                                        </p:tav>
                                        <p:tav tm="100000">
                                          <p:val>
                                            <p:strVal val="#ppt_x"/>
                                          </p:val>
                                        </p:tav>
                                      </p:tavLst>
                                    </p:anim>
                                    <p:anim calcmode="lin" valueType="num">
                                      <p:cBhvr additive="base">
                                        <p:cTn id="65" dur="500" fill="hold"/>
                                        <p:tgtEl>
                                          <p:spTgt spid="16"/>
                                        </p:tgtEl>
                                        <p:attrNameLst>
                                          <p:attrName>ppt_y</p:attrName>
                                        </p:attrNameLst>
                                      </p:cBhvr>
                                      <p:tavLst>
                                        <p:tav tm="0">
                                          <p:val>
                                            <p:strVal val="#ppt_y"/>
                                          </p:val>
                                        </p:tav>
                                        <p:tav tm="100000">
                                          <p:val>
                                            <p:strVal val="#ppt_y"/>
                                          </p:val>
                                        </p:tav>
                                      </p:tavLst>
                                    </p:anim>
                                  </p:childTnLst>
                                </p:cTn>
                              </p:par>
                              <p:par>
                                <p:cTn id="66" presetID="2" presetClass="entr" presetSubtype="2" fill="hold" grpId="0" nodeType="withEffect">
                                  <p:stCondLst>
                                    <p:cond delay="0"/>
                                  </p:stCondLst>
                                  <p:childTnLst>
                                    <p:set>
                                      <p:cBhvr>
                                        <p:cTn id="67" dur="1" fill="hold">
                                          <p:stCondLst>
                                            <p:cond delay="0"/>
                                          </p:stCondLst>
                                        </p:cTn>
                                        <p:tgtEl>
                                          <p:spTgt spid="17"/>
                                        </p:tgtEl>
                                        <p:attrNameLst>
                                          <p:attrName>style.visibility</p:attrName>
                                        </p:attrNameLst>
                                      </p:cBhvr>
                                      <p:to>
                                        <p:strVal val="visible"/>
                                      </p:to>
                                    </p:set>
                                    <p:anim calcmode="lin" valueType="num">
                                      <p:cBhvr additive="base">
                                        <p:cTn id="68" dur="500" fill="hold"/>
                                        <p:tgtEl>
                                          <p:spTgt spid="17"/>
                                        </p:tgtEl>
                                        <p:attrNameLst>
                                          <p:attrName>ppt_x</p:attrName>
                                        </p:attrNameLst>
                                      </p:cBhvr>
                                      <p:tavLst>
                                        <p:tav tm="0">
                                          <p:val>
                                            <p:strVal val="1+#ppt_w/2"/>
                                          </p:val>
                                        </p:tav>
                                        <p:tav tm="100000">
                                          <p:val>
                                            <p:strVal val="#ppt_x"/>
                                          </p:val>
                                        </p:tav>
                                      </p:tavLst>
                                    </p:anim>
                                    <p:anim calcmode="lin" valueType="num">
                                      <p:cBhvr additive="base">
                                        <p:cTn id="69" dur="500" fill="hold"/>
                                        <p:tgtEl>
                                          <p:spTgt spid="17"/>
                                        </p:tgtEl>
                                        <p:attrNameLst>
                                          <p:attrName>ppt_y</p:attrName>
                                        </p:attrNameLst>
                                      </p:cBhvr>
                                      <p:tavLst>
                                        <p:tav tm="0">
                                          <p:val>
                                            <p:strVal val="#ppt_y"/>
                                          </p:val>
                                        </p:tav>
                                        <p:tav tm="100000">
                                          <p:val>
                                            <p:strVal val="#ppt_y"/>
                                          </p:val>
                                        </p:tav>
                                      </p:tavLst>
                                    </p:anim>
                                  </p:childTnLst>
                                </p:cTn>
                              </p:par>
                              <p:par>
                                <p:cTn id="70" presetID="2" presetClass="entr" presetSubtype="2" fill="hold" grpId="0" nodeType="withEffect">
                                  <p:stCondLst>
                                    <p:cond delay="0"/>
                                  </p:stCondLst>
                                  <p:childTnLst>
                                    <p:set>
                                      <p:cBhvr>
                                        <p:cTn id="71" dur="1" fill="hold">
                                          <p:stCondLst>
                                            <p:cond delay="0"/>
                                          </p:stCondLst>
                                        </p:cTn>
                                        <p:tgtEl>
                                          <p:spTgt spid="23"/>
                                        </p:tgtEl>
                                        <p:attrNameLst>
                                          <p:attrName>style.visibility</p:attrName>
                                        </p:attrNameLst>
                                      </p:cBhvr>
                                      <p:to>
                                        <p:strVal val="visible"/>
                                      </p:to>
                                    </p:set>
                                    <p:anim calcmode="lin" valueType="num">
                                      <p:cBhvr additive="base">
                                        <p:cTn id="72" dur="500" fill="hold"/>
                                        <p:tgtEl>
                                          <p:spTgt spid="23"/>
                                        </p:tgtEl>
                                        <p:attrNameLst>
                                          <p:attrName>ppt_x</p:attrName>
                                        </p:attrNameLst>
                                      </p:cBhvr>
                                      <p:tavLst>
                                        <p:tav tm="0">
                                          <p:val>
                                            <p:strVal val="1+#ppt_w/2"/>
                                          </p:val>
                                        </p:tav>
                                        <p:tav tm="100000">
                                          <p:val>
                                            <p:strVal val="#ppt_x"/>
                                          </p:val>
                                        </p:tav>
                                      </p:tavLst>
                                    </p:anim>
                                    <p:anim calcmode="lin" valueType="num">
                                      <p:cBhvr additive="base">
                                        <p:cTn id="73" dur="500" fill="hold"/>
                                        <p:tgtEl>
                                          <p:spTgt spid="2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animBg="1"/>
      <p:bldP spid="12" grpId="0" animBg="1"/>
      <p:bldP spid="13" grpId="0" animBg="1"/>
      <p:bldP spid="14" grpId="0" animBg="1"/>
      <p:bldP spid="15" grpId="0"/>
      <p:bldP spid="16" grpId="0"/>
      <p:bldP spid="17" grpId="0"/>
      <p:bldP spid="18" grpId="0" animBg="1"/>
      <p:bldP spid="19" grpId="0" animBg="1"/>
      <p:bldP spid="20" grpId="0" animBg="1"/>
      <p:bldP spid="22" grpId="0"/>
      <p:bldP spid="2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bwMode="auto">
          <a:xfrm>
            <a:off x="1043609" y="1475073"/>
            <a:ext cx="7056784" cy="2783220"/>
          </a:xfrm>
          <a:prstGeom prst="rect">
            <a:avLst/>
          </a:prstGeom>
          <a:solidFill>
            <a:srgbClr val="FFFFFF">
              <a:alpha val="57647"/>
            </a:srgbClr>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lstStyle/>
          <a:p>
            <a:endParaRPr lang="zh-CN" altLang="en-US">
              <a:latin typeface="Arial" panose="020B0604020202020204" pitchFamily="34" charset="0"/>
            </a:endParaRPr>
          </a:p>
        </p:txBody>
      </p:sp>
      <p:sp>
        <p:nvSpPr>
          <p:cNvPr id="5" name="TextBox 84"/>
          <p:cNvSpPr txBox="1"/>
          <p:nvPr/>
        </p:nvSpPr>
        <p:spPr>
          <a:xfrm>
            <a:off x="1149176" y="2003356"/>
            <a:ext cx="6845649" cy="2062103"/>
          </a:xfrm>
          <a:prstGeom prst="rect">
            <a:avLst/>
          </a:prstGeom>
          <a:noFill/>
        </p:spPr>
        <p:txBody>
          <a:bodyPr wrap="square" rtlCol="0">
            <a:spAutoFit/>
          </a:bodyPr>
          <a:lstStyle/>
          <a:p>
            <a:pPr algn="just"/>
            <a:r>
              <a:rPr lang="id-ID" sz="1600" dirty="0"/>
              <a:t>Kata kebijakan dalam “Kamus Besar Bahasa Indonesia” dari kata dasar “bijak” yang berarti selalu menggunakan akal budinya, pandai</a:t>
            </a:r>
            <a:r>
              <a:rPr lang="id-ID" sz="1600" dirty="0" smtClean="0"/>
              <a:t>,</a:t>
            </a:r>
            <a:r>
              <a:rPr lang="en-ID" sz="1600" dirty="0" smtClean="0"/>
              <a:t> </a:t>
            </a:r>
            <a:r>
              <a:rPr lang="id-ID" sz="1600" dirty="0" smtClean="0"/>
              <a:t>mahir</a:t>
            </a:r>
            <a:r>
              <a:rPr lang="id-ID" sz="1600" dirty="0"/>
              <a:t>. Kebijakan merupakan rangkaian konsep dan asas yang menjadi garis besar dan dasar rencana dalam pelaksanaan suatu pekerjaan, kepemimpinan dan cara bertindak (tentang pemerintahan organisasi dan sebagainya), pernyataan cita-cita, tujuan, prinsip atau maksud sebagai garis pedoman untuk manajemen dalam usaha mencapai sasaran, garis haluan. Kata dasar “bijak” dalam bahasa Inggris berarti, </a:t>
            </a:r>
            <a:r>
              <a:rPr lang="id-ID" sz="1600" i="1" dirty="0"/>
              <a:t>able, </a:t>
            </a:r>
            <a:r>
              <a:rPr lang="id-ID" sz="1600" i="1" dirty="0" smtClean="0"/>
              <a:t>smart,</a:t>
            </a:r>
            <a:r>
              <a:rPr lang="en-US" sz="1600" dirty="0"/>
              <a:t> </a:t>
            </a:r>
            <a:r>
              <a:rPr lang="id-ID" sz="1600" i="1" dirty="0" smtClean="0"/>
              <a:t>experienced</a:t>
            </a:r>
            <a:r>
              <a:rPr lang="id-ID" sz="1600" i="1" dirty="0"/>
              <a:t>, wise, </a:t>
            </a:r>
            <a:r>
              <a:rPr lang="id-ID" sz="1600" dirty="0"/>
              <a:t>sedangkan kebijakan berarti </a:t>
            </a:r>
            <a:r>
              <a:rPr lang="id-ID" sz="1600" i="1" dirty="0"/>
              <a:t>wisdom dan policy.</a:t>
            </a:r>
            <a:endParaRPr lang="en-US" sz="1600" dirty="0"/>
          </a:p>
        </p:txBody>
      </p:sp>
      <p:grpSp>
        <p:nvGrpSpPr>
          <p:cNvPr id="6" name="组合 5"/>
          <p:cNvGrpSpPr/>
          <p:nvPr/>
        </p:nvGrpSpPr>
        <p:grpSpPr>
          <a:xfrm>
            <a:off x="1262063" y="910423"/>
            <a:ext cx="815267" cy="815267"/>
            <a:chOff x="304800" y="673100"/>
            <a:chExt cx="4000500" cy="4000500"/>
          </a:xfrm>
          <a:effectLst>
            <a:outerShdw blurRad="444500" dist="254000" dir="8100000" algn="tr" rotWithShape="0">
              <a:prstClr val="black">
                <a:alpha val="50000"/>
              </a:prstClr>
            </a:outerShdw>
          </a:effectLst>
        </p:grpSpPr>
        <p:sp>
          <p:nvSpPr>
            <p:cNvPr id="7" name="同心圆 6"/>
            <p:cNvSpPr/>
            <p:nvPr/>
          </p:nvSpPr>
          <p:spPr>
            <a:xfrm>
              <a:off x="304800" y="673100"/>
              <a:ext cx="4000500" cy="4000500"/>
            </a:xfrm>
            <a:prstGeom prst="donut">
              <a:avLst>
                <a:gd name="adj" fmla="val 4879"/>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bg1"/>
                </a:solidFill>
                <a:ea typeface="微软雅黑" panose="020B0503020204020204" pitchFamily="34" charset="-122"/>
              </a:endParaRPr>
            </a:p>
          </p:txBody>
        </p:sp>
        <p:sp>
          <p:nvSpPr>
            <p:cNvPr id="8" name="椭圆 7"/>
            <p:cNvSpPr/>
            <p:nvPr/>
          </p:nvSpPr>
          <p:spPr>
            <a:xfrm>
              <a:off x="392113" y="760413"/>
              <a:ext cx="3825874" cy="3825874"/>
            </a:xfrm>
            <a:prstGeom prst="ellipse">
              <a:avLst/>
            </a:prstGeom>
            <a:solidFill>
              <a:srgbClr val="29161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bg1"/>
                </a:solidFill>
                <a:ea typeface="微软雅黑" panose="020B0503020204020204" pitchFamily="34" charset="-122"/>
              </a:endParaRPr>
            </a:p>
          </p:txBody>
        </p:sp>
      </p:grpSp>
      <p:sp>
        <p:nvSpPr>
          <p:cNvPr id="9" name="椭圆 8"/>
          <p:cNvSpPr/>
          <p:nvPr/>
        </p:nvSpPr>
        <p:spPr>
          <a:xfrm>
            <a:off x="2187399" y="1550431"/>
            <a:ext cx="208597" cy="208597"/>
          </a:xfrm>
          <a:prstGeom prst="ellipse">
            <a:avLst/>
          </a:prstGeom>
          <a:solidFill>
            <a:schemeClr val="tx1"/>
          </a:solidFill>
          <a:ln>
            <a:noFill/>
          </a:ln>
          <a:effectLst>
            <a:outerShdw blurRad="254000" dist="127000" dir="8100000" algn="tr" rotWithShape="0">
              <a:prstClr val="black">
                <a:alpha val="6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bg1"/>
              </a:solidFill>
              <a:ea typeface="微软雅黑" panose="020B0503020204020204" pitchFamily="34" charset="-122"/>
            </a:endParaRPr>
          </a:p>
        </p:txBody>
      </p:sp>
      <p:grpSp>
        <p:nvGrpSpPr>
          <p:cNvPr id="19" name="组合 18"/>
          <p:cNvGrpSpPr/>
          <p:nvPr/>
        </p:nvGrpSpPr>
        <p:grpSpPr>
          <a:xfrm>
            <a:off x="1134078" y="1654240"/>
            <a:ext cx="269066" cy="269066"/>
            <a:chOff x="304800" y="673100"/>
            <a:chExt cx="4000500" cy="4000500"/>
          </a:xfrm>
          <a:effectLst>
            <a:outerShdw blurRad="444500" dist="254000" dir="8100000" algn="tr" rotWithShape="0">
              <a:prstClr val="black">
                <a:alpha val="50000"/>
              </a:prstClr>
            </a:outerShdw>
          </a:effectLst>
        </p:grpSpPr>
        <p:sp>
          <p:nvSpPr>
            <p:cNvPr id="20" name="同心圆 19"/>
            <p:cNvSpPr/>
            <p:nvPr/>
          </p:nvSpPr>
          <p:spPr>
            <a:xfrm>
              <a:off x="304800" y="673100"/>
              <a:ext cx="4000500" cy="4000500"/>
            </a:xfrm>
            <a:prstGeom prst="donut">
              <a:avLst>
                <a:gd name="adj" fmla="val 4879"/>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bg1"/>
                </a:solidFill>
                <a:ea typeface="微软雅黑" panose="020B0503020204020204" pitchFamily="34" charset="-122"/>
              </a:endParaRPr>
            </a:p>
          </p:txBody>
        </p:sp>
        <p:sp>
          <p:nvSpPr>
            <p:cNvPr id="21" name="椭圆 20"/>
            <p:cNvSpPr/>
            <p:nvPr/>
          </p:nvSpPr>
          <p:spPr>
            <a:xfrm>
              <a:off x="392113" y="760413"/>
              <a:ext cx="3825874" cy="3825874"/>
            </a:xfrm>
            <a:prstGeom prst="ellipse">
              <a:avLst/>
            </a:prstGeom>
            <a:gradFill>
              <a:gsLst>
                <a:gs pos="0">
                  <a:schemeClr val="bg1"/>
                </a:gs>
                <a:gs pos="51000">
                  <a:schemeClr val="bg1">
                    <a:lumMod val="95000"/>
                  </a:schemeClr>
                </a:gs>
                <a:gs pos="100000">
                  <a:schemeClr val="bg1">
                    <a:lumMod val="7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bg1"/>
                </a:solidFill>
                <a:ea typeface="微软雅黑" panose="020B0503020204020204" pitchFamily="34" charset="-122"/>
              </a:endParaRPr>
            </a:p>
          </p:txBody>
        </p:sp>
      </p:grpSp>
      <p:grpSp>
        <p:nvGrpSpPr>
          <p:cNvPr id="22" name="组合 21"/>
          <p:cNvGrpSpPr/>
          <p:nvPr/>
        </p:nvGrpSpPr>
        <p:grpSpPr>
          <a:xfrm>
            <a:off x="1706872" y="1811612"/>
            <a:ext cx="164768" cy="164768"/>
            <a:chOff x="304800" y="673100"/>
            <a:chExt cx="4000500" cy="4000500"/>
          </a:xfrm>
          <a:effectLst>
            <a:outerShdw blurRad="444500" dist="254000" dir="8100000" algn="tr" rotWithShape="0">
              <a:prstClr val="black">
                <a:alpha val="50000"/>
              </a:prstClr>
            </a:outerShdw>
          </a:effectLst>
        </p:grpSpPr>
        <p:sp>
          <p:nvSpPr>
            <p:cNvPr id="23" name="同心圆 22"/>
            <p:cNvSpPr/>
            <p:nvPr/>
          </p:nvSpPr>
          <p:spPr>
            <a:xfrm>
              <a:off x="304800" y="673100"/>
              <a:ext cx="4000500" cy="4000500"/>
            </a:xfrm>
            <a:prstGeom prst="donut">
              <a:avLst>
                <a:gd name="adj" fmla="val 4879"/>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tx1"/>
                </a:solidFill>
                <a:ea typeface="微软雅黑" panose="020B0503020204020204" pitchFamily="34" charset="-122"/>
              </a:endParaRPr>
            </a:p>
          </p:txBody>
        </p:sp>
        <p:sp>
          <p:nvSpPr>
            <p:cNvPr id="24" name="椭圆 23"/>
            <p:cNvSpPr/>
            <p:nvPr/>
          </p:nvSpPr>
          <p:spPr>
            <a:xfrm>
              <a:off x="392113" y="760413"/>
              <a:ext cx="3825874" cy="3825874"/>
            </a:xfrm>
            <a:prstGeom prst="ellipse">
              <a:avLst/>
            </a:prstGeom>
            <a:gradFill>
              <a:gsLst>
                <a:gs pos="0">
                  <a:schemeClr val="bg1"/>
                </a:gs>
                <a:gs pos="51000">
                  <a:schemeClr val="bg1">
                    <a:lumMod val="95000"/>
                  </a:schemeClr>
                </a:gs>
                <a:gs pos="100000">
                  <a:schemeClr val="bg1">
                    <a:lumMod val="7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ea typeface="微软雅黑" panose="020B0503020204020204" pitchFamily="34" charset="-122"/>
              </a:endParaRPr>
            </a:p>
          </p:txBody>
        </p:sp>
      </p:grpSp>
      <p:pic>
        <p:nvPicPr>
          <p:cNvPr id="26" name="图片 6"/>
          <p:cNvPicPr>
            <a:picLocks noChangeAspect="1"/>
          </p:cNvPicPr>
          <p:nvPr/>
        </p:nvPicPr>
        <p:blipFill>
          <a:blip r:embed="rId2" cstate="screen"/>
          <a:stretch>
            <a:fillRect/>
          </a:stretch>
        </p:blipFill>
        <p:spPr>
          <a:xfrm>
            <a:off x="1410242" y="1057655"/>
            <a:ext cx="504825" cy="504825"/>
          </a:xfrm>
          <a:prstGeom prst="rect">
            <a:avLst/>
          </a:prstGeom>
        </p:spPr>
      </p:pic>
      <p:pic>
        <p:nvPicPr>
          <p:cNvPr id="28" name="Picture 2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29681" y="56311"/>
            <a:ext cx="1143270" cy="537213"/>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500" advTm="0">
        <p:random/>
      </p:transition>
    </mc:Choice>
    <mc:Fallback xmlns="">
      <p:transition spd="slow" advTm="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53" presetClass="entr" presetSubtype="16" fill="hold" nodeType="withEffect">
                                  <p:stCondLst>
                                    <p:cond delay="0"/>
                                  </p:stCondLst>
                                  <p:childTnLst>
                                    <p:set>
                                      <p:cBhvr>
                                        <p:cTn id="8" dur="1" fill="hold">
                                          <p:stCondLst>
                                            <p:cond delay="0"/>
                                          </p:stCondLst>
                                        </p:cTn>
                                        <p:tgtEl>
                                          <p:spTgt spid="6"/>
                                        </p:tgtEl>
                                        <p:attrNameLst>
                                          <p:attrName>style.visibility</p:attrName>
                                        </p:attrNameLst>
                                      </p:cBhvr>
                                      <p:to>
                                        <p:strVal val="visible"/>
                                      </p:to>
                                    </p:set>
                                    <p:anim calcmode="lin" valueType="num">
                                      <p:cBhvr>
                                        <p:cTn id="9" dur="400" fill="hold"/>
                                        <p:tgtEl>
                                          <p:spTgt spid="6"/>
                                        </p:tgtEl>
                                        <p:attrNameLst>
                                          <p:attrName>ppt_w</p:attrName>
                                        </p:attrNameLst>
                                      </p:cBhvr>
                                      <p:tavLst>
                                        <p:tav tm="0">
                                          <p:val>
                                            <p:fltVal val="0"/>
                                          </p:val>
                                        </p:tav>
                                        <p:tav tm="100000">
                                          <p:val>
                                            <p:strVal val="#ppt_w"/>
                                          </p:val>
                                        </p:tav>
                                      </p:tavLst>
                                    </p:anim>
                                    <p:anim calcmode="lin" valueType="num">
                                      <p:cBhvr>
                                        <p:cTn id="10" dur="400" fill="hold"/>
                                        <p:tgtEl>
                                          <p:spTgt spid="6"/>
                                        </p:tgtEl>
                                        <p:attrNameLst>
                                          <p:attrName>ppt_h</p:attrName>
                                        </p:attrNameLst>
                                      </p:cBhvr>
                                      <p:tavLst>
                                        <p:tav tm="0">
                                          <p:val>
                                            <p:fltVal val="0"/>
                                          </p:val>
                                        </p:tav>
                                        <p:tav tm="100000">
                                          <p:val>
                                            <p:strVal val="#ppt_h"/>
                                          </p:val>
                                        </p:tav>
                                      </p:tavLst>
                                    </p:anim>
                                    <p:animEffect transition="in" filter="fade">
                                      <p:cBhvr>
                                        <p:cTn id="11" dur="400"/>
                                        <p:tgtEl>
                                          <p:spTgt spid="6"/>
                                        </p:tgtEl>
                                      </p:cBhvr>
                                    </p:animEffect>
                                  </p:childTnLst>
                                </p:cTn>
                              </p:par>
                              <p:par>
                                <p:cTn id="12" presetID="64" presetClass="path" presetSubtype="0" fill="hold" nodeType="withEffect">
                                  <p:stCondLst>
                                    <p:cond delay="0"/>
                                  </p:stCondLst>
                                  <p:childTnLst>
                                    <p:animMotion origin="layout" path="M 0.00087 -0.00679 L -0.58542 -0.34105 " pathEditMode="relative" rAng="0" ptsTypes="AA">
                                      <p:cBhvr>
                                        <p:cTn id="13" dur="400" spd="-100000" fill="hold"/>
                                        <p:tgtEl>
                                          <p:spTgt spid="6"/>
                                        </p:tgtEl>
                                        <p:attrNameLst>
                                          <p:attrName>ppt_x</p:attrName>
                                          <p:attrName>ppt_y</p:attrName>
                                        </p:attrNameLst>
                                      </p:cBhvr>
                                      <p:rCtr x="-29323" y="-16728"/>
                                    </p:animMotion>
                                  </p:childTnLst>
                                </p:cTn>
                              </p:par>
                              <p:par>
                                <p:cTn id="14" presetID="1" presetClass="entr" presetSubtype="0" fill="hold" nodeType="withEffect">
                                  <p:stCondLst>
                                    <p:cond delay="400"/>
                                  </p:stCondLst>
                                  <p:childTnLst>
                                    <p:set>
                                      <p:cBhvr>
                                        <p:cTn id="15" dur="1" fill="hold">
                                          <p:stCondLst>
                                            <p:cond delay="0"/>
                                          </p:stCondLst>
                                        </p:cTn>
                                        <p:tgtEl>
                                          <p:spTgt spid="22"/>
                                        </p:tgtEl>
                                        <p:attrNameLst>
                                          <p:attrName>style.visibility</p:attrName>
                                        </p:attrNameLst>
                                      </p:cBhvr>
                                      <p:to>
                                        <p:strVal val="visible"/>
                                      </p:to>
                                    </p:set>
                                  </p:childTnLst>
                                </p:cTn>
                              </p:par>
                              <p:par>
                                <p:cTn id="16" presetID="53" presetClass="entr" presetSubtype="16" fill="hold" nodeType="withEffect">
                                  <p:stCondLst>
                                    <p:cond delay="400"/>
                                  </p:stCondLst>
                                  <p:childTnLst>
                                    <p:set>
                                      <p:cBhvr>
                                        <p:cTn id="17" dur="1" fill="hold">
                                          <p:stCondLst>
                                            <p:cond delay="0"/>
                                          </p:stCondLst>
                                        </p:cTn>
                                        <p:tgtEl>
                                          <p:spTgt spid="22"/>
                                        </p:tgtEl>
                                        <p:attrNameLst>
                                          <p:attrName>style.visibility</p:attrName>
                                        </p:attrNameLst>
                                      </p:cBhvr>
                                      <p:to>
                                        <p:strVal val="visible"/>
                                      </p:to>
                                    </p:set>
                                    <p:anim calcmode="lin" valueType="num">
                                      <p:cBhvr>
                                        <p:cTn id="18" dur="1500" fill="hold"/>
                                        <p:tgtEl>
                                          <p:spTgt spid="22"/>
                                        </p:tgtEl>
                                        <p:attrNameLst>
                                          <p:attrName>ppt_w</p:attrName>
                                        </p:attrNameLst>
                                      </p:cBhvr>
                                      <p:tavLst>
                                        <p:tav tm="0">
                                          <p:val>
                                            <p:fltVal val="0"/>
                                          </p:val>
                                        </p:tav>
                                        <p:tav tm="100000">
                                          <p:val>
                                            <p:strVal val="#ppt_w"/>
                                          </p:val>
                                        </p:tav>
                                      </p:tavLst>
                                    </p:anim>
                                    <p:anim calcmode="lin" valueType="num">
                                      <p:cBhvr>
                                        <p:cTn id="19" dur="1500" fill="hold"/>
                                        <p:tgtEl>
                                          <p:spTgt spid="22"/>
                                        </p:tgtEl>
                                        <p:attrNameLst>
                                          <p:attrName>ppt_h</p:attrName>
                                        </p:attrNameLst>
                                      </p:cBhvr>
                                      <p:tavLst>
                                        <p:tav tm="0">
                                          <p:val>
                                            <p:fltVal val="0"/>
                                          </p:val>
                                        </p:tav>
                                        <p:tav tm="100000">
                                          <p:val>
                                            <p:strVal val="#ppt_h"/>
                                          </p:val>
                                        </p:tav>
                                      </p:tavLst>
                                    </p:anim>
                                    <p:animEffect transition="in" filter="fade">
                                      <p:cBhvr>
                                        <p:cTn id="20" dur="1500"/>
                                        <p:tgtEl>
                                          <p:spTgt spid="22"/>
                                        </p:tgtEl>
                                      </p:cBhvr>
                                    </p:animEffect>
                                  </p:childTnLst>
                                </p:cTn>
                              </p:par>
                              <p:par>
                                <p:cTn id="21" presetID="64" presetClass="path" presetSubtype="0" fill="hold" nodeType="withEffect">
                                  <p:stCondLst>
                                    <p:cond delay="400"/>
                                  </p:stCondLst>
                                  <p:childTnLst>
                                    <p:animMotion origin="layout" path="M 0.00087 -0.00679 L -0.58542 -0.34105 " pathEditMode="relative" rAng="0" ptsTypes="AA">
                                      <p:cBhvr>
                                        <p:cTn id="22" dur="1500" spd="-100000" fill="hold"/>
                                        <p:tgtEl>
                                          <p:spTgt spid="22"/>
                                        </p:tgtEl>
                                        <p:attrNameLst>
                                          <p:attrName>ppt_x</p:attrName>
                                          <p:attrName>ppt_y</p:attrName>
                                        </p:attrNameLst>
                                      </p:cBhvr>
                                      <p:rCtr x="-29323" y="-16728"/>
                                    </p:animMotion>
                                  </p:childTnLst>
                                </p:cTn>
                              </p:par>
                              <p:par>
                                <p:cTn id="23" presetID="1" presetClass="entr" presetSubtype="0" fill="hold" nodeType="withEffect">
                                  <p:stCondLst>
                                    <p:cond delay="0"/>
                                  </p:stCondLst>
                                  <p:childTnLst>
                                    <p:set>
                                      <p:cBhvr>
                                        <p:cTn id="24" dur="1" fill="hold">
                                          <p:stCondLst>
                                            <p:cond delay="0"/>
                                          </p:stCondLst>
                                        </p:cTn>
                                        <p:tgtEl>
                                          <p:spTgt spid="19"/>
                                        </p:tgtEl>
                                        <p:attrNameLst>
                                          <p:attrName>style.visibility</p:attrName>
                                        </p:attrNameLst>
                                      </p:cBhvr>
                                      <p:to>
                                        <p:strVal val="visible"/>
                                      </p:to>
                                    </p:set>
                                  </p:childTnLst>
                                </p:cTn>
                              </p:par>
                              <p:par>
                                <p:cTn id="25" presetID="53" presetClass="entr" presetSubtype="16" fill="hold" nodeType="withEffect">
                                  <p:stCondLst>
                                    <p:cond delay="0"/>
                                  </p:stCondLst>
                                  <p:childTnLst>
                                    <p:set>
                                      <p:cBhvr>
                                        <p:cTn id="26" dur="1" fill="hold">
                                          <p:stCondLst>
                                            <p:cond delay="0"/>
                                          </p:stCondLst>
                                        </p:cTn>
                                        <p:tgtEl>
                                          <p:spTgt spid="19"/>
                                        </p:tgtEl>
                                        <p:attrNameLst>
                                          <p:attrName>style.visibility</p:attrName>
                                        </p:attrNameLst>
                                      </p:cBhvr>
                                      <p:to>
                                        <p:strVal val="visible"/>
                                      </p:to>
                                    </p:set>
                                    <p:anim calcmode="lin" valueType="num">
                                      <p:cBhvr>
                                        <p:cTn id="27" dur="1100" fill="hold"/>
                                        <p:tgtEl>
                                          <p:spTgt spid="19"/>
                                        </p:tgtEl>
                                        <p:attrNameLst>
                                          <p:attrName>ppt_w</p:attrName>
                                        </p:attrNameLst>
                                      </p:cBhvr>
                                      <p:tavLst>
                                        <p:tav tm="0">
                                          <p:val>
                                            <p:fltVal val="0"/>
                                          </p:val>
                                        </p:tav>
                                        <p:tav tm="100000">
                                          <p:val>
                                            <p:strVal val="#ppt_w"/>
                                          </p:val>
                                        </p:tav>
                                      </p:tavLst>
                                    </p:anim>
                                    <p:anim calcmode="lin" valueType="num">
                                      <p:cBhvr>
                                        <p:cTn id="28" dur="1100" fill="hold"/>
                                        <p:tgtEl>
                                          <p:spTgt spid="19"/>
                                        </p:tgtEl>
                                        <p:attrNameLst>
                                          <p:attrName>ppt_h</p:attrName>
                                        </p:attrNameLst>
                                      </p:cBhvr>
                                      <p:tavLst>
                                        <p:tav tm="0">
                                          <p:val>
                                            <p:fltVal val="0"/>
                                          </p:val>
                                        </p:tav>
                                        <p:tav tm="100000">
                                          <p:val>
                                            <p:strVal val="#ppt_h"/>
                                          </p:val>
                                        </p:tav>
                                      </p:tavLst>
                                    </p:anim>
                                    <p:animEffect transition="in" filter="fade">
                                      <p:cBhvr>
                                        <p:cTn id="29" dur="1100"/>
                                        <p:tgtEl>
                                          <p:spTgt spid="19"/>
                                        </p:tgtEl>
                                      </p:cBhvr>
                                    </p:animEffect>
                                  </p:childTnLst>
                                </p:cTn>
                              </p:par>
                              <p:par>
                                <p:cTn id="30" presetID="64" presetClass="path" presetSubtype="0" fill="hold" nodeType="withEffect">
                                  <p:stCondLst>
                                    <p:cond delay="0"/>
                                  </p:stCondLst>
                                  <p:childTnLst>
                                    <p:animMotion origin="layout" path="M 0.00087 -0.00679 L -0.58542 -0.34105 " pathEditMode="relative" rAng="0" ptsTypes="AA">
                                      <p:cBhvr>
                                        <p:cTn id="31" dur="1100" spd="-100000" fill="hold"/>
                                        <p:tgtEl>
                                          <p:spTgt spid="19"/>
                                        </p:tgtEl>
                                        <p:attrNameLst>
                                          <p:attrName>ppt_x</p:attrName>
                                          <p:attrName>ppt_y</p:attrName>
                                        </p:attrNameLst>
                                      </p:cBhvr>
                                      <p:rCtr x="-29323" y="-16728"/>
                                    </p:animMotion>
                                  </p:childTnLst>
                                </p:cTn>
                              </p:par>
                              <p:par>
                                <p:cTn id="32" presetID="1" presetClass="entr" presetSubtype="0" fill="hold" grpId="0" nodeType="withEffect">
                                  <p:stCondLst>
                                    <p:cond delay="500"/>
                                  </p:stCondLst>
                                  <p:childTnLst>
                                    <p:set>
                                      <p:cBhvr>
                                        <p:cTn id="33" dur="1" fill="hold">
                                          <p:stCondLst>
                                            <p:cond delay="0"/>
                                          </p:stCondLst>
                                        </p:cTn>
                                        <p:tgtEl>
                                          <p:spTgt spid="9"/>
                                        </p:tgtEl>
                                        <p:attrNameLst>
                                          <p:attrName>style.visibility</p:attrName>
                                        </p:attrNameLst>
                                      </p:cBhvr>
                                      <p:to>
                                        <p:strVal val="visible"/>
                                      </p:to>
                                    </p:set>
                                  </p:childTnLst>
                                </p:cTn>
                              </p:par>
                              <p:par>
                                <p:cTn id="34" presetID="53" presetClass="entr" presetSubtype="16" fill="hold" grpId="1" nodeType="withEffect">
                                  <p:stCondLst>
                                    <p:cond delay="500"/>
                                  </p:stCondLst>
                                  <p:childTnLst>
                                    <p:set>
                                      <p:cBhvr>
                                        <p:cTn id="35" dur="1" fill="hold">
                                          <p:stCondLst>
                                            <p:cond delay="0"/>
                                          </p:stCondLst>
                                        </p:cTn>
                                        <p:tgtEl>
                                          <p:spTgt spid="9"/>
                                        </p:tgtEl>
                                        <p:attrNameLst>
                                          <p:attrName>style.visibility</p:attrName>
                                        </p:attrNameLst>
                                      </p:cBhvr>
                                      <p:to>
                                        <p:strVal val="visible"/>
                                      </p:to>
                                    </p:set>
                                    <p:anim calcmode="lin" valueType="num">
                                      <p:cBhvr>
                                        <p:cTn id="36" dur="500" fill="hold"/>
                                        <p:tgtEl>
                                          <p:spTgt spid="9"/>
                                        </p:tgtEl>
                                        <p:attrNameLst>
                                          <p:attrName>ppt_w</p:attrName>
                                        </p:attrNameLst>
                                      </p:cBhvr>
                                      <p:tavLst>
                                        <p:tav tm="0">
                                          <p:val>
                                            <p:fltVal val="0"/>
                                          </p:val>
                                        </p:tav>
                                        <p:tav tm="100000">
                                          <p:val>
                                            <p:strVal val="#ppt_w"/>
                                          </p:val>
                                        </p:tav>
                                      </p:tavLst>
                                    </p:anim>
                                    <p:anim calcmode="lin" valueType="num">
                                      <p:cBhvr>
                                        <p:cTn id="37" dur="500" fill="hold"/>
                                        <p:tgtEl>
                                          <p:spTgt spid="9"/>
                                        </p:tgtEl>
                                        <p:attrNameLst>
                                          <p:attrName>ppt_h</p:attrName>
                                        </p:attrNameLst>
                                      </p:cBhvr>
                                      <p:tavLst>
                                        <p:tav tm="0">
                                          <p:val>
                                            <p:fltVal val="0"/>
                                          </p:val>
                                        </p:tav>
                                        <p:tav tm="100000">
                                          <p:val>
                                            <p:strVal val="#ppt_h"/>
                                          </p:val>
                                        </p:tav>
                                      </p:tavLst>
                                    </p:anim>
                                    <p:animEffect transition="in" filter="fade">
                                      <p:cBhvr>
                                        <p:cTn id="38" dur="500"/>
                                        <p:tgtEl>
                                          <p:spTgt spid="9"/>
                                        </p:tgtEl>
                                      </p:cBhvr>
                                    </p:animEffect>
                                  </p:childTnLst>
                                </p:cTn>
                              </p:par>
                              <p:par>
                                <p:cTn id="39" presetID="64" presetClass="path" presetSubtype="0" fill="hold" grpId="2" nodeType="withEffect">
                                  <p:stCondLst>
                                    <p:cond delay="500"/>
                                  </p:stCondLst>
                                  <p:childTnLst>
                                    <p:animMotion origin="layout" path="M 8.33333E-7 -2.84656E-6 L -0.8033 -0.22044 " pathEditMode="relative" rAng="0" ptsTypes="AA">
                                      <p:cBhvr>
                                        <p:cTn id="40" dur="500" spd="-100000" fill="hold"/>
                                        <p:tgtEl>
                                          <p:spTgt spid="9"/>
                                        </p:tgtEl>
                                        <p:attrNameLst>
                                          <p:attrName>ppt_x</p:attrName>
                                          <p:attrName>ppt_y</p:attrName>
                                        </p:attrNameLst>
                                      </p:cBhvr>
                                      <p:rCtr x="-40174" y="-11022"/>
                                    </p:animMotion>
                                  </p:childTnLst>
                                </p:cTn>
                              </p:par>
                            </p:childTnLst>
                          </p:cTn>
                        </p:par>
                        <p:par>
                          <p:cTn id="41" fill="hold">
                            <p:stCondLst>
                              <p:cond delay="1900"/>
                            </p:stCondLst>
                            <p:childTnLst>
                              <p:par>
                                <p:cTn id="42" presetID="22" presetClass="entr" presetSubtype="2" fill="hold" grpId="0" nodeType="afterEffect">
                                  <p:stCondLst>
                                    <p:cond delay="0"/>
                                  </p:stCondLst>
                                  <p:childTnLst>
                                    <p:set>
                                      <p:cBhvr>
                                        <p:cTn id="43" dur="1" fill="hold">
                                          <p:stCondLst>
                                            <p:cond delay="0"/>
                                          </p:stCondLst>
                                        </p:cTn>
                                        <p:tgtEl>
                                          <p:spTgt spid="4"/>
                                        </p:tgtEl>
                                        <p:attrNameLst>
                                          <p:attrName>style.visibility</p:attrName>
                                        </p:attrNameLst>
                                      </p:cBhvr>
                                      <p:to>
                                        <p:strVal val="visible"/>
                                      </p:to>
                                    </p:set>
                                    <p:animEffect transition="in" filter="wipe(right)">
                                      <p:cBhvr>
                                        <p:cTn id="44" dur="250"/>
                                        <p:tgtEl>
                                          <p:spTgt spid="4"/>
                                        </p:tgtEl>
                                      </p:cBhvr>
                                    </p:animEffect>
                                  </p:childTnLst>
                                </p:cTn>
                              </p:par>
                            </p:childTnLst>
                          </p:cTn>
                        </p:par>
                        <p:par>
                          <p:cTn id="45" fill="hold">
                            <p:stCondLst>
                              <p:cond delay="2150"/>
                            </p:stCondLst>
                            <p:childTnLst>
                              <p:par>
                                <p:cTn id="46" presetID="14" presetClass="entr" presetSubtype="10" fill="hold" grpId="0" nodeType="afterEffect">
                                  <p:stCondLst>
                                    <p:cond delay="0"/>
                                  </p:stCondLst>
                                  <p:childTnLst>
                                    <p:set>
                                      <p:cBhvr>
                                        <p:cTn id="47" dur="1" fill="hold">
                                          <p:stCondLst>
                                            <p:cond delay="0"/>
                                          </p:stCondLst>
                                        </p:cTn>
                                        <p:tgtEl>
                                          <p:spTgt spid="5"/>
                                        </p:tgtEl>
                                        <p:attrNameLst>
                                          <p:attrName>style.visibility</p:attrName>
                                        </p:attrNameLst>
                                      </p:cBhvr>
                                      <p:to>
                                        <p:strVal val="visible"/>
                                      </p:to>
                                    </p:set>
                                    <p:animEffect transition="in" filter="randombar(horizontal)">
                                      <p:cBhvr>
                                        <p:cTn id="48" dur="1000"/>
                                        <p:tgtEl>
                                          <p:spTgt spid="5"/>
                                        </p:tgtEl>
                                      </p:cBhvr>
                                    </p:animEffect>
                                  </p:childTnLst>
                                </p:cTn>
                              </p:par>
                            </p:childTnLst>
                          </p:cTn>
                        </p:par>
                        <p:par>
                          <p:cTn id="49" fill="hold">
                            <p:stCondLst>
                              <p:cond delay="3150"/>
                            </p:stCondLst>
                            <p:childTnLst>
                              <p:par>
                                <p:cTn id="50" presetID="53" presetClass="entr" presetSubtype="16" fill="hold" nodeType="afterEffect">
                                  <p:stCondLst>
                                    <p:cond delay="0"/>
                                  </p:stCondLst>
                                  <p:childTnLst>
                                    <p:set>
                                      <p:cBhvr>
                                        <p:cTn id="51" dur="1" fill="hold">
                                          <p:stCondLst>
                                            <p:cond delay="0"/>
                                          </p:stCondLst>
                                        </p:cTn>
                                        <p:tgtEl>
                                          <p:spTgt spid="26"/>
                                        </p:tgtEl>
                                        <p:attrNameLst>
                                          <p:attrName>style.visibility</p:attrName>
                                        </p:attrNameLst>
                                      </p:cBhvr>
                                      <p:to>
                                        <p:strVal val="visible"/>
                                      </p:to>
                                    </p:set>
                                    <p:anim calcmode="lin" valueType="num">
                                      <p:cBhvr>
                                        <p:cTn id="52" dur="500" fill="hold"/>
                                        <p:tgtEl>
                                          <p:spTgt spid="26"/>
                                        </p:tgtEl>
                                        <p:attrNameLst>
                                          <p:attrName>ppt_w</p:attrName>
                                        </p:attrNameLst>
                                      </p:cBhvr>
                                      <p:tavLst>
                                        <p:tav tm="0">
                                          <p:val>
                                            <p:fltVal val="0"/>
                                          </p:val>
                                        </p:tav>
                                        <p:tav tm="100000">
                                          <p:val>
                                            <p:strVal val="#ppt_w"/>
                                          </p:val>
                                        </p:tav>
                                      </p:tavLst>
                                    </p:anim>
                                    <p:anim calcmode="lin" valueType="num">
                                      <p:cBhvr>
                                        <p:cTn id="53" dur="500" fill="hold"/>
                                        <p:tgtEl>
                                          <p:spTgt spid="26"/>
                                        </p:tgtEl>
                                        <p:attrNameLst>
                                          <p:attrName>ppt_h</p:attrName>
                                        </p:attrNameLst>
                                      </p:cBhvr>
                                      <p:tavLst>
                                        <p:tav tm="0">
                                          <p:val>
                                            <p:fltVal val="0"/>
                                          </p:val>
                                        </p:tav>
                                        <p:tav tm="100000">
                                          <p:val>
                                            <p:strVal val="#ppt_h"/>
                                          </p:val>
                                        </p:tav>
                                      </p:tavLst>
                                    </p:anim>
                                    <p:animEffect transition="in" filter="fade">
                                      <p:cBhvr>
                                        <p:cTn id="54"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p:bldP spid="9" grpId="0" animBg="1"/>
      <p:bldP spid="9" grpId="1" animBg="1"/>
      <p:bldP spid="9" grpId="2"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矩形 7"/>
          <p:cNvSpPr/>
          <p:nvPr/>
        </p:nvSpPr>
        <p:spPr>
          <a:xfrm>
            <a:off x="1351" y="663538"/>
            <a:ext cx="9142649" cy="108012"/>
          </a:xfrm>
          <a:prstGeom prst="rect">
            <a:avLst/>
          </a:prstGeom>
          <a:solidFill>
            <a:srgbClr val="BFBFB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矩形 8"/>
          <p:cNvSpPr/>
          <p:nvPr/>
        </p:nvSpPr>
        <p:spPr>
          <a:xfrm>
            <a:off x="1351" y="663538"/>
            <a:ext cx="1399930" cy="108012"/>
          </a:xfrm>
          <a:prstGeom prst="rect">
            <a:avLst/>
          </a:prstGeom>
          <a:solidFill>
            <a:srgbClr val="29161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矩形 17"/>
          <p:cNvSpPr/>
          <p:nvPr/>
        </p:nvSpPr>
        <p:spPr>
          <a:xfrm>
            <a:off x="1525437" y="1449181"/>
            <a:ext cx="5648009" cy="276999"/>
          </a:xfrm>
          <a:prstGeom prst="rect">
            <a:avLst/>
          </a:prstGeom>
        </p:spPr>
        <p:txBody>
          <a:bodyPr wrap="square">
            <a:spAutoFit/>
          </a:bodyPr>
          <a:lstStyle/>
          <a:p>
            <a:pPr defTabSz="914400"/>
            <a:r>
              <a:rPr lang="id-ID" sz="1200" dirty="0" smtClean="0"/>
              <a:t>Rangkaian </a:t>
            </a:r>
            <a:r>
              <a:rPr lang="id-ID" sz="1200" dirty="0"/>
              <a:t>konsep dan asas sebagai dasar rencana pelaksanaan </a:t>
            </a:r>
            <a:r>
              <a:rPr lang="id-ID" sz="1200" dirty="0" smtClean="0"/>
              <a:t>suatu</a:t>
            </a:r>
            <a:r>
              <a:rPr lang="en-ID" sz="1200" dirty="0" smtClean="0"/>
              <a:t> </a:t>
            </a:r>
            <a:r>
              <a:rPr lang="id-ID" sz="1200" dirty="0" smtClean="0"/>
              <a:t>pekerjaan</a:t>
            </a:r>
            <a:r>
              <a:rPr lang="id-ID" sz="1200" dirty="0"/>
              <a:t>,</a:t>
            </a:r>
            <a:endParaRPr lang="zh-CN" altLang="en-US" sz="1300" dirty="0">
              <a:solidFill>
                <a:srgbClr val="080808"/>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19" name="矩形 18"/>
          <p:cNvSpPr/>
          <p:nvPr/>
        </p:nvSpPr>
        <p:spPr>
          <a:xfrm>
            <a:off x="1533814" y="2089647"/>
            <a:ext cx="5164866" cy="276999"/>
          </a:xfrm>
          <a:prstGeom prst="rect">
            <a:avLst/>
          </a:prstGeom>
        </p:spPr>
        <p:txBody>
          <a:bodyPr wrap="square">
            <a:spAutoFit/>
          </a:bodyPr>
          <a:lstStyle/>
          <a:p>
            <a:pPr defTabSz="914400"/>
            <a:r>
              <a:rPr lang="id-ID" sz="1200" smtClean="0"/>
              <a:t>Merupakan cara bertindak di bidang pemerintahan,</a:t>
            </a:r>
            <a:endParaRPr lang="zh-CN" altLang="en-US" sz="1300" dirty="0">
              <a:solidFill>
                <a:srgbClr val="080808"/>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20" name="矩形 19"/>
          <p:cNvSpPr/>
          <p:nvPr/>
        </p:nvSpPr>
        <p:spPr>
          <a:xfrm>
            <a:off x="1525500" y="2879868"/>
            <a:ext cx="5164866" cy="276999"/>
          </a:xfrm>
          <a:prstGeom prst="rect">
            <a:avLst/>
          </a:prstGeom>
        </p:spPr>
        <p:txBody>
          <a:bodyPr wrap="square">
            <a:spAutoFit/>
          </a:bodyPr>
          <a:lstStyle/>
          <a:p>
            <a:pPr defTabSz="914400"/>
            <a:r>
              <a:rPr lang="id-ID" sz="1200" dirty="0"/>
              <a:t>Sebagai pernyataan cita-cita tujuan atau prinsip,</a:t>
            </a:r>
            <a:endParaRPr lang="zh-CN" altLang="en-US" sz="1300" dirty="0">
              <a:solidFill>
                <a:srgbClr val="080808"/>
              </a:solidFill>
              <a:latin typeface="微软雅黑" panose="020B0503020204020204" pitchFamily="34" charset="-122"/>
              <a:ea typeface="微软雅黑" panose="020B0503020204020204" pitchFamily="34" charset="-122"/>
              <a:sym typeface="微软雅黑" panose="020B0503020204020204" pitchFamily="34" charset="-122"/>
            </a:endParaRPr>
          </a:p>
        </p:txBody>
      </p:sp>
      <p:grpSp>
        <p:nvGrpSpPr>
          <p:cNvPr id="2" name="Group 1"/>
          <p:cNvGrpSpPr/>
          <p:nvPr/>
        </p:nvGrpSpPr>
        <p:grpSpPr>
          <a:xfrm>
            <a:off x="1182506" y="1288635"/>
            <a:ext cx="218775" cy="3470151"/>
            <a:chOff x="632769" y="1372942"/>
            <a:chExt cx="218775" cy="3470151"/>
          </a:xfrm>
        </p:grpSpPr>
        <p:cxnSp>
          <p:nvCxnSpPr>
            <p:cNvPr id="11" name="直接连接符 10"/>
            <p:cNvCxnSpPr/>
            <p:nvPr/>
          </p:nvCxnSpPr>
          <p:spPr>
            <a:xfrm>
              <a:off x="746345" y="1372942"/>
              <a:ext cx="0" cy="3470151"/>
            </a:xfrm>
            <a:prstGeom prst="line">
              <a:avLst/>
            </a:prstGeom>
            <a:noFill/>
            <a:ln w="9525" cap="flat" cmpd="sng" algn="ctr">
              <a:solidFill>
                <a:srgbClr val="080808"/>
              </a:solidFill>
              <a:prstDash val="solid"/>
            </a:ln>
            <a:effectLst/>
          </p:spPr>
        </p:cxnSp>
        <p:sp>
          <p:nvSpPr>
            <p:cNvPr id="12" name="椭圆 11"/>
            <p:cNvSpPr/>
            <p:nvPr/>
          </p:nvSpPr>
          <p:spPr>
            <a:xfrm>
              <a:off x="641146" y="2202816"/>
              <a:ext cx="210398" cy="210399"/>
            </a:xfrm>
            <a:prstGeom prst="ellipse">
              <a:avLst/>
            </a:prstGeom>
            <a:solidFill>
              <a:srgbClr val="291618"/>
            </a:solidFill>
            <a:ln w="25400"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noAutofit/>
            </a:bodyP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3200" b="0" i="0" u="none" strike="noStrike" kern="0" cap="none" spc="0" normalizeH="0" baseline="0" noProof="0" dirty="0" smtClean="0">
                <a:ln>
                  <a:noFill/>
                </a:ln>
                <a:solidFill>
                  <a:srgbClr val="ABB58B"/>
                </a:solidFill>
                <a:effectLst/>
                <a:uLnTx/>
                <a:uFillTx/>
                <a:latin typeface="微软雅黑" panose="020B0503020204020204" pitchFamily="34" charset="-122"/>
                <a:ea typeface="微软雅黑" panose="020B0503020204020204" pitchFamily="34" charset="-122"/>
              </a:endParaRPr>
            </a:p>
          </p:txBody>
        </p:sp>
        <p:sp>
          <p:nvSpPr>
            <p:cNvPr id="13" name="椭圆 12"/>
            <p:cNvSpPr/>
            <p:nvPr/>
          </p:nvSpPr>
          <p:spPr>
            <a:xfrm>
              <a:off x="632769" y="1566789"/>
              <a:ext cx="210398" cy="210399"/>
            </a:xfrm>
            <a:prstGeom prst="ellipse">
              <a:avLst/>
            </a:prstGeom>
            <a:solidFill>
              <a:srgbClr val="291618"/>
            </a:solidFill>
            <a:ln w="25400"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noAutofit/>
            </a:bodyP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3200" b="0" i="0" u="none" strike="noStrike" kern="0" cap="none" spc="0" normalizeH="0" baseline="0" noProof="0" dirty="0" smtClean="0">
                <a:ln>
                  <a:noFill/>
                </a:ln>
                <a:solidFill>
                  <a:srgbClr val="ABB58B"/>
                </a:solidFill>
                <a:effectLst/>
                <a:uLnTx/>
                <a:uFillTx/>
                <a:latin typeface="微软雅黑" panose="020B0503020204020204" pitchFamily="34" charset="-122"/>
                <a:ea typeface="微软雅黑" panose="020B0503020204020204" pitchFamily="34" charset="-122"/>
              </a:endParaRPr>
            </a:p>
          </p:txBody>
        </p:sp>
        <p:sp>
          <p:nvSpPr>
            <p:cNvPr id="14" name="椭圆 13"/>
            <p:cNvSpPr/>
            <p:nvPr/>
          </p:nvSpPr>
          <p:spPr>
            <a:xfrm>
              <a:off x="641146" y="2998583"/>
              <a:ext cx="210398" cy="210399"/>
            </a:xfrm>
            <a:prstGeom prst="ellipse">
              <a:avLst/>
            </a:prstGeom>
            <a:solidFill>
              <a:srgbClr val="291618"/>
            </a:solidFill>
            <a:ln w="25400"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noAutofit/>
            </a:bodyP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3200" b="0" i="0" u="none" strike="noStrike" kern="0" cap="none" spc="0" normalizeH="0" baseline="0" noProof="0" dirty="0" smtClean="0">
                <a:ln>
                  <a:noFill/>
                </a:ln>
                <a:solidFill>
                  <a:srgbClr val="ABB58B"/>
                </a:solidFill>
                <a:effectLst/>
                <a:uLnTx/>
                <a:uFillTx/>
                <a:latin typeface="微软雅黑" panose="020B0503020204020204" pitchFamily="34" charset="-122"/>
                <a:ea typeface="微软雅黑" panose="020B0503020204020204" pitchFamily="34" charset="-122"/>
              </a:endParaRPr>
            </a:p>
          </p:txBody>
        </p:sp>
        <p:sp>
          <p:nvSpPr>
            <p:cNvPr id="21" name="椭圆 13"/>
            <p:cNvSpPr/>
            <p:nvPr/>
          </p:nvSpPr>
          <p:spPr>
            <a:xfrm>
              <a:off x="641146" y="3794350"/>
              <a:ext cx="210398" cy="210399"/>
            </a:xfrm>
            <a:prstGeom prst="ellipse">
              <a:avLst/>
            </a:prstGeom>
            <a:solidFill>
              <a:srgbClr val="291618"/>
            </a:solidFill>
            <a:ln w="25400"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noAutofit/>
            </a:bodyP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3200" b="0" i="0" u="none" strike="noStrike" kern="0" cap="none" spc="0" normalizeH="0" baseline="0" noProof="0" dirty="0" smtClean="0">
                <a:ln>
                  <a:noFill/>
                </a:ln>
                <a:solidFill>
                  <a:srgbClr val="ABB58B"/>
                </a:solidFill>
                <a:effectLst/>
                <a:uLnTx/>
                <a:uFillTx/>
                <a:latin typeface="微软雅黑" panose="020B0503020204020204" pitchFamily="34" charset="-122"/>
                <a:ea typeface="微软雅黑" panose="020B0503020204020204" pitchFamily="34" charset="-122"/>
              </a:endParaRPr>
            </a:p>
          </p:txBody>
        </p:sp>
        <p:sp>
          <p:nvSpPr>
            <p:cNvPr id="22" name="椭圆 13"/>
            <p:cNvSpPr/>
            <p:nvPr/>
          </p:nvSpPr>
          <p:spPr>
            <a:xfrm>
              <a:off x="641146" y="4430378"/>
              <a:ext cx="210398" cy="210399"/>
            </a:xfrm>
            <a:prstGeom prst="ellipse">
              <a:avLst/>
            </a:prstGeom>
            <a:solidFill>
              <a:srgbClr val="291618"/>
            </a:solidFill>
            <a:ln w="25400"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noAutofit/>
            </a:bodyP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3200" b="0" i="0" u="none" strike="noStrike" kern="0" cap="none" spc="0" normalizeH="0" baseline="0" noProof="0" dirty="0" smtClean="0">
                <a:ln>
                  <a:noFill/>
                </a:ln>
                <a:solidFill>
                  <a:srgbClr val="ABB58B"/>
                </a:solidFill>
                <a:effectLst/>
                <a:uLnTx/>
                <a:uFillTx/>
                <a:latin typeface="微软雅黑" panose="020B0503020204020204" pitchFamily="34" charset="-122"/>
                <a:ea typeface="微软雅黑" panose="020B0503020204020204" pitchFamily="34" charset="-122"/>
              </a:endParaRPr>
            </a:p>
          </p:txBody>
        </p:sp>
      </p:grpSp>
      <p:sp>
        <p:nvSpPr>
          <p:cNvPr id="23" name="矩形 17"/>
          <p:cNvSpPr/>
          <p:nvPr/>
        </p:nvSpPr>
        <p:spPr>
          <a:xfrm>
            <a:off x="1163549" y="1443096"/>
            <a:ext cx="371960" cy="276999"/>
          </a:xfrm>
          <a:prstGeom prst="rect">
            <a:avLst/>
          </a:prstGeom>
        </p:spPr>
        <p:txBody>
          <a:bodyPr wrap="square">
            <a:spAutoFit/>
          </a:bodyPr>
          <a:lstStyle/>
          <a:p>
            <a:pPr defTabSz="914400"/>
            <a:r>
              <a:rPr lang="en-ID" sz="1200" dirty="0" smtClean="0">
                <a:solidFill>
                  <a:schemeClr val="bg1"/>
                </a:solidFill>
              </a:rPr>
              <a:t>1</a:t>
            </a:r>
            <a:endParaRPr lang="zh-CN" altLang="en-US" sz="1300"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24" name="矩形 17"/>
          <p:cNvSpPr/>
          <p:nvPr/>
        </p:nvSpPr>
        <p:spPr>
          <a:xfrm>
            <a:off x="1163549" y="2090754"/>
            <a:ext cx="371960" cy="276999"/>
          </a:xfrm>
          <a:prstGeom prst="rect">
            <a:avLst/>
          </a:prstGeom>
        </p:spPr>
        <p:txBody>
          <a:bodyPr wrap="square">
            <a:spAutoFit/>
          </a:bodyPr>
          <a:lstStyle/>
          <a:p>
            <a:pPr defTabSz="914400"/>
            <a:r>
              <a:rPr lang="en-ID" sz="1200" dirty="0" smtClean="0">
                <a:solidFill>
                  <a:schemeClr val="bg1"/>
                </a:solidFill>
              </a:rPr>
              <a:t>2</a:t>
            </a:r>
            <a:endParaRPr lang="zh-CN" altLang="en-US" sz="1300"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25" name="矩形 17"/>
          <p:cNvSpPr/>
          <p:nvPr/>
        </p:nvSpPr>
        <p:spPr>
          <a:xfrm>
            <a:off x="1182506" y="2880975"/>
            <a:ext cx="371960" cy="276999"/>
          </a:xfrm>
          <a:prstGeom prst="rect">
            <a:avLst/>
          </a:prstGeom>
        </p:spPr>
        <p:txBody>
          <a:bodyPr wrap="square">
            <a:spAutoFit/>
          </a:bodyPr>
          <a:lstStyle/>
          <a:p>
            <a:pPr defTabSz="914400"/>
            <a:r>
              <a:rPr lang="en-ID" sz="1200" dirty="0" smtClean="0">
                <a:solidFill>
                  <a:schemeClr val="bg1"/>
                </a:solidFill>
              </a:rPr>
              <a:t>3</a:t>
            </a:r>
            <a:endParaRPr lang="zh-CN" altLang="en-US" sz="1300"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26" name="矩形 17"/>
          <p:cNvSpPr/>
          <p:nvPr/>
        </p:nvSpPr>
        <p:spPr>
          <a:xfrm>
            <a:off x="1163549" y="3678748"/>
            <a:ext cx="371960" cy="276999"/>
          </a:xfrm>
          <a:prstGeom prst="rect">
            <a:avLst/>
          </a:prstGeom>
        </p:spPr>
        <p:txBody>
          <a:bodyPr wrap="square">
            <a:spAutoFit/>
          </a:bodyPr>
          <a:lstStyle/>
          <a:p>
            <a:pPr defTabSz="914400"/>
            <a:r>
              <a:rPr lang="en-ID" sz="1200" dirty="0" smtClean="0">
                <a:solidFill>
                  <a:schemeClr val="bg1"/>
                </a:solidFill>
              </a:rPr>
              <a:t>4</a:t>
            </a:r>
            <a:endParaRPr lang="zh-CN" altLang="en-US" sz="1300"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27" name="矩形 17"/>
          <p:cNvSpPr/>
          <p:nvPr/>
        </p:nvSpPr>
        <p:spPr>
          <a:xfrm>
            <a:off x="1171409" y="4319214"/>
            <a:ext cx="371960" cy="276999"/>
          </a:xfrm>
          <a:prstGeom prst="rect">
            <a:avLst/>
          </a:prstGeom>
        </p:spPr>
        <p:txBody>
          <a:bodyPr wrap="square">
            <a:spAutoFit/>
          </a:bodyPr>
          <a:lstStyle/>
          <a:p>
            <a:pPr defTabSz="914400"/>
            <a:r>
              <a:rPr lang="en-ID" sz="1200" dirty="0" smtClean="0">
                <a:solidFill>
                  <a:schemeClr val="bg1"/>
                </a:solidFill>
              </a:rPr>
              <a:t>5</a:t>
            </a:r>
            <a:endParaRPr lang="zh-CN" altLang="en-US" sz="1300"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28" name="矩形 19"/>
          <p:cNvSpPr/>
          <p:nvPr/>
        </p:nvSpPr>
        <p:spPr>
          <a:xfrm>
            <a:off x="1543368" y="3676742"/>
            <a:ext cx="6367219" cy="276999"/>
          </a:xfrm>
          <a:prstGeom prst="rect">
            <a:avLst/>
          </a:prstGeom>
        </p:spPr>
        <p:txBody>
          <a:bodyPr wrap="square">
            <a:spAutoFit/>
          </a:bodyPr>
          <a:lstStyle/>
          <a:p>
            <a:r>
              <a:rPr lang="id-ID" sz="1200" dirty="0"/>
              <a:t>Sebagai pedoman manajemen dalam usaha mencapai sasaran dan juga merupakan garis haluan,</a:t>
            </a:r>
            <a:endParaRPr lang="en-US" sz="1200" dirty="0"/>
          </a:p>
        </p:txBody>
      </p:sp>
      <p:sp>
        <p:nvSpPr>
          <p:cNvPr id="29" name="矩形 19"/>
          <p:cNvSpPr/>
          <p:nvPr/>
        </p:nvSpPr>
        <p:spPr>
          <a:xfrm>
            <a:off x="1533813" y="4362367"/>
            <a:ext cx="6909795" cy="276999"/>
          </a:xfrm>
          <a:prstGeom prst="rect">
            <a:avLst/>
          </a:prstGeom>
        </p:spPr>
        <p:txBody>
          <a:bodyPr wrap="square">
            <a:spAutoFit/>
          </a:bodyPr>
          <a:lstStyle/>
          <a:p>
            <a:pPr defTabSz="914400"/>
            <a:r>
              <a:rPr lang="id-ID" sz="1200" dirty="0"/>
              <a:t>Keempat hal di atas, di samping dilandasi penggunaan akal budi, juga kemampuan atau kecerdikan.</a:t>
            </a:r>
            <a:endParaRPr lang="zh-CN" altLang="en-US" sz="1300" dirty="0">
              <a:solidFill>
                <a:srgbClr val="080808"/>
              </a:solidFill>
              <a:latin typeface="微软雅黑" panose="020B0503020204020204" pitchFamily="34" charset="-122"/>
              <a:ea typeface="微软雅黑" panose="020B0503020204020204" pitchFamily="34" charset="-122"/>
              <a:sym typeface="微软雅黑" panose="020B0503020204020204" pitchFamily="34" charset="-122"/>
            </a:endParaRPr>
          </a:p>
        </p:txBody>
      </p:sp>
      <p:pic>
        <p:nvPicPr>
          <p:cNvPr id="30" name="图片 6"/>
          <p:cNvPicPr>
            <a:picLocks noChangeAspect="1"/>
          </p:cNvPicPr>
          <p:nvPr/>
        </p:nvPicPr>
        <p:blipFill>
          <a:blip r:embed="rId2" cstate="screen"/>
          <a:stretch>
            <a:fillRect/>
          </a:stretch>
        </p:blipFill>
        <p:spPr>
          <a:xfrm>
            <a:off x="8502624" y="104524"/>
            <a:ext cx="504825" cy="504825"/>
          </a:xfrm>
          <a:prstGeom prst="rect">
            <a:avLst/>
          </a:prstGeom>
        </p:spPr>
      </p:pic>
      <p:pic>
        <p:nvPicPr>
          <p:cNvPr id="31" name="Picture 3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29681" y="56311"/>
            <a:ext cx="1143270" cy="537213"/>
          </a:xfrm>
          <a:prstGeom prst="rect">
            <a:avLst/>
          </a:prstGeom>
        </p:spPr>
      </p:pic>
      <p:sp>
        <p:nvSpPr>
          <p:cNvPr id="5" name="Rectangle 4"/>
          <p:cNvSpPr/>
          <p:nvPr/>
        </p:nvSpPr>
        <p:spPr>
          <a:xfrm>
            <a:off x="1241129" y="906705"/>
            <a:ext cx="6216624" cy="304699"/>
          </a:xfrm>
          <a:prstGeom prst="rect">
            <a:avLst/>
          </a:prstGeom>
        </p:spPr>
        <p:txBody>
          <a:bodyPr wrap="square">
            <a:spAutoFit/>
          </a:bodyPr>
          <a:lstStyle/>
          <a:p>
            <a:pPr>
              <a:lnSpc>
                <a:spcPct val="115000"/>
              </a:lnSpc>
              <a:spcAft>
                <a:spcPts val="0"/>
              </a:spcAft>
            </a:pPr>
            <a:r>
              <a:rPr lang="id-ID" sz="1200" dirty="0">
                <a:latin typeface="TimesNewRomanPSMT"/>
                <a:ea typeface="Calibri" panose="020F0502020204030204" pitchFamily="34" charset="0"/>
                <a:cs typeface="TimesNewRomanPSMT"/>
              </a:rPr>
              <a:t>Dengan demikian dalam pengertian kebijakan terkandung berbagai hal, yaitu:</a:t>
            </a:r>
            <a:endParaRPr lang="en-US" sz="1100" dirty="0">
              <a:latin typeface="Calibri" panose="020F0502020204030204" pitchFamily="34" charset="0"/>
              <a:ea typeface="Calibri" panose="020F0502020204030204" pitchFamily="34" charset="0"/>
              <a:cs typeface="Arial" panose="020B060402020202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1500" advTm="0">
        <p:random/>
      </p:transition>
    </mc:Choice>
    <mc:Fallback xmlns="">
      <p:transition spd="slow" advTm="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grpId="0" nodeType="afterEffect">
                                  <p:stCondLst>
                                    <p:cond delay="0"/>
                                  </p:stCondLst>
                                  <p:childTnLst>
                                    <p:set>
                                      <p:cBhvr>
                                        <p:cTn id="6" dur="1" fill="hold">
                                          <p:stCondLst>
                                            <p:cond delay="0"/>
                                          </p:stCondLst>
                                        </p:cTn>
                                        <p:tgtEl>
                                          <p:spTgt spid="18"/>
                                        </p:tgtEl>
                                        <p:attrNameLst>
                                          <p:attrName>style.visibility</p:attrName>
                                        </p:attrNameLst>
                                      </p:cBhvr>
                                      <p:to>
                                        <p:strVal val="visible"/>
                                      </p:to>
                                    </p:set>
                                    <p:anim calcmode="lin" valueType="num">
                                      <p:cBhvr additive="base">
                                        <p:cTn id="7" dur="500" fill="hold"/>
                                        <p:tgtEl>
                                          <p:spTgt spid="18"/>
                                        </p:tgtEl>
                                        <p:attrNameLst>
                                          <p:attrName>ppt_x</p:attrName>
                                        </p:attrNameLst>
                                      </p:cBhvr>
                                      <p:tavLst>
                                        <p:tav tm="0">
                                          <p:val>
                                            <p:strVal val="1+#ppt_w/2"/>
                                          </p:val>
                                        </p:tav>
                                        <p:tav tm="100000">
                                          <p:val>
                                            <p:strVal val="#ppt_x"/>
                                          </p:val>
                                        </p:tav>
                                      </p:tavLst>
                                    </p:anim>
                                    <p:anim calcmode="lin" valueType="num">
                                      <p:cBhvr additive="base">
                                        <p:cTn id="8" dur="500" fill="hold"/>
                                        <p:tgtEl>
                                          <p:spTgt spid="18"/>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2" fill="hold" grpId="0" nodeType="afterEffect">
                                  <p:stCondLst>
                                    <p:cond delay="0"/>
                                  </p:stCondLst>
                                  <p:childTnLst>
                                    <p:set>
                                      <p:cBhvr>
                                        <p:cTn id="11" dur="1" fill="hold">
                                          <p:stCondLst>
                                            <p:cond delay="0"/>
                                          </p:stCondLst>
                                        </p:cTn>
                                        <p:tgtEl>
                                          <p:spTgt spid="19"/>
                                        </p:tgtEl>
                                        <p:attrNameLst>
                                          <p:attrName>style.visibility</p:attrName>
                                        </p:attrNameLst>
                                      </p:cBhvr>
                                      <p:to>
                                        <p:strVal val="visible"/>
                                      </p:to>
                                    </p:set>
                                    <p:anim calcmode="lin" valueType="num">
                                      <p:cBhvr additive="base">
                                        <p:cTn id="12" dur="500" fill="hold"/>
                                        <p:tgtEl>
                                          <p:spTgt spid="19"/>
                                        </p:tgtEl>
                                        <p:attrNameLst>
                                          <p:attrName>ppt_x</p:attrName>
                                        </p:attrNameLst>
                                      </p:cBhvr>
                                      <p:tavLst>
                                        <p:tav tm="0">
                                          <p:val>
                                            <p:strVal val="1+#ppt_w/2"/>
                                          </p:val>
                                        </p:tav>
                                        <p:tav tm="100000">
                                          <p:val>
                                            <p:strVal val="#ppt_x"/>
                                          </p:val>
                                        </p:tav>
                                      </p:tavLst>
                                    </p:anim>
                                    <p:anim calcmode="lin" valueType="num">
                                      <p:cBhvr additive="base">
                                        <p:cTn id="13" dur="500" fill="hold"/>
                                        <p:tgtEl>
                                          <p:spTgt spid="19"/>
                                        </p:tgtEl>
                                        <p:attrNameLst>
                                          <p:attrName>ppt_y</p:attrName>
                                        </p:attrNameLst>
                                      </p:cBhvr>
                                      <p:tavLst>
                                        <p:tav tm="0">
                                          <p:val>
                                            <p:strVal val="#ppt_y"/>
                                          </p:val>
                                        </p:tav>
                                        <p:tav tm="100000">
                                          <p:val>
                                            <p:strVal val="#ppt_y"/>
                                          </p:val>
                                        </p:tav>
                                      </p:tavLst>
                                    </p:anim>
                                  </p:childTnLst>
                                </p:cTn>
                              </p:par>
                            </p:childTnLst>
                          </p:cTn>
                        </p:par>
                        <p:par>
                          <p:cTn id="14" fill="hold">
                            <p:stCondLst>
                              <p:cond delay="1000"/>
                            </p:stCondLst>
                            <p:childTnLst>
                              <p:par>
                                <p:cTn id="15" presetID="2" presetClass="entr" presetSubtype="2" fill="hold" grpId="0" nodeType="afterEffect">
                                  <p:stCondLst>
                                    <p:cond delay="0"/>
                                  </p:stCondLst>
                                  <p:childTnLst>
                                    <p:set>
                                      <p:cBhvr>
                                        <p:cTn id="16" dur="1" fill="hold">
                                          <p:stCondLst>
                                            <p:cond delay="0"/>
                                          </p:stCondLst>
                                        </p:cTn>
                                        <p:tgtEl>
                                          <p:spTgt spid="20"/>
                                        </p:tgtEl>
                                        <p:attrNameLst>
                                          <p:attrName>style.visibility</p:attrName>
                                        </p:attrNameLst>
                                      </p:cBhvr>
                                      <p:to>
                                        <p:strVal val="visible"/>
                                      </p:to>
                                    </p:set>
                                    <p:anim calcmode="lin" valueType="num">
                                      <p:cBhvr additive="base">
                                        <p:cTn id="17" dur="500" fill="hold"/>
                                        <p:tgtEl>
                                          <p:spTgt spid="20"/>
                                        </p:tgtEl>
                                        <p:attrNameLst>
                                          <p:attrName>ppt_x</p:attrName>
                                        </p:attrNameLst>
                                      </p:cBhvr>
                                      <p:tavLst>
                                        <p:tav tm="0">
                                          <p:val>
                                            <p:strVal val="1+#ppt_w/2"/>
                                          </p:val>
                                        </p:tav>
                                        <p:tav tm="100000">
                                          <p:val>
                                            <p:strVal val="#ppt_x"/>
                                          </p:val>
                                        </p:tav>
                                      </p:tavLst>
                                    </p:anim>
                                    <p:anim calcmode="lin" valueType="num">
                                      <p:cBhvr additive="base">
                                        <p:cTn id="18" dur="500" fill="hold"/>
                                        <p:tgtEl>
                                          <p:spTgt spid="20"/>
                                        </p:tgtEl>
                                        <p:attrNameLst>
                                          <p:attrName>ppt_y</p:attrName>
                                        </p:attrNameLst>
                                      </p:cBhvr>
                                      <p:tavLst>
                                        <p:tav tm="0">
                                          <p:val>
                                            <p:strVal val="#ppt_y"/>
                                          </p:val>
                                        </p:tav>
                                        <p:tav tm="100000">
                                          <p:val>
                                            <p:strVal val="#ppt_y"/>
                                          </p:val>
                                        </p:tav>
                                      </p:tavLst>
                                    </p:anim>
                                  </p:childTnLst>
                                </p:cTn>
                              </p:par>
                            </p:childTnLst>
                          </p:cTn>
                        </p:par>
                        <p:par>
                          <p:cTn id="19" fill="hold">
                            <p:stCondLst>
                              <p:cond delay="1500"/>
                            </p:stCondLst>
                            <p:childTnLst>
                              <p:par>
                                <p:cTn id="20" presetID="2" presetClass="entr" presetSubtype="2" fill="hold" grpId="0" nodeType="afterEffect">
                                  <p:stCondLst>
                                    <p:cond delay="0"/>
                                  </p:stCondLst>
                                  <p:childTnLst>
                                    <p:set>
                                      <p:cBhvr>
                                        <p:cTn id="21" dur="1" fill="hold">
                                          <p:stCondLst>
                                            <p:cond delay="0"/>
                                          </p:stCondLst>
                                        </p:cTn>
                                        <p:tgtEl>
                                          <p:spTgt spid="23"/>
                                        </p:tgtEl>
                                        <p:attrNameLst>
                                          <p:attrName>style.visibility</p:attrName>
                                        </p:attrNameLst>
                                      </p:cBhvr>
                                      <p:to>
                                        <p:strVal val="visible"/>
                                      </p:to>
                                    </p:set>
                                    <p:anim calcmode="lin" valueType="num">
                                      <p:cBhvr additive="base">
                                        <p:cTn id="22" dur="500" fill="hold"/>
                                        <p:tgtEl>
                                          <p:spTgt spid="23"/>
                                        </p:tgtEl>
                                        <p:attrNameLst>
                                          <p:attrName>ppt_x</p:attrName>
                                        </p:attrNameLst>
                                      </p:cBhvr>
                                      <p:tavLst>
                                        <p:tav tm="0">
                                          <p:val>
                                            <p:strVal val="1+#ppt_w/2"/>
                                          </p:val>
                                        </p:tav>
                                        <p:tav tm="100000">
                                          <p:val>
                                            <p:strVal val="#ppt_x"/>
                                          </p:val>
                                        </p:tav>
                                      </p:tavLst>
                                    </p:anim>
                                    <p:anim calcmode="lin" valueType="num">
                                      <p:cBhvr additive="base">
                                        <p:cTn id="23" dur="500" fill="hold"/>
                                        <p:tgtEl>
                                          <p:spTgt spid="23"/>
                                        </p:tgtEl>
                                        <p:attrNameLst>
                                          <p:attrName>ppt_y</p:attrName>
                                        </p:attrNameLst>
                                      </p:cBhvr>
                                      <p:tavLst>
                                        <p:tav tm="0">
                                          <p:val>
                                            <p:strVal val="#ppt_y"/>
                                          </p:val>
                                        </p:tav>
                                        <p:tav tm="100000">
                                          <p:val>
                                            <p:strVal val="#ppt_y"/>
                                          </p:val>
                                        </p:tav>
                                      </p:tavLst>
                                    </p:anim>
                                  </p:childTnLst>
                                </p:cTn>
                              </p:par>
                            </p:childTnLst>
                          </p:cTn>
                        </p:par>
                        <p:par>
                          <p:cTn id="24" fill="hold">
                            <p:stCondLst>
                              <p:cond delay="2000"/>
                            </p:stCondLst>
                            <p:childTnLst>
                              <p:par>
                                <p:cTn id="25" presetID="2" presetClass="entr" presetSubtype="2" fill="hold" grpId="0" nodeType="afterEffect">
                                  <p:stCondLst>
                                    <p:cond delay="0"/>
                                  </p:stCondLst>
                                  <p:childTnLst>
                                    <p:set>
                                      <p:cBhvr>
                                        <p:cTn id="26" dur="1" fill="hold">
                                          <p:stCondLst>
                                            <p:cond delay="0"/>
                                          </p:stCondLst>
                                        </p:cTn>
                                        <p:tgtEl>
                                          <p:spTgt spid="24"/>
                                        </p:tgtEl>
                                        <p:attrNameLst>
                                          <p:attrName>style.visibility</p:attrName>
                                        </p:attrNameLst>
                                      </p:cBhvr>
                                      <p:to>
                                        <p:strVal val="visible"/>
                                      </p:to>
                                    </p:set>
                                    <p:anim calcmode="lin" valueType="num">
                                      <p:cBhvr additive="base">
                                        <p:cTn id="27" dur="500" fill="hold"/>
                                        <p:tgtEl>
                                          <p:spTgt spid="24"/>
                                        </p:tgtEl>
                                        <p:attrNameLst>
                                          <p:attrName>ppt_x</p:attrName>
                                        </p:attrNameLst>
                                      </p:cBhvr>
                                      <p:tavLst>
                                        <p:tav tm="0">
                                          <p:val>
                                            <p:strVal val="1+#ppt_w/2"/>
                                          </p:val>
                                        </p:tav>
                                        <p:tav tm="100000">
                                          <p:val>
                                            <p:strVal val="#ppt_x"/>
                                          </p:val>
                                        </p:tav>
                                      </p:tavLst>
                                    </p:anim>
                                    <p:anim calcmode="lin" valueType="num">
                                      <p:cBhvr additive="base">
                                        <p:cTn id="28" dur="500" fill="hold"/>
                                        <p:tgtEl>
                                          <p:spTgt spid="24"/>
                                        </p:tgtEl>
                                        <p:attrNameLst>
                                          <p:attrName>ppt_y</p:attrName>
                                        </p:attrNameLst>
                                      </p:cBhvr>
                                      <p:tavLst>
                                        <p:tav tm="0">
                                          <p:val>
                                            <p:strVal val="#ppt_y"/>
                                          </p:val>
                                        </p:tav>
                                        <p:tav tm="100000">
                                          <p:val>
                                            <p:strVal val="#ppt_y"/>
                                          </p:val>
                                        </p:tav>
                                      </p:tavLst>
                                    </p:anim>
                                  </p:childTnLst>
                                </p:cTn>
                              </p:par>
                            </p:childTnLst>
                          </p:cTn>
                        </p:par>
                        <p:par>
                          <p:cTn id="29" fill="hold">
                            <p:stCondLst>
                              <p:cond delay="2500"/>
                            </p:stCondLst>
                            <p:childTnLst>
                              <p:par>
                                <p:cTn id="30" presetID="2" presetClass="entr" presetSubtype="2" fill="hold" grpId="0" nodeType="afterEffect">
                                  <p:stCondLst>
                                    <p:cond delay="0"/>
                                  </p:stCondLst>
                                  <p:childTnLst>
                                    <p:set>
                                      <p:cBhvr>
                                        <p:cTn id="31" dur="1" fill="hold">
                                          <p:stCondLst>
                                            <p:cond delay="0"/>
                                          </p:stCondLst>
                                        </p:cTn>
                                        <p:tgtEl>
                                          <p:spTgt spid="25"/>
                                        </p:tgtEl>
                                        <p:attrNameLst>
                                          <p:attrName>style.visibility</p:attrName>
                                        </p:attrNameLst>
                                      </p:cBhvr>
                                      <p:to>
                                        <p:strVal val="visible"/>
                                      </p:to>
                                    </p:set>
                                    <p:anim calcmode="lin" valueType="num">
                                      <p:cBhvr additive="base">
                                        <p:cTn id="32" dur="500" fill="hold"/>
                                        <p:tgtEl>
                                          <p:spTgt spid="25"/>
                                        </p:tgtEl>
                                        <p:attrNameLst>
                                          <p:attrName>ppt_x</p:attrName>
                                        </p:attrNameLst>
                                      </p:cBhvr>
                                      <p:tavLst>
                                        <p:tav tm="0">
                                          <p:val>
                                            <p:strVal val="1+#ppt_w/2"/>
                                          </p:val>
                                        </p:tav>
                                        <p:tav tm="100000">
                                          <p:val>
                                            <p:strVal val="#ppt_x"/>
                                          </p:val>
                                        </p:tav>
                                      </p:tavLst>
                                    </p:anim>
                                    <p:anim calcmode="lin" valueType="num">
                                      <p:cBhvr additive="base">
                                        <p:cTn id="33" dur="500" fill="hold"/>
                                        <p:tgtEl>
                                          <p:spTgt spid="25"/>
                                        </p:tgtEl>
                                        <p:attrNameLst>
                                          <p:attrName>ppt_y</p:attrName>
                                        </p:attrNameLst>
                                      </p:cBhvr>
                                      <p:tavLst>
                                        <p:tav tm="0">
                                          <p:val>
                                            <p:strVal val="#ppt_y"/>
                                          </p:val>
                                        </p:tav>
                                        <p:tav tm="100000">
                                          <p:val>
                                            <p:strVal val="#ppt_y"/>
                                          </p:val>
                                        </p:tav>
                                      </p:tavLst>
                                    </p:anim>
                                  </p:childTnLst>
                                </p:cTn>
                              </p:par>
                            </p:childTnLst>
                          </p:cTn>
                        </p:par>
                        <p:par>
                          <p:cTn id="34" fill="hold">
                            <p:stCondLst>
                              <p:cond delay="3000"/>
                            </p:stCondLst>
                            <p:childTnLst>
                              <p:par>
                                <p:cTn id="35" presetID="2" presetClass="entr" presetSubtype="2" fill="hold" grpId="0" nodeType="afterEffect">
                                  <p:stCondLst>
                                    <p:cond delay="0"/>
                                  </p:stCondLst>
                                  <p:childTnLst>
                                    <p:set>
                                      <p:cBhvr>
                                        <p:cTn id="36" dur="1" fill="hold">
                                          <p:stCondLst>
                                            <p:cond delay="0"/>
                                          </p:stCondLst>
                                        </p:cTn>
                                        <p:tgtEl>
                                          <p:spTgt spid="26"/>
                                        </p:tgtEl>
                                        <p:attrNameLst>
                                          <p:attrName>style.visibility</p:attrName>
                                        </p:attrNameLst>
                                      </p:cBhvr>
                                      <p:to>
                                        <p:strVal val="visible"/>
                                      </p:to>
                                    </p:set>
                                    <p:anim calcmode="lin" valueType="num">
                                      <p:cBhvr additive="base">
                                        <p:cTn id="37" dur="500" fill="hold"/>
                                        <p:tgtEl>
                                          <p:spTgt spid="26"/>
                                        </p:tgtEl>
                                        <p:attrNameLst>
                                          <p:attrName>ppt_x</p:attrName>
                                        </p:attrNameLst>
                                      </p:cBhvr>
                                      <p:tavLst>
                                        <p:tav tm="0">
                                          <p:val>
                                            <p:strVal val="1+#ppt_w/2"/>
                                          </p:val>
                                        </p:tav>
                                        <p:tav tm="100000">
                                          <p:val>
                                            <p:strVal val="#ppt_x"/>
                                          </p:val>
                                        </p:tav>
                                      </p:tavLst>
                                    </p:anim>
                                    <p:anim calcmode="lin" valueType="num">
                                      <p:cBhvr additive="base">
                                        <p:cTn id="38" dur="500" fill="hold"/>
                                        <p:tgtEl>
                                          <p:spTgt spid="26"/>
                                        </p:tgtEl>
                                        <p:attrNameLst>
                                          <p:attrName>ppt_y</p:attrName>
                                        </p:attrNameLst>
                                      </p:cBhvr>
                                      <p:tavLst>
                                        <p:tav tm="0">
                                          <p:val>
                                            <p:strVal val="#ppt_y"/>
                                          </p:val>
                                        </p:tav>
                                        <p:tav tm="100000">
                                          <p:val>
                                            <p:strVal val="#ppt_y"/>
                                          </p:val>
                                        </p:tav>
                                      </p:tavLst>
                                    </p:anim>
                                  </p:childTnLst>
                                </p:cTn>
                              </p:par>
                            </p:childTnLst>
                          </p:cTn>
                        </p:par>
                        <p:par>
                          <p:cTn id="39" fill="hold">
                            <p:stCondLst>
                              <p:cond delay="3500"/>
                            </p:stCondLst>
                            <p:childTnLst>
                              <p:par>
                                <p:cTn id="40" presetID="2" presetClass="entr" presetSubtype="2" fill="hold" grpId="0" nodeType="afterEffect">
                                  <p:stCondLst>
                                    <p:cond delay="0"/>
                                  </p:stCondLst>
                                  <p:childTnLst>
                                    <p:set>
                                      <p:cBhvr>
                                        <p:cTn id="41" dur="1" fill="hold">
                                          <p:stCondLst>
                                            <p:cond delay="0"/>
                                          </p:stCondLst>
                                        </p:cTn>
                                        <p:tgtEl>
                                          <p:spTgt spid="27"/>
                                        </p:tgtEl>
                                        <p:attrNameLst>
                                          <p:attrName>style.visibility</p:attrName>
                                        </p:attrNameLst>
                                      </p:cBhvr>
                                      <p:to>
                                        <p:strVal val="visible"/>
                                      </p:to>
                                    </p:set>
                                    <p:anim calcmode="lin" valueType="num">
                                      <p:cBhvr additive="base">
                                        <p:cTn id="42" dur="500" fill="hold"/>
                                        <p:tgtEl>
                                          <p:spTgt spid="27"/>
                                        </p:tgtEl>
                                        <p:attrNameLst>
                                          <p:attrName>ppt_x</p:attrName>
                                        </p:attrNameLst>
                                      </p:cBhvr>
                                      <p:tavLst>
                                        <p:tav tm="0">
                                          <p:val>
                                            <p:strVal val="1+#ppt_w/2"/>
                                          </p:val>
                                        </p:tav>
                                        <p:tav tm="100000">
                                          <p:val>
                                            <p:strVal val="#ppt_x"/>
                                          </p:val>
                                        </p:tav>
                                      </p:tavLst>
                                    </p:anim>
                                    <p:anim calcmode="lin" valueType="num">
                                      <p:cBhvr additive="base">
                                        <p:cTn id="43" dur="500" fill="hold"/>
                                        <p:tgtEl>
                                          <p:spTgt spid="27"/>
                                        </p:tgtEl>
                                        <p:attrNameLst>
                                          <p:attrName>ppt_y</p:attrName>
                                        </p:attrNameLst>
                                      </p:cBhvr>
                                      <p:tavLst>
                                        <p:tav tm="0">
                                          <p:val>
                                            <p:strVal val="#ppt_y"/>
                                          </p:val>
                                        </p:tav>
                                        <p:tav tm="100000">
                                          <p:val>
                                            <p:strVal val="#ppt_y"/>
                                          </p:val>
                                        </p:tav>
                                      </p:tavLst>
                                    </p:anim>
                                  </p:childTnLst>
                                </p:cTn>
                              </p:par>
                            </p:childTnLst>
                          </p:cTn>
                        </p:par>
                        <p:par>
                          <p:cTn id="44" fill="hold">
                            <p:stCondLst>
                              <p:cond delay="4000"/>
                            </p:stCondLst>
                            <p:childTnLst>
                              <p:par>
                                <p:cTn id="45" presetID="2" presetClass="entr" presetSubtype="2" fill="hold" grpId="0" nodeType="afterEffect">
                                  <p:stCondLst>
                                    <p:cond delay="0"/>
                                  </p:stCondLst>
                                  <p:childTnLst>
                                    <p:set>
                                      <p:cBhvr>
                                        <p:cTn id="46" dur="1" fill="hold">
                                          <p:stCondLst>
                                            <p:cond delay="0"/>
                                          </p:stCondLst>
                                        </p:cTn>
                                        <p:tgtEl>
                                          <p:spTgt spid="28"/>
                                        </p:tgtEl>
                                        <p:attrNameLst>
                                          <p:attrName>style.visibility</p:attrName>
                                        </p:attrNameLst>
                                      </p:cBhvr>
                                      <p:to>
                                        <p:strVal val="visible"/>
                                      </p:to>
                                    </p:set>
                                    <p:anim calcmode="lin" valueType="num">
                                      <p:cBhvr additive="base">
                                        <p:cTn id="47" dur="500" fill="hold"/>
                                        <p:tgtEl>
                                          <p:spTgt spid="28"/>
                                        </p:tgtEl>
                                        <p:attrNameLst>
                                          <p:attrName>ppt_x</p:attrName>
                                        </p:attrNameLst>
                                      </p:cBhvr>
                                      <p:tavLst>
                                        <p:tav tm="0">
                                          <p:val>
                                            <p:strVal val="1+#ppt_w/2"/>
                                          </p:val>
                                        </p:tav>
                                        <p:tav tm="100000">
                                          <p:val>
                                            <p:strVal val="#ppt_x"/>
                                          </p:val>
                                        </p:tav>
                                      </p:tavLst>
                                    </p:anim>
                                    <p:anim calcmode="lin" valueType="num">
                                      <p:cBhvr additive="base">
                                        <p:cTn id="48" dur="500" fill="hold"/>
                                        <p:tgtEl>
                                          <p:spTgt spid="28"/>
                                        </p:tgtEl>
                                        <p:attrNameLst>
                                          <p:attrName>ppt_y</p:attrName>
                                        </p:attrNameLst>
                                      </p:cBhvr>
                                      <p:tavLst>
                                        <p:tav tm="0">
                                          <p:val>
                                            <p:strVal val="#ppt_y"/>
                                          </p:val>
                                        </p:tav>
                                        <p:tav tm="100000">
                                          <p:val>
                                            <p:strVal val="#ppt_y"/>
                                          </p:val>
                                        </p:tav>
                                      </p:tavLst>
                                    </p:anim>
                                  </p:childTnLst>
                                </p:cTn>
                              </p:par>
                            </p:childTnLst>
                          </p:cTn>
                        </p:par>
                        <p:par>
                          <p:cTn id="49" fill="hold">
                            <p:stCondLst>
                              <p:cond delay="4500"/>
                            </p:stCondLst>
                            <p:childTnLst>
                              <p:par>
                                <p:cTn id="50" presetID="2" presetClass="entr" presetSubtype="2" fill="hold" grpId="0" nodeType="afterEffect">
                                  <p:stCondLst>
                                    <p:cond delay="0"/>
                                  </p:stCondLst>
                                  <p:childTnLst>
                                    <p:set>
                                      <p:cBhvr>
                                        <p:cTn id="51" dur="1" fill="hold">
                                          <p:stCondLst>
                                            <p:cond delay="0"/>
                                          </p:stCondLst>
                                        </p:cTn>
                                        <p:tgtEl>
                                          <p:spTgt spid="29"/>
                                        </p:tgtEl>
                                        <p:attrNameLst>
                                          <p:attrName>style.visibility</p:attrName>
                                        </p:attrNameLst>
                                      </p:cBhvr>
                                      <p:to>
                                        <p:strVal val="visible"/>
                                      </p:to>
                                    </p:set>
                                    <p:anim calcmode="lin" valueType="num">
                                      <p:cBhvr additive="base">
                                        <p:cTn id="52" dur="500" fill="hold"/>
                                        <p:tgtEl>
                                          <p:spTgt spid="29"/>
                                        </p:tgtEl>
                                        <p:attrNameLst>
                                          <p:attrName>ppt_x</p:attrName>
                                        </p:attrNameLst>
                                      </p:cBhvr>
                                      <p:tavLst>
                                        <p:tav tm="0">
                                          <p:val>
                                            <p:strVal val="1+#ppt_w/2"/>
                                          </p:val>
                                        </p:tav>
                                        <p:tav tm="100000">
                                          <p:val>
                                            <p:strVal val="#ppt_x"/>
                                          </p:val>
                                        </p:tav>
                                      </p:tavLst>
                                    </p:anim>
                                    <p:anim calcmode="lin" valueType="num">
                                      <p:cBhvr additive="base">
                                        <p:cTn id="53" dur="500" fill="hold"/>
                                        <p:tgtEl>
                                          <p:spTgt spid="29"/>
                                        </p:tgtEl>
                                        <p:attrNameLst>
                                          <p:attrName>ppt_y</p:attrName>
                                        </p:attrNameLst>
                                      </p:cBhvr>
                                      <p:tavLst>
                                        <p:tav tm="0">
                                          <p:val>
                                            <p:strVal val="#ppt_y"/>
                                          </p:val>
                                        </p:tav>
                                        <p:tav tm="100000">
                                          <p:val>
                                            <p:strVal val="#ppt_y"/>
                                          </p:val>
                                        </p:tav>
                                      </p:tavLst>
                                    </p:anim>
                                  </p:childTnLst>
                                </p:cTn>
                              </p:par>
                            </p:childTnLst>
                          </p:cTn>
                        </p:par>
                        <p:par>
                          <p:cTn id="54" fill="hold">
                            <p:stCondLst>
                              <p:cond delay="5000"/>
                            </p:stCondLst>
                            <p:childTnLst>
                              <p:par>
                                <p:cTn id="55" presetID="53" presetClass="entr" presetSubtype="16" fill="hold" nodeType="afterEffect">
                                  <p:stCondLst>
                                    <p:cond delay="0"/>
                                  </p:stCondLst>
                                  <p:childTnLst>
                                    <p:set>
                                      <p:cBhvr>
                                        <p:cTn id="56" dur="1" fill="hold">
                                          <p:stCondLst>
                                            <p:cond delay="0"/>
                                          </p:stCondLst>
                                        </p:cTn>
                                        <p:tgtEl>
                                          <p:spTgt spid="30"/>
                                        </p:tgtEl>
                                        <p:attrNameLst>
                                          <p:attrName>style.visibility</p:attrName>
                                        </p:attrNameLst>
                                      </p:cBhvr>
                                      <p:to>
                                        <p:strVal val="visible"/>
                                      </p:to>
                                    </p:set>
                                    <p:anim calcmode="lin" valueType="num">
                                      <p:cBhvr>
                                        <p:cTn id="57" dur="500" fill="hold"/>
                                        <p:tgtEl>
                                          <p:spTgt spid="30"/>
                                        </p:tgtEl>
                                        <p:attrNameLst>
                                          <p:attrName>ppt_w</p:attrName>
                                        </p:attrNameLst>
                                      </p:cBhvr>
                                      <p:tavLst>
                                        <p:tav tm="0">
                                          <p:val>
                                            <p:fltVal val="0"/>
                                          </p:val>
                                        </p:tav>
                                        <p:tav tm="100000">
                                          <p:val>
                                            <p:strVal val="#ppt_w"/>
                                          </p:val>
                                        </p:tav>
                                      </p:tavLst>
                                    </p:anim>
                                    <p:anim calcmode="lin" valueType="num">
                                      <p:cBhvr>
                                        <p:cTn id="58" dur="500" fill="hold"/>
                                        <p:tgtEl>
                                          <p:spTgt spid="30"/>
                                        </p:tgtEl>
                                        <p:attrNameLst>
                                          <p:attrName>ppt_h</p:attrName>
                                        </p:attrNameLst>
                                      </p:cBhvr>
                                      <p:tavLst>
                                        <p:tav tm="0">
                                          <p:val>
                                            <p:fltVal val="0"/>
                                          </p:val>
                                        </p:tav>
                                        <p:tav tm="100000">
                                          <p:val>
                                            <p:strVal val="#ppt_h"/>
                                          </p:val>
                                        </p:tav>
                                      </p:tavLst>
                                    </p:anim>
                                    <p:animEffect transition="in" filter="fade">
                                      <p:cBhvr>
                                        <p:cTn id="59"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P spid="19" grpId="0"/>
      <p:bldP spid="20" grpId="0"/>
      <p:bldP spid="23" grpId="0"/>
      <p:bldP spid="24" grpId="0"/>
      <p:bldP spid="25" grpId="0"/>
      <p:bldP spid="26" grpId="0"/>
      <p:bldP spid="27" grpId="0"/>
      <p:bldP spid="28" grpId="0"/>
      <p:bldP spid="29"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bwMode="auto">
          <a:xfrm>
            <a:off x="1043609" y="1475073"/>
            <a:ext cx="7056784" cy="1851722"/>
          </a:xfrm>
          <a:prstGeom prst="rect">
            <a:avLst/>
          </a:prstGeom>
          <a:solidFill>
            <a:srgbClr val="FFFFFF">
              <a:alpha val="57647"/>
            </a:srgbClr>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lstStyle/>
          <a:p>
            <a:endParaRPr lang="zh-CN" altLang="en-US">
              <a:latin typeface="Arial" panose="020B0604020202020204" pitchFamily="34" charset="0"/>
            </a:endParaRPr>
          </a:p>
        </p:txBody>
      </p:sp>
      <p:sp>
        <p:nvSpPr>
          <p:cNvPr id="5" name="TextBox 84"/>
          <p:cNvSpPr txBox="1"/>
          <p:nvPr/>
        </p:nvSpPr>
        <p:spPr>
          <a:xfrm>
            <a:off x="1149176" y="2003356"/>
            <a:ext cx="6845649" cy="1323439"/>
          </a:xfrm>
          <a:prstGeom prst="rect">
            <a:avLst/>
          </a:prstGeom>
          <a:noFill/>
        </p:spPr>
        <p:txBody>
          <a:bodyPr wrap="square" rtlCol="0">
            <a:spAutoFit/>
          </a:bodyPr>
          <a:lstStyle/>
          <a:p>
            <a:pPr algn="just"/>
            <a:r>
              <a:rPr lang="id-ID" sz="1600" dirty="0"/>
              <a:t>Usaha dan kebijakan untuk membuat peraturan hukum pidana yang baik pada hakikatnya tidak dapat dilepaskan dari tujuan penanggulangan kejahatan. Dengan perkataan lain, dilihat dari sudut politik kriminal, maka politik hukum pidana identik dengan pengertian “kebijakan penanggulangan kejahatan dengan hukum pidana.</a:t>
            </a:r>
            <a:endParaRPr lang="en-US" sz="1600" dirty="0"/>
          </a:p>
        </p:txBody>
      </p:sp>
      <p:grpSp>
        <p:nvGrpSpPr>
          <p:cNvPr id="6" name="组合 5"/>
          <p:cNvGrpSpPr/>
          <p:nvPr/>
        </p:nvGrpSpPr>
        <p:grpSpPr>
          <a:xfrm>
            <a:off x="1262063" y="910423"/>
            <a:ext cx="815267" cy="815267"/>
            <a:chOff x="304800" y="673100"/>
            <a:chExt cx="4000500" cy="4000500"/>
          </a:xfrm>
          <a:effectLst>
            <a:outerShdw blurRad="444500" dist="254000" dir="8100000" algn="tr" rotWithShape="0">
              <a:prstClr val="black">
                <a:alpha val="50000"/>
              </a:prstClr>
            </a:outerShdw>
          </a:effectLst>
        </p:grpSpPr>
        <p:sp>
          <p:nvSpPr>
            <p:cNvPr id="7" name="同心圆 6"/>
            <p:cNvSpPr/>
            <p:nvPr/>
          </p:nvSpPr>
          <p:spPr>
            <a:xfrm>
              <a:off x="304800" y="673100"/>
              <a:ext cx="4000500" cy="4000500"/>
            </a:xfrm>
            <a:prstGeom prst="donut">
              <a:avLst>
                <a:gd name="adj" fmla="val 4879"/>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bg1"/>
                </a:solidFill>
                <a:ea typeface="微软雅黑" panose="020B0503020204020204" pitchFamily="34" charset="-122"/>
              </a:endParaRPr>
            </a:p>
          </p:txBody>
        </p:sp>
        <p:sp>
          <p:nvSpPr>
            <p:cNvPr id="8" name="椭圆 7"/>
            <p:cNvSpPr/>
            <p:nvPr/>
          </p:nvSpPr>
          <p:spPr>
            <a:xfrm>
              <a:off x="392113" y="760413"/>
              <a:ext cx="3825874" cy="3825874"/>
            </a:xfrm>
            <a:prstGeom prst="ellipse">
              <a:avLst/>
            </a:prstGeom>
            <a:solidFill>
              <a:srgbClr val="29161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bg1"/>
                </a:solidFill>
                <a:ea typeface="微软雅黑" panose="020B0503020204020204" pitchFamily="34" charset="-122"/>
              </a:endParaRPr>
            </a:p>
          </p:txBody>
        </p:sp>
      </p:grpSp>
      <p:sp>
        <p:nvSpPr>
          <p:cNvPr id="9" name="椭圆 8"/>
          <p:cNvSpPr/>
          <p:nvPr/>
        </p:nvSpPr>
        <p:spPr>
          <a:xfrm>
            <a:off x="2187399" y="1550431"/>
            <a:ext cx="208597" cy="208597"/>
          </a:xfrm>
          <a:prstGeom prst="ellipse">
            <a:avLst/>
          </a:prstGeom>
          <a:solidFill>
            <a:schemeClr val="tx1"/>
          </a:solidFill>
          <a:ln>
            <a:noFill/>
          </a:ln>
          <a:effectLst>
            <a:outerShdw blurRad="254000" dist="127000" dir="8100000" algn="tr" rotWithShape="0">
              <a:prstClr val="black">
                <a:alpha val="6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bg1"/>
              </a:solidFill>
              <a:ea typeface="微软雅黑" panose="020B0503020204020204" pitchFamily="34" charset="-122"/>
            </a:endParaRPr>
          </a:p>
        </p:txBody>
      </p:sp>
      <p:grpSp>
        <p:nvGrpSpPr>
          <p:cNvPr id="19" name="组合 18"/>
          <p:cNvGrpSpPr/>
          <p:nvPr/>
        </p:nvGrpSpPr>
        <p:grpSpPr>
          <a:xfrm>
            <a:off x="1134078" y="1654240"/>
            <a:ext cx="269066" cy="269066"/>
            <a:chOff x="304800" y="673100"/>
            <a:chExt cx="4000500" cy="4000500"/>
          </a:xfrm>
          <a:effectLst>
            <a:outerShdw blurRad="444500" dist="254000" dir="8100000" algn="tr" rotWithShape="0">
              <a:prstClr val="black">
                <a:alpha val="50000"/>
              </a:prstClr>
            </a:outerShdw>
          </a:effectLst>
        </p:grpSpPr>
        <p:sp>
          <p:nvSpPr>
            <p:cNvPr id="20" name="同心圆 19"/>
            <p:cNvSpPr/>
            <p:nvPr/>
          </p:nvSpPr>
          <p:spPr>
            <a:xfrm>
              <a:off x="304800" y="673100"/>
              <a:ext cx="4000500" cy="4000500"/>
            </a:xfrm>
            <a:prstGeom prst="donut">
              <a:avLst>
                <a:gd name="adj" fmla="val 4879"/>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bg1"/>
                </a:solidFill>
                <a:ea typeface="微软雅黑" panose="020B0503020204020204" pitchFamily="34" charset="-122"/>
              </a:endParaRPr>
            </a:p>
          </p:txBody>
        </p:sp>
        <p:sp>
          <p:nvSpPr>
            <p:cNvPr id="21" name="椭圆 20"/>
            <p:cNvSpPr/>
            <p:nvPr/>
          </p:nvSpPr>
          <p:spPr>
            <a:xfrm>
              <a:off x="392113" y="760413"/>
              <a:ext cx="3825874" cy="3825874"/>
            </a:xfrm>
            <a:prstGeom prst="ellipse">
              <a:avLst/>
            </a:prstGeom>
            <a:gradFill>
              <a:gsLst>
                <a:gs pos="0">
                  <a:schemeClr val="bg1"/>
                </a:gs>
                <a:gs pos="51000">
                  <a:schemeClr val="bg1">
                    <a:lumMod val="95000"/>
                  </a:schemeClr>
                </a:gs>
                <a:gs pos="100000">
                  <a:schemeClr val="bg1">
                    <a:lumMod val="7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bg1"/>
                </a:solidFill>
                <a:ea typeface="微软雅黑" panose="020B0503020204020204" pitchFamily="34" charset="-122"/>
              </a:endParaRPr>
            </a:p>
          </p:txBody>
        </p:sp>
      </p:grpSp>
      <p:grpSp>
        <p:nvGrpSpPr>
          <p:cNvPr id="22" name="组合 21"/>
          <p:cNvGrpSpPr/>
          <p:nvPr/>
        </p:nvGrpSpPr>
        <p:grpSpPr>
          <a:xfrm>
            <a:off x="1706872" y="1811612"/>
            <a:ext cx="164768" cy="164768"/>
            <a:chOff x="304800" y="673100"/>
            <a:chExt cx="4000500" cy="4000500"/>
          </a:xfrm>
          <a:effectLst>
            <a:outerShdw blurRad="444500" dist="254000" dir="8100000" algn="tr" rotWithShape="0">
              <a:prstClr val="black">
                <a:alpha val="50000"/>
              </a:prstClr>
            </a:outerShdw>
          </a:effectLst>
        </p:grpSpPr>
        <p:sp>
          <p:nvSpPr>
            <p:cNvPr id="23" name="同心圆 22"/>
            <p:cNvSpPr/>
            <p:nvPr/>
          </p:nvSpPr>
          <p:spPr>
            <a:xfrm>
              <a:off x="304800" y="673100"/>
              <a:ext cx="4000500" cy="4000500"/>
            </a:xfrm>
            <a:prstGeom prst="donut">
              <a:avLst>
                <a:gd name="adj" fmla="val 4879"/>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tx1"/>
                </a:solidFill>
                <a:ea typeface="微软雅黑" panose="020B0503020204020204" pitchFamily="34" charset="-122"/>
              </a:endParaRPr>
            </a:p>
          </p:txBody>
        </p:sp>
        <p:sp>
          <p:nvSpPr>
            <p:cNvPr id="24" name="椭圆 23"/>
            <p:cNvSpPr/>
            <p:nvPr/>
          </p:nvSpPr>
          <p:spPr>
            <a:xfrm>
              <a:off x="392113" y="760413"/>
              <a:ext cx="3825874" cy="3825874"/>
            </a:xfrm>
            <a:prstGeom prst="ellipse">
              <a:avLst/>
            </a:prstGeom>
            <a:gradFill>
              <a:gsLst>
                <a:gs pos="0">
                  <a:schemeClr val="bg1"/>
                </a:gs>
                <a:gs pos="51000">
                  <a:schemeClr val="bg1">
                    <a:lumMod val="95000"/>
                  </a:schemeClr>
                </a:gs>
                <a:gs pos="100000">
                  <a:schemeClr val="bg1">
                    <a:lumMod val="7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ea typeface="微软雅黑" panose="020B0503020204020204" pitchFamily="34" charset="-122"/>
              </a:endParaRPr>
            </a:p>
          </p:txBody>
        </p:sp>
      </p:grpSp>
      <p:pic>
        <p:nvPicPr>
          <p:cNvPr id="26" name="图片 6"/>
          <p:cNvPicPr>
            <a:picLocks noChangeAspect="1"/>
          </p:cNvPicPr>
          <p:nvPr/>
        </p:nvPicPr>
        <p:blipFill>
          <a:blip r:embed="rId2" cstate="screen"/>
          <a:stretch>
            <a:fillRect/>
          </a:stretch>
        </p:blipFill>
        <p:spPr>
          <a:xfrm>
            <a:off x="1410242" y="1057655"/>
            <a:ext cx="504825" cy="504825"/>
          </a:xfrm>
          <a:prstGeom prst="rect">
            <a:avLst/>
          </a:prstGeom>
        </p:spPr>
      </p:pic>
      <p:pic>
        <p:nvPicPr>
          <p:cNvPr id="28" name="Picture 2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29681" y="56311"/>
            <a:ext cx="1143270" cy="537213"/>
          </a:xfrm>
          <a:prstGeom prst="rect">
            <a:avLst/>
          </a:prstGeom>
        </p:spPr>
      </p:pic>
    </p:spTree>
    <p:extLst>
      <p:ext uri="{BB962C8B-B14F-4D97-AF65-F5344CB8AC3E}">
        <p14:creationId xmlns:p14="http://schemas.microsoft.com/office/powerpoint/2010/main" val="3080473330"/>
      </p:ext>
    </p:extLst>
  </p:cSld>
  <p:clrMapOvr>
    <a:masterClrMapping/>
  </p:clrMapOvr>
  <mc:AlternateContent xmlns:mc="http://schemas.openxmlformats.org/markup-compatibility/2006" xmlns:p14="http://schemas.microsoft.com/office/powerpoint/2010/main">
    <mc:Choice Requires="p14">
      <p:transition spd="slow" p14:dur="1500" advTm="0">
        <p:random/>
      </p:transition>
    </mc:Choice>
    <mc:Fallback xmlns="">
      <p:transition spd="slow" advTm="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53" presetClass="entr" presetSubtype="16" fill="hold" nodeType="withEffect">
                                  <p:stCondLst>
                                    <p:cond delay="0"/>
                                  </p:stCondLst>
                                  <p:childTnLst>
                                    <p:set>
                                      <p:cBhvr>
                                        <p:cTn id="8" dur="1" fill="hold">
                                          <p:stCondLst>
                                            <p:cond delay="0"/>
                                          </p:stCondLst>
                                        </p:cTn>
                                        <p:tgtEl>
                                          <p:spTgt spid="6"/>
                                        </p:tgtEl>
                                        <p:attrNameLst>
                                          <p:attrName>style.visibility</p:attrName>
                                        </p:attrNameLst>
                                      </p:cBhvr>
                                      <p:to>
                                        <p:strVal val="visible"/>
                                      </p:to>
                                    </p:set>
                                    <p:anim calcmode="lin" valueType="num">
                                      <p:cBhvr>
                                        <p:cTn id="9" dur="400" fill="hold"/>
                                        <p:tgtEl>
                                          <p:spTgt spid="6"/>
                                        </p:tgtEl>
                                        <p:attrNameLst>
                                          <p:attrName>ppt_w</p:attrName>
                                        </p:attrNameLst>
                                      </p:cBhvr>
                                      <p:tavLst>
                                        <p:tav tm="0">
                                          <p:val>
                                            <p:fltVal val="0"/>
                                          </p:val>
                                        </p:tav>
                                        <p:tav tm="100000">
                                          <p:val>
                                            <p:strVal val="#ppt_w"/>
                                          </p:val>
                                        </p:tav>
                                      </p:tavLst>
                                    </p:anim>
                                    <p:anim calcmode="lin" valueType="num">
                                      <p:cBhvr>
                                        <p:cTn id="10" dur="400" fill="hold"/>
                                        <p:tgtEl>
                                          <p:spTgt spid="6"/>
                                        </p:tgtEl>
                                        <p:attrNameLst>
                                          <p:attrName>ppt_h</p:attrName>
                                        </p:attrNameLst>
                                      </p:cBhvr>
                                      <p:tavLst>
                                        <p:tav tm="0">
                                          <p:val>
                                            <p:fltVal val="0"/>
                                          </p:val>
                                        </p:tav>
                                        <p:tav tm="100000">
                                          <p:val>
                                            <p:strVal val="#ppt_h"/>
                                          </p:val>
                                        </p:tav>
                                      </p:tavLst>
                                    </p:anim>
                                    <p:animEffect transition="in" filter="fade">
                                      <p:cBhvr>
                                        <p:cTn id="11" dur="400"/>
                                        <p:tgtEl>
                                          <p:spTgt spid="6"/>
                                        </p:tgtEl>
                                      </p:cBhvr>
                                    </p:animEffect>
                                  </p:childTnLst>
                                </p:cTn>
                              </p:par>
                              <p:par>
                                <p:cTn id="12" presetID="64" presetClass="path" presetSubtype="0" fill="hold" nodeType="withEffect">
                                  <p:stCondLst>
                                    <p:cond delay="0"/>
                                  </p:stCondLst>
                                  <p:childTnLst>
                                    <p:animMotion origin="layout" path="M 0.00087 -0.00679 L -0.58542 -0.34105 " pathEditMode="relative" rAng="0" ptsTypes="AA">
                                      <p:cBhvr>
                                        <p:cTn id="13" dur="400" spd="-100000" fill="hold"/>
                                        <p:tgtEl>
                                          <p:spTgt spid="6"/>
                                        </p:tgtEl>
                                        <p:attrNameLst>
                                          <p:attrName>ppt_x</p:attrName>
                                          <p:attrName>ppt_y</p:attrName>
                                        </p:attrNameLst>
                                      </p:cBhvr>
                                      <p:rCtr x="-29323" y="-16728"/>
                                    </p:animMotion>
                                  </p:childTnLst>
                                </p:cTn>
                              </p:par>
                              <p:par>
                                <p:cTn id="14" presetID="1" presetClass="entr" presetSubtype="0" fill="hold" nodeType="withEffect">
                                  <p:stCondLst>
                                    <p:cond delay="400"/>
                                  </p:stCondLst>
                                  <p:childTnLst>
                                    <p:set>
                                      <p:cBhvr>
                                        <p:cTn id="15" dur="1" fill="hold">
                                          <p:stCondLst>
                                            <p:cond delay="0"/>
                                          </p:stCondLst>
                                        </p:cTn>
                                        <p:tgtEl>
                                          <p:spTgt spid="22"/>
                                        </p:tgtEl>
                                        <p:attrNameLst>
                                          <p:attrName>style.visibility</p:attrName>
                                        </p:attrNameLst>
                                      </p:cBhvr>
                                      <p:to>
                                        <p:strVal val="visible"/>
                                      </p:to>
                                    </p:set>
                                  </p:childTnLst>
                                </p:cTn>
                              </p:par>
                              <p:par>
                                <p:cTn id="16" presetID="53" presetClass="entr" presetSubtype="16" fill="hold" nodeType="withEffect">
                                  <p:stCondLst>
                                    <p:cond delay="400"/>
                                  </p:stCondLst>
                                  <p:childTnLst>
                                    <p:set>
                                      <p:cBhvr>
                                        <p:cTn id="17" dur="1" fill="hold">
                                          <p:stCondLst>
                                            <p:cond delay="0"/>
                                          </p:stCondLst>
                                        </p:cTn>
                                        <p:tgtEl>
                                          <p:spTgt spid="22"/>
                                        </p:tgtEl>
                                        <p:attrNameLst>
                                          <p:attrName>style.visibility</p:attrName>
                                        </p:attrNameLst>
                                      </p:cBhvr>
                                      <p:to>
                                        <p:strVal val="visible"/>
                                      </p:to>
                                    </p:set>
                                    <p:anim calcmode="lin" valueType="num">
                                      <p:cBhvr>
                                        <p:cTn id="18" dur="1500" fill="hold"/>
                                        <p:tgtEl>
                                          <p:spTgt spid="22"/>
                                        </p:tgtEl>
                                        <p:attrNameLst>
                                          <p:attrName>ppt_w</p:attrName>
                                        </p:attrNameLst>
                                      </p:cBhvr>
                                      <p:tavLst>
                                        <p:tav tm="0">
                                          <p:val>
                                            <p:fltVal val="0"/>
                                          </p:val>
                                        </p:tav>
                                        <p:tav tm="100000">
                                          <p:val>
                                            <p:strVal val="#ppt_w"/>
                                          </p:val>
                                        </p:tav>
                                      </p:tavLst>
                                    </p:anim>
                                    <p:anim calcmode="lin" valueType="num">
                                      <p:cBhvr>
                                        <p:cTn id="19" dur="1500" fill="hold"/>
                                        <p:tgtEl>
                                          <p:spTgt spid="22"/>
                                        </p:tgtEl>
                                        <p:attrNameLst>
                                          <p:attrName>ppt_h</p:attrName>
                                        </p:attrNameLst>
                                      </p:cBhvr>
                                      <p:tavLst>
                                        <p:tav tm="0">
                                          <p:val>
                                            <p:fltVal val="0"/>
                                          </p:val>
                                        </p:tav>
                                        <p:tav tm="100000">
                                          <p:val>
                                            <p:strVal val="#ppt_h"/>
                                          </p:val>
                                        </p:tav>
                                      </p:tavLst>
                                    </p:anim>
                                    <p:animEffect transition="in" filter="fade">
                                      <p:cBhvr>
                                        <p:cTn id="20" dur="1500"/>
                                        <p:tgtEl>
                                          <p:spTgt spid="22"/>
                                        </p:tgtEl>
                                      </p:cBhvr>
                                    </p:animEffect>
                                  </p:childTnLst>
                                </p:cTn>
                              </p:par>
                              <p:par>
                                <p:cTn id="21" presetID="64" presetClass="path" presetSubtype="0" fill="hold" nodeType="withEffect">
                                  <p:stCondLst>
                                    <p:cond delay="400"/>
                                  </p:stCondLst>
                                  <p:childTnLst>
                                    <p:animMotion origin="layout" path="M 0.00087 -0.00679 L -0.58542 -0.34105 " pathEditMode="relative" rAng="0" ptsTypes="AA">
                                      <p:cBhvr>
                                        <p:cTn id="22" dur="1500" spd="-100000" fill="hold"/>
                                        <p:tgtEl>
                                          <p:spTgt spid="22"/>
                                        </p:tgtEl>
                                        <p:attrNameLst>
                                          <p:attrName>ppt_x</p:attrName>
                                          <p:attrName>ppt_y</p:attrName>
                                        </p:attrNameLst>
                                      </p:cBhvr>
                                      <p:rCtr x="-29323" y="-16728"/>
                                    </p:animMotion>
                                  </p:childTnLst>
                                </p:cTn>
                              </p:par>
                              <p:par>
                                <p:cTn id="23" presetID="1" presetClass="entr" presetSubtype="0" fill="hold" nodeType="withEffect">
                                  <p:stCondLst>
                                    <p:cond delay="0"/>
                                  </p:stCondLst>
                                  <p:childTnLst>
                                    <p:set>
                                      <p:cBhvr>
                                        <p:cTn id="24" dur="1" fill="hold">
                                          <p:stCondLst>
                                            <p:cond delay="0"/>
                                          </p:stCondLst>
                                        </p:cTn>
                                        <p:tgtEl>
                                          <p:spTgt spid="19"/>
                                        </p:tgtEl>
                                        <p:attrNameLst>
                                          <p:attrName>style.visibility</p:attrName>
                                        </p:attrNameLst>
                                      </p:cBhvr>
                                      <p:to>
                                        <p:strVal val="visible"/>
                                      </p:to>
                                    </p:set>
                                  </p:childTnLst>
                                </p:cTn>
                              </p:par>
                              <p:par>
                                <p:cTn id="25" presetID="53" presetClass="entr" presetSubtype="16" fill="hold" nodeType="withEffect">
                                  <p:stCondLst>
                                    <p:cond delay="0"/>
                                  </p:stCondLst>
                                  <p:childTnLst>
                                    <p:set>
                                      <p:cBhvr>
                                        <p:cTn id="26" dur="1" fill="hold">
                                          <p:stCondLst>
                                            <p:cond delay="0"/>
                                          </p:stCondLst>
                                        </p:cTn>
                                        <p:tgtEl>
                                          <p:spTgt spid="19"/>
                                        </p:tgtEl>
                                        <p:attrNameLst>
                                          <p:attrName>style.visibility</p:attrName>
                                        </p:attrNameLst>
                                      </p:cBhvr>
                                      <p:to>
                                        <p:strVal val="visible"/>
                                      </p:to>
                                    </p:set>
                                    <p:anim calcmode="lin" valueType="num">
                                      <p:cBhvr>
                                        <p:cTn id="27" dur="1100" fill="hold"/>
                                        <p:tgtEl>
                                          <p:spTgt spid="19"/>
                                        </p:tgtEl>
                                        <p:attrNameLst>
                                          <p:attrName>ppt_w</p:attrName>
                                        </p:attrNameLst>
                                      </p:cBhvr>
                                      <p:tavLst>
                                        <p:tav tm="0">
                                          <p:val>
                                            <p:fltVal val="0"/>
                                          </p:val>
                                        </p:tav>
                                        <p:tav tm="100000">
                                          <p:val>
                                            <p:strVal val="#ppt_w"/>
                                          </p:val>
                                        </p:tav>
                                      </p:tavLst>
                                    </p:anim>
                                    <p:anim calcmode="lin" valueType="num">
                                      <p:cBhvr>
                                        <p:cTn id="28" dur="1100" fill="hold"/>
                                        <p:tgtEl>
                                          <p:spTgt spid="19"/>
                                        </p:tgtEl>
                                        <p:attrNameLst>
                                          <p:attrName>ppt_h</p:attrName>
                                        </p:attrNameLst>
                                      </p:cBhvr>
                                      <p:tavLst>
                                        <p:tav tm="0">
                                          <p:val>
                                            <p:fltVal val="0"/>
                                          </p:val>
                                        </p:tav>
                                        <p:tav tm="100000">
                                          <p:val>
                                            <p:strVal val="#ppt_h"/>
                                          </p:val>
                                        </p:tav>
                                      </p:tavLst>
                                    </p:anim>
                                    <p:animEffect transition="in" filter="fade">
                                      <p:cBhvr>
                                        <p:cTn id="29" dur="1100"/>
                                        <p:tgtEl>
                                          <p:spTgt spid="19"/>
                                        </p:tgtEl>
                                      </p:cBhvr>
                                    </p:animEffect>
                                  </p:childTnLst>
                                </p:cTn>
                              </p:par>
                              <p:par>
                                <p:cTn id="30" presetID="64" presetClass="path" presetSubtype="0" fill="hold" nodeType="withEffect">
                                  <p:stCondLst>
                                    <p:cond delay="0"/>
                                  </p:stCondLst>
                                  <p:childTnLst>
                                    <p:animMotion origin="layout" path="M 0.00087 -0.00679 L -0.58542 -0.34105 " pathEditMode="relative" rAng="0" ptsTypes="AA">
                                      <p:cBhvr>
                                        <p:cTn id="31" dur="1100" spd="-100000" fill="hold"/>
                                        <p:tgtEl>
                                          <p:spTgt spid="19"/>
                                        </p:tgtEl>
                                        <p:attrNameLst>
                                          <p:attrName>ppt_x</p:attrName>
                                          <p:attrName>ppt_y</p:attrName>
                                        </p:attrNameLst>
                                      </p:cBhvr>
                                      <p:rCtr x="-29323" y="-16728"/>
                                    </p:animMotion>
                                  </p:childTnLst>
                                </p:cTn>
                              </p:par>
                              <p:par>
                                <p:cTn id="32" presetID="1" presetClass="entr" presetSubtype="0" fill="hold" grpId="0" nodeType="withEffect">
                                  <p:stCondLst>
                                    <p:cond delay="500"/>
                                  </p:stCondLst>
                                  <p:childTnLst>
                                    <p:set>
                                      <p:cBhvr>
                                        <p:cTn id="33" dur="1" fill="hold">
                                          <p:stCondLst>
                                            <p:cond delay="0"/>
                                          </p:stCondLst>
                                        </p:cTn>
                                        <p:tgtEl>
                                          <p:spTgt spid="9"/>
                                        </p:tgtEl>
                                        <p:attrNameLst>
                                          <p:attrName>style.visibility</p:attrName>
                                        </p:attrNameLst>
                                      </p:cBhvr>
                                      <p:to>
                                        <p:strVal val="visible"/>
                                      </p:to>
                                    </p:set>
                                  </p:childTnLst>
                                </p:cTn>
                              </p:par>
                              <p:par>
                                <p:cTn id="34" presetID="53" presetClass="entr" presetSubtype="16" fill="hold" grpId="1" nodeType="withEffect">
                                  <p:stCondLst>
                                    <p:cond delay="500"/>
                                  </p:stCondLst>
                                  <p:childTnLst>
                                    <p:set>
                                      <p:cBhvr>
                                        <p:cTn id="35" dur="1" fill="hold">
                                          <p:stCondLst>
                                            <p:cond delay="0"/>
                                          </p:stCondLst>
                                        </p:cTn>
                                        <p:tgtEl>
                                          <p:spTgt spid="9"/>
                                        </p:tgtEl>
                                        <p:attrNameLst>
                                          <p:attrName>style.visibility</p:attrName>
                                        </p:attrNameLst>
                                      </p:cBhvr>
                                      <p:to>
                                        <p:strVal val="visible"/>
                                      </p:to>
                                    </p:set>
                                    <p:anim calcmode="lin" valueType="num">
                                      <p:cBhvr>
                                        <p:cTn id="36" dur="500" fill="hold"/>
                                        <p:tgtEl>
                                          <p:spTgt spid="9"/>
                                        </p:tgtEl>
                                        <p:attrNameLst>
                                          <p:attrName>ppt_w</p:attrName>
                                        </p:attrNameLst>
                                      </p:cBhvr>
                                      <p:tavLst>
                                        <p:tav tm="0">
                                          <p:val>
                                            <p:fltVal val="0"/>
                                          </p:val>
                                        </p:tav>
                                        <p:tav tm="100000">
                                          <p:val>
                                            <p:strVal val="#ppt_w"/>
                                          </p:val>
                                        </p:tav>
                                      </p:tavLst>
                                    </p:anim>
                                    <p:anim calcmode="lin" valueType="num">
                                      <p:cBhvr>
                                        <p:cTn id="37" dur="500" fill="hold"/>
                                        <p:tgtEl>
                                          <p:spTgt spid="9"/>
                                        </p:tgtEl>
                                        <p:attrNameLst>
                                          <p:attrName>ppt_h</p:attrName>
                                        </p:attrNameLst>
                                      </p:cBhvr>
                                      <p:tavLst>
                                        <p:tav tm="0">
                                          <p:val>
                                            <p:fltVal val="0"/>
                                          </p:val>
                                        </p:tav>
                                        <p:tav tm="100000">
                                          <p:val>
                                            <p:strVal val="#ppt_h"/>
                                          </p:val>
                                        </p:tav>
                                      </p:tavLst>
                                    </p:anim>
                                    <p:animEffect transition="in" filter="fade">
                                      <p:cBhvr>
                                        <p:cTn id="38" dur="500"/>
                                        <p:tgtEl>
                                          <p:spTgt spid="9"/>
                                        </p:tgtEl>
                                      </p:cBhvr>
                                    </p:animEffect>
                                  </p:childTnLst>
                                </p:cTn>
                              </p:par>
                              <p:par>
                                <p:cTn id="39" presetID="64" presetClass="path" presetSubtype="0" fill="hold" grpId="2" nodeType="withEffect">
                                  <p:stCondLst>
                                    <p:cond delay="500"/>
                                  </p:stCondLst>
                                  <p:childTnLst>
                                    <p:animMotion origin="layout" path="M 8.33333E-7 -2.84656E-6 L -0.8033 -0.22044 " pathEditMode="relative" rAng="0" ptsTypes="AA">
                                      <p:cBhvr>
                                        <p:cTn id="40" dur="500" spd="-100000" fill="hold"/>
                                        <p:tgtEl>
                                          <p:spTgt spid="9"/>
                                        </p:tgtEl>
                                        <p:attrNameLst>
                                          <p:attrName>ppt_x</p:attrName>
                                          <p:attrName>ppt_y</p:attrName>
                                        </p:attrNameLst>
                                      </p:cBhvr>
                                      <p:rCtr x="-40174" y="-11022"/>
                                    </p:animMotion>
                                  </p:childTnLst>
                                </p:cTn>
                              </p:par>
                            </p:childTnLst>
                          </p:cTn>
                        </p:par>
                        <p:par>
                          <p:cTn id="41" fill="hold">
                            <p:stCondLst>
                              <p:cond delay="1900"/>
                            </p:stCondLst>
                            <p:childTnLst>
                              <p:par>
                                <p:cTn id="42" presetID="22" presetClass="entr" presetSubtype="2" fill="hold" grpId="0" nodeType="afterEffect">
                                  <p:stCondLst>
                                    <p:cond delay="0"/>
                                  </p:stCondLst>
                                  <p:childTnLst>
                                    <p:set>
                                      <p:cBhvr>
                                        <p:cTn id="43" dur="1" fill="hold">
                                          <p:stCondLst>
                                            <p:cond delay="0"/>
                                          </p:stCondLst>
                                        </p:cTn>
                                        <p:tgtEl>
                                          <p:spTgt spid="4"/>
                                        </p:tgtEl>
                                        <p:attrNameLst>
                                          <p:attrName>style.visibility</p:attrName>
                                        </p:attrNameLst>
                                      </p:cBhvr>
                                      <p:to>
                                        <p:strVal val="visible"/>
                                      </p:to>
                                    </p:set>
                                    <p:animEffect transition="in" filter="wipe(right)">
                                      <p:cBhvr>
                                        <p:cTn id="44" dur="250"/>
                                        <p:tgtEl>
                                          <p:spTgt spid="4"/>
                                        </p:tgtEl>
                                      </p:cBhvr>
                                    </p:animEffect>
                                  </p:childTnLst>
                                </p:cTn>
                              </p:par>
                            </p:childTnLst>
                          </p:cTn>
                        </p:par>
                        <p:par>
                          <p:cTn id="45" fill="hold">
                            <p:stCondLst>
                              <p:cond delay="2150"/>
                            </p:stCondLst>
                            <p:childTnLst>
                              <p:par>
                                <p:cTn id="46" presetID="14" presetClass="entr" presetSubtype="10" fill="hold" grpId="0" nodeType="afterEffect">
                                  <p:stCondLst>
                                    <p:cond delay="0"/>
                                  </p:stCondLst>
                                  <p:childTnLst>
                                    <p:set>
                                      <p:cBhvr>
                                        <p:cTn id="47" dur="1" fill="hold">
                                          <p:stCondLst>
                                            <p:cond delay="0"/>
                                          </p:stCondLst>
                                        </p:cTn>
                                        <p:tgtEl>
                                          <p:spTgt spid="5"/>
                                        </p:tgtEl>
                                        <p:attrNameLst>
                                          <p:attrName>style.visibility</p:attrName>
                                        </p:attrNameLst>
                                      </p:cBhvr>
                                      <p:to>
                                        <p:strVal val="visible"/>
                                      </p:to>
                                    </p:set>
                                    <p:animEffect transition="in" filter="randombar(horizontal)">
                                      <p:cBhvr>
                                        <p:cTn id="48" dur="1000"/>
                                        <p:tgtEl>
                                          <p:spTgt spid="5"/>
                                        </p:tgtEl>
                                      </p:cBhvr>
                                    </p:animEffect>
                                  </p:childTnLst>
                                </p:cTn>
                              </p:par>
                            </p:childTnLst>
                          </p:cTn>
                        </p:par>
                        <p:par>
                          <p:cTn id="49" fill="hold">
                            <p:stCondLst>
                              <p:cond delay="3150"/>
                            </p:stCondLst>
                            <p:childTnLst>
                              <p:par>
                                <p:cTn id="50" presetID="53" presetClass="entr" presetSubtype="16" fill="hold" nodeType="afterEffect">
                                  <p:stCondLst>
                                    <p:cond delay="0"/>
                                  </p:stCondLst>
                                  <p:childTnLst>
                                    <p:set>
                                      <p:cBhvr>
                                        <p:cTn id="51" dur="1" fill="hold">
                                          <p:stCondLst>
                                            <p:cond delay="0"/>
                                          </p:stCondLst>
                                        </p:cTn>
                                        <p:tgtEl>
                                          <p:spTgt spid="26"/>
                                        </p:tgtEl>
                                        <p:attrNameLst>
                                          <p:attrName>style.visibility</p:attrName>
                                        </p:attrNameLst>
                                      </p:cBhvr>
                                      <p:to>
                                        <p:strVal val="visible"/>
                                      </p:to>
                                    </p:set>
                                    <p:anim calcmode="lin" valueType="num">
                                      <p:cBhvr>
                                        <p:cTn id="52" dur="500" fill="hold"/>
                                        <p:tgtEl>
                                          <p:spTgt spid="26"/>
                                        </p:tgtEl>
                                        <p:attrNameLst>
                                          <p:attrName>ppt_w</p:attrName>
                                        </p:attrNameLst>
                                      </p:cBhvr>
                                      <p:tavLst>
                                        <p:tav tm="0">
                                          <p:val>
                                            <p:fltVal val="0"/>
                                          </p:val>
                                        </p:tav>
                                        <p:tav tm="100000">
                                          <p:val>
                                            <p:strVal val="#ppt_w"/>
                                          </p:val>
                                        </p:tav>
                                      </p:tavLst>
                                    </p:anim>
                                    <p:anim calcmode="lin" valueType="num">
                                      <p:cBhvr>
                                        <p:cTn id="53" dur="500" fill="hold"/>
                                        <p:tgtEl>
                                          <p:spTgt spid="26"/>
                                        </p:tgtEl>
                                        <p:attrNameLst>
                                          <p:attrName>ppt_h</p:attrName>
                                        </p:attrNameLst>
                                      </p:cBhvr>
                                      <p:tavLst>
                                        <p:tav tm="0">
                                          <p:val>
                                            <p:fltVal val="0"/>
                                          </p:val>
                                        </p:tav>
                                        <p:tav tm="100000">
                                          <p:val>
                                            <p:strVal val="#ppt_h"/>
                                          </p:val>
                                        </p:tav>
                                      </p:tavLst>
                                    </p:anim>
                                    <p:animEffect transition="in" filter="fade">
                                      <p:cBhvr>
                                        <p:cTn id="54"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p:bldP spid="9" grpId="0" animBg="1"/>
      <p:bldP spid="9" grpId="1" animBg="1"/>
      <p:bldP spid="9" grpId="2"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bwMode="auto">
          <a:xfrm>
            <a:off x="1043609" y="1475073"/>
            <a:ext cx="7056784" cy="1851722"/>
          </a:xfrm>
          <a:prstGeom prst="rect">
            <a:avLst/>
          </a:prstGeom>
          <a:solidFill>
            <a:srgbClr val="FFFFFF">
              <a:alpha val="57647"/>
            </a:srgbClr>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lstStyle/>
          <a:p>
            <a:endParaRPr lang="zh-CN" altLang="en-US">
              <a:latin typeface="Arial" panose="020B0604020202020204" pitchFamily="34" charset="0"/>
            </a:endParaRPr>
          </a:p>
        </p:txBody>
      </p:sp>
      <p:sp>
        <p:nvSpPr>
          <p:cNvPr id="5" name="TextBox 84"/>
          <p:cNvSpPr txBox="1"/>
          <p:nvPr/>
        </p:nvSpPr>
        <p:spPr>
          <a:xfrm>
            <a:off x="1149176" y="2003356"/>
            <a:ext cx="6845649" cy="1323439"/>
          </a:xfrm>
          <a:prstGeom prst="rect">
            <a:avLst/>
          </a:prstGeom>
          <a:noFill/>
        </p:spPr>
        <p:txBody>
          <a:bodyPr wrap="square" rtlCol="0">
            <a:spAutoFit/>
          </a:bodyPr>
          <a:lstStyle/>
          <a:p>
            <a:pPr algn="just"/>
            <a:r>
              <a:rPr lang="id-ID" sz="1600" dirty="0"/>
              <a:t>Usaha penanggulangan kejahatan dengan hukum pidana pada hakikatnya juga merupakan usaha penegakan hukum (khususnya penegakan hukum pidana). Oleh karena itu, sering pula dikatakan bahwa politik atau kebijakan hukum pidana merupakan bagian pula dari kebijakan penegakan hukum (</a:t>
            </a:r>
            <a:r>
              <a:rPr lang="id-ID" sz="1600" i="1" dirty="0"/>
              <a:t>law enforcement policy</a:t>
            </a:r>
            <a:r>
              <a:rPr lang="id-ID" sz="1600" dirty="0"/>
              <a:t>).</a:t>
            </a:r>
            <a:endParaRPr lang="en-US" sz="1600" dirty="0"/>
          </a:p>
        </p:txBody>
      </p:sp>
      <p:grpSp>
        <p:nvGrpSpPr>
          <p:cNvPr id="6" name="组合 5"/>
          <p:cNvGrpSpPr/>
          <p:nvPr/>
        </p:nvGrpSpPr>
        <p:grpSpPr>
          <a:xfrm>
            <a:off x="1262063" y="910423"/>
            <a:ext cx="815267" cy="815267"/>
            <a:chOff x="304800" y="673100"/>
            <a:chExt cx="4000500" cy="4000500"/>
          </a:xfrm>
          <a:effectLst>
            <a:outerShdw blurRad="444500" dist="254000" dir="8100000" algn="tr" rotWithShape="0">
              <a:prstClr val="black">
                <a:alpha val="50000"/>
              </a:prstClr>
            </a:outerShdw>
          </a:effectLst>
        </p:grpSpPr>
        <p:sp>
          <p:nvSpPr>
            <p:cNvPr id="7" name="同心圆 6"/>
            <p:cNvSpPr/>
            <p:nvPr/>
          </p:nvSpPr>
          <p:spPr>
            <a:xfrm>
              <a:off x="304800" y="673100"/>
              <a:ext cx="4000500" cy="4000500"/>
            </a:xfrm>
            <a:prstGeom prst="donut">
              <a:avLst>
                <a:gd name="adj" fmla="val 4879"/>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bg1"/>
                </a:solidFill>
                <a:ea typeface="微软雅黑" panose="020B0503020204020204" pitchFamily="34" charset="-122"/>
              </a:endParaRPr>
            </a:p>
          </p:txBody>
        </p:sp>
        <p:sp>
          <p:nvSpPr>
            <p:cNvPr id="8" name="椭圆 7"/>
            <p:cNvSpPr/>
            <p:nvPr/>
          </p:nvSpPr>
          <p:spPr>
            <a:xfrm>
              <a:off x="392113" y="760413"/>
              <a:ext cx="3825874" cy="3825874"/>
            </a:xfrm>
            <a:prstGeom prst="ellipse">
              <a:avLst/>
            </a:prstGeom>
            <a:solidFill>
              <a:srgbClr val="29161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bg1"/>
                </a:solidFill>
                <a:ea typeface="微软雅黑" panose="020B0503020204020204" pitchFamily="34" charset="-122"/>
              </a:endParaRPr>
            </a:p>
          </p:txBody>
        </p:sp>
      </p:grpSp>
      <p:sp>
        <p:nvSpPr>
          <p:cNvPr id="9" name="椭圆 8"/>
          <p:cNvSpPr/>
          <p:nvPr/>
        </p:nvSpPr>
        <p:spPr>
          <a:xfrm>
            <a:off x="2187399" y="1550431"/>
            <a:ext cx="208597" cy="208597"/>
          </a:xfrm>
          <a:prstGeom prst="ellipse">
            <a:avLst/>
          </a:prstGeom>
          <a:solidFill>
            <a:schemeClr val="tx1"/>
          </a:solidFill>
          <a:ln>
            <a:noFill/>
          </a:ln>
          <a:effectLst>
            <a:outerShdw blurRad="254000" dist="127000" dir="8100000" algn="tr" rotWithShape="0">
              <a:prstClr val="black">
                <a:alpha val="6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bg1"/>
              </a:solidFill>
              <a:ea typeface="微软雅黑" panose="020B0503020204020204" pitchFamily="34" charset="-122"/>
            </a:endParaRPr>
          </a:p>
        </p:txBody>
      </p:sp>
      <p:grpSp>
        <p:nvGrpSpPr>
          <p:cNvPr id="19" name="组合 18"/>
          <p:cNvGrpSpPr/>
          <p:nvPr/>
        </p:nvGrpSpPr>
        <p:grpSpPr>
          <a:xfrm>
            <a:off x="1134078" y="1654240"/>
            <a:ext cx="269066" cy="269066"/>
            <a:chOff x="304800" y="673100"/>
            <a:chExt cx="4000500" cy="4000500"/>
          </a:xfrm>
          <a:effectLst>
            <a:outerShdw blurRad="444500" dist="254000" dir="8100000" algn="tr" rotWithShape="0">
              <a:prstClr val="black">
                <a:alpha val="50000"/>
              </a:prstClr>
            </a:outerShdw>
          </a:effectLst>
        </p:grpSpPr>
        <p:sp>
          <p:nvSpPr>
            <p:cNvPr id="20" name="同心圆 19"/>
            <p:cNvSpPr/>
            <p:nvPr/>
          </p:nvSpPr>
          <p:spPr>
            <a:xfrm>
              <a:off x="304800" y="673100"/>
              <a:ext cx="4000500" cy="4000500"/>
            </a:xfrm>
            <a:prstGeom prst="donut">
              <a:avLst>
                <a:gd name="adj" fmla="val 4879"/>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bg1"/>
                </a:solidFill>
                <a:ea typeface="微软雅黑" panose="020B0503020204020204" pitchFamily="34" charset="-122"/>
              </a:endParaRPr>
            </a:p>
          </p:txBody>
        </p:sp>
        <p:sp>
          <p:nvSpPr>
            <p:cNvPr id="21" name="椭圆 20"/>
            <p:cNvSpPr/>
            <p:nvPr/>
          </p:nvSpPr>
          <p:spPr>
            <a:xfrm>
              <a:off x="392113" y="760413"/>
              <a:ext cx="3825874" cy="3825874"/>
            </a:xfrm>
            <a:prstGeom prst="ellipse">
              <a:avLst/>
            </a:prstGeom>
            <a:gradFill>
              <a:gsLst>
                <a:gs pos="0">
                  <a:schemeClr val="bg1"/>
                </a:gs>
                <a:gs pos="51000">
                  <a:schemeClr val="bg1">
                    <a:lumMod val="95000"/>
                  </a:schemeClr>
                </a:gs>
                <a:gs pos="100000">
                  <a:schemeClr val="bg1">
                    <a:lumMod val="7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bg1"/>
                </a:solidFill>
                <a:ea typeface="微软雅黑" panose="020B0503020204020204" pitchFamily="34" charset="-122"/>
              </a:endParaRPr>
            </a:p>
          </p:txBody>
        </p:sp>
      </p:grpSp>
      <p:grpSp>
        <p:nvGrpSpPr>
          <p:cNvPr id="22" name="组合 21"/>
          <p:cNvGrpSpPr/>
          <p:nvPr/>
        </p:nvGrpSpPr>
        <p:grpSpPr>
          <a:xfrm>
            <a:off x="1706872" y="1811612"/>
            <a:ext cx="164768" cy="164768"/>
            <a:chOff x="304800" y="673100"/>
            <a:chExt cx="4000500" cy="4000500"/>
          </a:xfrm>
          <a:effectLst>
            <a:outerShdw blurRad="444500" dist="254000" dir="8100000" algn="tr" rotWithShape="0">
              <a:prstClr val="black">
                <a:alpha val="50000"/>
              </a:prstClr>
            </a:outerShdw>
          </a:effectLst>
        </p:grpSpPr>
        <p:sp>
          <p:nvSpPr>
            <p:cNvPr id="23" name="同心圆 22"/>
            <p:cNvSpPr/>
            <p:nvPr/>
          </p:nvSpPr>
          <p:spPr>
            <a:xfrm>
              <a:off x="304800" y="673100"/>
              <a:ext cx="4000500" cy="4000500"/>
            </a:xfrm>
            <a:prstGeom prst="donut">
              <a:avLst>
                <a:gd name="adj" fmla="val 4879"/>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tx1"/>
                </a:solidFill>
                <a:ea typeface="微软雅黑" panose="020B0503020204020204" pitchFamily="34" charset="-122"/>
              </a:endParaRPr>
            </a:p>
          </p:txBody>
        </p:sp>
        <p:sp>
          <p:nvSpPr>
            <p:cNvPr id="24" name="椭圆 23"/>
            <p:cNvSpPr/>
            <p:nvPr/>
          </p:nvSpPr>
          <p:spPr>
            <a:xfrm>
              <a:off x="392113" y="760413"/>
              <a:ext cx="3825874" cy="3825874"/>
            </a:xfrm>
            <a:prstGeom prst="ellipse">
              <a:avLst/>
            </a:prstGeom>
            <a:gradFill>
              <a:gsLst>
                <a:gs pos="0">
                  <a:schemeClr val="bg1"/>
                </a:gs>
                <a:gs pos="51000">
                  <a:schemeClr val="bg1">
                    <a:lumMod val="95000"/>
                  </a:schemeClr>
                </a:gs>
                <a:gs pos="100000">
                  <a:schemeClr val="bg1">
                    <a:lumMod val="7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ea typeface="微软雅黑" panose="020B0503020204020204" pitchFamily="34" charset="-122"/>
              </a:endParaRPr>
            </a:p>
          </p:txBody>
        </p:sp>
      </p:grpSp>
      <p:pic>
        <p:nvPicPr>
          <p:cNvPr id="26" name="图片 6"/>
          <p:cNvPicPr>
            <a:picLocks noChangeAspect="1"/>
          </p:cNvPicPr>
          <p:nvPr/>
        </p:nvPicPr>
        <p:blipFill>
          <a:blip r:embed="rId2" cstate="screen"/>
          <a:stretch>
            <a:fillRect/>
          </a:stretch>
        </p:blipFill>
        <p:spPr>
          <a:xfrm>
            <a:off x="1410242" y="1057655"/>
            <a:ext cx="504825" cy="504825"/>
          </a:xfrm>
          <a:prstGeom prst="rect">
            <a:avLst/>
          </a:prstGeom>
        </p:spPr>
      </p:pic>
      <p:pic>
        <p:nvPicPr>
          <p:cNvPr id="28" name="Picture 2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29681" y="56311"/>
            <a:ext cx="1143270" cy="537213"/>
          </a:xfrm>
          <a:prstGeom prst="rect">
            <a:avLst/>
          </a:prstGeom>
        </p:spPr>
      </p:pic>
    </p:spTree>
    <p:extLst>
      <p:ext uri="{BB962C8B-B14F-4D97-AF65-F5344CB8AC3E}">
        <p14:creationId xmlns:p14="http://schemas.microsoft.com/office/powerpoint/2010/main" val="38301284"/>
      </p:ext>
    </p:extLst>
  </p:cSld>
  <p:clrMapOvr>
    <a:masterClrMapping/>
  </p:clrMapOvr>
  <mc:AlternateContent xmlns:mc="http://schemas.openxmlformats.org/markup-compatibility/2006" xmlns:p14="http://schemas.microsoft.com/office/powerpoint/2010/main">
    <mc:Choice Requires="p14">
      <p:transition spd="slow" p14:dur="1500" advTm="0">
        <p:random/>
      </p:transition>
    </mc:Choice>
    <mc:Fallback xmlns="">
      <p:transition spd="slow" advTm="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53" presetClass="entr" presetSubtype="16" fill="hold" nodeType="withEffect">
                                  <p:stCondLst>
                                    <p:cond delay="0"/>
                                  </p:stCondLst>
                                  <p:childTnLst>
                                    <p:set>
                                      <p:cBhvr>
                                        <p:cTn id="8" dur="1" fill="hold">
                                          <p:stCondLst>
                                            <p:cond delay="0"/>
                                          </p:stCondLst>
                                        </p:cTn>
                                        <p:tgtEl>
                                          <p:spTgt spid="6"/>
                                        </p:tgtEl>
                                        <p:attrNameLst>
                                          <p:attrName>style.visibility</p:attrName>
                                        </p:attrNameLst>
                                      </p:cBhvr>
                                      <p:to>
                                        <p:strVal val="visible"/>
                                      </p:to>
                                    </p:set>
                                    <p:anim calcmode="lin" valueType="num">
                                      <p:cBhvr>
                                        <p:cTn id="9" dur="400" fill="hold"/>
                                        <p:tgtEl>
                                          <p:spTgt spid="6"/>
                                        </p:tgtEl>
                                        <p:attrNameLst>
                                          <p:attrName>ppt_w</p:attrName>
                                        </p:attrNameLst>
                                      </p:cBhvr>
                                      <p:tavLst>
                                        <p:tav tm="0">
                                          <p:val>
                                            <p:fltVal val="0"/>
                                          </p:val>
                                        </p:tav>
                                        <p:tav tm="100000">
                                          <p:val>
                                            <p:strVal val="#ppt_w"/>
                                          </p:val>
                                        </p:tav>
                                      </p:tavLst>
                                    </p:anim>
                                    <p:anim calcmode="lin" valueType="num">
                                      <p:cBhvr>
                                        <p:cTn id="10" dur="400" fill="hold"/>
                                        <p:tgtEl>
                                          <p:spTgt spid="6"/>
                                        </p:tgtEl>
                                        <p:attrNameLst>
                                          <p:attrName>ppt_h</p:attrName>
                                        </p:attrNameLst>
                                      </p:cBhvr>
                                      <p:tavLst>
                                        <p:tav tm="0">
                                          <p:val>
                                            <p:fltVal val="0"/>
                                          </p:val>
                                        </p:tav>
                                        <p:tav tm="100000">
                                          <p:val>
                                            <p:strVal val="#ppt_h"/>
                                          </p:val>
                                        </p:tav>
                                      </p:tavLst>
                                    </p:anim>
                                    <p:animEffect transition="in" filter="fade">
                                      <p:cBhvr>
                                        <p:cTn id="11" dur="400"/>
                                        <p:tgtEl>
                                          <p:spTgt spid="6"/>
                                        </p:tgtEl>
                                      </p:cBhvr>
                                    </p:animEffect>
                                  </p:childTnLst>
                                </p:cTn>
                              </p:par>
                              <p:par>
                                <p:cTn id="12" presetID="64" presetClass="path" presetSubtype="0" fill="hold" nodeType="withEffect">
                                  <p:stCondLst>
                                    <p:cond delay="0"/>
                                  </p:stCondLst>
                                  <p:childTnLst>
                                    <p:animMotion origin="layout" path="M 0.00087 -0.00679 L -0.58542 -0.34105 " pathEditMode="relative" rAng="0" ptsTypes="AA">
                                      <p:cBhvr>
                                        <p:cTn id="13" dur="400" spd="-100000" fill="hold"/>
                                        <p:tgtEl>
                                          <p:spTgt spid="6"/>
                                        </p:tgtEl>
                                        <p:attrNameLst>
                                          <p:attrName>ppt_x</p:attrName>
                                          <p:attrName>ppt_y</p:attrName>
                                        </p:attrNameLst>
                                      </p:cBhvr>
                                      <p:rCtr x="-29323" y="-16728"/>
                                    </p:animMotion>
                                  </p:childTnLst>
                                </p:cTn>
                              </p:par>
                              <p:par>
                                <p:cTn id="14" presetID="1" presetClass="entr" presetSubtype="0" fill="hold" nodeType="withEffect">
                                  <p:stCondLst>
                                    <p:cond delay="400"/>
                                  </p:stCondLst>
                                  <p:childTnLst>
                                    <p:set>
                                      <p:cBhvr>
                                        <p:cTn id="15" dur="1" fill="hold">
                                          <p:stCondLst>
                                            <p:cond delay="0"/>
                                          </p:stCondLst>
                                        </p:cTn>
                                        <p:tgtEl>
                                          <p:spTgt spid="22"/>
                                        </p:tgtEl>
                                        <p:attrNameLst>
                                          <p:attrName>style.visibility</p:attrName>
                                        </p:attrNameLst>
                                      </p:cBhvr>
                                      <p:to>
                                        <p:strVal val="visible"/>
                                      </p:to>
                                    </p:set>
                                  </p:childTnLst>
                                </p:cTn>
                              </p:par>
                              <p:par>
                                <p:cTn id="16" presetID="53" presetClass="entr" presetSubtype="16" fill="hold" nodeType="withEffect">
                                  <p:stCondLst>
                                    <p:cond delay="400"/>
                                  </p:stCondLst>
                                  <p:childTnLst>
                                    <p:set>
                                      <p:cBhvr>
                                        <p:cTn id="17" dur="1" fill="hold">
                                          <p:stCondLst>
                                            <p:cond delay="0"/>
                                          </p:stCondLst>
                                        </p:cTn>
                                        <p:tgtEl>
                                          <p:spTgt spid="22"/>
                                        </p:tgtEl>
                                        <p:attrNameLst>
                                          <p:attrName>style.visibility</p:attrName>
                                        </p:attrNameLst>
                                      </p:cBhvr>
                                      <p:to>
                                        <p:strVal val="visible"/>
                                      </p:to>
                                    </p:set>
                                    <p:anim calcmode="lin" valueType="num">
                                      <p:cBhvr>
                                        <p:cTn id="18" dur="1500" fill="hold"/>
                                        <p:tgtEl>
                                          <p:spTgt spid="22"/>
                                        </p:tgtEl>
                                        <p:attrNameLst>
                                          <p:attrName>ppt_w</p:attrName>
                                        </p:attrNameLst>
                                      </p:cBhvr>
                                      <p:tavLst>
                                        <p:tav tm="0">
                                          <p:val>
                                            <p:fltVal val="0"/>
                                          </p:val>
                                        </p:tav>
                                        <p:tav tm="100000">
                                          <p:val>
                                            <p:strVal val="#ppt_w"/>
                                          </p:val>
                                        </p:tav>
                                      </p:tavLst>
                                    </p:anim>
                                    <p:anim calcmode="lin" valueType="num">
                                      <p:cBhvr>
                                        <p:cTn id="19" dur="1500" fill="hold"/>
                                        <p:tgtEl>
                                          <p:spTgt spid="22"/>
                                        </p:tgtEl>
                                        <p:attrNameLst>
                                          <p:attrName>ppt_h</p:attrName>
                                        </p:attrNameLst>
                                      </p:cBhvr>
                                      <p:tavLst>
                                        <p:tav tm="0">
                                          <p:val>
                                            <p:fltVal val="0"/>
                                          </p:val>
                                        </p:tav>
                                        <p:tav tm="100000">
                                          <p:val>
                                            <p:strVal val="#ppt_h"/>
                                          </p:val>
                                        </p:tav>
                                      </p:tavLst>
                                    </p:anim>
                                    <p:animEffect transition="in" filter="fade">
                                      <p:cBhvr>
                                        <p:cTn id="20" dur="1500"/>
                                        <p:tgtEl>
                                          <p:spTgt spid="22"/>
                                        </p:tgtEl>
                                      </p:cBhvr>
                                    </p:animEffect>
                                  </p:childTnLst>
                                </p:cTn>
                              </p:par>
                              <p:par>
                                <p:cTn id="21" presetID="64" presetClass="path" presetSubtype="0" fill="hold" nodeType="withEffect">
                                  <p:stCondLst>
                                    <p:cond delay="400"/>
                                  </p:stCondLst>
                                  <p:childTnLst>
                                    <p:animMotion origin="layout" path="M 0.00087 -0.00679 L -0.58542 -0.34105 " pathEditMode="relative" rAng="0" ptsTypes="AA">
                                      <p:cBhvr>
                                        <p:cTn id="22" dur="1500" spd="-100000" fill="hold"/>
                                        <p:tgtEl>
                                          <p:spTgt spid="22"/>
                                        </p:tgtEl>
                                        <p:attrNameLst>
                                          <p:attrName>ppt_x</p:attrName>
                                          <p:attrName>ppt_y</p:attrName>
                                        </p:attrNameLst>
                                      </p:cBhvr>
                                      <p:rCtr x="-29323" y="-16728"/>
                                    </p:animMotion>
                                  </p:childTnLst>
                                </p:cTn>
                              </p:par>
                              <p:par>
                                <p:cTn id="23" presetID="1" presetClass="entr" presetSubtype="0" fill="hold" nodeType="withEffect">
                                  <p:stCondLst>
                                    <p:cond delay="0"/>
                                  </p:stCondLst>
                                  <p:childTnLst>
                                    <p:set>
                                      <p:cBhvr>
                                        <p:cTn id="24" dur="1" fill="hold">
                                          <p:stCondLst>
                                            <p:cond delay="0"/>
                                          </p:stCondLst>
                                        </p:cTn>
                                        <p:tgtEl>
                                          <p:spTgt spid="19"/>
                                        </p:tgtEl>
                                        <p:attrNameLst>
                                          <p:attrName>style.visibility</p:attrName>
                                        </p:attrNameLst>
                                      </p:cBhvr>
                                      <p:to>
                                        <p:strVal val="visible"/>
                                      </p:to>
                                    </p:set>
                                  </p:childTnLst>
                                </p:cTn>
                              </p:par>
                              <p:par>
                                <p:cTn id="25" presetID="53" presetClass="entr" presetSubtype="16" fill="hold" nodeType="withEffect">
                                  <p:stCondLst>
                                    <p:cond delay="0"/>
                                  </p:stCondLst>
                                  <p:childTnLst>
                                    <p:set>
                                      <p:cBhvr>
                                        <p:cTn id="26" dur="1" fill="hold">
                                          <p:stCondLst>
                                            <p:cond delay="0"/>
                                          </p:stCondLst>
                                        </p:cTn>
                                        <p:tgtEl>
                                          <p:spTgt spid="19"/>
                                        </p:tgtEl>
                                        <p:attrNameLst>
                                          <p:attrName>style.visibility</p:attrName>
                                        </p:attrNameLst>
                                      </p:cBhvr>
                                      <p:to>
                                        <p:strVal val="visible"/>
                                      </p:to>
                                    </p:set>
                                    <p:anim calcmode="lin" valueType="num">
                                      <p:cBhvr>
                                        <p:cTn id="27" dur="1100" fill="hold"/>
                                        <p:tgtEl>
                                          <p:spTgt spid="19"/>
                                        </p:tgtEl>
                                        <p:attrNameLst>
                                          <p:attrName>ppt_w</p:attrName>
                                        </p:attrNameLst>
                                      </p:cBhvr>
                                      <p:tavLst>
                                        <p:tav tm="0">
                                          <p:val>
                                            <p:fltVal val="0"/>
                                          </p:val>
                                        </p:tav>
                                        <p:tav tm="100000">
                                          <p:val>
                                            <p:strVal val="#ppt_w"/>
                                          </p:val>
                                        </p:tav>
                                      </p:tavLst>
                                    </p:anim>
                                    <p:anim calcmode="lin" valueType="num">
                                      <p:cBhvr>
                                        <p:cTn id="28" dur="1100" fill="hold"/>
                                        <p:tgtEl>
                                          <p:spTgt spid="19"/>
                                        </p:tgtEl>
                                        <p:attrNameLst>
                                          <p:attrName>ppt_h</p:attrName>
                                        </p:attrNameLst>
                                      </p:cBhvr>
                                      <p:tavLst>
                                        <p:tav tm="0">
                                          <p:val>
                                            <p:fltVal val="0"/>
                                          </p:val>
                                        </p:tav>
                                        <p:tav tm="100000">
                                          <p:val>
                                            <p:strVal val="#ppt_h"/>
                                          </p:val>
                                        </p:tav>
                                      </p:tavLst>
                                    </p:anim>
                                    <p:animEffect transition="in" filter="fade">
                                      <p:cBhvr>
                                        <p:cTn id="29" dur="1100"/>
                                        <p:tgtEl>
                                          <p:spTgt spid="19"/>
                                        </p:tgtEl>
                                      </p:cBhvr>
                                    </p:animEffect>
                                  </p:childTnLst>
                                </p:cTn>
                              </p:par>
                              <p:par>
                                <p:cTn id="30" presetID="64" presetClass="path" presetSubtype="0" fill="hold" nodeType="withEffect">
                                  <p:stCondLst>
                                    <p:cond delay="0"/>
                                  </p:stCondLst>
                                  <p:childTnLst>
                                    <p:animMotion origin="layout" path="M 0.00087 -0.00679 L -0.58542 -0.34105 " pathEditMode="relative" rAng="0" ptsTypes="AA">
                                      <p:cBhvr>
                                        <p:cTn id="31" dur="1100" spd="-100000" fill="hold"/>
                                        <p:tgtEl>
                                          <p:spTgt spid="19"/>
                                        </p:tgtEl>
                                        <p:attrNameLst>
                                          <p:attrName>ppt_x</p:attrName>
                                          <p:attrName>ppt_y</p:attrName>
                                        </p:attrNameLst>
                                      </p:cBhvr>
                                      <p:rCtr x="-29323" y="-16728"/>
                                    </p:animMotion>
                                  </p:childTnLst>
                                </p:cTn>
                              </p:par>
                              <p:par>
                                <p:cTn id="32" presetID="1" presetClass="entr" presetSubtype="0" fill="hold" grpId="0" nodeType="withEffect">
                                  <p:stCondLst>
                                    <p:cond delay="500"/>
                                  </p:stCondLst>
                                  <p:childTnLst>
                                    <p:set>
                                      <p:cBhvr>
                                        <p:cTn id="33" dur="1" fill="hold">
                                          <p:stCondLst>
                                            <p:cond delay="0"/>
                                          </p:stCondLst>
                                        </p:cTn>
                                        <p:tgtEl>
                                          <p:spTgt spid="9"/>
                                        </p:tgtEl>
                                        <p:attrNameLst>
                                          <p:attrName>style.visibility</p:attrName>
                                        </p:attrNameLst>
                                      </p:cBhvr>
                                      <p:to>
                                        <p:strVal val="visible"/>
                                      </p:to>
                                    </p:set>
                                  </p:childTnLst>
                                </p:cTn>
                              </p:par>
                              <p:par>
                                <p:cTn id="34" presetID="53" presetClass="entr" presetSubtype="16" fill="hold" grpId="1" nodeType="withEffect">
                                  <p:stCondLst>
                                    <p:cond delay="500"/>
                                  </p:stCondLst>
                                  <p:childTnLst>
                                    <p:set>
                                      <p:cBhvr>
                                        <p:cTn id="35" dur="1" fill="hold">
                                          <p:stCondLst>
                                            <p:cond delay="0"/>
                                          </p:stCondLst>
                                        </p:cTn>
                                        <p:tgtEl>
                                          <p:spTgt spid="9"/>
                                        </p:tgtEl>
                                        <p:attrNameLst>
                                          <p:attrName>style.visibility</p:attrName>
                                        </p:attrNameLst>
                                      </p:cBhvr>
                                      <p:to>
                                        <p:strVal val="visible"/>
                                      </p:to>
                                    </p:set>
                                    <p:anim calcmode="lin" valueType="num">
                                      <p:cBhvr>
                                        <p:cTn id="36" dur="500" fill="hold"/>
                                        <p:tgtEl>
                                          <p:spTgt spid="9"/>
                                        </p:tgtEl>
                                        <p:attrNameLst>
                                          <p:attrName>ppt_w</p:attrName>
                                        </p:attrNameLst>
                                      </p:cBhvr>
                                      <p:tavLst>
                                        <p:tav tm="0">
                                          <p:val>
                                            <p:fltVal val="0"/>
                                          </p:val>
                                        </p:tav>
                                        <p:tav tm="100000">
                                          <p:val>
                                            <p:strVal val="#ppt_w"/>
                                          </p:val>
                                        </p:tav>
                                      </p:tavLst>
                                    </p:anim>
                                    <p:anim calcmode="lin" valueType="num">
                                      <p:cBhvr>
                                        <p:cTn id="37" dur="500" fill="hold"/>
                                        <p:tgtEl>
                                          <p:spTgt spid="9"/>
                                        </p:tgtEl>
                                        <p:attrNameLst>
                                          <p:attrName>ppt_h</p:attrName>
                                        </p:attrNameLst>
                                      </p:cBhvr>
                                      <p:tavLst>
                                        <p:tav tm="0">
                                          <p:val>
                                            <p:fltVal val="0"/>
                                          </p:val>
                                        </p:tav>
                                        <p:tav tm="100000">
                                          <p:val>
                                            <p:strVal val="#ppt_h"/>
                                          </p:val>
                                        </p:tav>
                                      </p:tavLst>
                                    </p:anim>
                                    <p:animEffect transition="in" filter="fade">
                                      <p:cBhvr>
                                        <p:cTn id="38" dur="500"/>
                                        <p:tgtEl>
                                          <p:spTgt spid="9"/>
                                        </p:tgtEl>
                                      </p:cBhvr>
                                    </p:animEffect>
                                  </p:childTnLst>
                                </p:cTn>
                              </p:par>
                              <p:par>
                                <p:cTn id="39" presetID="64" presetClass="path" presetSubtype="0" fill="hold" grpId="2" nodeType="withEffect">
                                  <p:stCondLst>
                                    <p:cond delay="500"/>
                                  </p:stCondLst>
                                  <p:childTnLst>
                                    <p:animMotion origin="layout" path="M 8.33333E-7 -2.84656E-6 L -0.8033 -0.22044 " pathEditMode="relative" rAng="0" ptsTypes="AA">
                                      <p:cBhvr>
                                        <p:cTn id="40" dur="500" spd="-100000" fill="hold"/>
                                        <p:tgtEl>
                                          <p:spTgt spid="9"/>
                                        </p:tgtEl>
                                        <p:attrNameLst>
                                          <p:attrName>ppt_x</p:attrName>
                                          <p:attrName>ppt_y</p:attrName>
                                        </p:attrNameLst>
                                      </p:cBhvr>
                                      <p:rCtr x="-40174" y="-11022"/>
                                    </p:animMotion>
                                  </p:childTnLst>
                                </p:cTn>
                              </p:par>
                            </p:childTnLst>
                          </p:cTn>
                        </p:par>
                        <p:par>
                          <p:cTn id="41" fill="hold">
                            <p:stCondLst>
                              <p:cond delay="1900"/>
                            </p:stCondLst>
                            <p:childTnLst>
                              <p:par>
                                <p:cTn id="42" presetID="22" presetClass="entr" presetSubtype="2" fill="hold" grpId="0" nodeType="afterEffect">
                                  <p:stCondLst>
                                    <p:cond delay="0"/>
                                  </p:stCondLst>
                                  <p:childTnLst>
                                    <p:set>
                                      <p:cBhvr>
                                        <p:cTn id="43" dur="1" fill="hold">
                                          <p:stCondLst>
                                            <p:cond delay="0"/>
                                          </p:stCondLst>
                                        </p:cTn>
                                        <p:tgtEl>
                                          <p:spTgt spid="4"/>
                                        </p:tgtEl>
                                        <p:attrNameLst>
                                          <p:attrName>style.visibility</p:attrName>
                                        </p:attrNameLst>
                                      </p:cBhvr>
                                      <p:to>
                                        <p:strVal val="visible"/>
                                      </p:to>
                                    </p:set>
                                    <p:animEffect transition="in" filter="wipe(right)">
                                      <p:cBhvr>
                                        <p:cTn id="44" dur="250"/>
                                        <p:tgtEl>
                                          <p:spTgt spid="4"/>
                                        </p:tgtEl>
                                      </p:cBhvr>
                                    </p:animEffect>
                                  </p:childTnLst>
                                </p:cTn>
                              </p:par>
                            </p:childTnLst>
                          </p:cTn>
                        </p:par>
                        <p:par>
                          <p:cTn id="45" fill="hold">
                            <p:stCondLst>
                              <p:cond delay="2150"/>
                            </p:stCondLst>
                            <p:childTnLst>
                              <p:par>
                                <p:cTn id="46" presetID="14" presetClass="entr" presetSubtype="10" fill="hold" grpId="0" nodeType="afterEffect">
                                  <p:stCondLst>
                                    <p:cond delay="0"/>
                                  </p:stCondLst>
                                  <p:childTnLst>
                                    <p:set>
                                      <p:cBhvr>
                                        <p:cTn id="47" dur="1" fill="hold">
                                          <p:stCondLst>
                                            <p:cond delay="0"/>
                                          </p:stCondLst>
                                        </p:cTn>
                                        <p:tgtEl>
                                          <p:spTgt spid="5"/>
                                        </p:tgtEl>
                                        <p:attrNameLst>
                                          <p:attrName>style.visibility</p:attrName>
                                        </p:attrNameLst>
                                      </p:cBhvr>
                                      <p:to>
                                        <p:strVal val="visible"/>
                                      </p:to>
                                    </p:set>
                                    <p:animEffect transition="in" filter="randombar(horizontal)">
                                      <p:cBhvr>
                                        <p:cTn id="48" dur="1000"/>
                                        <p:tgtEl>
                                          <p:spTgt spid="5"/>
                                        </p:tgtEl>
                                      </p:cBhvr>
                                    </p:animEffect>
                                  </p:childTnLst>
                                </p:cTn>
                              </p:par>
                            </p:childTnLst>
                          </p:cTn>
                        </p:par>
                        <p:par>
                          <p:cTn id="49" fill="hold">
                            <p:stCondLst>
                              <p:cond delay="3150"/>
                            </p:stCondLst>
                            <p:childTnLst>
                              <p:par>
                                <p:cTn id="50" presetID="53" presetClass="entr" presetSubtype="16" fill="hold" nodeType="afterEffect">
                                  <p:stCondLst>
                                    <p:cond delay="0"/>
                                  </p:stCondLst>
                                  <p:childTnLst>
                                    <p:set>
                                      <p:cBhvr>
                                        <p:cTn id="51" dur="1" fill="hold">
                                          <p:stCondLst>
                                            <p:cond delay="0"/>
                                          </p:stCondLst>
                                        </p:cTn>
                                        <p:tgtEl>
                                          <p:spTgt spid="26"/>
                                        </p:tgtEl>
                                        <p:attrNameLst>
                                          <p:attrName>style.visibility</p:attrName>
                                        </p:attrNameLst>
                                      </p:cBhvr>
                                      <p:to>
                                        <p:strVal val="visible"/>
                                      </p:to>
                                    </p:set>
                                    <p:anim calcmode="lin" valueType="num">
                                      <p:cBhvr>
                                        <p:cTn id="52" dur="500" fill="hold"/>
                                        <p:tgtEl>
                                          <p:spTgt spid="26"/>
                                        </p:tgtEl>
                                        <p:attrNameLst>
                                          <p:attrName>ppt_w</p:attrName>
                                        </p:attrNameLst>
                                      </p:cBhvr>
                                      <p:tavLst>
                                        <p:tav tm="0">
                                          <p:val>
                                            <p:fltVal val="0"/>
                                          </p:val>
                                        </p:tav>
                                        <p:tav tm="100000">
                                          <p:val>
                                            <p:strVal val="#ppt_w"/>
                                          </p:val>
                                        </p:tav>
                                      </p:tavLst>
                                    </p:anim>
                                    <p:anim calcmode="lin" valueType="num">
                                      <p:cBhvr>
                                        <p:cTn id="53" dur="500" fill="hold"/>
                                        <p:tgtEl>
                                          <p:spTgt spid="26"/>
                                        </p:tgtEl>
                                        <p:attrNameLst>
                                          <p:attrName>ppt_h</p:attrName>
                                        </p:attrNameLst>
                                      </p:cBhvr>
                                      <p:tavLst>
                                        <p:tav tm="0">
                                          <p:val>
                                            <p:fltVal val="0"/>
                                          </p:val>
                                        </p:tav>
                                        <p:tav tm="100000">
                                          <p:val>
                                            <p:strVal val="#ppt_h"/>
                                          </p:val>
                                        </p:tav>
                                      </p:tavLst>
                                    </p:anim>
                                    <p:animEffect transition="in" filter="fade">
                                      <p:cBhvr>
                                        <p:cTn id="54"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p:bldP spid="9" grpId="0" animBg="1"/>
      <p:bldP spid="9" grpId="1" animBg="1"/>
      <p:bldP spid="9" grpId="2"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bwMode="auto">
          <a:xfrm>
            <a:off x="1043609" y="1475072"/>
            <a:ext cx="7056784" cy="3236075"/>
          </a:xfrm>
          <a:prstGeom prst="rect">
            <a:avLst/>
          </a:prstGeom>
          <a:solidFill>
            <a:srgbClr val="FFFFFF">
              <a:alpha val="57647"/>
            </a:srgbClr>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lstStyle/>
          <a:p>
            <a:endParaRPr lang="zh-CN" altLang="en-US">
              <a:latin typeface="Arial" panose="020B0604020202020204" pitchFamily="34" charset="0"/>
            </a:endParaRPr>
          </a:p>
        </p:txBody>
      </p:sp>
      <p:sp>
        <p:nvSpPr>
          <p:cNvPr id="5" name="TextBox 84"/>
          <p:cNvSpPr txBox="1"/>
          <p:nvPr/>
        </p:nvSpPr>
        <p:spPr>
          <a:xfrm>
            <a:off x="1149176" y="2003356"/>
            <a:ext cx="6845649" cy="2554545"/>
          </a:xfrm>
          <a:prstGeom prst="rect">
            <a:avLst/>
          </a:prstGeom>
          <a:noFill/>
        </p:spPr>
        <p:txBody>
          <a:bodyPr wrap="square" rtlCol="0">
            <a:spAutoFit/>
          </a:bodyPr>
          <a:lstStyle/>
          <a:p>
            <a:pPr algn="just"/>
            <a:r>
              <a:rPr lang="id-ID" sz="1600" dirty="0"/>
              <a:t>Penggunaan upaya hukum, termasuk hukum pidana, sebagai salah satu upaya mengatasi masalah sosial termasuk dalam bidang kebijakan penegakan hukum. Di samping itu, karena tujuannya untuk mencapai kesejahteraan masyarakat pada umumnya, maka kebijakan penegakan hukum inipun termasuk dalam bidang kebijakan sosial, yaitu segala usaha yang rasional untuk mencapai kesejahteraan masyarakat. Sebagai suatu masalah yang termasuk masalah kebijakan, maka penggunaan hukum pidana sebenarnya tidak merupakan suatu keharusan. Tidak ada kemutlakan dalam bidang kebijakan, karena pada hakikatnya dalam masalah kebijakan orang dihadapkan pada masalah kebijakan penilaian dan pemilihan dari berbagai macam alternatif.</a:t>
            </a:r>
            <a:endParaRPr lang="en-US" sz="1600" dirty="0"/>
          </a:p>
        </p:txBody>
      </p:sp>
      <p:grpSp>
        <p:nvGrpSpPr>
          <p:cNvPr id="6" name="组合 5"/>
          <p:cNvGrpSpPr/>
          <p:nvPr/>
        </p:nvGrpSpPr>
        <p:grpSpPr>
          <a:xfrm>
            <a:off x="1262063" y="910423"/>
            <a:ext cx="815267" cy="815267"/>
            <a:chOff x="304800" y="673100"/>
            <a:chExt cx="4000500" cy="4000500"/>
          </a:xfrm>
          <a:effectLst>
            <a:outerShdw blurRad="444500" dist="254000" dir="8100000" algn="tr" rotWithShape="0">
              <a:prstClr val="black">
                <a:alpha val="50000"/>
              </a:prstClr>
            </a:outerShdw>
          </a:effectLst>
        </p:grpSpPr>
        <p:sp>
          <p:nvSpPr>
            <p:cNvPr id="7" name="同心圆 6"/>
            <p:cNvSpPr/>
            <p:nvPr/>
          </p:nvSpPr>
          <p:spPr>
            <a:xfrm>
              <a:off x="304800" y="673100"/>
              <a:ext cx="4000500" cy="4000500"/>
            </a:xfrm>
            <a:prstGeom prst="donut">
              <a:avLst>
                <a:gd name="adj" fmla="val 4879"/>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bg1"/>
                </a:solidFill>
                <a:ea typeface="微软雅黑" panose="020B0503020204020204" pitchFamily="34" charset="-122"/>
              </a:endParaRPr>
            </a:p>
          </p:txBody>
        </p:sp>
        <p:sp>
          <p:nvSpPr>
            <p:cNvPr id="8" name="椭圆 7"/>
            <p:cNvSpPr/>
            <p:nvPr/>
          </p:nvSpPr>
          <p:spPr>
            <a:xfrm>
              <a:off x="392113" y="760413"/>
              <a:ext cx="3825874" cy="3825874"/>
            </a:xfrm>
            <a:prstGeom prst="ellipse">
              <a:avLst/>
            </a:prstGeom>
            <a:solidFill>
              <a:srgbClr val="29161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bg1"/>
                </a:solidFill>
                <a:ea typeface="微软雅黑" panose="020B0503020204020204" pitchFamily="34" charset="-122"/>
              </a:endParaRPr>
            </a:p>
          </p:txBody>
        </p:sp>
      </p:grpSp>
      <p:sp>
        <p:nvSpPr>
          <p:cNvPr id="9" name="椭圆 8"/>
          <p:cNvSpPr/>
          <p:nvPr/>
        </p:nvSpPr>
        <p:spPr>
          <a:xfrm>
            <a:off x="2187399" y="1550431"/>
            <a:ext cx="208597" cy="208597"/>
          </a:xfrm>
          <a:prstGeom prst="ellipse">
            <a:avLst/>
          </a:prstGeom>
          <a:solidFill>
            <a:schemeClr val="tx1"/>
          </a:solidFill>
          <a:ln>
            <a:noFill/>
          </a:ln>
          <a:effectLst>
            <a:outerShdw blurRad="254000" dist="127000" dir="8100000" algn="tr" rotWithShape="0">
              <a:prstClr val="black">
                <a:alpha val="6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bg1"/>
              </a:solidFill>
              <a:ea typeface="微软雅黑" panose="020B0503020204020204" pitchFamily="34" charset="-122"/>
            </a:endParaRPr>
          </a:p>
        </p:txBody>
      </p:sp>
      <p:grpSp>
        <p:nvGrpSpPr>
          <p:cNvPr id="19" name="组合 18"/>
          <p:cNvGrpSpPr/>
          <p:nvPr/>
        </p:nvGrpSpPr>
        <p:grpSpPr>
          <a:xfrm>
            <a:off x="1134078" y="1654240"/>
            <a:ext cx="269066" cy="269066"/>
            <a:chOff x="304800" y="673100"/>
            <a:chExt cx="4000500" cy="4000500"/>
          </a:xfrm>
          <a:effectLst>
            <a:outerShdw blurRad="444500" dist="254000" dir="8100000" algn="tr" rotWithShape="0">
              <a:prstClr val="black">
                <a:alpha val="50000"/>
              </a:prstClr>
            </a:outerShdw>
          </a:effectLst>
        </p:grpSpPr>
        <p:sp>
          <p:nvSpPr>
            <p:cNvPr id="20" name="同心圆 19"/>
            <p:cNvSpPr/>
            <p:nvPr/>
          </p:nvSpPr>
          <p:spPr>
            <a:xfrm>
              <a:off x="304800" y="673100"/>
              <a:ext cx="4000500" cy="4000500"/>
            </a:xfrm>
            <a:prstGeom prst="donut">
              <a:avLst>
                <a:gd name="adj" fmla="val 4879"/>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bg1"/>
                </a:solidFill>
                <a:ea typeface="微软雅黑" panose="020B0503020204020204" pitchFamily="34" charset="-122"/>
              </a:endParaRPr>
            </a:p>
          </p:txBody>
        </p:sp>
        <p:sp>
          <p:nvSpPr>
            <p:cNvPr id="21" name="椭圆 20"/>
            <p:cNvSpPr/>
            <p:nvPr/>
          </p:nvSpPr>
          <p:spPr>
            <a:xfrm>
              <a:off x="392113" y="760413"/>
              <a:ext cx="3825874" cy="3825874"/>
            </a:xfrm>
            <a:prstGeom prst="ellipse">
              <a:avLst/>
            </a:prstGeom>
            <a:gradFill>
              <a:gsLst>
                <a:gs pos="0">
                  <a:schemeClr val="bg1"/>
                </a:gs>
                <a:gs pos="51000">
                  <a:schemeClr val="bg1">
                    <a:lumMod val="95000"/>
                  </a:schemeClr>
                </a:gs>
                <a:gs pos="100000">
                  <a:schemeClr val="bg1">
                    <a:lumMod val="7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bg1"/>
                </a:solidFill>
                <a:ea typeface="微软雅黑" panose="020B0503020204020204" pitchFamily="34" charset="-122"/>
              </a:endParaRPr>
            </a:p>
          </p:txBody>
        </p:sp>
      </p:grpSp>
      <p:grpSp>
        <p:nvGrpSpPr>
          <p:cNvPr id="22" name="组合 21"/>
          <p:cNvGrpSpPr/>
          <p:nvPr/>
        </p:nvGrpSpPr>
        <p:grpSpPr>
          <a:xfrm>
            <a:off x="1706872" y="1811612"/>
            <a:ext cx="164768" cy="164768"/>
            <a:chOff x="304800" y="673100"/>
            <a:chExt cx="4000500" cy="4000500"/>
          </a:xfrm>
          <a:effectLst>
            <a:outerShdw blurRad="444500" dist="254000" dir="8100000" algn="tr" rotWithShape="0">
              <a:prstClr val="black">
                <a:alpha val="50000"/>
              </a:prstClr>
            </a:outerShdw>
          </a:effectLst>
        </p:grpSpPr>
        <p:sp>
          <p:nvSpPr>
            <p:cNvPr id="23" name="同心圆 22"/>
            <p:cNvSpPr/>
            <p:nvPr/>
          </p:nvSpPr>
          <p:spPr>
            <a:xfrm>
              <a:off x="304800" y="673100"/>
              <a:ext cx="4000500" cy="4000500"/>
            </a:xfrm>
            <a:prstGeom prst="donut">
              <a:avLst>
                <a:gd name="adj" fmla="val 4879"/>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tx1"/>
                </a:solidFill>
                <a:ea typeface="微软雅黑" panose="020B0503020204020204" pitchFamily="34" charset="-122"/>
              </a:endParaRPr>
            </a:p>
          </p:txBody>
        </p:sp>
        <p:sp>
          <p:nvSpPr>
            <p:cNvPr id="24" name="椭圆 23"/>
            <p:cNvSpPr/>
            <p:nvPr/>
          </p:nvSpPr>
          <p:spPr>
            <a:xfrm>
              <a:off x="392113" y="760413"/>
              <a:ext cx="3825874" cy="3825874"/>
            </a:xfrm>
            <a:prstGeom prst="ellipse">
              <a:avLst/>
            </a:prstGeom>
            <a:gradFill>
              <a:gsLst>
                <a:gs pos="0">
                  <a:schemeClr val="bg1"/>
                </a:gs>
                <a:gs pos="51000">
                  <a:schemeClr val="bg1">
                    <a:lumMod val="95000"/>
                  </a:schemeClr>
                </a:gs>
                <a:gs pos="100000">
                  <a:schemeClr val="bg1">
                    <a:lumMod val="7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ea typeface="微软雅黑" panose="020B0503020204020204" pitchFamily="34" charset="-122"/>
              </a:endParaRPr>
            </a:p>
          </p:txBody>
        </p:sp>
      </p:grpSp>
      <p:pic>
        <p:nvPicPr>
          <p:cNvPr id="26" name="图片 6"/>
          <p:cNvPicPr>
            <a:picLocks noChangeAspect="1"/>
          </p:cNvPicPr>
          <p:nvPr/>
        </p:nvPicPr>
        <p:blipFill>
          <a:blip r:embed="rId2" cstate="screen"/>
          <a:stretch>
            <a:fillRect/>
          </a:stretch>
        </p:blipFill>
        <p:spPr>
          <a:xfrm>
            <a:off x="1410242" y="1057655"/>
            <a:ext cx="504825" cy="504825"/>
          </a:xfrm>
          <a:prstGeom prst="rect">
            <a:avLst/>
          </a:prstGeom>
        </p:spPr>
      </p:pic>
      <p:pic>
        <p:nvPicPr>
          <p:cNvPr id="28" name="Picture 2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29681" y="56311"/>
            <a:ext cx="1143270" cy="537213"/>
          </a:xfrm>
          <a:prstGeom prst="rect">
            <a:avLst/>
          </a:prstGeom>
        </p:spPr>
      </p:pic>
    </p:spTree>
    <p:extLst>
      <p:ext uri="{BB962C8B-B14F-4D97-AF65-F5344CB8AC3E}">
        <p14:creationId xmlns:p14="http://schemas.microsoft.com/office/powerpoint/2010/main" val="2170923868"/>
      </p:ext>
    </p:extLst>
  </p:cSld>
  <p:clrMapOvr>
    <a:masterClrMapping/>
  </p:clrMapOvr>
  <mc:AlternateContent xmlns:mc="http://schemas.openxmlformats.org/markup-compatibility/2006" xmlns:p14="http://schemas.microsoft.com/office/powerpoint/2010/main">
    <mc:Choice Requires="p14">
      <p:transition spd="slow" p14:dur="1500" advTm="0">
        <p:random/>
      </p:transition>
    </mc:Choice>
    <mc:Fallback xmlns="">
      <p:transition spd="slow" advTm="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53" presetClass="entr" presetSubtype="16" fill="hold" nodeType="withEffect">
                                  <p:stCondLst>
                                    <p:cond delay="0"/>
                                  </p:stCondLst>
                                  <p:childTnLst>
                                    <p:set>
                                      <p:cBhvr>
                                        <p:cTn id="8" dur="1" fill="hold">
                                          <p:stCondLst>
                                            <p:cond delay="0"/>
                                          </p:stCondLst>
                                        </p:cTn>
                                        <p:tgtEl>
                                          <p:spTgt spid="6"/>
                                        </p:tgtEl>
                                        <p:attrNameLst>
                                          <p:attrName>style.visibility</p:attrName>
                                        </p:attrNameLst>
                                      </p:cBhvr>
                                      <p:to>
                                        <p:strVal val="visible"/>
                                      </p:to>
                                    </p:set>
                                    <p:anim calcmode="lin" valueType="num">
                                      <p:cBhvr>
                                        <p:cTn id="9" dur="400" fill="hold"/>
                                        <p:tgtEl>
                                          <p:spTgt spid="6"/>
                                        </p:tgtEl>
                                        <p:attrNameLst>
                                          <p:attrName>ppt_w</p:attrName>
                                        </p:attrNameLst>
                                      </p:cBhvr>
                                      <p:tavLst>
                                        <p:tav tm="0">
                                          <p:val>
                                            <p:fltVal val="0"/>
                                          </p:val>
                                        </p:tav>
                                        <p:tav tm="100000">
                                          <p:val>
                                            <p:strVal val="#ppt_w"/>
                                          </p:val>
                                        </p:tav>
                                      </p:tavLst>
                                    </p:anim>
                                    <p:anim calcmode="lin" valueType="num">
                                      <p:cBhvr>
                                        <p:cTn id="10" dur="400" fill="hold"/>
                                        <p:tgtEl>
                                          <p:spTgt spid="6"/>
                                        </p:tgtEl>
                                        <p:attrNameLst>
                                          <p:attrName>ppt_h</p:attrName>
                                        </p:attrNameLst>
                                      </p:cBhvr>
                                      <p:tavLst>
                                        <p:tav tm="0">
                                          <p:val>
                                            <p:fltVal val="0"/>
                                          </p:val>
                                        </p:tav>
                                        <p:tav tm="100000">
                                          <p:val>
                                            <p:strVal val="#ppt_h"/>
                                          </p:val>
                                        </p:tav>
                                      </p:tavLst>
                                    </p:anim>
                                    <p:animEffect transition="in" filter="fade">
                                      <p:cBhvr>
                                        <p:cTn id="11" dur="400"/>
                                        <p:tgtEl>
                                          <p:spTgt spid="6"/>
                                        </p:tgtEl>
                                      </p:cBhvr>
                                    </p:animEffect>
                                  </p:childTnLst>
                                </p:cTn>
                              </p:par>
                              <p:par>
                                <p:cTn id="12" presetID="64" presetClass="path" presetSubtype="0" fill="hold" nodeType="withEffect">
                                  <p:stCondLst>
                                    <p:cond delay="0"/>
                                  </p:stCondLst>
                                  <p:childTnLst>
                                    <p:animMotion origin="layout" path="M 0.00087 -0.00679 L -0.58542 -0.34105 " pathEditMode="relative" rAng="0" ptsTypes="AA">
                                      <p:cBhvr>
                                        <p:cTn id="13" dur="400" spd="-100000" fill="hold"/>
                                        <p:tgtEl>
                                          <p:spTgt spid="6"/>
                                        </p:tgtEl>
                                        <p:attrNameLst>
                                          <p:attrName>ppt_x</p:attrName>
                                          <p:attrName>ppt_y</p:attrName>
                                        </p:attrNameLst>
                                      </p:cBhvr>
                                      <p:rCtr x="-29323" y="-16728"/>
                                    </p:animMotion>
                                  </p:childTnLst>
                                </p:cTn>
                              </p:par>
                              <p:par>
                                <p:cTn id="14" presetID="1" presetClass="entr" presetSubtype="0" fill="hold" nodeType="withEffect">
                                  <p:stCondLst>
                                    <p:cond delay="400"/>
                                  </p:stCondLst>
                                  <p:childTnLst>
                                    <p:set>
                                      <p:cBhvr>
                                        <p:cTn id="15" dur="1" fill="hold">
                                          <p:stCondLst>
                                            <p:cond delay="0"/>
                                          </p:stCondLst>
                                        </p:cTn>
                                        <p:tgtEl>
                                          <p:spTgt spid="22"/>
                                        </p:tgtEl>
                                        <p:attrNameLst>
                                          <p:attrName>style.visibility</p:attrName>
                                        </p:attrNameLst>
                                      </p:cBhvr>
                                      <p:to>
                                        <p:strVal val="visible"/>
                                      </p:to>
                                    </p:set>
                                  </p:childTnLst>
                                </p:cTn>
                              </p:par>
                              <p:par>
                                <p:cTn id="16" presetID="53" presetClass="entr" presetSubtype="16" fill="hold" nodeType="withEffect">
                                  <p:stCondLst>
                                    <p:cond delay="400"/>
                                  </p:stCondLst>
                                  <p:childTnLst>
                                    <p:set>
                                      <p:cBhvr>
                                        <p:cTn id="17" dur="1" fill="hold">
                                          <p:stCondLst>
                                            <p:cond delay="0"/>
                                          </p:stCondLst>
                                        </p:cTn>
                                        <p:tgtEl>
                                          <p:spTgt spid="22"/>
                                        </p:tgtEl>
                                        <p:attrNameLst>
                                          <p:attrName>style.visibility</p:attrName>
                                        </p:attrNameLst>
                                      </p:cBhvr>
                                      <p:to>
                                        <p:strVal val="visible"/>
                                      </p:to>
                                    </p:set>
                                    <p:anim calcmode="lin" valueType="num">
                                      <p:cBhvr>
                                        <p:cTn id="18" dur="1500" fill="hold"/>
                                        <p:tgtEl>
                                          <p:spTgt spid="22"/>
                                        </p:tgtEl>
                                        <p:attrNameLst>
                                          <p:attrName>ppt_w</p:attrName>
                                        </p:attrNameLst>
                                      </p:cBhvr>
                                      <p:tavLst>
                                        <p:tav tm="0">
                                          <p:val>
                                            <p:fltVal val="0"/>
                                          </p:val>
                                        </p:tav>
                                        <p:tav tm="100000">
                                          <p:val>
                                            <p:strVal val="#ppt_w"/>
                                          </p:val>
                                        </p:tav>
                                      </p:tavLst>
                                    </p:anim>
                                    <p:anim calcmode="lin" valueType="num">
                                      <p:cBhvr>
                                        <p:cTn id="19" dur="1500" fill="hold"/>
                                        <p:tgtEl>
                                          <p:spTgt spid="22"/>
                                        </p:tgtEl>
                                        <p:attrNameLst>
                                          <p:attrName>ppt_h</p:attrName>
                                        </p:attrNameLst>
                                      </p:cBhvr>
                                      <p:tavLst>
                                        <p:tav tm="0">
                                          <p:val>
                                            <p:fltVal val="0"/>
                                          </p:val>
                                        </p:tav>
                                        <p:tav tm="100000">
                                          <p:val>
                                            <p:strVal val="#ppt_h"/>
                                          </p:val>
                                        </p:tav>
                                      </p:tavLst>
                                    </p:anim>
                                    <p:animEffect transition="in" filter="fade">
                                      <p:cBhvr>
                                        <p:cTn id="20" dur="1500"/>
                                        <p:tgtEl>
                                          <p:spTgt spid="22"/>
                                        </p:tgtEl>
                                      </p:cBhvr>
                                    </p:animEffect>
                                  </p:childTnLst>
                                </p:cTn>
                              </p:par>
                              <p:par>
                                <p:cTn id="21" presetID="64" presetClass="path" presetSubtype="0" fill="hold" nodeType="withEffect">
                                  <p:stCondLst>
                                    <p:cond delay="400"/>
                                  </p:stCondLst>
                                  <p:childTnLst>
                                    <p:animMotion origin="layout" path="M 0.00087 -0.00679 L -0.58542 -0.34105 " pathEditMode="relative" rAng="0" ptsTypes="AA">
                                      <p:cBhvr>
                                        <p:cTn id="22" dur="1500" spd="-100000" fill="hold"/>
                                        <p:tgtEl>
                                          <p:spTgt spid="22"/>
                                        </p:tgtEl>
                                        <p:attrNameLst>
                                          <p:attrName>ppt_x</p:attrName>
                                          <p:attrName>ppt_y</p:attrName>
                                        </p:attrNameLst>
                                      </p:cBhvr>
                                      <p:rCtr x="-29323" y="-16728"/>
                                    </p:animMotion>
                                  </p:childTnLst>
                                </p:cTn>
                              </p:par>
                              <p:par>
                                <p:cTn id="23" presetID="1" presetClass="entr" presetSubtype="0" fill="hold" nodeType="withEffect">
                                  <p:stCondLst>
                                    <p:cond delay="0"/>
                                  </p:stCondLst>
                                  <p:childTnLst>
                                    <p:set>
                                      <p:cBhvr>
                                        <p:cTn id="24" dur="1" fill="hold">
                                          <p:stCondLst>
                                            <p:cond delay="0"/>
                                          </p:stCondLst>
                                        </p:cTn>
                                        <p:tgtEl>
                                          <p:spTgt spid="19"/>
                                        </p:tgtEl>
                                        <p:attrNameLst>
                                          <p:attrName>style.visibility</p:attrName>
                                        </p:attrNameLst>
                                      </p:cBhvr>
                                      <p:to>
                                        <p:strVal val="visible"/>
                                      </p:to>
                                    </p:set>
                                  </p:childTnLst>
                                </p:cTn>
                              </p:par>
                              <p:par>
                                <p:cTn id="25" presetID="53" presetClass="entr" presetSubtype="16" fill="hold" nodeType="withEffect">
                                  <p:stCondLst>
                                    <p:cond delay="0"/>
                                  </p:stCondLst>
                                  <p:childTnLst>
                                    <p:set>
                                      <p:cBhvr>
                                        <p:cTn id="26" dur="1" fill="hold">
                                          <p:stCondLst>
                                            <p:cond delay="0"/>
                                          </p:stCondLst>
                                        </p:cTn>
                                        <p:tgtEl>
                                          <p:spTgt spid="19"/>
                                        </p:tgtEl>
                                        <p:attrNameLst>
                                          <p:attrName>style.visibility</p:attrName>
                                        </p:attrNameLst>
                                      </p:cBhvr>
                                      <p:to>
                                        <p:strVal val="visible"/>
                                      </p:to>
                                    </p:set>
                                    <p:anim calcmode="lin" valueType="num">
                                      <p:cBhvr>
                                        <p:cTn id="27" dur="1100" fill="hold"/>
                                        <p:tgtEl>
                                          <p:spTgt spid="19"/>
                                        </p:tgtEl>
                                        <p:attrNameLst>
                                          <p:attrName>ppt_w</p:attrName>
                                        </p:attrNameLst>
                                      </p:cBhvr>
                                      <p:tavLst>
                                        <p:tav tm="0">
                                          <p:val>
                                            <p:fltVal val="0"/>
                                          </p:val>
                                        </p:tav>
                                        <p:tav tm="100000">
                                          <p:val>
                                            <p:strVal val="#ppt_w"/>
                                          </p:val>
                                        </p:tav>
                                      </p:tavLst>
                                    </p:anim>
                                    <p:anim calcmode="lin" valueType="num">
                                      <p:cBhvr>
                                        <p:cTn id="28" dur="1100" fill="hold"/>
                                        <p:tgtEl>
                                          <p:spTgt spid="19"/>
                                        </p:tgtEl>
                                        <p:attrNameLst>
                                          <p:attrName>ppt_h</p:attrName>
                                        </p:attrNameLst>
                                      </p:cBhvr>
                                      <p:tavLst>
                                        <p:tav tm="0">
                                          <p:val>
                                            <p:fltVal val="0"/>
                                          </p:val>
                                        </p:tav>
                                        <p:tav tm="100000">
                                          <p:val>
                                            <p:strVal val="#ppt_h"/>
                                          </p:val>
                                        </p:tav>
                                      </p:tavLst>
                                    </p:anim>
                                    <p:animEffect transition="in" filter="fade">
                                      <p:cBhvr>
                                        <p:cTn id="29" dur="1100"/>
                                        <p:tgtEl>
                                          <p:spTgt spid="19"/>
                                        </p:tgtEl>
                                      </p:cBhvr>
                                    </p:animEffect>
                                  </p:childTnLst>
                                </p:cTn>
                              </p:par>
                              <p:par>
                                <p:cTn id="30" presetID="64" presetClass="path" presetSubtype="0" fill="hold" nodeType="withEffect">
                                  <p:stCondLst>
                                    <p:cond delay="0"/>
                                  </p:stCondLst>
                                  <p:childTnLst>
                                    <p:animMotion origin="layout" path="M 0.00087 -0.00679 L -0.58542 -0.34105 " pathEditMode="relative" rAng="0" ptsTypes="AA">
                                      <p:cBhvr>
                                        <p:cTn id="31" dur="1100" spd="-100000" fill="hold"/>
                                        <p:tgtEl>
                                          <p:spTgt spid="19"/>
                                        </p:tgtEl>
                                        <p:attrNameLst>
                                          <p:attrName>ppt_x</p:attrName>
                                          <p:attrName>ppt_y</p:attrName>
                                        </p:attrNameLst>
                                      </p:cBhvr>
                                      <p:rCtr x="-29323" y="-16728"/>
                                    </p:animMotion>
                                  </p:childTnLst>
                                </p:cTn>
                              </p:par>
                              <p:par>
                                <p:cTn id="32" presetID="1" presetClass="entr" presetSubtype="0" fill="hold" grpId="0" nodeType="withEffect">
                                  <p:stCondLst>
                                    <p:cond delay="500"/>
                                  </p:stCondLst>
                                  <p:childTnLst>
                                    <p:set>
                                      <p:cBhvr>
                                        <p:cTn id="33" dur="1" fill="hold">
                                          <p:stCondLst>
                                            <p:cond delay="0"/>
                                          </p:stCondLst>
                                        </p:cTn>
                                        <p:tgtEl>
                                          <p:spTgt spid="9"/>
                                        </p:tgtEl>
                                        <p:attrNameLst>
                                          <p:attrName>style.visibility</p:attrName>
                                        </p:attrNameLst>
                                      </p:cBhvr>
                                      <p:to>
                                        <p:strVal val="visible"/>
                                      </p:to>
                                    </p:set>
                                  </p:childTnLst>
                                </p:cTn>
                              </p:par>
                              <p:par>
                                <p:cTn id="34" presetID="53" presetClass="entr" presetSubtype="16" fill="hold" grpId="1" nodeType="withEffect">
                                  <p:stCondLst>
                                    <p:cond delay="500"/>
                                  </p:stCondLst>
                                  <p:childTnLst>
                                    <p:set>
                                      <p:cBhvr>
                                        <p:cTn id="35" dur="1" fill="hold">
                                          <p:stCondLst>
                                            <p:cond delay="0"/>
                                          </p:stCondLst>
                                        </p:cTn>
                                        <p:tgtEl>
                                          <p:spTgt spid="9"/>
                                        </p:tgtEl>
                                        <p:attrNameLst>
                                          <p:attrName>style.visibility</p:attrName>
                                        </p:attrNameLst>
                                      </p:cBhvr>
                                      <p:to>
                                        <p:strVal val="visible"/>
                                      </p:to>
                                    </p:set>
                                    <p:anim calcmode="lin" valueType="num">
                                      <p:cBhvr>
                                        <p:cTn id="36" dur="500" fill="hold"/>
                                        <p:tgtEl>
                                          <p:spTgt spid="9"/>
                                        </p:tgtEl>
                                        <p:attrNameLst>
                                          <p:attrName>ppt_w</p:attrName>
                                        </p:attrNameLst>
                                      </p:cBhvr>
                                      <p:tavLst>
                                        <p:tav tm="0">
                                          <p:val>
                                            <p:fltVal val="0"/>
                                          </p:val>
                                        </p:tav>
                                        <p:tav tm="100000">
                                          <p:val>
                                            <p:strVal val="#ppt_w"/>
                                          </p:val>
                                        </p:tav>
                                      </p:tavLst>
                                    </p:anim>
                                    <p:anim calcmode="lin" valueType="num">
                                      <p:cBhvr>
                                        <p:cTn id="37" dur="500" fill="hold"/>
                                        <p:tgtEl>
                                          <p:spTgt spid="9"/>
                                        </p:tgtEl>
                                        <p:attrNameLst>
                                          <p:attrName>ppt_h</p:attrName>
                                        </p:attrNameLst>
                                      </p:cBhvr>
                                      <p:tavLst>
                                        <p:tav tm="0">
                                          <p:val>
                                            <p:fltVal val="0"/>
                                          </p:val>
                                        </p:tav>
                                        <p:tav tm="100000">
                                          <p:val>
                                            <p:strVal val="#ppt_h"/>
                                          </p:val>
                                        </p:tav>
                                      </p:tavLst>
                                    </p:anim>
                                    <p:animEffect transition="in" filter="fade">
                                      <p:cBhvr>
                                        <p:cTn id="38" dur="500"/>
                                        <p:tgtEl>
                                          <p:spTgt spid="9"/>
                                        </p:tgtEl>
                                      </p:cBhvr>
                                    </p:animEffect>
                                  </p:childTnLst>
                                </p:cTn>
                              </p:par>
                              <p:par>
                                <p:cTn id="39" presetID="64" presetClass="path" presetSubtype="0" fill="hold" grpId="2" nodeType="withEffect">
                                  <p:stCondLst>
                                    <p:cond delay="500"/>
                                  </p:stCondLst>
                                  <p:childTnLst>
                                    <p:animMotion origin="layout" path="M 8.33333E-7 -2.84656E-6 L -0.8033 -0.22044 " pathEditMode="relative" rAng="0" ptsTypes="AA">
                                      <p:cBhvr>
                                        <p:cTn id="40" dur="500" spd="-100000" fill="hold"/>
                                        <p:tgtEl>
                                          <p:spTgt spid="9"/>
                                        </p:tgtEl>
                                        <p:attrNameLst>
                                          <p:attrName>ppt_x</p:attrName>
                                          <p:attrName>ppt_y</p:attrName>
                                        </p:attrNameLst>
                                      </p:cBhvr>
                                      <p:rCtr x="-40174" y="-11022"/>
                                    </p:animMotion>
                                  </p:childTnLst>
                                </p:cTn>
                              </p:par>
                            </p:childTnLst>
                          </p:cTn>
                        </p:par>
                        <p:par>
                          <p:cTn id="41" fill="hold">
                            <p:stCondLst>
                              <p:cond delay="1900"/>
                            </p:stCondLst>
                            <p:childTnLst>
                              <p:par>
                                <p:cTn id="42" presetID="22" presetClass="entr" presetSubtype="2" fill="hold" grpId="0" nodeType="afterEffect">
                                  <p:stCondLst>
                                    <p:cond delay="0"/>
                                  </p:stCondLst>
                                  <p:childTnLst>
                                    <p:set>
                                      <p:cBhvr>
                                        <p:cTn id="43" dur="1" fill="hold">
                                          <p:stCondLst>
                                            <p:cond delay="0"/>
                                          </p:stCondLst>
                                        </p:cTn>
                                        <p:tgtEl>
                                          <p:spTgt spid="4"/>
                                        </p:tgtEl>
                                        <p:attrNameLst>
                                          <p:attrName>style.visibility</p:attrName>
                                        </p:attrNameLst>
                                      </p:cBhvr>
                                      <p:to>
                                        <p:strVal val="visible"/>
                                      </p:to>
                                    </p:set>
                                    <p:animEffect transition="in" filter="wipe(right)">
                                      <p:cBhvr>
                                        <p:cTn id="44" dur="250"/>
                                        <p:tgtEl>
                                          <p:spTgt spid="4"/>
                                        </p:tgtEl>
                                      </p:cBhvr>
                                    </p:animEffect>
                                  </p:childTnLst>
                                </p:cTn>
                              </p:par>
                            </p:childTnLst>
                          </p:cTn>
                        </p:par>
                        <p:par>
                          <p:cTn id="45" fill="hold">
                            <p:stCondLst>
                              <p:cond delay="2150"/>
                            </p:stCondLst>
                            <p:childTnLst>
                              <p:par>
                                <p:cTn id="46" presetID="14" presetClass="entr" presetSubtype="10" fill="hold" grpId="0" nodeType="afterEffect">
                                  <p:stCondLst>
                                    <p:cond delay="0"/>
                                  </p:stCondLst>
                                  <p:childTnLst>
                                    <p:set>
                                      <p:cBhvr>
                                        <p:cTn id="47" dur="1" fill="hold">
                                          <p:stCondLst>
                                            <p:cond delay="0"/>
                                          </p:stCondLst>
                                        </p:cTn>
                                        <p:tgtEl>
                                          <p:spTgt spid="5"/>
                                        </p:tgtEl>
                                        <p:attrNameLst>
                                          <p:attrName>style.visibility</p:attrName>
                                        </p:attrNameLst>
                                      </p:cBhvr>
                                      <p:to>
                                        <p:strVal val="visible"/>
                                      </p:to>
                                    </p:set>
                                    <p:animEffect transition="in" filter="randombar(horizontal)">
                                      <p:cBhvr>
                                        <p:cTn id="48" dur="1000"/>
                                        <p:tgtEl>
                                          <p:spTgt spid="5"/>
                                        </p:tgtEl>
                                      </p:cBhvr>
                                    </p:animEffect>
                                  </p:childTnLst>
                                </p:cTn>
                              </p:par>
                            </p:childTnLst>
                          </p:cTn>
                        </p:par>
                        <p:par>
                          <p:cTn id="49" fill="hold">
                            <p:stCondLst>
                              <p:cond delay="3150"/>
                            </p:stCondLst>
                            <p:childTnLst>
                              <p:par>
                                <p:cTn id="50" presetID="53" presetClass="entr" presetSubtype="16" fill="hold" nodeType="afterEffect">
                                  <p:stCondLst>
                                    <p:cond delay="0"/>
                                  </p:stCondLst>
                                  <p:childTnLst>
                                    <p:set>
                                      <p:cBhvr>
                                        <p:cTn id="51" dur="1" fill="hold">
                                          <p:stCondLst>
                                            <p:cond delay="0"/>
                                          </p:stCondLst>
                                        </p:cTn>
                                        <p:tgtEl>
                                          <p:spTgt spid="26"/>
                                        </p:tgtEl>
                                        <p:attrNameLst>
                                          <p:attrName>style.visibility</p:attrName>
                                        </p:attrNameLst>
                                      </p:cBhvr>
                                      <p:to>
                                        <p:strVal val="visible"/>
                                      </p:to>
                                    </p:set>
                                    <p:anim calcmode="lin" valueType="num">
                                      <p:cBhvr>
                                        <p:cTn id="52" dur="500" fill="hold"/>
                                        <p:tgtEl>
                                          <p:spTgt spid="26"/>
                                        </p:tgtEl>
                                        <p:attrNameLst>
                                          <p:attrName>ppt_w</p:attrName>
                                        </p:attrNameLst>
                                      </p:cBhvr>
                                      <p:tavLst>
                                        <p:tav tm="0">
                                          <p:val>
                                            <p:fltVal val="0"/>
                                          </p:val>
                                        </p:tav>
                                        <p:tav tm="100000">
                                          <p:val>
                                            <p:strVal val="#ppt_w"/>
                                          </p:val>
                                        </p:tav>
                                      </p:tavLst>
                                    </p:anim>
                                    <p:anim calcmode="lin" valueType="num">
                                      <p:cBhvr>
                                        <p:cTn id="53" dur="500" fill="hold"/>
                                        <p:tgtEl>
                                          <p:spTgt spid="26"/>
                                        </p:tgtEl>
                                        <p:attrNameLst>
                                          <p:attrName>ppt_h</p:attrName>
                                        </p:attrNameLst>
                                      </p:cBhvr>
                                      <p:tavLst>
                                        <p:tav tm="0">
                                          <p:val>
                                            <p:fltVal val="0"/>
                                          </p:val>
                                        </p:tav>
                                        <p:tav tm="100000">
                                          <p:val>
                                            <p:strVal val="#ppt_h"/>
                                          </p:val>
                                        </p:tav>
                                      </p:tavLst>
                                    </p:anim>
                                    <p:animEffect transition="in" filter="fade">
                                      <p:cBhvr>
                                        <p:cTn id="54"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p:bldP spid="9" grpId="0" animBg="1"/>
      <p:bldP spid="9" grpId="1" animBg="1"/>
      <p:bldP spid="9" grpId="2"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bwMode="auto">
          <a:xfrm>
            <a:off x="1043609" y="1475073"/>
            <a:ext cx="7056784" cy="1851722"/>
          </a:xfrm>
          <a:prstGeom prst="rect">
            <a:avLst/>
          </a:prstGeom>
          <a:solidFill>
            <a:srgbClr val="FFFFFF">
              <a:alpha val="57647"/>
            </a:srgbClr>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lstStyle/>
          <a:p>
            <a:endParaRPr lang="zh-CN" altLang="en-US">
              <a:latin typeface="Arial" panose="020B0604020202020204" pitchFamily="34" charset="0"/>
            </a:endParaRPr>
          </a:p>
        </p:txBody>
      </p:sp>
      <p:sp>
        <p:nvSpPr>
          <p:cNvPr id="5" name="TextBox 84"/>
          <p:cNvSpPr txBox="1"/>
          <p:nvPr/>
        </p:nvSpPr>
        <p:spPr>
          <a:xfrm>
            <a:off x="1149176" y="2003356"/>
            <a:ext cx="6845649" cy="1323439"/>
          </a:xfrm>
          <a:prstGeom prst="rect">
            <a:avLst/>
          </a:prstGeom>
          <a:noFill/>
        </p:spPr>
        <p:txBody>
          <a:bodyPr wrap="square" rtlCol="0">
            <a:spAutoFit/>
          </a:bodyPr>
          <a:lstStyle/>
          <a:p>
            <a:pPr algn="just"/>
            <a:r>
              <a:rPr lang="id-ID" sz="1600" dirty="0"/>
              <a:t>Di samping itu, usaha penanggulangan kejahatan lewat pembuatan undang-undang (hukum) pidana hakikatnya juga merupakan bagian integral dari usaha perlindungan masyarakat (</a:t>
            </a:r>
            <a:r>
              <a:rPr lang="id-ID" sz="1600" i="1" dirty="0"/>
              <a:t>social welfare</a:t>
            </a:r>
            <a:r>
              <a:rPr lang="id-ID" sz="1600" dirty="0"/>
              <a:t>). Oleh karena itu, wajar  pulalah apabila kebijakan atau politik hukum pidana juga merupakan bagian integral dari kebijakan politik sosial (</a:t>
            </a:r>
            <a:r>
              <a:rPr lang="id-ID" sz="1600" i="1" dirty="0"/>
              <a:t>social policy</a:t>
            </a:r>
            <a:r>
              <a:rPr lang="id-ID" sz="1600" dirty="0"/>
              <a:t>).</a:t>
            </a:r>
            <a:endParaRPr lang="en-US" sz="1600" dirty="0"/>
          </a:p>
        </p:txBody>
      </p:sp>
      <p:grpSp>
        <p:nvGrpSpPr>
          <p:cNvPr id="6" name="组合 5"/>
          <p:cNvGrpSpPr/>
          <p:nvPr/>
        </p:nvGrpSpPr>
        <p:grpSpPr>
          <a:xfrm>
            <a:off x="1262063" y="910423"/>
            <a:ext cx="815267" cy="815267"/>
            <a:chOff x="304800" y="673100"/>
            <a:chExt cx="4000500" cy="4000500"/>
          </a:xfrm>
          <a:effectLst>
            <a:outerShdw blurRad="444500" dist="254000" dir="8100000" algn="tr" rotWithShape="0">
              <a:prstClr val="black">
                <a:alpha val="50000"/>
              </a:prstClr>
            </a:outerShdw>
          </a:effectLst>
        </p:grpSpPr>
        <p:sp>
          <p:nvSpPr>
            <p:cNvPr id="7" name="同心圆 6"/>
            <p:cNvSpPr/>
            <p:nvPr/>
          </p:nvSpPr>
          <p:spPr>
            <a:xfrm>
              <a:off x="304800" y="673100"/>
              <a:ext cx="4000500" cy="4000500"/>
            </a:xfrm>
            <a:prstGeom prst="donut">
              <a:avLst>
                <a:gd name="adj" fmla="val 4879"/>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bg1"/>
                </a:solidFill>
                <a:ea typeface="微软雅黑" panose="020B0503020204020204" pitchFamily="34" charset="-122"/>
              </a:endParaRPr>
            </a:p>
          </p:txBody>
        </p:sp>
        <p:sp>
          <p:nvSpPr>
            <p:cNvPr id="8" name="椭圆 7"/>
            <p:cNvSpPr/>
            <p:nvPr/>
          </p:nvSpPr>
          <p:spPr>
            <a:xfrm>
              <a:off x="392113" y="760413"/>
              <a:ext cx="3825874" cy="3825874"/>
            </a:xfrm>
            <a:prstGeom prst="ellipse">
              <a:avLst/>
            </a:prstGeom>
            <a:solidFill>
              <a:srgbClr val="29161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bg1"/>
                </a:solidFill>
                <a:ea typeface="微软雅黑" panose="020B0503020204020204" pitchFamily="34" charset="-122"/>
              </a:endParaRPr>
            </a:p>
          </p:txBody>
        </p:sp>
      </p:grpSp>
      <p:sp>
        <p:nvSpPr>
          <p:cNvPr id="9" name="椭圆 8"/>
          <p:cNvSpPr/>
          <p:nvPr/>
        </p:nvSpPr>
        <p:spPr>
          <a:xfrm>
            <a:off x="2187399" y="1550431"/>
            <a:ext cx="208597" cy="208597"/>
          </a:xfrm>
          <a:prstGeom prst="ellipse">
            <a:avLst/>
          </a:prstGeom>
          <a:solidFill>
            <a:schemeClr val="tx1"/>
          </a:solidFill>
          <a:ln>
            <a:noFill/>
          </a:ln>
          <a:effectLst>
            <a:outerShdw blurRad="254000" dist="127000" dir="8100000" algn="tr" rotWithShape="0">
              <a:prstClr val="black">
                <a:alpha val="6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bg1"/>
              </a:solidFill>
              <a:ea typeface="微软雅黑" panose="020B0503020204020204" pitchFamily="34" charset="-122"/>
            </a:endParaRPr>
          </a:p>
        </p:txBody>
      </p:sp>
      <p:grpSp>
        <p:nvGrpSpPr>
          <p:cNvPr id="19" name="组合 18"/>
          <p:cNvGrpSpPr/>
          <p:nvPr/>
        </p:nvGrpSpPr>
        <p:grpSpPr>
          <a:xfrm>
            <a:off x="1134078" y="1654240"/>
            <a:ext cx="269066" cy="269066"/>
            <a:chOff x="304800" y="673100"/>
            <a:chExt cx="4000500" cy="4000500"/>
          </a:xfrm>
          <a:effectLst>
            <a:outerShdw blurRad="444500" dist="254000" dir="8100000" algn="tr" rotWithShape="0">
              <a:prstClr val="black">
                <a:alpha val="50000"/>
              </a:prstClr>
            </a:outerShdw>
          </a:effectLst>
        </p:grpSpPr>
        <p:sp>
          <p:nvSpPr>
            <p:cNvPr id="20" name="同心圆 19"/>
            <p:cNvSpPr/>
            <p:nvPr/>
          </p:nvSpPr>
          <p:spPr>
            <a:xfrm>
              <a:off x="304800" y="673100"/>
              <a:ext cx="4000500" cy="4000500"/>
            </a:xfrm>
            <a:prstGeom prst="donut">
              <a:avLst>
                <a:gd name="adj" fmla="val 4879"/>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bg1"/>
                </a:solidFill>
                <a:ea typeface="微软雅黑" panose="020B0503020204020204" pitchFamily="34" charset="-122"/>
              </a:endParaRPr>
            </a:p>
          </p:txBody>
        </p:sp>
        <p:sp>
          <p:nvSpPr>
            <p:cNvPr id="21" name="椭圆 20"/>
            <p:cNvSpPr/>
            <p:nvPr/>
          </p:nvSpPr>
          <p:spPr>
            <a:xfrm>
              <a:off x="392113" y="760413"/>
              <a:ext cx="3825874" cy="3825874"/>
            </a:xfrm>
            <a:prstGeom prst="ellipse">
              <a:avLst/>
            </a:prstGeom>
            <a:gradFill>
              <a:gsLst>
                <a:gs pos="0">
                  <a:schemeClr val="bg1"/>
                </a:gs>
                <a:gs pos="51000">
                  <a:schemeClr val="bg1">
                    <a:lumMod val="95000"/>
                  </a:schemeClr>
                </a:gs>
                <a:gs pos="100000">
                  <a:schemeClr val="bg1">
                    <a:lumMod val="7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bg1"/>
                </a:solidFill>
                <a:ea typeface="微软雅黑" panose="020B0503020204020204" pitchFamily="34" charset="-122"/>
              </a:endParaRPr>
            </a:p>
          </p:txBody>
        </p:sp>
      </p:grpSp>
      <p:grpSp>
        <p:nvGrpSpPr>
          <p:cNvPr id="22" name="组合 21"/>
          <p:cNvGrpSpPr/>
          <p:nvPr/>
        </p:nvGrpSpPr>
        <p:grpSpPr>
          <a:xfrm>
            <a:off x="1706872" y="1811612"/>
            <a:ext cx="164768" cy="164768"/>
            <a:chOff x="304800" y="673100"/>
            <a:chExt cx="4000500" cy="4000500"/>
          </a:xfrm>
          <a:effectLst>
            <a:outerShdw blurRad="444500" dist="254000" dir="8100000" algn="tr" rotWithShape="0">
              <a:prstClr val="black">
                <a:alpha val="50000"/>
              </a:prstClr>
            </a:outerShdw>
          </a:effectLst>
        </p:grpSpPr>
        <p:sp>
          <p:nvSpPr>
            <p:cNvPr id="23" name="同心圆 22"/>
            <p:cNvSpPr/>
            <p:nvPr/>
          </p:nvSpPr>
          <p:spPr>
            <a:xfrm>
              <a:off x="304800" y="673100"/>
              <a:ext cx="4000500" cy="4000500"/>
            </a:xfrm>
            <a:prstGeom prst="donut">
              <a:avLst>
                <a:gd name="adj" fmla="val 4879"/>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tx1"/>
                </a:solidFill>
                <a:ea typeface="微软雅黑" panose="020B0503020204020204" pitchFamily="34" charset="-122"/>
              </a:endParaRPr>
            </a:p>
          </p:txBody>
        </p:sp>
        <p:sp>
          <p:nvSpPr>
            <p:cNvPr id="24" name="椭圆 23"/>
            <p:cNvSpPr/>
            <p:nvPr/>
          </p:nvSpPr>
          <p:spPr>
            <a:xfrm>
              <a:off x="392113" y="760413"/>
              <a:ext cx="3825874" cy="3825874"/>
            </a:xfrm>
            <a:prstGeom prst="ellipse">
              <a:avLst/>
            </a:prstGeom>
            <a:gradFill>
              <a:gsLst>
                <a:gs pos="0">
                  <a:schemeClr val="bg1"/>
                </a:gs>
                <a:gs pos="51000">
                  <a:schemeClr val="bg1">
                    <a:lumMod val="95000"/>
                  </a:schemeClr>
                </a:gs>
                <a:gs pos="100000">
                  <a:schemeClr val="bg1">
                    <a:lumMod val="7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ea typeface="微软雅黑" panose="020B0503020204020204" pitchFamily="34" charset="-122"/>
              </a:endParaRPr>
            </a:p>
          </p:txBody>
        </p:sp>
      </p:grpSp>
      <p:pic>
        <p:nvPicPr>
          <p:cNvPr id="26" name="图片 6"/>
          <p:cNvPicPr>
            <a:picLocks noChangeAspect="1"/>
          </p:cNvPicPr>
          <p:nvPr/>
        </p:nvPicPr>
        <p:blipFill>
          <a:blip r:embed="rId2" cstate="screen"/>
          <a:stretch>
            <a:fillRect/>
          </a:stretch>
        </p:blipFill>
        <p:spPr>
          <a:xfrm>
            <a:off x="1410242" y="1057655"/>
            <a:ext cx="504825" cy="504825"/>
          </a:xfrm>
          <a:prstGeom prst="rect">
            <a:avLst/>
          </a:prstGeom>
        </p:spPr>
      </p:pic>
      <p:pic>
        <p:nvPicPr>
          <p:cNvPr id="28" name="Picture 2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29681" y="56311"/>
            <a:ext cx="1143270" cy="537213"/>
          </a:xfrm>
          <a:prstGeom prst="rect">
            <a:avLst/>
          </a:prstGeom>
        </p:spPr>
      </p:pic>
    </p:spTree>
    <p:extLst>
      <p:ext uri="{BB962C8B-B14F-4D97-AF65-F5344CB8AC3E}">
        <p14:creationId xmlns:p14="http://schemas.microsoft.com/office/powerpoint/2010/main" val="995342739"/>
      </p:ext>
    </p:extLst>
  </p:cSld>
  <p:clrMapOvr>
    <a:masterClrMapping/>
  </p:clrMapOvr>
  <mc:AlternateContent xmlns:mc="http://schemas.openxmlformats.org/markup-compatibility/2006" xmlns:p14="http://schemas.microsoft.com/office/powerpoint/2010/main">
    <mc:Choice Requires="p14">
      <p:transition spd="slow" p14:dur="1500" advTm="0">
        <p:random/>
      </p:transition>
    </mc:Choice>
    <mc:Fallback xmlns="">
      <p:transition spd="slow" advTm="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53" presetClass="entr" presetSubtype="16" fill="hold" nodeType="withEffect">
                                  <p:stCondLst>
                                    <p:cond delay="0"/>
                                  </p:stCondLst>
                                  <p:childTnLst>
                                    <p:set>
                                      <p:cBhvr>
                                        <p:cTn id="8" dur="1" fill="hold">
                                          <p:stCondLst>
                                            <p:cond delay="0"/>
                                          </p:stCondLst>
                                        </p:cTn>
                                        <p:tgtEl>
                                          <p:spTgt spid="6"/>
                                        </p:tgtEl>
                                        <p:attrNameLst>
                                          <p:attrName>style.visibility</p:attrName>
                                        </p:attrNameLst>
                                      </p:cBhvr>
                                      <p:to>
                                        <p:strVal val="visible"/>
                                      </p:to>
                                    </p:set>
                                    <p:anim calcmode="lin" valueType="num">
                                      <p:cBhvr>
                                        <p:cTn id="9" dur="400" fill="hold"/>
                                        <p:tgtEl>
                                          <p:spTgt spid="6"/>
                                        </p:tgtEl>
                                        <p:attrNameLst>
                                          <p:attrName>ppt_w</p:attrName>
                                        </p:attrNameLst>
                                      </p:cBhvr>
                                      <p:tavLst>
                                        <p:tav tm="0">
                                          <p:val>
                                            <p:fltVal val="0"/>
                                          </p:val>
                                        </p:tav>
                                        <p:tav tm="100000">
                                          <p:val>
                                            <p:strVal val="#ppt_w"/>
                                          </p:val>
                                        </p:tav>
                                      </p:tavLst>
                                    </p:anim>
                                    <p:anim calcmode="lin" valueType="num">
                                      <p:cBhvr>
                                        <p:cTn id="10" dur="400" fill="hold"/>
                                        <p:tgtEl>
                                          <p:spTgt spid="6"/>
                                        </p:tgtEl>
                                        <p:attrNameLst>
                                          <p:attrName>ppt_h</p:attrName>
                                        </p:attrNameLst>
                                      </p:cBhvr>
                                      <p:tavLst>
                                        <p:tav tm="0">
                                          <p:val>
                                            <p:fltVal val="0"/>
                                          </p:val>
                                        </p:tav>
                                        <p:tav tm="100000">
                                          <p:val>
                                            <p:strVal val="#ppt_h"/>
                                          </p:val>
                                        </p:tav>
                                      </p:tavLst>
                                    </p:anim>
                                    <p:animEffect transition="in" filter="fade">
                                      <p:cBhvr>
                                        <p:cTn id="11" dur="400"/>
                                        <p:tgtEl>
                                          <p:spTgt spid="6"/>
                                        </p:tgtEl>
                                      </p:cBhvr>
                                    </p:animEffect>
                                  </p:childTnLst>
                                </p:cTn>
                              </p:par>
                              <p:par>
                                <p:cTn id="12" presetID="64" presetClass="path" presetSubtype="0" fill="hold" nodeType="withEffect">
                                  <p:stCondLst>
                                    <p:cond delay="0"/>
                                  </p:stCondLst>
                                  <p:childTnLst>
                                    <p:animMotion origin="layout" path="M 0.00087 -0.00679 L -0.58542 -0.34105 " pathEditMode="relative" rAng="0" ptsTypes="AA">
                                      <p:cBhvr>
                                        <p:cTn id="13" dur="400" spd="-100000" fill="hold"/>
                                        <p:tgtEl>
                                          <p:spTgt spid="6"/>
                                        </p:tgtEl>
                                        <p:attrNameLst>
                                          <p:attrName>ppt_x</p:attrName>
                                          <p:attrName>ppt_y</p:attrName>
                                        </p:attrNameLst>
                                      </p:cBhvr>
                                      <p:rCtr x="-29323" y="-16728"/>
                                    </p:animMotion>
                                  </p:childTnLst>
                                </p:cTn>
                              </p:par>
                              <p:par>
                                <p:cTn id="14" presetID="1" presetClass="entr" presetSubtype="0" fill="hold" nodeType="withEffect">
                                  <p:stCondLst>
                                    <p:cond delay="400"/>
                                  </p:stCondLst>
                                  <p:childTnLst>
                                    <p:set>
                                      <p:cBhvr>
                                        <p:cTn id="15" dur="1" fill="hold">
                                          <p:stCondLst>
                                            <p:cond delay="0"/>
                                          </p:stCondLst>
                                        </p:cTn>
                                        <p:tgtEl>
                                          <p:spTgt spid="22"/>
                                        </p:tgtEl>
                                        <p:attrNameLst>
                                          <p:attrName>style.visibility</p:attrName>
                                        </p:attrNameLst>
                                      </p:cBhvr>
                                      <p:to>
                                        <p:strVal val="visible"/>
                                      </p:to>
                                    </p:set>
                                  </p:childTnLst>
                                </p:cTn>
                              </p:par>
                              <p:par>
                                <p:cTn id="16" presetID="53" presetClass="entr" presetSubtype="16" fill="hold" nodeType="withEffect">
                                  <p:stCondLst>
                                    <p:cond delay="400"/>
                                  </p:stCondLst>
                                  <p:childTnLst>
                                    <p:set>
                                      <p:cBhvr>
                                        <p:cTn id="17" dur="1" fill="hold">
                                          <p:stCondLst>
                                            <p:cond delay="0"/>
                                          </p:stCondLst>
                                        </p:cTn>
                                        <p:tgtEl>
                                          <p:spTgt spid="22"/>
                                        </p:tgtEl>
                                        <p:attrNameLst>
                                          <p:attrName>style.visibility</p:attrName>
                                        </p:attrNameLst>
                                      </p:cBhvr>
                                      <p:to>
                                        <p:strVal val="visible"/>
                                      </p:to>
                                    </p:set>
                                    <p:anim calcmode="lin" valueType="num">
                                      <p:cBhvr>
                                        <p:cTn id="18" dur="1500" fill="hold"/>
                                        <p:tgtEl>
                                          <p:spTgt spid="22"/>
                                        </p:tgtEl>
                                        <p:attrNameLst>
                                          <p:attrName>ppt_w</p:attrName>
                                        </p:attrNameLst>
                                      </p:cBhvr>
                                      <p:tavLst>
                                        <p:tav tm="0">
                                          <p:val>
                                            <p:fltVal val="0"/>
                                          </p:val>
                                        </p:tav>
                                        <p:tav tm="100000">
                                          <p:val>
                                            <p:strVal val="#ppt_w"/>
                                          </p:val>
                                        </p:tav>
                                      </p:tavLst>
                                    </p:anim>
                                    <p:anim calcmode="lin" valueType="num">
                                      <p:cBhvr>
                                        <p:cTn id="19" dur="1500" fill="hold"/>
                                        <p:tgtEl>
                                          <p:spTgt spid="22"/>
                                        </p:tgtEl>
                                        <p:attrNameLst>
                                          <p:attrName>ppt_h</p:attrName>
                                        </p:attrNameLst>
                                      </p:cBhvr>
                                      <p:tavLst>
                                        <p:tav tm="0">
                                          <p:val>
                                            <p:fltVal val="0"/>
                                          </p:val>
                                        </p:tav>
                                        <p:tav tm="100000">
                                          <p:val>
                                            <p:strVal val="#ppt_h"/>
                                          </p:val>
                                        </p:tav>
                                      </p:tavLst>
                                    </p:anim>
                                    <p:animEffect transition="in" filter="fade">
                                      <p:cBhvr>
                                        <p:cTn id="20" dur="1500"/>
                                        <p:tgtEl>
                                          <p:spTgt spid="22"/>
                                        </p:tgtEl>
                                      </p:cBhvr>
                                    </p:animEffect>
                                  </p:childTnLst>
                                </p:cTn>
                              </p:par>
                              <p:par>
                                <p:cTn id="21" presetID="64" presetClass="path" presetSubtype="0" fill="hold" nodeType="withEffect">
                                  <p:stCondLst>
                                    <p:cond delay="400"/>
                                  </p:stCondLst>
                                  <p:childTnLst>
                                    <p:animMotion origin="layout" path="M 0.00087 -0.00679 L -0.58542 -0.34105 " pathEditMode="relative" rAng="0" ptsTypes="AA">
                                      <p:cBhvr>
                                        <p:cTn id="22" dur="1500" spd="-100000" fill="hold"/>
                                        <p:tgtEl>
                                          <p:spTgt spid="22"/>
                                        </p:tgtEl>
                                        <p:attrNameLst>
                                          <p:attrName>ppt_x</p:attrName>
                                          <p:attrName>ppt_y</p:attrName>
                                        </p:attrNameLst>
                                      </p:cBhvr>
                                      <p:rCtr x="-29323" y="-16728"/>
                                    </p:animMotion>
                                  </p:childTnLst>
                                </p:cTn>
                              </p:par>
                              <p:par>
                                <p:cTn id="23" presetID="1" presetClass="entr" presetSubtype="0" fill="hold" nodeType="withEffect">
                                  <p:stCondLst>
                                    <p:cond delay="0"/>
                                  </p:stCondLst>
                                  <p:childTnLst>
                                    <p:set>
                                      <p:cBhvr>
                                        <p:cTn id="24" dur="1" fill="hold">
                                          <p:stCondLst>
                                            <p:cond delay="0"/>
                                          </p:stCondLst>
                                        </p:cTn>
                                        <p:tgtEl>
                                          <p:spTgt spid="19"/>
                                        </p:tgtEl>
                                        <p:attrNameLst>
                                          <p:attrName>style.visibility</p:attrName>
                                        </p:attrNameLst>
                                      </p:cBhvr>
                                      <p:to>
                                        <p:strVal val="visible"/>
                                      </p:to>
                                    </p:set>
                                  </p:childTnLst>
                                </p:cTn>
                              </p:par>
                              <p:par>
                                <p:cTn id="25" presetID="53" presetClass="entr" presetSubtype="16" fill="hold" nodeType="withEffect">
                                  <p:stCondLst>
                                    <p:cond delay="0"/>
                                  </p:stCondLst>
                                  <p:childTnLst>
                                    <p:set>
                                      <p:cBhvr>
                                        <p:cTn id="26" dur="1" fill="hold">
                                          <p:stCondLst>
                                            <p:cond delay="0"/>
                                          </p:stCondLst>
                                        </p:cTn>
                                        <p:tgtEl>
                                          <p:spTgt spid="19"/>
                                        </p:tgtEl>
                                        <p:attrNameLst>
                                          <p:attrName>style.visibility</p:attrName>
                                        </p:attrNameLst>
                                      </p:cBhvr>
                                      <p:to>
                                        <p:strVal val="visible"/>
                                      </p:to>
                                    </p:set>
                                    <p:anim calcmode="lin" valueType="num">
                                      <p:cBhvr>
                                        <p:cTn id="27" dur="1100" fill="hold"/>
                                        <p:tgtEl>
                                          <p:spTgt spid="19"/>
                                        </p:tgtEl>
                                        <p:attrNameLst>
                                          <p:attrName>ppt_w</p:attrName>
                                        </p:attrNameLst>
                                      </p:cBhvr>
                                      <p:tavLst>
                                        <p:tav tm="0">
                                          <p:val>
                                            <p:fltVal val="0"/>
                                          </p:val>
                                        </p:tav>
                                        <p:tav tm="100000">
                                          <p:val>
                                            <p:strVal val="#ppt_w"/>
                                          </p:val>
                                        </p:tav>
                                      </p:tavLst>
                                    </p:anim>
                                    <p:anim calcmode="lin" valueType="num">
                                      <p:cBhvr>
                                        <p:cTn id="28" dur="1100" fill="hold"/>
                                        <p:tgtEl>
                                          <p:spTgt spid="19"/>
                                        </p:tgtEl>
                                        <p:attrNameLst>
                                          <p:attrName>ppt_h</p:attrName>
                                        </p:attrNameLst>
                                      </p:cBhvr>
                                      <p:tavLst>
                                        <p:tav tm="0">
                                          <p:val>
                                            <p:fltVal val="0"/>
                                          </p:val>
                                        </p:tav>
                                        <p:tav tm="100000">
                                          <p:val>
                                            <p:strVal val="#ppt_h"/>
                                          </p:val>
                                        </p:tav>
                                      </p:tavLst>
                                    </p:anim>
                                    <p:animEffect transition="in" filter="fade">
                                      <p:cBhvr>
                                        <p:cTn id="29" dur="1100"/>
                                        <p:tgtEl>
                                          <p:spTgt spid="19"/>
                                        </p:tgtEl>
                                      </p:cBhvr>
                                    </p:animEffect>
                                  </p:childTnLst>
                                </p:cTn>
                              </p:par>
                              <p:par>
                                <p:cTn id="30" presetID="64" presetClass="path" presetSubtype="0" fill="hold" nodeType="withEffect">
                                  <p:stCondLst>
                                    <p:cond delay="0"/>
                                  </p:stCondLst>
                                  <p:childTnLst>
                                    <p:animMotion origin="layout" path="M 0.00087 -0.00679 L -0.58542 -0.34105 " pathEditMode="relative" rAng="0" ptsTypes="AA">
                                      <p:cBhvr>
                                        <p:cTn id="31" dur="1100" spd="-100000" fill="hold"/>
                                        <p:tgtEl>
                                          <p:spTgt spid="19"/>
                                        </p:tgtEl>
                                        <p:attrNameLst>
                                          <p:attrName>ppt_x</p:attrName>
                                          <p:attrName>ppt_y</p:attrName>
                                        </p:attrNameLst>
                                      </p:cBhvr>
                                      <p:rCtr x="-29323" y="-16728"/>
                                    </p:animMotion>
                                  </p:childTnLst>
                                </p:cTn>
                              </p:par>
                              <p:par>
                                <p:cTn id="32" presetID="1" presetClass="entr" presetSubtype="0" fill="hold" grpId="0" nodeType="withEffect">
                                  <p:stCondLst>
                                    <p:cond delay="500"/>
                                  </p:stCondLst>
                                  <p:childTnLst>
                                    <p:set>
                                      <p:cBhvr>
                                        <p:cTn id="33" dur="1" fill="hold">
                                          <p:stCondLst>
                                            <p:cond delay="0"/>
                                          </p:stCondLst>
                                        </p:cTn>
                                        <p:tgtEl>
                                          <p:spTgt spid="9"/>
                                        </p:tgtEl>
                                        <p:attrNameLst>
                                          <p:attrName>style.visibility</p:attrName>
                                        </p:attrNameLst>
                                      </p:cBhvr>
                                      <p:to>
                                        <p:strVal val="visible"/>
                                      </p:to>
                                    </p:set>
                                  </p:childTnLst>
                                </p:cTn>
                              </p:par>
                              <p:par>
                                <p:cTn id="34" presetID="53" presetClass="entr" presetSubtype="16" fill="hold" grpId="1" nodeType="withEffect">
                                  <p:stCondLst>
                                    <p:cond delay="500"/>
                                  </p:stCondLst>
                                  <p:childTnLst>
                                    <p:set>
                                      <p:cBhvr>
                                        <p:cTn id="35" dur="1" fill="hold">
                                          <p:stCondLst>
                                            <p:cond delay="0"/>
                                          </p:stCondLst>
                                        </p:cTn>
                                        <p:tgtEl>
                                          <p:spTgt spid="9"/>
                                        </p:tgtEl>
                                        <p:attrNameLst>
                                          <p:attrName>style.visibility</p:attrName>
                                        </p:attrNameLst>
                                      </p:cBhvr>
                                      <p:to>
                                        <p:strVal val="visible"/>
                                      </p:to>
                                    </p:set>
                                    <p:anim calcmode="lin" valueType="num">
                                      <p:cBhvr>
                                        <p:cTn id="36" dur="500" fill="hold"/>
                                        <p:tgtEl>
                                          <p:spTgt spid="9"/>
                                        </p:tgtEl>
                                        <p:attrNameLst>
                                          <p:attrName>ppt_w</p:attrName>
                                        </p:attrNameLst>
                                      </p:cBhvr>
                                      <p:tavLst>
                                        <p:tav tm="0">
                                          <p:val>
                                            <p:fltVal val="0"/>
                                          </p:val>
                                        </p:tav>
                                        <p:tav tm="100000">
                                          <p:val>
                                            <p:strVal val="#ppt_w"/>
                                          </p:val>
                                        </p:tav>
                                      </p:tavLst>
                                    </p:anim>
                                    <p:anim calcmode="lin" valueType="num">
                                      <p:cBhvr>
                                        <p:cTn id="37" dur="500" fill="hold"/>
                                        <p:tgtEl>
                                          <p:spTgt spid="9"/>
                                        </p:tgtEl>
                                        <p:attrNameLst>
                                          <p:attrName>ppt_h</p:attrName>
                                        </p:attrNameLst>
                                      </p:cBhvr>
                                      <p:tavLst>
                                        <p:tav tm="0">
                                          <p:val>
                                            <p:fltVal val="0"/>
                                          </p:val>
                                        </p:tav>
                                        <p:tav tm="100000">
                                          <p:val>
                                            <p:strVal val="#ppt_h"/>
                                          </p:val>
                                        </p:tav>
                                      </p:tavLst>
                                    </p:anim>
                                    <p:animEffect transition="in" filter="fade">
                                      <p:cBhvr>
                                        <p:cTn id="38" dur="500"/>
                                        <p:tgtEl>
                                          <p:spTgt spid="9"/>
                                        </p:tgtEl>
                                      </p:cBhvr>
                                    </p:animEffect>
                                  </p:childTnLst>
                                </p:cTn>
                              </p:par>
                              <p:par>
                                <p:cTn id="39" presetID="64" presetClass="path" presetSubtype="0" fill="hold" grpId="2" nodeType="withEffect">
                                  <p:stCondLst>
                                    <p:cond delay="500"/>
                                  </p:stCondLst>
                                  <p:childTnLst>
                                    <p:animMotion origin="layout" path="M 8.33333E-7 -2.84656E-6 L -0.8033 -0.22044 " pathEditMode="relative" rAng="0" ptsTypes="AA">
                                      <p:cBhvr>
                                        <p:cTn id="40" dur="500" spd="-100000" fill="hold"/>
                                        <p:tgtEl>
                                          <p:spTgt spid="9"/>
                                        </p:tgtEl>
                                        <p:attrNameLst>
                                          <p:attrName>ppt_x</p:attrName>
                                          <p:attrName>ppt_y</p:attrName>
                                        </p:attrNameLst>
                                      </p:cBhvr>
                                      <p:rCtr x="-40174" y="-11022"/>
                                    </p:animMotion>
                                  </p:childTnLst>
                                </p:cTn>
                              </p:par>
                            </p:childTnLst>
                          </p:cTn>
                        </p:par>
                        <p:par>
                          <p:cTn id="41" fill="hold">
                            <p:stCondLst>
                              <p:cond delay="1900"/>
                            </p:stCondLst>
                            <p:childTnLst>
                              <p:par>
                                <p:cTn id="42" presetID="22" presetClass="entr" presetSubtype="2" fill="hold" grpId="0" nodeType="afterEffect">
                                  <p:stCondLst>
                                    <p:cond delay="0"/>
                                  </p:stCondLst>
                                  <p:childTnLst>
                                    <p:set>
                                      <p:cBhvr>
                                        <p:cTn id="43" dur="1" fill="hold">
                                          <p:stCondLst>
                                            <p:cond delay="0"/>
                                          </p:stCondLst>
                                        </p:cTn>
                                        <p:tgtEl>
                                          <p:spTgt spid="4"/>
                                        </p:tgtEl>
                                        <p:attrNameLst>
                                          <p:attrName>style.visibility</p:attrName>
                                        </p:attrNameLst>
                                      </p:cBhvr>
                                      <p:to>
                                        <p:strVal val="visible"/>
                                      </p:to>
                                    </p:set>
                                    <p:animEffect transition="in" filter="wipe(right)">
                                      <p:cBhvr>
                                        <p:cTn id="44" dur="250"/>
                                        <p:tgtEl>
                                          <p:spTgt spid="4"/>
                                        </p:tgtEl>
                                      </p:cBhvr>
                                    </p:animEffect>
                                  </p:childTnLst>
                                </p:cTn>
                              </p:par>
                            </p:childTnLst>
                          </p:cTn>
                        </p:par>
                        <p:par>
                          <p:cTn id="45" fill="hold">
                            <p:stCondLst>
                              <p:cond delay="2150"/>
                            </p:stCondLst>
                            <p:childTnLst>
                              <p:par>
                                <p:cTn id="46" presetID="14" presetClass="entr" presetSubtype="10" fill="hold" grpId="0" nodeType="afterEffect">
                                  <p:stCondLst>
                                    <p:cond delay="0"/>
                                  </p:stCondLst>
                                  <p:childTnLst>
                                    <p:set>
                                      <p:cBhvr>
                                        <p:cTn id="47" dur="1" fill="hold">
                                          <p:stCondLst>
                                            <p:cond delay="0"/>
                                          </p:stCondLst>
                                        </p:cTn>
                                        <p:tgtEl>
                                          <p:spTgt spid="5"/>
                                        </p:tgtEl>
                                        <p:attrNameLst>
                                          <p:attrName>style.visibility</p:attrName>
                                        </p:attrNameLst>
                                      </p:cBhvr>
                                      <p:to>
                                        <p:strVal val="visible"/>
                                      </p:to>
                                    </p:set>
                                    <p:animEffect transition="in" filter="randombar(horizontal)">
                                      <p:cBhvr>
                                        <p:cTn id="48" dur="1000"/>
                                        <p:tgtEl>
                                          <p:spTgt spid="5"/>
                                        </p:tgtEl>
                                      </p:cBhvr>
                                    </p:animEffect>
                                  </p:childTnLst>
                                </p:cTn>
                              </p:par>
                            </p:childTnLst>
                          </p:cTn>
                        </p:par>
                        <p:par>
                          <p:cTn id="49" fill="hold">
                            <p:stCondLst>
                              <p:cond delay="3150"/>
                            </p:stCondLst>
                            <p:childTnLst>
                              <p:par>
                                <p:cTn id="50" presetID="53" presetClass="entr" presetSubtype="16" fill="hold" nodeType="afterEffect">
                                  <p:stCondLst>
                                    <p:cond delay="0"/>
                                  </p:stCondLst>
                                  <p:childTnLst>
                                    <p:set>
                                      <p:cBhvr>
                                        <p:cTn id="51" dur="1" fill="hold">
                                          <p:stCondLst>
                                            <p:cond delay="0"/>
                                          </p:stCondLst>
                                        </p:cTn>
                                        <p:tgtEl>
                                          <p:spTgt spid="26"/>
                                        </p:tgtEl>
                                        <p:attrNameLst>
                                          <p:attrName>style.visibility</p:attrName>
                                        </p:attrNameLst>
                                      </p:cBhvr>
                                      <p:to>
                                        <p:strVal val="visible"/>
                                      </p:to>
                                    </p:set>
                                    <p:anim calcmode="lin" valueType="num">
                                      <p:cBhvr>
                                        <p:cTn id="52" dur="500" fill="hold"/>
                                        <p:tgtEl>
                                          <p:spTgt spid="26"/>
                                        </p:tgtEl>
                                        <p:attrNameLst>
                                          <p:attrName>ppt_w</p:attrName>
                                        </p:attrNameLst>
                                      </p:cBhvr>
                                      <p:tavLst>
                                        <p:tav tm="0">
                                          <p:val>
                                            <p:fltVal val="0"/>
                                          </p:val>
                                        </p:tav>
                                        <p:tav tm="100000">
                                          <p:val>
                                            <p:strVal val="#ppt_w"/>
                                          </p:val>
                                        </p:tav>
                                      </p:tavLst>
                                    </p:anim>
                                    <p:anim calcmode="lin" valueType="num">
                                      <p:cBhvr>
                                        <p:cTn id="53" dur="500" fill="hold"/>
                                        <p:tgtEl>
                                          <p:spTgt spid="26"/>
                                        </p:tgtEl>
                                        <p:attrNameLst>
                                          <p:attrName>ppt_h</p:attrName>
                                        </p:attrNameLst>
                                      </p:cBhvr>
                                      <p:tavLst>
                                        <p:tav tm="0">
                                          <p:val>
                                            <p:fltVal val="0"/>
                                          </p:val>
                                        </p:tav>
                                        <p:tav tm="100000">
                                          <p:val>
                                            <p:strVal val="#ppt_h"/>
                                          </p:val>
                                        </p:tav>
                                      </p:tavLst>
                                    </p:anim>
                                    <p:animEffect transition="in" filter="fade">
                                      <p:cBhvr>
                                        <p:cTn id="54"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p:bldP spid="9" grpId="0" animBg="1"/>
      <p:bldP spid="9" grpId="1" animBg="1"/>
      <p:bldP spid="9" grpId="2"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bwMode="auto">
          <a:xfrm>
            <a:off x="1043609" y="1475072"/>
            <a:ext cx="7056784" cy="2344165"/>
          </a:xfrm>
          <a:prstGeom prst="rect">
            <a:avLst/>
          </a:prstGeom>
          <a:solidFill>
            <a:srgbClr val="FFFFFF">
              <a:alpha val="57647"/>
            </a:srgbClr>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lstStyle/>
          <a:p>
            <a:endParaRPr lang="zh-CN" altLang="en-US">
              <a:latin typeface="Arial" panose="020B0604020202020204" pitchFamily="34" charset="0"/>
            </a:endParaRPr>
          </a:p>
        </p:txBody>
      </p:sp>
      <p:sp>
        <p:nvSpPr>
          <p:cNvPr id="5" name="TextBox 84"/>
          <p:cNvSpPr txBox="1"/>
          <p:nvPr/>
        </p:nvSpPr>
        <p:spPr>
          <a:xfrm>
            <a:off x="1149176" y="2003356"/>
            <a:ext cx="6845649" cy="1815882"/>
          </a:xfrm>
          <a:prstGeom prst="rect">
            <a:avLst/>
          </a:prstGeom>
          <a:noFill/>
        </p:spPr>
        <p:txBody>
          <a:bodyPr wrap="square" rtlCol="0">
            <a:spAutoFit/>
          </a:bodyPr>
          <a:lstStyle/>
          <a:p>
            <a:pPr algn="just"/>
            <a:r>
              <a:rPr lang="id-ID" sz="1600" dirty="0"/>
              <a:t>Kebijakan sosial (</a:t>
            </a:r>
            <a:r>
              <a:rPr lang="id-ID" sz="1600" i="1" dirty="0"/>
              <a:t>social policy</a:t>
            </a:r>
            <a:r>
              <a:rPr lang="id-ID" sz="1600" dirty="0"/>
              <a:t>) dapat diartikan sebagai segala usaha yang rasional untuk mencapai kesejahteraan masyarakat dan sekaligus mencakup perlindungan masyarakat. Jadi di dalam pengertian “</a:t>
            </a:r>
            <a:r>
              <a:rPr lang="id-ID" sz="1600" i="1" dirty="0"/>
              <a:t>social policy</a:t>
            </a:r>
            <a:r>
              <a:rPr lang="id-ID" sz="1600" dirty="0"/>
              <a:t>”, sekaligus tercakup di dalamnya “s</a:t>
            </a:r>
            <a:r>
              <a:rPr lang="id-ID" sz="1600" i="1" dirty="0"/>
              <a:t>ocial welfare policy</a:t>
            </a:r>
            <a:r>
              <a:rPr lang="id-ID" sz="1600" dirty="0"/>
              <a:t>” dan “</a:t>
            </a:r>
            <a:r>
              <a:rPr lang="id-ID" sz="1600" i="1" dirty="0"/>
              <a:t>social defence policy</a:t>
            </a:r>
            <a:r>
              <a:rPr lang="id-ID" sz="1600" dirty="0"/>
              <a:t>”. Dilihat dari arti luas, kebijakan hukum pidana dapat mencakup ruang lingkup kebijakan di bidang hukum pidana materiil, di bidang hukum pidana formil dan di bidang hukum pelaksanaan pidana.</a:t>
            </a:r>
            <a:endParaRPr lang="en-US" sz="1600" dirty="0"/>
          </a:p>
        </p:txBody>
      </p:sp>
      <p:grpSp>
        <p:nvGrpSpPr>
          <p:cNvPr id="6" name="组合 5"/>
          <p:cNvGrpSpPr/>
          <p:nvPr/>
        </p:nvGrpSpPr>
        <p:grpSpPr>
          <a:xfrm>
            <a:off x="1262063" y="910423"/>
            <a:ext cx="815267" cy="815267"/>
            <a:chOff x="304800" y="673100"/>
            <a:chExt cx="4000500" cy="4000500"/>
          </a:xfrm>
          <a:effectLst>
            <a:outerShdw blurRad="444500" dist="254000" dir="8100000" algn="tr" rotWithShape="0">
              <a:prstClr val="black">
                <a:alpha val="50000"/>
              </a:prstClr>
            </a:outerShdw>
          </a:effectLst>
        </p:grpSpPr>
        <p:sp>
          <p:nvSpPr>
            <p:cNvPr id="7" name="同心圆 6"/>
            <p:cNvSpPr/>
            <p:nvPr/>
          </p:nvSpPr>
          <p:spPr>
            <a:xfrm>
              <a:off x="304800" y="673100"/>
              <a:ext cx="4000500" cy="4000500"/>
            </a:xfrm>
            <a:prstGeom prst="donut">
              <a:avLst>
                <a:gd name="adj" fmla="val 4879"/>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bg1"/>
                </a:solidFill>
                <a:ea typeface="微软雅黑" panose="020B0503020204020204" pitchFamily="34" charset="-122"/>
              </a:endParaRPr>
            </a:p>
          </p:txBody>
        </p:sp>
        <p:sp>
          <p:nvSpPr>
            <p:cNvPr id="8" name="椭圆 7"/>
            <p:cNvSpPr/>
            <p:nvPr/>
          </p:nvSpPr>
          <p:spPr>
            <a:xfrm>
              <a:off x="392113" y="760413"/>
              <a:ext cx="3825874" cy="3825874"/>
            </a:xfrm>
            <a:prstGeom prst="ellipse">
              <a:avLst/>
            </a:prstGeom>
            <a:solidFill>
              <a:srgbClr val="29161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bg1"/>
                </a:solidFill>
                <a:ea typeface="微软雅黑" panose="020B0503020204020204" pitchFamily="34" charset="-122"/>
              </a:endParaRPr>
            </a:p>
          </p:txBody>
        </p:sp>
      </p:grpSp>
      <p:sp>
        <p:nvSpPr>
          <p:cNvPr id="9" name="椭圆 8"/>
          <p:cNvSpPr/>
          <p:nvPr/>
        </p:nvSpPr>
        <p:spPr>
          <a:xfrm>
            <a:off x="2187399" y="1550431"/>
            <a:ext cx="208597" cy="208597"/>
          </a:xfrm>
          <a:prstGeom prst="ellipse">
            <a:avLst/>
          </a:prstGeom>
          <a:solidFill>
            <a:schemeClr val="tx1"/>
          </a:solidFill>
          <a:ln>
            <a:noFill/>
          </a:ln>
          <a:effectLst>
            <a:outerShdw blurRad="254000" dist="127000" dir="8100000" algn="tr" rotWithShape="0">
              <a:prstClr val="black">
                <a:alpha val="6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bg1"/>
              </a:solidFill>
              <a:ea typeface="微软雅黑" panose="020B0503020204020204" pitchFamily="34" charset="-122"/>
            </a:endParaRPr>
          </a:p>
        </p:txBody>
      </p:sp>
      <p:grpSp>
        <p:nvGrpSpPr>
          <p:cNvPr id="19" name="组合 18"/>
          <p:cNvGrpSpPr/>
          <p:nvPr/>
        </p:nvGrpSpPr>
        <p:grpSpPr>
          <a:xfrm>
            <a:off x="1134078" y="1654240"/>
            <a:ext cx="269066" cy="269066"/>
            <a:chOff x="304800" y="673100"/>
            <a:chExt cx="4000500" cy="4000500"/>
          </a:xfrm>
          <a:effectLst>
            <a:outerShdw blurRad="444500" dist="254000" dir="8100000" algn="tr" rotWithShape="0">
              <a:prstClr val="black">
                <a:alpha val="50000"/>
              </a:prstClr>
            </a:outerShdw>
          </a:effectLst>
        </p:grpSpPr>
        <p:sp>
          <p:nvSpPr>
            <p:cNvPr id="20" name="同心圆 19"/>
            <p:cNvSpPr/>
            <p:nvPr/>
          </p:nvSpPr>
          <p:spPr>
            <a:xfrm>
              <a:off x="304800" y="673100"/>
              <a:ext cx="4000500" cy="4000500"/>
            </a:xfrm>
            <a:prstGeom prst="donut">
              <a:avLst>
                <a:gd name="adj" fmla="val 4879"/>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bg1"/>
                </a:solidFill>
                <a:ea typeface="微软雅黑" panose="020B0503020204020204" pitchFamily="34" charset="-122"/>
              </a:endParaRPr>
            </a:p>
          </p:txBody>
        </p:sp>
        <p:sp>
          <p:nvSpPr>
            <p:cNvPr id="21" name="椭圆 20"/>
            <p:cNvSpPr/>
            <p:nvPr/>
          </p:nvSpPr>
          <p:spPr>
            <a:xfrm>
              <a:off x="392113" y="760413"/>
              <a:ext cx="3825874" cy="3825874"/>
            </a:xfrm>
            <a:prstGeom prst="ellipse">
              <a:avLst/>
            </a:prstGeom>
            <a:gradFill>
              <a:gsLst>
                <a:gs pos="0">
                  <a:schemeClr val="bg1"/>
                </a:gs>
                <a:gs pos="51000">
                  <a:schemeClr val="bg1">
                    <a:lumMod val="95000"/>
                  </a:schemeClr>
                </a:gs>
                <a:gs pos="100000">
                  <a:schemeClr val="bg1">
                    <a:lumMod val="7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bg1"/>
                </a:solidFill>
                <a:ea typeface="微软雅黑" panose="020B0503020204020204" pitchFamily="34" charset="-122"/>
              </a:endParaRPr>
            </a:p>
          </p:txBody>
        </p:sp>
      </p:grpSp>
      <p:grpSp>
        <p:nvGrpSpPr>
          <p:cNvPr id="22" name="组合 21"/>
          <p:cNvGrpSpPr/>
          <p:nvPr/>
        </p:nvGrpSpPr>
        <p:grpSpPr>
          <a:xfrm>
            <a:off x="1706872" y="1811612"/>
            <a:ext cx="164768" cy="164768"/>
            <a:chOff x="304800" y="673100"/>
            <a:chExt cx="4000500" cy="4000500"/>
          </a:xfrm>
          <a:effectLst>
            <a:outerShdw blurRad="444500" dist="254000" dir="8100000" algn="tr" rotWithShape="0">
              <a:prstClr val="black">
                <a:alpha val="50000"/>
              </a:prstClr>
            </a:outerShdw>
          </a:effectLst>
        </p:grpSpPr>
        <p:sp>
          <p:nvSpPr>
            <p:cNvPr id="23" name="同心圆 22"/>
            <p:cNvSpPr/>
            <p:nvPr/>
          </p:nvSpPr>
          <p:spPr>
            <a:xfrm>
              <a:off x="304800" y="673100"/>
              <a:ext cx="4000500" cy="4000500"/>
            </a:xfrm>
            <a:prstGeom prst="donut">
              <a:avLst>
                <a:gd name="adj" fmla="val 4879"/>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tx1"/>
                </a:solidFill>
                <a:ea typeface="微软雅黑" panose="020B0503020204020204" pitchFamily="34" charset="-122"/>
              </a:endParaRPr>
            </a:p>
          </p:txBody>
        </p:sp>
        <p:sp>
          <p:nvSpPr>
            <p:cNvPr id="24" name="椭圆 23"/>
            <p:cNvSpPr/>
            <p:nvPr/>
          </p:nvSpPr>
          <p:spPr>
            <a:xfrm>
              <a:off x="392113" y="760413"/>
              <a:ext cx="3825874" cy="3825874"/>
            </a:xfrm>
            <a:prstGeom prst="ellipse">
              <a:avLst/>
            </a:prstGeom>
            <a:gradFill>
              <a:gsLst>
                <a:gs pos="0">
                  <a:schemeClr val="bg1"/>
                </a:gs>
                <a:gs pos="51000">
                  <a:schemeClr val="bg1">
                    <a:lumMod val="95000"/>
                  </a:schemeClr>
                </a:gs>
                <a:gs pos="100000">
                  <a:schemeClr val="bg1">
                    <a:lumMod val="7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ea typeface="微软雅黑" panose="020B0503020204020204" pitchFamily="34" charset="-122"/>
              </a:endParaRPr>
            </a:p>
          </p:txBody>
        </p:sp>
      </p:grpSp>
      <p:pic>
        <p:nvPicPr>
          <p:cNvPr id="26" name="图片 6"/>
          <p:cNvPicPr>
            <a:picLocks noChangeAspect="1"/>
          </p:cNvPicPr>
          <p:nvPr/>
        </p:nvPicPr>
        <p:blipFill>
          <a:blip r:embed="rId2" cstate="screen"/>
          <a:stretch>
            <a:fillRect/>
          </a:stretch>
        </p:blipFill>
        <p:spPr>
          <a:xfrm>
            <a:off x="1410242" y="1057655"/>
            <a:ext cx="504825" cy="504825"/>
          </a:xfrm>
          <a:prstGeom prst="rect">
            <a:avLst/>
          </a:prstGeom>
        </p:spPr>
      </p:pic>
      <p:pic>
        <p:nvPicPr>
          <p:cNvPr id="28" name="Picture 2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29681" y="56311"/>
            <a:ext cx="1143270" cy="537213"/>
          </a:xfrm>
          <a:prstGeom prst="rect">
            <a:avLst/>
          </a:prstGeom>
        </p:spPr>
      </p:pic>
    </p:spTree>
    <p:extLst>
      <p:ext uri="{BB962C8B-B14F-4D97-AF65-F5344CB8AC3E}">
        <p14:creationId xmlns:p14="http://schemas.microsoft.com/office/powerpoint/2010/main" val="4052391878"/>
      </p:ext>
    </p:extLst>
  </p:cSld>
  <p:clrMapOvr>
    <a:masterClrMapping/>
  </p:clrMapOvr>
  <mc:AlternateContent xmlns:mc="http://schemas.openxmlformats.org/markup-compatibility/2006" xmlns:p14="http://schemas.microsoft.com/office/powerpoint/2010/main">
    <mc:Choice Requires="p14">
      <p:transition spd="slow" p14:dur="1500" advTm="0">
        <p:random/>
      </p:transition>
    </mc:Choice>
    <mc:Fallback xmlns="">
      <p:transition spd="slow" advTm="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53" presetClass="entr" presetSubtype="16" fill="hold" nodeType="withEffect">
                                  <p:stCondLst>
                                    <p:cond delay="0"/>
                                  </p:stCondLst>
                                  <p:childTnLst>
                                    <p:set>
                                      <p:cBhvr>
                                        <p:cTn id="8" dur="1" fill="hold">
                                          <p:stCondLst>
                                            <p:cond delay="0"/>
                                          </p:stCondLst>
                                        </p:cTn>
                                        <p:tgtEl>
                                          <p:spTgt spid="6"/>
                                        </p:tgtEl>
                                        <p:attrNameLst>
                                          <p:attrName>style.visibility</p:attrName>
                                        </p:attrNameLst>
                                      </p:cBhvr>
                                      <p:to>
                                        <p:strVal val="visible"/>
                                      </p:to>
                                    </p:set>
                                    <p:anim calcmode="lin" valueType="num">
                                      <p:cBhvr>
                                        <p:cTn id="9" dur="400" fill="hold"/>
                                        <p:tgtEl>
                                          <p:spTgt spid="6"/>
                                        </p:tgtEl>
                                        <p:attrNameLst>
                                          <p:attrName>ppt_w</p:attrName>
                                        </p:attrNameLst>
                                      </p:cBhvr>
                                      <p:tavLst>
                                        <p:tav tm="0">
                                          <p:val>
                                            <p:fltVal val="0"/>
                                          </p:val>
                                        </p:tav>
                                        <p:tav tm="100000">
                                          <p:val>
                                            <p:strVal val="#ppt_w"/>
                                          </p:val>
                                        </p:tav>
                                      </p:tavLst>
                                    </p:anim>
                                    <p:anim calcmode="lin" valueType="num">
                                      <p:cBhvr>
                                        <p:cTn id="10" dur="400" fill="hold"/>
                                        <p:tgtEl>
                                          <p:spTgt spid="6"/>
                                        </p:tgtEl>
                                        <p:attrNameLst>
                                          <p:attrName>ppt_h</p:attrName>
                                        </p:attrNameLst>
                                      </p:cBhvr>
                                      <p:tavLst>
                                        <p:tav tm="0">
                                          <p:val>
                                            <p:fltVal val="0"/>
                                          </p:val>
                                        </p:tav>
                                        <p:tav tm="100000">
                                          <p:val>
                                            <p:strVal val="#ppt_h"/>
                                          </p:val>
                                        </p:tav>
                                      </p:tavLst>
                                    </p:anim>
                                    <p:animEffect transition="in" filter="fade">
                                      <p:cBhvr>
                                        <p:cTn id="11" dur="400"/>
                                        <p:tgtEl>
                                          <p:spTgt spid="6"/>
                                        </p:tgtEl>
                                      </p:cBhvr>
                                    </p:animEffect>
                                  </p:childTnLst>
                                </p:cTn>
                              </p:par>
                              <p:par>
                                <p:cTn id="12" presetID="64" presetClass="path" presetSubtype="0" fill="hold" nodeType="withEffect">
                                  <p:stCondLst>
                                    <p:cond delay="0"/>
                                  </p:stCondLst>
                                  <p:childTnLst>
                                    <p:animMotion origin="layout" path="M 0.00087 -0.00679 L -0.58542 -0.34105 " pathEditMode="relative" rAng="0" ptsTypes="AA">
                                      <p:cBhvr>
                                        <p:cTn id="13" dur="400" spd="-100000" fill="hold"/>
                                        <p:tgtEl>
                                          <p:spTgt spid="6"/>
                                        </p:tgtEl>
                                        <p:attrNameLst>
                                          <p:attrName>ppt_x</p:attrName>
                                          <p:attrName>ppt_y</p:attrName>
                                        </p:attrNameLst>
                                      </p:cBhvr>
                                      <p:rCtr x="-29323" y="-16728"/>
                                    </p:animMotion>
                                  </p:childTnLst>
                                </p:cTn>
                              </p:par>
                              <p:par>
                                <p:cTn id="14" presetID="1" presetClass="entr" presetSubtype="0" fill="hold" nodeType="withEffect">
                                  <p:stCondLst>
                                    <p:cond delay="400"/>
                                  </p:stCondLst>
                                  <p:childTnLst>
                                    <p:set>
                                      <p:cBhvr>
                                        <p:cTn id="15" dur="1" fill="hold">
                                          <p:stCondLst>
                                            <p:cond delay="0"/>
                                          </p:stCondLst>
                                        </p:cTn>
                                        <p:tgtEl>
                                          <p:spTgt spid="22"/>
                                        </p:tgtEl>
                                        <p:attrNameLst>
                                          <p:attrName>style.visibility</p:attrName>
                                        </p:attrNameLst>
                                      </p:cBhvr>
                                      <p:to>
                                        <p:strVal val="visible"/>
                                      </p:to>
                                    </p:set>
                                  </p:childTnLst>
                                </p:cTn>
                              </p:par>
                              <p:par>
                                <p:cTn id="16" presetID="53" presetClass="entr" presetSubtype="16" fill="hold" nodeType="withEffect">
                                  <p:stCondLst>
                                    <p:cond delay="400"/>
                                  </p:stCondLst>
                                  <p:childTnLst>
                                    <p:set>
                                      <p:cBhvr>
                                        <p:cTn id="17" dur="1" fill="hold">
                                          <p:stCondLst>
                                            <p:cond delay="0"/>
                                          </p:stCondLst>
                                        </p:cTn>
                                        <p:tgtEl>
                                          <p:spTgt spid="22"/>
                                        </p:tgtEl>
                                        <p:attrNameLst>
                                          <p:attrName>style.visibility</p:attrName>
                                        </p:attrNameLst>
                                      </p:cBhvr>
                                      <p:to>
                                        <p:strVal val="visible"/>
                                      </p:to>
                                    </p:set>
                                    <p:anim calcmode="lin" valueType="num">
                                      <p:cBhvr>
                                        <p:cTn id="18" dur="1500" fill="hold"/>
                                        <p:tgtEl>
                                          <p:spTgt spid="22"/>
                                        </p:tgtEl>
                                        <p:attrNameLst>
                                          <p:attrName>ppt_w</p:attrName>
                                        </p:attrNameLst>
                                      </p:cBhvr>
                                      <p:tavLst>
                                        <p:tav tm="0">
                                          <p:val>
                                            <p:fltVal val="0"/>
                                          </p:val>
                                        </p:tav>
                                        <p:tav tm="100000">
                                          <p:val>
                                            <p:strVal val="#ppt_w"/>
                                          </p:val>
                                        </p:tav>
                                      </p:tavLst>
                                    </p:anim>
                                    <p:anim calcmode="lin" valueType="num">
                                      <p:cBhvr>
                                        <p:cTn id="19" dur="1500" fill="hold"/>
                                        <p:tgtEl>
                                          <p:spTgt spid="22"/>
                                        </p:tgtEl>
                                        <p:attrNameLst>
                                          <p:attrName>ppt_h</p:attrName>
                                        </p:attrNameLst>
                                      </p:cBhvr>
                                      <p:tavLst>
                                        <p:tav tm="0">
                                          <p:val>
                                            <p:fltVal val="0"/>
                                          </p:val>
                                        </p:tav>
                                        <p:tav tm="100000">
                                          <p:val>
                                            <p:strVal val="#ppt_h"/>
                                          </p:val>
                                        </p:tav>
                                      </p:tavLst>
                                    </p:anim>
                                    <p:animEffect transition="in" filter="fade">
                                      <p:cBhvr>
                                        <p:cTn id="20" dur="1500"/>
                                        <p:tgtEl>
                                          <p:spTgt spid="22"/>
                                        </p:tgtEl>
                                      </p:cBhvr>
                                    </p:animEffect>
                                  </p:childTnLst>
                                </p:cTn>
                              </p:par>
                              <p:par>
                                <p:cTn id="21" presetID="64" presetClass="path" presetSubtype="0" fill="hold" nodeType="withEffect">
                                  <p:stCondLst>
                                    <p:cond delay="400"/>
                                  </p:stCondLst>
                                  <p:childTnLst>
                                    <p:animMotion origin="layout" path="M 0.00087 -0.00679 L -0.58542 -0.34105 " pathEditMode="relative" rAng="0" ptsTypes="AA">
                                      <p:cBhvr>
                                        <p:cTn id="22" dur="1500" spd="-100000" fill="hold"/>
                                        <p:tgtEl>
                                          <p:spTgt spid="22"/>
                                        </p:tgtEl>
                                        <p:attrNameLst>
                                          <p:attrName>ppt_x</p:attrName>
                                          <p:attrName>ppt_y</p:attrName>
                                        </p:attrNameLst>
                                      </p:cBhvr>
                                      <p:rCtr x="-29323" y="-16728"/>
                                    </p:animMotion>
                                  </p:childTnLst>
                                </p:cTn>
                              </p:par>
                              <p:par>
                                <p:cTn id="23" presetID="1" presetClass="entr" presetSubtype="0" fill="hold" nodeType="withEffect">
                                  <p:stCondLst>
                                    <p:cond delay="0"/>
                                  </p:stCondLst>
                                  <p:childTnLst>
                                    <p:set>
                                      <p:cBhvr>
                                        <p:cTn id="24" dur="1" fill="hold">
                                          <p:stCondLst>
                                            <p:cond delay="0"/>
                                          </p:stCondLst>
                                        </p:cTn>
                                        <p:tgtEl>
                                          <p:spTgt spid="19"/>
                                        </p:tgtEl>
                                        <p:attrNameLst>
                                          <p:attrName>style.visibility</p:attrName>
                                        </p:attrNameLst>
                                      </p:cBhvr>
                                      <p:to>
                                        <p:strVal val="visible"/>
                                      </p:to>
                                    </p:set>
                                  </p:childTnLst>
                                </p:cTn>
                              </p:par>
                              <p:par>
                                <p:cTn id="25" presetID="53" presetClass="entr" presetSubtype="16" fill="hold" nodeType="withEffect">
                                  <p:stCondLst>
                                    <p:cond delay="0"/>
                                  </p:stCondLst>
                                  <p:childTnLst>
                                    <p:set>
                                      <p:cBhvr>
                                        <p:cTn id="26" dur="1" fill="hold">
                                          <p:stCondLst>
                                            <p:cond delay="0"/>
                                          </p:stCondLst>
                                        </p:cTn>
                                        <p:tgtEl>
                                          <p:spTgt spid="19"/>
                                        </p:tgtEl>
                                        <p:attrNameLst>
                                          <p:attrName>style.visibility</p:attrName>
                                        </p:attrNameLst>
                                      </p:cBhvr>
                                      <p:to>
                                        <p:strVal val="visible"/>
                                      </p:to>
                                    </p:set>
                                    <p:anim calcmode="lin" valueType="num">
                                      <p:cBhvr>
                                        <p:cTn id="27" dur="1100" fill="hold"/>
                                        <p:tgtEl>
                                          <p:spTgt spid="19"/>
                                        </p:tgtEl>
                                        <p:attrNameLst>
                                          <p:attrName>ppt_w</p:attrName>
                                        </p:attrNameLst>
                                      </p:cBhvr>
                                      <p:tavLst>
                                        <p:tav tm="0">
                                          <p:val>
                                            <p:fltVal val="0"/>
                                          </p:val>
                                        </p:tav>
                                        <p:tav tm="100000">
                                          <p:val>
                                            <p:strVal val="#ppt_w"/>
                                          </p:val>
                                        </p:tav>
                                      </p:tavLst>
                                    </p:anim>
                                    <p:anim calcmode="lin" valueType="num">
                                      <p:cBhvr>
                                        <p:cTn id="28" dur="1100" fill="hold"/>
                                        <p:tgtEl>
                                          <p:spTgt spid="19"/>
                                        </p:tgtEl>
                                        <p:attrNameLst>
                                          <p:attrName>ppt_h</p:attrName>
                                        </p:attrNameLst>
                                      </p:cBhvr>
                                      <p:tavLst>
                                        <p:tav tm="0">
                                          <p:val>
                                            <p:fltVal val="0"/>
                                          </p:val>
                                        </p:tav>
                                        <p:tav tm="100000">
                                          <p:val>
                                            <p:strVal val="#ppt_h"/>
                                          </p:val>
                                        </p:tav>
                                      </p:tavLst>
                                    </p:anim>
                                    <p:animEffect transition="in" filter="fade">
                                      <p:cBhvr>
                                        <p:cTn id="29" dur="1100"/>
                                        <p:tgtEl>
                                          <p:spTgt spid="19"/>
                                        </p:tgtEl>
                                      </p:cBhvr>
                                    </p:animEffect>
                                  </p:childTnLst>
                                </p:cTn>
                              </p:par>
                              <p:par>
                                <p:cTn id="30" presetID="64" presetClass="path" presetSubtype="0" fill="hold" nodeType="withEffect">
                                  <p:stCondLst>
                                    <p:cond delay="0"/>
                                  </p:stCondLst>
                                  <p:childTnLst>
                                    <p:animMotion origin="layout" path="M 0.00087 -0.00679 L -0.58542 -0.34105 " pathEditMode="relative" rAng="0" ptsTypes="AA">
                                      <p:cBhvr>
                                        <p:cTn id="31" dur="1100" spd="-100000" fill="hold"/>
                                        <p:tgtEl>
                                          <p:spTgt spid="19"/>
                                        </p:tgtEl>
                                        <p:attrNameLst>
                                          <p:attrName>ppt_x</p:attrName>
                                          <p:attrName>ppt_y</p:attrName>
                                        </p:attrNameLst>
                                      </p:cBhvr>
                                      <p:rCtr x="-29323" y="-16728"/>
                                    </p:animMotion>
                                  </p:childTnLst>
                                </p:cTn>
                              </p:par>
                              <p:par>
                                <p:cTn id="32" presetID="1" presetClass="entr" presetSubtype="0" fill="hold" grpId="0" nodeType="withEffect">
                                  <p:stCondLst>
                                    <p:cond delay="500"/>
                                  </p:stCondLst>
                                  <p:childTnLst>
                                    <p:set>
                                      <p:cBhvr>
                                        <p:cTn id="33" dur="1" fill="hold">
                                          <p:stCondLst>
                                            <p:cond delay="0"/>
                                          </p:stCondLst>
                                        </p:cTn>
                                        <p:tgtEl>
                                          <p:spTgt spid="9"/>
                                        </p:tgtEl>
                                        <p:attrNameLst>
                                          <p:attrName>style.visibility</p:attrName>
                                        </p:attrNameLst>
                                      </p:cBhvr>
                                      <p:to>
                                        <p:strVal val="visible"/>
                                      </p:to>
                                    </p:set>
                                  </p:childTnLst>
                                </p:cTn>
                              </p:par>
                              <p:par>
                                <p:cTn id="34" presetID="53" presetClass="entr" presetSubtype="16" fill="hold" grpId="1" nodeType="withEffect">
                                  <p:stCondLst>
                                    <p:cond delay="500"/>
                                  </p:stCondLst>
                                  <p:childTnLst>
                                    <p:set>
                                      <p:cBhvr>
                                        <p:cTn id="35" dur="1" fill="hold">
                                          <p:stCondLst>
                                            <p:cond delay="0"/>
                                          </p:stCondLst>
                                        </p:cTn>
                                        <p:tgtEl>
                                          <p:spTgt spid="9"/>
                                        </p:tgtEl>
                                        <p:attrNameLst>
                                          <p:attrName>style.visibility</p:attrName>
                                        </p:attrNameLst>
                                      </p:cBhvr>
                                      <p:to>
                                        <p:strVal val="visible"/>
                                      </p:to>
                                    </p:set>
                                    <p:anim calcmode="lin" valueType="num">
                                      <p:cBhvr>
                                        <p:cTn id="36" dur="500" fill="hold"/>
                                        <p:tgtEl>
                                          <p:spTgt spid="9"/>
                                        </p:tgtEl>
                                        <p:attrNameLst>
                                          <p:attrName>ppt_w</p:attrName>
                                        </p:attrNameLst>
                                      </p:cBhvr>
                                      <p:tavLst>
                                        <p:tav tm="0">
                                          <p:val>
                                            <p:fltVal val="0"/>
                                          </p:val>
                                        </p:tav>
                                        <p:tav tm="100000">
                                          <p:val>
                                            <p:strVal val="#ppt_w"/>
                                          </p:val>
                                        </p:tav>
                                      </p:tavLst>
                                    </p:anim>
                                    <p:anim calcmode="lin" valueType="num">
                                      <p:cBhvr>
                                        <p:cTn id="37" dur="500" fill="hold"/>
                                        <p:tgtEl>
                                          <p:spTgt spid="9"/>
                                        </p:tgtEl>
                                        <p:attrNameLst>
                                          <p:attrName>ppt_h</p:attrName>
                                        </p:attrNameLst>
                                      </p:cBhvr>
                                      <p:tavLst>
                                        <p:tav tm="0">
                                          <p:val>
                                            <p:fltVal val="0"/>
                                          </p:val>
                                        </p:tav>
                                        <p:tav tm="100000">
                                          <p:val>
                                            <p:strVal val="#ppt_h"/>
                                          </p:val>
                                        </p:tav>
                                      </p:tavLst>
                                    </p:anim>
                                    <p:animEffect transition="in" filter="fade">
                                      <p:cBhvr>
                                        <p:cTn id="38" dur="500"/>
                                        <p:tgtEl>
                                          <p:spTgt spid="9"/>
                                        </p:tgtEl>
                                      </p:cBhvr>
                                    </p:animEffect>
                                  </p:childTnLst>
                                </p:cTn>
                              </p:par>
                              <p:par>
                                <p:cTn id="39" presetID="64" presetClass="path" presetSubtype="0" fill="hold" grpId="2" nodeType="withEffect">
                                  <p:stCondLst>
                                    <p:cond delay="500"/>
                                  </p:stCondLst>
                                  <p:childTnLst>
                                    <p:animMotion origin="layout" path="M 8.33333E-7 -2.84656E-6 L -0.8033 -0.22044 " pathEditMode="relative" rAng="0" ptsTypes="AA">
                                      <p:cBhvr>
                                        <p:cTn id="40" dur="500" spd="-100000" fill="hold"/>
                                        <p:tgtEl>
                                          <p:spTgt spid="9"/>
                                        </p:tgtEl>
                                        <p:attrNameLst>
                                          <p:attrName>ppt_x</p:attrName>
                                          <p:attrName>ppt_y</p:attrName>
                                        </p:attrNameLst>
                                      </p:cBhvr>
                                      <p:rCtr x="-40174" y="-11022"/>
                                    </p:animMotion>
                                  </p:childTnLst>
                                </p:cTn>
                              </p:par>
                            </p:childTnLst>
                          </p:cTn>
                        </p:par>
                        <p:par>
                          <p:cTn id="41" fill="hold">
                            <p:stCondLst>
                              <p:cond delay="1900"/>
                            </p:stCondLst>
                            <p:childTnLst>
                              <p:par>
                                <p:cTn id="42" presetID="22" presetClass="entr" presetSubtype="2" fill="hold" grpId="0" nodeType="afterEffect">
                                  <p:stCondLst>
                                    <p:cond delay="0"/>
                                  </p:stCondLst>
                                  <p:childTnLst>
                                    <p:set>
                                      <p:cBhvr>
                                        <p:cTn id="43" dur="1" fill="hold">
                                          <p:stCondLst>
                                            <p:cond delay="0"/>
                                          </p:stCondLst>
                                        </p:cTn>
                                        <p:tgtEl>
                                          <p:spTgt spid="4"/>
                                        </p:tgtEl>
                                        <p:attrNameLst>
                                          <p:attrName>style.visibility</p:attrName>
                                        </p:attrNameLst>
                                      </p:cBhvr>
                                      <p:to>
                                        <p:strVal val="visible"/>
                                      </p:to>
                                    </p:set>
                                    <p:animEffect transition="in" filter="wipe(right)">
                                      <p:cBhvr>
                                        <p:cTn id="44" dur="250"/>
                                        <p:tgtEl>
                                          <p:spTgt spid="4"/>
                                        </p:tgtEl>
                                      </p:cBhvr>
                                    </p:animEffect>
                                  </p:childTnLst>
                                </p:cTn>
                              </p:par>
                            </p:childTnLst>
                          </p:cTn>
                        </p:par>
                        <p:par>
                          <p:cTn id="45" fill="hold">
                            <p:stCondLst>
                              <p:cond delay="2150"/>
                            </p:stCondLst>
                            <p:childTnLst>
                              <p:par>
                                <p:cTn id="46" presetID="14" presetClass="entr" presetSubtype="10" fill="hold" grpId="0" nodeType="afterEffect">
                                  <p:stCondLst>
                                    <p:cond delay="0"/>
                                  </p:stCondLst>
                                  <p:childTnLst>
                                    <p:set>
                                      <p:cBhvr>
                                        <p:cTn id="47" dur="1" fill="hold">
                                          <p:stCondLst>
                                            <p:cond delay="0"/>
                                          </p:stCondLst>
                                        </p:cTn>
                                        <p:tgtEl>
                                          <p:spTgt spid="5"/>
                                        </p:tgtEl>
                                        <p:attrNameLst>
                                          <p:attrName>style.visibility</p:attrName>
                                        </p:attrNameLst>
                                      </p:cBhvr>
                                      <p:to>
                                        <p:strVal val="visible"/>
                                      </p:to>
                                    </p:set>
                                    <p:animEffect transition="in" filter="randombar(horizontal)">
                                      <p:cBhvr>
                                        <p:cTn id="48" dur="1000"/>
                                        <p:tgtEl>
                                          <p:spTgt spid="5"/>
                                        </p:tgtEl>
                                      </p:cBhvr>
                                    </p:animEffect>
                                  </p:childTnLst>
                                </p:cTn>
                              </p:par>
                            </p:childTnLst>
                          </p:cTn>
                        </p:par>
                        <p:par>
                          <p:cTn id="49" fill="hold">
                            <p:stCondLst>
                              <p:cond delay="3150"/>
                            </p:stCondLst>
                            <p:childTnLst>
                              <p:par>
                                <p:cTn id="50" presetID="53" presetClass="entr" presetSubtype="16" fill="hold" nodeType="afterEffect">
                                  <p:stCondLst>
                                    <p:cond delay="0"/>
                                  </p:stCondLst>
                                  <p:childTnLst>
                                    <p:set>
                                      <p:cBhvr>
                                        <p:cTn id="51" dur="1" fill="hold">
                                          <p:stCondLst>
                                            <p:cond delay="0"/>
                                          </p:stCondLst>
                                        </p:cTn>
                                        <p:tgtEl>
                                          <p:spTgt spid="26"/>
                                        </p:tgtEl>
                                        <p:attrNameLst>
                                          <p:attrName>style.visibility</p:attrName>
                                        </p:attrNameLst>
                                      </p:cBhvr>
                                      <p:to>
                                        <p:strVal val="visible"/>
                                      </p:to>
                                    </p:set>
                                    <p:anim calcmode="lin" valueType="num">
                                      <p:cBhvr>
                                        <p:cTn id="52" dur="500" fill="hold"/>
                                        <p:tgtEl>
                                          <p:spTgt spid="26"/>
                                        </p:tgtEl>
                                        <p:attrNameLst>
                                          <p:attrName>ppt_w</p:attrName>
                                        </p:attrNameLst>
                                      </p:cBhvr>
                                      <p:tavLst>
                                        <p:tav tm="0">
                                          <p:val>
                                            <p:fltVal val="0"/>
                                          </p:val>
                                        </p:tav>
                                        <p:tav tm="100000">
                                          <p:val>
                                            <p:strVal val="#ppt_w"/>
                                          </p:val>
                                        </p:tav>
                                      </p:tavLst>
                                    </p:anim>
                                    <p:anim calcmode="lin" valueType="num">
                                      <p:cBhvr>
                                        <p:cTn id="53" dur="500" fill="hold"/>
                                        <p:tgtEl>
                                          <p:spTgt spid="26"/>
                                        </p:tgtEl>
                                        <p:attrNameLst>
                                          <p:attrName>ppt_h</p:attrName>
                                        </p:attrNameLst>
                                      </p:cBhvr>
                                      <p:tavLst>
                                        <p:tav tm="0">
                                          <p:val>
                                            <p:fltVal val="0"/>
                                          </p:val>
                                        </p:tav>
                                        <p:tav tm="100000">
                                          <p:val>
                                            <p:strVal val="#ppt_h"/>
                                          </p:val>
                                        </p:tav>
                                      </p:tavLst>
                                    </p:anim>
                                    <p:animEffect transition="in" filter="fade">
                                      <p:cBhvr>
                                        <p:cTn id="54"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p:bldP spid="9" grpId="0" animBg="1"/>
      <p:bldP spid="9" grpId="1" animBg="1"/>
      <p:bldP spid="9" grpId="2" animBg="1"/>
    </p:bldLst>
  </p:timing>
</p:sld>
</file>

<file path=ppt/theme/theme1.xml><?xml version="1.0" encoding="utf-8"?>
<a:theme xmlns:a="http://schemas.openxmlformats.org/drawingml/2006/main" name="homeppt">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第一PPT，www.1ppt.com ">
  <a:themeElements>
    <a:clrScheme name="自定义 1">
      <a:dk1>
        <a:srgbClr val="424554"/>
      </a:dk1>
      <a:lt1>
        <a:srgbClr val="44A6BA"/>
      </a:lt1>
      <a:dk2>
        <a:srgbClr val="E34B07"/>
      </a:dk2>
      <a:lt2>
        <a:srgbClr val="605958"/>
      </a:lt2>
      <a:accent1>
        <a:srgbClr val="F38D16"/>
      </a:accent1>
      <a:accent2>
        <a:srgbClr val="F3F4F6"/>
      </a:accent2>
      <a:accent3>
        <a:srgbClr val="42494D"/>
      </a:accent3>
      <a:accent4>
        <a:srgbClr val="424554"/>
      </a:accent4>
      <a:accent5>
        <a:srgbClr val="44A6BA"/>
      </a:accent5>
      <a:accent6>
        <a:srgbClr val="E34B07"/>
      </a:accent6>
      <a:hlink>
        <a:srgbClr val="F38D16"/>
      </a:hlink>
      <a:folHlink>
        <a:srgbClr val="605958"/>
      </a:folHlink>
    </a:clrScheme>
    <a:fontScheme name="默认设计模板">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defRPr kumimoji="0" 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defRPr kumimoji="0" 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defRPr>
        </a:defPPr>
      </a:lstStyle>
    </a:lnDef>
  </a:objectDefaults>
  <a:extraClrSchemeLst>
    <a:extraClrScheme>
      <a:clrScheme name="默认设计模板 1">
        <a:dk1>
          <a:srgbClr val="000000"/>
        </a:dk1>
        <a:lt1>
          <a:srgbClr val="FFFFFF"/>
        </a:lt1>
        <a:dk2>
          <a:srgbClr val="000000"/>
        </a:dk2>
        <a:lt2>
          <a:srgbClr val="808080"/>
        </a:lt2>
        <a:accent1>
          <a:srgbClr val="CFDEF3"/>
        </a:accent1>
        <a:accent2>
          <a:srgbClr val="333399"/>
        </a:accent2>
        <a:accent3>
          <a:srgbClr val="FFFFFF"/>
        </a:accent3>
        <a:accent4>
          <a:srgbClr val="000000"/>
        </a:accent4>
        <a:accent5>
          <a:srgbClr val="E4ECF8"/>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默认设计模板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默认设计模板 3">
        <a:dk1>
          <a:srgbClr val="000000"/>
        </a:dk1>
        <a:lt1>
          <a:srgbClr val="FFFFFF"/>
        </a:lt1>
        <a:dk2>
          <a:srgbClr val="000000"/>
        </a:dk2>
        <a:lt2>
          <a:srgbClr val="808080"/>
        </a:lt2>
        <a:accent1>
          <a:srgbClr val="97CCFF"/>
        </a:accent1>
        <a:accent2>
          <a:srgbClr val="CCCCFF"/>
        </a:accent2>
        <a:accent3>
          <a:srgbClr val="FFFFFF"/>
        </a:accent3>
        <a:accent4>
          <a:srgbClr val="000000"/>
        </a:accent4>
        <a:accent5>
          <a:srgbClr val="C9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默认设计模板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默认设计模板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默认设计模板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默认设计模板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默认设计模板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默认设计模板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默认设计模板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默认设计模板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默认设计模板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默认设计模板 13">
        <a:dk1>
          <a:srgbClr val="000000"/>
        </a:dk1>
        <a:lt1>
          <a:srgbClr val="FFFFD9"/>
        </a:lt1>
        <a:dk2>
          <a:srgbClr val="2B2E30"/>
        </a:dk2>
        <a:lt2>
          <a:srgbClr val="777777"/>
        </a:lt2>
        <a:accent1>
          <a:srgbClr val="7FBA00"/>
        </a:accent1>
        <a:accent2>
          <a:srgbClr val="FCDB00"/>
        </a:accent2>
        <a:accent3>
          <a:srgbClr val="FFFFE9"/>
        </a:accent3>
        <a:accent4>
          <a:srgbClr val="000000"/>
        </a:accent4>
        <a:accent5>
          <a:srgbClr val="C0D9AA"/>
        </a:accent5>
        <a:accent6>
          <a:srgbClr val="E4C600"/>
        </a:accent6>
        <a:hlink>
          <a:srgbClr val="21A3D0"/>
        </a:hlink>
        <a:folHlink>
          <a:srgbClr val="DA251D"/>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245</TotalTime>
  <Words>1350</Words>
  <Application>Microsoft Office PowerPoint</Application>
  <PresentationFormat>Custom</PresentationFormat>
  <Paragraphs>42</Paragraphs>
  <Slides>15</Slides>
  <Notes>0</Notes>
  <HiddenSlides>0</HiddenSlides>
  <MMClips>0</MMClips>
  <ScaleCrop>false</ScaleCrop>
  <HeadingPairs>
    <vt:vector size="4" baseType="variant">
      <vt:variant>
        <vt:lpstr>Theme</vt:lpstr>
      </vt:variant>
      <vt:variant>
        <vt:i4>2</vt:i4>
      </vt:variant>
      <vt:variant>
        <vt:lpstr>Slide Titles</vt:lpstr>
      </vt:variant>
      <vt:variant>
        <vt:i4>15</vt:i4>
      </vt:variant>
    </vt:vector>
  </HeadingPairs>
  <TitlesOfParts>
    <vt:vector size="17" baseType="lpstr">
      <vt:lpstr>homeppt</vt:lpstr>
      <vt:lpstr>第一PPT，www.1ppt.com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第一PPT，www.1ppt.com</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司法</dc:title>
  <dc:creator>第一PPT</dc:creator>
  <cp:keywords>www.1ppt.com</cp:keywords>
  <cp:lastModifiedBy>Se7en</cp:lastModifiedBy>
  <cp:revision>52</cp:revision>
  <dcterms:created xsi:type="dcterms:W3CDTF">2017-01-14T09:35:00Z</dcterms:created>
  <dcterms:modified xsi:type="dcterms:W3CDTF">2021-11-03T03:37:33Z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2052-11.1.0.9740</vt:lpwstr>
  </property>
</Properties>
</file>