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183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260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213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700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221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371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217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215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15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280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3769-B8E3-4AE4-8143-E7FB194A5A2D}" type="datetimeFigureOut">
              <a:rPr lang="en-ID" smtClean="0"/>
              <a:t>08/05/2022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62443-8EFC-4520-A203-3FFB8245485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260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75CE7-3654-4101-BD3F-030EA600A0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UJIAN TENGAH SEMESTER</a:t>
            </a:r>
            <a:br>
              <a:rPr lang="en-US" b="1" dirty="0"/>
            </a:br>
            <a:r>
              <a:rPr lang="en-US" b="1" dirty="0"/>
              <a:t>PRAKTIKUM ADMINISTRASI JARINGAN KOMPUTER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6A0BB-7F60-4EBE-8B0C-59281A1E34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PENDIDIKAN TEKNIK INFORMATIKA DAN KOMPUTER</a:t>
            </a:r>
          </a:p>
          <a:p>
            <a:r>
              <a:rPr lang="en-US" b="1" dirty="0"/>
              <a:t>FKIP – UNIVERSITAS SEBELAS MARET</a:t>
            </a:r>
          </a:p>
          <a:p>
            <a:r>
              <a:rPr lang="en-US" b="1" dirty="0"/>
              <a:t>2022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00924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3FE6-57C5-41F4-9DA3-E580E7E7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Persiapan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F4A1-05B8-44CD-86BC-BB2BEA8F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berkelompok</a:t>
            </a:r>
            <a:r>
              <a:rPr lang="en-US" dirty="0"/>
              <a:t> (</a:t>
            </a:r>
            <a:r>
              <a:rPr lang="en-US" dirty="0" err="1"/>
              <a:t>maksimal</a:t>
            </a:r>
            <a:r>
              <a:rPr lang="en-US" dirty="0"/>
              <a:t> 4 orang)</a:t>
            </a:r>
          </a:p>
          <a:p>
            <a:r>
              <a:rPr lang="en-US" dirty="0"/>
              <a:t>Tools :</a:t>
            </a:r>
          </a:p>
          <a:p>
            <a:pPr lvl="1"/>
            <a:r>
              <a:rPr lang="en-US" dirty="0" err="1"/>
              <a:t>Virtualbox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Vmware</a:t>
            </a:r>
            <a:endParaRPr lang="en-US" dirty="0"/>
          </a:p>
          <a:p>
            <a:pPr lvl="1"/>
            <a:r>
              <a:rPr lang="en-US" dirty="0" err="1"/>
              <a:t>Winbox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File ISO/image </a:t>
            </a:r>
            <a:r>
              <a:rPr lang="en-US" dirty="0" err="1"/>
              <a:t>RouterOS</a:t>
            </a:r>
            <a:r>
              <a:rPr lang="en-US" dirty="0"/>
              <a:t> CHR </a:t>
            </a:r>
            <a:r>
              <a:rPr lang="en-US" dirty="0" err="1"/>
              <a:t>atau</a:t>
            </a:r>
            <a:r>
              <a:rPr lang="en-US" dirty="0"/>
              <a:t> file ISO </a:t>
            </a:r>
            <a:r>
              <a:rPr lang="en-US" dirty="0" err="1"/>
              <a:t>Mikrotik</a:t>
            </a:r>
            <a:r>
              <a:rPr lang="en-US" dirty="0"/>
              <a:t> Router OS </a:t>
            </a:r>
            <a:r>
              <a:rPr lang="en-US" dirty="0" err="1"/>
              <a:t>versi</a:t>
            </a:r>
            <a:r>
              <a:rPr lang="en-US" dirty="0"/>
              <a:t> lain</a:t>
            </a:r>
          </a:p>
          <a:p>
            <a:pPr lvl="1"/>
            <a:r>
              <a:rPr lang="en-US" dirty="0"/>
              <a:t>Windows VM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Virtualbox</a:t>
            </a:r>
            <a:r>
              <a:rPr lang="en-US" dirty="0"/>
              <a:t>/</a:t>
            </a:r>
            <a:r>
              <a:rPr lang="en-US" dirty="0" err="1"/>
              <a:t>Vmware</a:t>
            </a:r>
            <a:endParaRPr lang="en-US" dirty="0"/>
          </a:p>
          <a:p>
            <a:pPr lvl="1"/>
            <a:r>
              <a:rPr lang="en-US" dirty="0"/>
              <a:t>Browser</a:t>
            </a:r>
          </a:p>
          <a:p>
            <a:pPr lvl="1"/>
            <a:r>
              <a:rPr lang="en-US" dirty="0" err="1"/>
              <a:t>Koneksi</a:t>
            </a:r>
            <a:r>
              <a:rPr lang="en-US" dirty="0"/>
              <a:t> internet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dikoneksikan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bridge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Virtualbox</a:t>
            </a:r>
            <a:r>
              <a:rPr lang="en-US" dirty="0"/>
              <a:t>/</a:t>
            </a:r>
            <a:r>
              <a:rPr lang="en-US" dirty="0" err="1"/>
              <a:t>Vmware</a:t>
            </a:r>
            <a:endParaRPr lang="en-US" dirty="0"/>
          </a:p>
          <a:p>
            <a:pPr lvl="1"/>
            <a:r>
              <a:rPr lang="en-US" dirty="0"/>
              <a:t>Tethering </a:t>
            </a:r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internet dedicated</a:t>
            </a:r>
          </a:p>
        </p:txBody>
      </p:sp>
    </p:spTree>
    <p:extLst>
      <p:ext uri="{BB962C8B-B14F-4D97-AF65-F5344CB8AC3E}">
        <p14:creationId xmlns:p14="http://schemas.microsoft.com/office/powerpoint/2010/main" val="14467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9272-E885-4A81-8749-D36DEA573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Topologi</a:t>
            </a:r>
            <a:r>
              <a:rPr lang="en-US" b="1" dirty="0"/>
              <a:t> 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0642F-6FC5-4F69-951A-B74C20770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EFD932-FBF9-4B5F-9ED0-9D6FA63D1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43868"/>
            <a:ext cx="7904991" cy="474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F24F-D4A9-45A7-A4D7-988C6D90F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Ketentuan</a:t>
            </a:r>
            <a:r>
              <a:rPr lang="en-US" b="1" dirty="0"/>
              <a:t> Internet dan </a:t>
            </a:r>
            <a:br>
              <a:rPr lang="en-US" b="1" dirty="0"/>
            </a:br>
            <a:r>
              <a:rPr lang="en-US" b="1" dirty="0"/>
              <a:t>Router Gateway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383B7-1813-496D-BE73-2496A2C76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Internet</a:t>
            </a:r>
          </a:p>
          <a:p>
            <a:pPr lvl="1"/>
            <a:r>
              <a:rPr lang="en-US" dirty="0" err="1"/>
              <a:t>Koneksi</a:t>
            </a:r>
            <a:r>
              <a:rPr lang="en-US" dirty="0"/>
              <a:t> internet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internet dedicated/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internet </a:t>
            </a:r>
            <a:r>
              <a:rPr lang="en-US" dirty="0" err="1"/>
              <a:t>rumah</a:t>
            </a:r>
            <a:r>
              <a:rPr lang="en-US" dirty="0"/>
              <a:t>/</a:t>
            </a:r>
            <a:r>
              <a:rPr lang="en-US" dirty="0" err="1"/>
              <a:t>kampus</a:t>
            </a:r>
            <a:r>
              <a:rPr lang="en-US" dirty="0"/>
              <a:t>/tethering mobile phone</a:t>
            </a:r>
          </a:p>
          <a:p>
            <a:pPr lvl="1"/>
            <a:r>
              <a:rPr lang="en-US" dirty="0" err="1"/>
              <a:t>Koneksi</a:t>
            </a:r>
            <a:r>
              <a:rPr lang="en-US" dirty="0"/>
              <a:t> internet </a:t>
            </a:r>
            <a:r>
              <a:rPr lang="en-US" dirty="0" err="1"/>
              <a:t>dibridging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virtualbox</a:t>
            </a:r>
            <a:r>
              <a:rPr lang="en-US" dirty="0"/>
              <a:t>/</a:t>
            </a:r>
            <a:r>
              <a:rPr lang="en-US" dirty="0" err="1"/>
              <a:t>Vmware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oleh </a:t>
            </a:r>
            <a:r>
              <a:rPr lang="en-US" dirty="0" err="1"/>
              <a:t>RouterOS</a:t>
            </a:r>
            <a:r>
              <a:rPr lang="en-US" dirty="0"/>
              <a:t> CHR </a:t>
            </a:r>
            <a:r>
              <a:rPr lang="en-US" dirty="0" err="1"/>
              <a:t>sebagai</a:t>
            </a:r>
            <a:r>
              <a:rPr lang="en-US" dirty="0"/>
              <a:t> gateway internet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RouterOS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Mengonfigurasi</a:t>
            </a:r>
            <a:r>
              <a:rPr lang="en-US" dirty="0"/>
              <a:t> user dan password </a:t>
            </a:r>
            <a:r>
              <a:rPr lang="en-US" dirty="0" err="1"/>
              <a:t>RouterOS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default</a:t>
            </a:r>
          </a:p>
          <a:p>
            <a:pPr lvl="1"/>
            <a:r>
              <a:rPr lang="en-US" dirty="0" err="1"/>
              <a:t>Mengakfitkan</a:t>
            </a:r>
            <a:r>
              <a:rPr lang="en-US" dirty="0"/>
              <a:t> minimal 3 ethernet</a:t>
            </a:r>
          </a:p>
          <a:p>
            <a:pPr lvl="1"/>
            <a:r>
              <a:rPr lang="en-US" dirty="0"/>
              <a:t>Salah 1 ethernet (ether 1) </a:t>
            </a:r>
            <a:r>
              <a:rPr lang="en-US" dirty="0" err="1"/>
              <a:t>mendapat</a:t>
            </a:r>
            <a:r>
              <a:rPr lang="en-US" dirty="0"/>
              <a:t> IP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DHCP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internet</a:t>
            </a:r>
          </a:p>
          <a:p>
            <a:pPr lvl="1"/>
            <a:r>
              <a:rPr lang="en-US" dirty="0" err="1"/>
              <a:t>Dua</a:t>
            </a:r>
            <a:r>
              <a:rPr lang="en-US" dirty="0"/>
              <a:t> ethernet </a:t>
            </a:r>
            <a:r>
              <a:rPr lang="en-US" dirty="0" err="1"/>
              <a:t>lainnya</a:t>
            </a:r>
            <a:r>
              <a:rPr lang="en-US" dirty="0"/>
              <a:t> (ether 2 dan ether 3)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DHCP Server </a:t>
            </a:r>
            <a:r>
              <a:rPr lang="en-US" dirty="0" err="1"/>
              <a:t>kepada</a:t>
            </a:r>
            <a:r>
              <a:rPr lang="en-US" dirty="0"/>
              <a:t> PC </a:t>
            </a:r>
            <a:r>
              <a:rPr lang="en-US" dirty="0" err="1"/>
              <a:t>untuk</a:t>
            </a:r>
            <a:r>
              <a:rPr lang="en-US" dirty="0"/>
              <a:t> network admin dan PC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IP yang </a:t>
            </a:r>
            <a:r>
              <a:rPr lang="en-US" dirty="0" err="1"/>
              <a:t>berbeda</a:t>
            </a:r>
            <a:r>
              <a:rPr lang="en-US" dirty="0"/>
              <a:t> network (IP </a:t>
            </a:r>
            <a:r>
              <a:rPr lang="en-US" dirty="0" err="1"/>
              <a:t>ditentukan</a:t>
            </a:r>
            <a:r>
              <a:rPr lang="en-US" dirty="0"/>
              <a:t> pada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Mengonfigurasi</a:t>
            </a:r>
            <a:r>
              <a:rPr lang="en-US" dirty="0"/>
              <a:t> NTP </a:t>
            </a:r>
            <a:r>
              <a:rPr lang="en-US" dirty="0" err="1"/>
              <a:t>sesuai</a:t>
            </a:r>
            <a:r>
              <a:rPr lang="en-US" dirty="0"/>
              <a:t> zona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endParaRPr lang="en-US" dirty="0"/>
          </a:p>
          <a:p>
            <a:pPr lvl="1"/>
            <a:r>
              <a:rPr lang="en-US" dirty="0" err="1"/>
              <a:t>Mengonfigurasi</a:t>
            </a:r>
            <a:r>
              <a:rPr lang="en-US" dirty="0"/>
              <a:t> NAT masquerade </a:t>
            </a:r>
            <a:r>
              <a:rPr lang="en-US" dirty="0" err="1"/>
              <a:t>untuk</a:t>
            </a:r>
            <a:r>
              <a:rPr lang="en-US" dirty="0"/>
              <a:t> network private</a:t>
            </a:r>
          </a:p>
          <a:p>
            <a:pPr lvl="1"/>
            <a:r>
              <a:rPr lang="en-US" dirty="0" err="1"/>
              <a:t>Mengonfigurasi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DNS agar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internet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host</a:t>
            </a:r>
          </a:p>
          <a:p>
            <a:pPr lvl="1"/>
            <a:r>
              <a:rPr lang="en-US" dirty="0" err="1"/>
              <a:t>Mengonfigurasi</a:t>
            </a:r>
            <a:r>
              <a:rPr lang="en-US" dirty="0"/>
              <a:t> </a:t>
            </a:r>
            <a:r>
              <a:rPr lang="en-US" dirty="0" err="1"/>
              <a:t>limitasi</a:t>
            </a:r>
            <a:r>
              <a:rPr lang="en-US" dirty="0"/>
              <a:t> bandwidth </a:t>
            </a:r>
            <a:r>
              <a:rPr lang="en-US" dirty="0" err="1"/>
              <a:t>untuk</a:t>
            </a:r>
            <a:r>
              <a:rPr lang="en-US" dirty="0"/>
              <a:t> 2 </a:t>
            </a:r>
            <a:r>
              <a:rPr lang="en-US" dirty="0" err="1"/>
              <a:t>segmen</a:t>
            </a:r>
            <a:r>
              <a:rPr lang="en-US" dirty="0"/>
              <a:t> network yang </a:t>
            </a:r>
            <a:r>
              <a:rPr lang="en-US" dirty="0" err="1"/>
              <a:t>berbeda</a:t>
            </a:r>
            <a:endParaRPr lang="en-US" dirty="0"/>
          </a:p>
          <a:p>
            <a:pPr lvl="1"/>
            <a:r>
              <a:rPr lang="en-US" dirty="0" err="1"/>
              <a:t>Mengonfigurasikan</a:t>
            </a:r>
            <a:r>
              <a:rPr lang="en-US" dirty="0"/>
              <a:t> Web Proxy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Cache proxy, </a:t>
            </a:r>
            <a:r>
              <a:rPr lang="en-US" dirty="0" err="1"/>
              <a:t>blokir</a:t>
            </a:r>
            <a:r>
              <a:rPr lang="en-US" dirty="0"/>
              <a:t> situs </a:t>
            </a:r>
            <a:r>
              <a:rPr lang="en-US" dirty="0" err="1"/>
              <a:t>tertentu</a:t>
            </a:r>
            <a:r>
              <a:rPr lang="en-US" dirty="0"/>
              <a:t>, dan transparent proxy</a:t>
            </a:r>
          </a:p>
          <a:p>
            <a:pPr lvl="1"/>
            <a:r>
              <a:rPr lang="en-US" dirty="0" err="1"/>
              <a:t>Membuat</a:t>
            </a:r>
            <a:r>
              <a:rPr lang="en-US" dirty="0"/>
              <a:t> user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internet</a:t>
            </a:r>
            <a:endParaRPr lang="en-ID" dirty="0"/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4514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FEA98-89D1-4519-82B5-C56F8A58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/>
              <a:t>Ketentuan</a:t>
            </a:r>
            <a:r>
              <a:rPr lang="en-US" sz="3600" b="1" dirty="0"/>
              <a:t> PC Network Admin dan </a:t>
            </a:r>
            <a:r>
              <a:rPr lang="en-US" sz="3600" b="1" dirty="0" err="1"/>
              <a:t>Klien</a:t>
            </a:r>
            <a:br>
              <a:rPr lang="en-US" sz="3600" b="1" dirty="0"/>
            </a:br>
            <a:r>
              <a:rPr lang="en-US" sz="3600" b="1" dirty="0"/>
              <a:t>(IP yang </a:t>
            </a:r>
            <a:r>
              <a:rPr lang="en-US" sz="3600" b="1" dirty="0" err="1"/>
              <a:t>digunakan</a:t>
            </a:r>
            <a:r>
              <a:rPr lang="en-US" sz="3600" b="1" dirty="0"/>
              <a:t> </a:t>
            </a:r>
            <a:r>
              <a:rPr lang="en-US" sz="3600" b="1" dirty="0" err="1"/>
              <a:t>berbeda</a:t>
            </a:r>
            <a:r>
              <a:rPr lang="en-US" sz="3600" b="1" dirty="0"/>
              <a:t> network)</a:t>
            </a:r>
            <a:endParaRPr lang="en-ID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EA693-8A34-4FC1-9F18-9505705D5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PC Network Admin</a:t>
            </a:r>
          </a:p>
          <a:p>
            <a:pPr lvl="1"/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ip</a:t>
            </a:r>
            <a:r>
              <a:rPr lang="en-US" dirty="0"/>
              <a:t> </a:t>
            </a:r>
            <a:r>
              <a:rPr lang="en-US" dirty="0" err="1"/>
              <a:t>dhcp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RouterOS</a:t>
            </a:r>
            <a:endParaRPr lang="en-US" dirty="0"/>
          </a:p>
          <a:p>
            <a:pPr lvl="1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internet (ping google, ping IP, ping </a:t>
            </a:r>
            <a:r>
              <a:rPr lang="en-US" dirty="0" err="1"/>
              <a:t>alamat</a:t>
            </a:r>
            <a:r>
              <a:rPr lang="en-US" dirty="0"/>
              <a:t> HOST)</a:t>
            </a:r>
          </a:p>
          <a:p>
            <a:pPr lvl="1"/>
            <a:r>
              <a:rPr lang="en-US" dirty="0" err="1"/>
              <a:t>Dapat</a:t>
            </a:r>
            <a:r>
              <a:rPr lang="en-US" dirty="0"/>
              <a:t> me-remote </a:t>
            </a:r>
            <a:r>
              <a:rPr lang="en-US" dirty="0" err="1"/>
              <a:t>RouterOS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winbox</a:t>
            </a:r>
            <a:r>
              <a:rPr lang="en-US" dirty="0"/>
              <a:t>, </a:t>
            </a:r>
            <a:r>
              <a:rPr lang="en-US" dirty="0" err="1"/>
              <a:t>cmd</a:t>
            </a:r>
            <a:r>
              <a:rPr lang="en-US" dirty="0"/>
              <a:t>/telnet, dan browser</a:t>
            </a:r>
          </a:p>
          <a:p>
            <a:pPr lvl="1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ICMP </a:t>
            </a:r>
            <a:r>
              <a:rPr lang="en-US" dirty="0" err="1"/>
              <a:t>ke</a:t>
            </a:r>
            <a:r>
              <a:rPr lang="en-US" dirty="0"/>
              <a:t> PC </a:t>
            </a:r>
            <a:r>
              <a:rPr lang="en-US" dirty="0" err="1"/>
              <a:t>klien</a:t>
            </a:r>
            <a:endParaRPr lang="en-US" dirty="0"/>
          </a:p>
          <a:p>
            <a:r>
              <a:rPr lang="en-US" dirty="0"/>
              <a:t>PC </a:t>
            </a:r>
            <a:r>
              <a:rPr lang="en-US" dirty="0" err="1"/>
              <a:t>Klien</a:t>
            </a:r>
            <a:endParaRPr lang="en-US" dirty="0"/>
          </a:p>
          <a:p>
            <a:pPr lvl="1"/>
            <a:r>
              <a:rPr lang="en-US" dirty="0" err="1"/>
              <a:t>Mendapatkan</a:t>
            </a:r>
            <a:r>
              <a:rPr lang="en-US" dirty="0"/>
              <a:t> IP DHCP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RouterOS</a:t>
            </a:r>
            <a:endParaRPr lang="en-US" dirty="0"/>
          </a:p>
          <a:p>
            <a:pPr lvl="1"/>
            <a:r>
              <a:rPr lang="en-US" dirty="0"/>
              <a:t>Harus login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user yang </a:t>
            </a:r>
            <a:r>
              <a:rPr lang="en-US" dirty="0" err="1"/>
              <a:t>ditentukan</a:t>
            </a:r>
            <a:endParaRPr lang="en-US" dirty="0"/>
          </a:p>
          <a:p>
            <a:pPr lvl="1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internet (ping google, ping IP, ping </a:t>
            </a:r>
            <a:r>
              <a:rPr lang="en-US" dirty="0" err="1"/>
              <a:t>alamat</a:t>
            </a:r>
            <a:r>
              <a:rPr lang="en-US" dirty="0"/>
              <a:t> HOST)</a:t>
            </a:r>
          </a:p>
          <a:p>
            <a:pPr lvl="1"/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limitasi</a:t>
            </a:r>
            <a:r>
              <a:rPr lang="en-US" dirty="0"/>
              <a:t> bandwidth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kuota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endParaRPr lang="en-US" dirty="0"/>
          </a:p>
          <a:p>
            <a:pPr lvl="1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ICMP </a:t>
            </a:r>
            <a:r>
              <a:rPr lang="en-US" dirty="0" err="1"/>
              <a:t>ke</a:t>
            </a:r>
            <a:r>
              <a:rPr lang="en-US" dirty="0"/>
              <a:t> PC network admin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9526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E5D5-58C1-422F-A053-51A1586A7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Pelaporan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9207E-4ED3-4764-BBFB-3C78BD7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berformat</a:t>
            </a:r>
            <a:r>
              <a:rPr lang="en-US" dirty="0"/>
              <a:t> PDF.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Cover</a:t>
            </a:r>
          </a:p>
          <a:p>
            <a:pPr lvl="1"/>
            <a:r>
              <a:rPr lang="en-US" dirty="0"/>
              <a:t>Dasar </a:t>
            </a:r>
            <a:r>
              <a:rPr lang="en-US" dirty="0" err="1"/>
              <a:t>teori</a:t>
            </a:r>
            <a:r>
              <a:rPr lang="en-US" dirty="0"/>
              <a:t>, </a:t>
            </a:r>
            <a:r>
              <a:rPr lang="en-US" dirty="0" err="1"/>
              <a:t>alat</a:t>
            </a:r>
            <a:r>
              <a:rPr lang="en-US" dirty="0"/>
              <a:t> dan </a:t>
            </a:r>
            <a:r>
              <a:rPr lang="en-US" dirty="0" err="1"/>
              <a:t>bahan</a:t>
            </a:r>
            <a:r>
              <a:rPr lang="en-US" dirty="0"/>
              <a:t> (1 </a:t>
            </a:r>
            <a:r>
              <a:rPr lang="en-US" dirty="0" err="1"/>
              <a:t>halaman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Langkah-Langkah </a:t>
            </a:r>
            <a:r>
              <a:rPr lang="en-US" b="1" dirty="0" err="1"/>
              <a:t>mulai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(</a:t>
            </a:r>
            <a:r>
              <a:rPr lang="en-US" b="1" dirty="0" err="1"/>
              <a:t>Konfigurasi</a:t>
            </a:r>
            <a:r>
              <a:rPr lang="en-US" b="1" dirty="0"/>
              <a:t> </a:t>
            </a:r>
            <a:r>
              <a:rPr lang="en-US" b="1" dirty="0" err="1"/>
              <a:t>RouterOS</a:t>
            </a:r>
            <a:r>
              <a:rPr lang="en-US" b="1" dirty="0"/>
              <a:t> </a:t>
            </a: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b="1" dirty="0" err="1">
                <a:sym typeface="Wingdings" panose="05000000000000000000" pitchFamily="2" charset="2"/>
              </a:rPr>
              <a:t>klien</a:t>
            </a:r>
            <a:r>
              <a:rPr lang="en-US" b="1" dirty="0">
                <a:sym typeface="Wingdings" panose="05000000000000000000" pitchFamily="2" charset="2"/>
              </a:rPr>
              <a:t> 1 dan </a:t>
            </a:r>
            <a:r>
              <a:rPr lang="en-US" b="1" dirty="0" err="1">
                <a:sym typeface="Wingdings" panose="05000000000000000000" pitchFamily="2" charset="2"/>
              </a:rPr>
              <a:t>klien</a:t>
            </a:r>
            <a:r>
              <a:rPr lang="en-US" b="1" dirty="0">
                <a:sym typeface="Wingdings" panose="05000000000000000000" pitchFamily="2" charset="2"/>
              </a:rPr>
              <a:t> 2)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Langkah-Langkah </a:t>
            </a:r>
            <a:r>
              <a:rPr lang="en-US" b="1" dirty="0" err="1">
                <a:solidFill>
                  <a:srgbClr val="FF0000"/>
                </a:solidFill>
                <a:sym typeface="Wingdings" panose="05000000000000000000" pitchFamily="2" charset="2"/>
              </a:rPr>
              <a:t>pengujian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 system</a:t>
            </a:r>
          </a:p>
          <a:p>
            <a:r>
              <a:rPr lang="en-US" dirty="0" err="1">
                <a:sym typeface="Wingdings" panose="05000000000000000000" pitchFamily="2" charset="2"/>
              </a:rPr>
              <a:t>Dipresentasikan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secara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langsung</a:t>
            </a:r>
            <a:r>
              <a:rPr lang="en-US" dirty="0">
                <a:sym typeface="Wingdings" panose="05000000000000000000" pitchFamily="2" charset="2"/>
              </a:rPr>
              <a:t>/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bentuk</a:t>
            </a:r>
            <a:r>
              <a:rPr lang="en-US" dirty="0">
                <a:sym typeface="Wingdings" panose="05000000000000000000" pitchFamily="2" charset="2"/>
              </a:rPr>
              <a:t> video </a:t>
            </a:r>
            <a:r>
              <a:rPr lang="en-US" dirty="0" err="1">
                <a:sym typeface="Wingdings" panose="05000000000000000000" pitchFamily="2" charset="2"/>
              </a:rPr>
              <a:t>rekaman</a:t>
            </a:r>
            <a:r>
              <a:rPr lang="en-US" dirty="0">
                <a:sym typeface="Wingdings" panose="05000000000000000000" pitchFamily="2" charset="2"/>
              </a:rPr>
              <a:t> pada </a:t>
            </a:r>
            <a:r>
              <a:rPr lang="en-US" dirty="0" err="1">
                <a:sym typeface="Wingdings" panose="05000000000000000000" pitchFamily="2" charset="2"/>
              </a:rPr>
              <a:t>saat</a:t>
            </a:r>
            <a:r>
              <a:rPr lang="en-US" dirty="0">
                <a:sym typeface="Wingdings" panose="05000000000000000000" pitchFamily="2" charset="2"/>
              </a:rPr>
              <a:t> UTS</a:t>
            </a:r>
          </a:p>
          <a:p>
            <a:r>
              <a:rPr lang="en-US">
                <a:sym typeface="Wingdings" panose="05000000000000000000" pitchFamily="2" charset="2"/>
              </a:rPr>
              <a:t>Due Date : 16 Mei 2022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6765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413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UJIAN TENGAH SEMESTER PRAKTIKUM ADMINISTRASI JARINGAN KOMPUTER</vt:lpstr>
      <vt:lpstr>Persiapan</vt:lpstr>
      <vt:lpstr>Topologi Studi Kasus</vt:lpstr>
      <vt:lpstr>Ketentuan Internet dan  Router Gateway</vt:lpstr>
      <vt:lpstr>Ketentuan PC Network Admin dan Klien (IP yang digunakan berbeda network)</vt:lpstr>
      <vt:lpstr>Pelaporan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UJIAN TENGAH SEMESTER PRAKTIKUM ADMINISTRASI JARINGAN KOMPUTER</dc:title>
  <dc:creator>Puspanda Hatta</dc:creator>
  <cp:lastModifiedBy>Puspanda Hatta</cp:lastModifiedBy>
  <cp:revision>19</cp:revision>
  <dcterms:created xsi:type="dcterms:W3CDTF">2022-04-21T07:30:34Z</dcterms:created>
  <dcterms:modified xsi:type="dcterms:W3CDTF">2022-05-07T23:11:19Z</dcterms:modified>
</cp:coreProperties>
</file>