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9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7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0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9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9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D925-DBC1-4D8C-AFAD-36E92FC7154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3EF6-9115-4539-8B0D-184CBA45F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7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HUBUNGAN</a:t>
            </a:r>
            <a:r>
              <a:rPr lang="en-US" dirty="0"/>
              <a:t> </a:t>
            </a:r>
            <a:r>
              <a:rPr lang="en-US" dirty="0" smtClean="0"/>
              <a:t>INDUSTRIAL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HUMAN RELATION </a:t>
            </a:r>
          </a:p>
          <a:p>
            <a:r>
              <a:rPr lang="id-ID" dirty="0" smtClean="0"/>
              <a:t>HUBUNGAN KEMANUSIAAN</a:t>
            </a:r>
          </a:p>
          <a:p>
            <a:r>
              <a:rPr lang="id-ID" dirty="0" smtClean="0"/>
              <a:t>HUBUNGAN KERJA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11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HUBUNGAN RELATIONS </a:t>
            </a:r>
            <a:br>
              <a:rPr lang="id-ID" dirty="0" smtClean="0"/>
            </a:br>
            <a:r>
              <a:rPr lang="id-ID" dirty="0" smtClean="0"/>
              <a:t>DALAM ARTI SEMPIT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 smtClean="0"/>
              <a:t>HUBUNGAN KEMANUSIAAN YANG BERLANGSUNG  MELALUI KOMUNIKASI INTER PERSONAL  DAN  HUBUNGAN TATAP MUKA DALAM  SITUASI KERJA   JUGA ORGANISASI EKONOMI</a:t>
            </a:r>
          </a:p>
          <a:p>
            <a:r>
              <a:rPr lang="id-ID" dirty="0" smtClean="0"/>
              <a:t>Contoh hubuingan  buruh bangunan dengan mandor (bangunan), hiubungan  sales  dengan  suvervisor (toko)  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68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 MANUSIA DALAM HUBUNGAN  KEMANUSIAAN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JASMANI DAN ROKHANI </a:t>
            </a:r>
          </a:p>
          <a:p>
            <a:r>
              <a:rPr lang="id-ID" dirty="0" smtClean="0"/>
              <a:t>BAKAT DAN PENGALAMAN</a:t>
            </a:r>
          </a:p>
          <a:p>
            <a:r>
              <a:rPr lang="id-ID" dirty="0" smtClean="0"/>
              <a:t>PSIKIS : PIKIRAN DAN PERASAAN</a:t>
            </a:r>
          </a:p>
          <a:p>
            <a:r>
              <a:rPr lang="id-ID" dirty="0" smtClean="0"/>
              <a:t>BERDASARKAN PSIKIS  MANUSIA DIBAGAI DUA</a:t>
            </a:r>
          </a:p>
          <a:p>
            <a:r>
              <a:rPr lang="id-ID" dirty="0" smtClean="0"/>
              <a:t>ESTRAVERT: MEMENTINGKAN LINGKUNGAN</a:t>
            </a:r>
          </a:p>
          <a:p>
            <a:r>
              <a:rPr lang="id-ID" dirty="0" smtClean="0"/>
              <a:t>INTRAVERT: MEMENTINGKAN DIRI SENDIRI</a:t>
            </a:r>
          </a:p>
          <a:p>
            <a:r>
              <a:rPr lang="id-ID" dirty="0" smtClean="0"/>
              <a:t> AMBIVERT: KADANG MEMENTINGKAN LIKUNGAN KERJA KADANG KEPENTINGAN DIRI SENDIRI  </a:t>
            </a:r>
          </a:p>
          <a:p>
            <a:pPr>
              <a:buNone/>
            </a:pPr>
            <a:r>
              <a:rPr lang="id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22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HUBUNGAN INDUSTRIAL</vt:lpstr>
      <vt:lpstr>HUBUNGAN RELATIONS  DALAM ARTI SEMPIT</vt:lpstr>
      <vt:lpstr>FAKTOR  MANUSIA DALAM HUBUNGAN  KEMANUSIAAN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INDUSTRIAL</dc:title>
  <dc:creator>Windows User</dc:creator>
  <cp:lastModifiedBy>Windows User</cp:lastModifiedBy>
  <cp:revision>1</cp:revision>
  <dcterms:created xsi:type="dcterms:W3CDTF">2020-02-20T07:14:34Z</dcterms:created>
  <dcterms:modified xsi:type="dcterms:W3CDTF">2020-02-20T07:15:23Z</dcterms:modified>
</cp:coreProperties>
</file>