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2705-21A2-41D4-ACD8-20E7497D8653}" type="datetimeFigureOut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0E34B-6193-4A22-9BF2-D8447CDDC7B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6600" b="1" dirty="0" smtClean="0"/>
              <a:t>TEKNOLOGI HIDROPONIK</a:t>
            </a:r>
            <a:endParaRPr lang="id-ID" sz="6600" b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KONTRAK PERKULIAHAN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</a:rPr>
              <a:t>Metode perkuliahan : </a:t>
            </a:r>
          </a:p>
          <a:p>
            <a:pPr marL="514350" indent="-514350">
              <a:buNone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514350" indent="-514350"/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Ceramah; </a:t>
            </a:r>
          </a:p>
          <a:p>
            <a:pPr marL="514350" indent="-514350"/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Diskusi; </a:t>
            </a:r>
          </a:p>
          <a:p>
            <a:pPr marL="514350" indent="-514350"/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Tugas kelompok;</a:t>
            </a:r>
          </a:p>
          <a:p>
            <a:pPr marL="514350" indent="-514350"/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Tugas mandiri. 			</a:t>
            </a:r>
          </a:p>
          <a:p>
            <a:pPr marL="514350" indent="-514350">
              <a:buAutoNum type="arabicPeriod"/>
            </a:pPr>
            <a:endParaRPr lang="id-ID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514350">
              <a:buNone/>
            </a:pP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794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2. Rencana pembelajaran, waktu dan materi :</a:t>
            </a:r>
            <a:endParaRPr lang="id-ID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786" y="1000107"/>
          <a:ext cx="8077200" cy="4754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0794"/>
                <a:gridCol w="5276700"/>
                <a:gridCol w="1979706"/>
              </a:tblGrid>
              <a:tr h="70008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Pertemuan ke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Materi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Metode</a:t>
                      </a:r>
                      <a:endParaRPr lang="id-ID" dirty="0"/>
                    </a:p>
                  </a:txBody>
                  <a:tcPr/>
                </a:tc>
              </a:tr>
              <a:tr h="37010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Rencana</a:t>
                      </a:r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Persiapan Perkuliahan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id-ID" dirty="0" smtClean="0"/>
                        <a:t>Ceramah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id-ID" dirty="0" smtClean="0"/>
                        <a:t>Diskusi</a:t>
                      </a:r>
                    </a:p>
                  </a:txBody>
                  <a:tcPr/>
                </a:tc>
              </a:tr>
              <a:tr h="180310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Pengertian, prospek,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sejarah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perkembangan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hidroponik</a:t>
                      </a:r>
                      <a:endParaRPr lang="id-ID" sz="1800" kern="1200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macam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hidroponik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alasan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penerapan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hidroponik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 tanam dan Tempat yang digunakan untuk budidaya tanaman hidroponik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Jenis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jenis tanaman hidroponik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id-ID" dirty="0" smtClean="0"/>
                        <a:t>Ceramah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id-ID" dirty="0" smtClean="0"/>
                        <a:t>Diskusi</a:t>
                      </a:r>
                      <a:endParaRPr lang="id-ID" dirty="0"/>
                    </a:p>
                  </a:txBody>
                  <a:tcPr/>
                </a:tc>
              </a:tr>
              <a:tr h="39650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Pengertian, prospek,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sejarah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perkembangan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hidroponik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Hidroponik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substrat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 NFT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800" kern="1200" dirty="0" smtClean="0"/>
                        <a:t>Diskusi Kelompok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2. Rencana pembelajaran, waktu dan materi : (Lanjutan)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872296"/>
              </p:ext>
            </p:extLst>
          </p:nvPr>
        </p:nvGraphicFramePr>
        <p:xfrm>
          <a:off x="428596" y="1357298"/>
          <a:ext cx="8229600" cy="50743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8200"/>
                <a:gridCol w="4648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Pertemuan ke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Materi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Metode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Rakit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apung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Aeroponik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Tempat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yang digunakan untuk budidaya</a:t>
                      </a:r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tanaman hidroponik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dirty="0" smtClean="0"/>
                        <a:t>Diskusi Kelompok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V-VIII</a:t>
                      </a:r>
                      <a:endParaRPr lang="id-ID" dirty="0" smtClean="0"/>
                    </a:p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Penyiapan bahan tanaman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Tanam dan Pemeliharaan tanaman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hidroponik</a:t>
                      </a:r>
                      <a:endParaRPr lang="id-ID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Penyiapan Nutrisi Tanaman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Pemanenan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id-ID" dirty="0" smtClean="0"/>
                        <a:t>Ceramah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id-ID" dirty="0" smtClean="0"/>
                        <a:t>Diskusi </a:t>
                      </a:r>
                    </a:p>
                  </a:txBody>
                  <a:tcPr/>
                </a:tc>
              </a:tr>
              <a:tr h="5937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UJIAN TENGAH SEMESTER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endParaRPr lang="id-ID" dirty="0" smtClean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Jenis tanaman hidroponik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sayuran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Jenis tanaman hidroponik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buah-buahan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Bahan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tanaman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hidroponik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vegetatif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800" kern="1200" dirty="0" smtClean="0"/>
                        <a:t>Diskusi Kelompok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2. Rencana pembelajaran, waktu dan materi : (Lanjutan)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706129"/>
              </p:ext>
            </p:extLst>
          </p:nvPr>
        </p:nvGraphicFramePr>
        <p:xfrm>
          <a:off x="457200" y="1396388"/>
          <a:ext cx="8229600" cy="4577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8200"/>
                <a:gridCol w="4648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Pertemuan ke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Materi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Metode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Bahan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tanaman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hidroponik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generatif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 media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tanam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wadah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bangunan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tanaman hdroponik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dirty="0" smtClean="0"/>
                        <a:t>Diskusi Kelompok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XI</a:t>
                      </a:r>
                      <a:r>
                        <a:rPr lang="en-US" dirty="0" smtClean="0"/>
                        <a:t>I-XIII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800" kern="1200" dirty="0" err="1" smtClean="0"/>
                        <a:t>Kel</a:t>
                      </a:r>
                      <a:r>
                        <a:rPr lang="en-US" sz="1800" kern="1200" dirty="0" smtClean="0"/>
                        <a:t> 1 </a:t>
                      </a:r>
                      <a:r>
                        <a:rPr lang="en-US" sz="1800" kern="1200" dirty="0" err="1" smtClean="0"/>
                        <a:t>penggunaan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sz="1800" kern="1200" dirty="0" err="1" smtClean="0"/>
                        <a:t>bahan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sz="1800" kern="1200" dirty="0" err="1" smtClean="0"/>
                        <a:t>organik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sz="1800" kern="1200" dirty="0" err="1" smtClean="0"/>
                        <a:t>untuk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sz="1800" kern="1200" dirty="0" err="1" smtClean="0"/>
                        <a:t>nutrisi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id-ID" sz="1800" kern="1200" dirty="0" smtClean="0"/>
                        <a:t>hidroponik</a:t>
                      </a:r>
                      <a:endParaRPr lang="en-US" sz="1800" kern="120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800" kern="1200" dirty="0" err="1" smtClean="0"/>
                        <a:t>Kel</a:t>
                      </a:r>
                      <a:r>
                        <a:rPr lang="en-US" sz="1800" kern="1200" dirty="0" smtClean="0"/>
                        <a:t> 2 </a:t>
                      </a:r>
                      <a:r>
                        <a:rPr lang="en-US" sz="1800" kern="1200" dirty="0" err="1" smtClean="0"/>
                        <a:t>pembuatan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baseline="0" dirty="0" err="1" smtClean="0"/>
                        <a:t>ramuan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baseline="0" dirty="0" err="1" smtClean="0"/>
                        <a:t>nutrisi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baseline="0" dirty="0" err="1" smtClean="0"/>
                        <a:t>dari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baseline="0" dirty="0" err="1" smtClean="0"/>
                        <a:t>senyawa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baseline="0" dirty="0" err="1" smtClean="0"/>
                        <a:t>kimia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baseline="0" dirty="0" err="1" smtClean="0"/>
                        <a:t>murni</a:t>
                      </a:r>
                      <a:endParaRPr lang="en-US" sz="1800" kern="12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1800" kern="1200" baseline="0" dirty="0" err="1" smtClean="0"/>
                        <a:t>Kel</a:t>
                      </a:r>
                      <a:r>
                        <a:rPr lang="en-US" sz="1800" kern="1200" baseline="0" dirty="0" smtClean="0"/>
                        <a:t> 3 </a:t>
                      </a:r>
                      <a:r>
                        <a:rPr lang="en-US" sz="1800" kern="1200" baseline="0" dirty="0" err="1" smtClean="0"/>
                        <a:t>Ramuan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baseline="0" dirty="0" err="1" smtClean="0"/>
                        <a:t>nutrisi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baseline="0" dirty="0" err="1" smtClean="0"/>
                        <a:t>dari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baseline="0" dirty="0" err="1" smtClean="0"/>
                        <a:t>pupuk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en-US" sz="1800" kern="1200" baseline="0" dirty="0" err="1" smtClean="0"/>
                        <a:t>kimia</a:t>
                      </a:r>
                      <a:endParaRPr lang="id-ID" sz="1800" kern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800" kern="1200" dirty="0" smtClean="0"/>
                        <a:t>Diskusi Kelompok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XI</a:t>
                      </a:r>
                      <a:r>
                        <a:rPr lang="en-US" dirty="0" smtClean="0"/>
                        <a:t>V-XV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/>
                        <a:t>Kel</a:t>
                      </a:r>
                      <a:r>
                        <a:rPr lang="en-US" sz="1800" kern="1200" dirty="0" smtClean="0"/>
                        <a:t> 4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Pemeliharaan hidroponik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800" kern="1200" dirty="0" err="1" smtClean="0"/>
                        <a:t>Kel</a:t>
                      </a:r>
                      <a:r>
                        <a:rPr lang="en-US" sz="1800" kern="1200" dirty="0" smtClean="0"/>
                        <a:t> 5 </a:t>
                      </a:r>
                      <a:r>
                        <a:rPr lang="en-US" sz="1800" kern="1200" dirty="0" err="1" smtClean="0"/>
                        <a:t>panen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sz="1800" kern="1200" dirty="0" err="1" smtClean="0"/>
                        <a:t>hidroponik</a:t>
                      </a:r>
                      <a:r>
                        <a:rPr lang="en-US" sz="1800" kern="1200" dirty="0" smtClean="0"/>
                        <a:t>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800" kern="1200" dirty="0" err="1" smtClean="0"/>
                        <a:t>Kel</a:t>
                      </a:r>
                      <a:r>
                        <a:rPr lang="en-US" sz="1800" kern="1200" baseline="0" dirty="0" smtClean="0"/>
                        <a:t> 6 </a:t>
                      </a:r>
                      <a:r>
                        <a:rPr lang="en-US" sz="1800" kern="1200" baseline="0" dirty="0" err="1" smtClean="0"/>
                        <a:t>penanganan</a:t>
                      </a:r>
                      <a:r>
                        <a:rPr lang="en-US" sz="1800" kern="1200" baseline="0" dirty="0" smtClean="0"/>
                        <a:t> </a:t>
                      </a:r>
                      <a:r>
                        <a:rPr lang="id-ID" sz="1800" kern="1200" dirty="0" smtClean="0"/>
                        <a:t>pasca panen hidroponik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id-ID" sz="1800" kern="1200" dirty="0" smtClean="0"/>
                        <a:t>Diskusi Kelompok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r>
                        <a:rPr lang="en-US" dirty="0" smtClean="0"/>
                        <a:t>VI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UJIAN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SEMESTER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250</Words>
  <Application>Microsoft Office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TEKNOLOGI HIDROPONIK</vt:lpstr>
      <vt:lpstr>KONTRAK PERKULIAHAN</vt:lpstr>
      <vt:lpstr>2. Rencana pembelajaran, waktu dan materi :</vt:lpstr>
      <vt:lpstr>2. Rencana pembelajaran, waktu dan materi : (Lanjutan)</vt:lpstr>
      <vt:lpstr>2. Rencana pembelajaran, waktu dan materi : (Lanjutan)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toshiba</cp:lastModifiedBy>
  <cp:revision>27</cp:revision>
  <dcterms:created xsi:type="dcterms:W3CDTF">2010-08-17T14:49:19Z</dcterms:created>
  <dcterms:modified xsi:type="dcterms:W3CDTF">2015-08-31T02:54:24Z</dcterms:modified>
</cp:coreProperties>
</file>