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9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4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1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5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6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9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0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4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3588-B82E-4A41-9493-709867BCEE2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C4631-7B59-447D-BAC4-75EEA507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4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HUBUNGAN INDUSTRIAL</a:t>
            </a:r>
            <a:r>
              <a:rPr lang="en-US" dirty="0" smtClean="0"/>
              <a:t> DAN DASAR HUKUMNYA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Pihak dalam hubungan industrial </a:t>
            </a:r>
          </a:p>
          <a:p>
            <a:r>
              <a:rPr lang="id-ID" dirty="0" smtClean="0"/>
              <a:t>Pemberi kerja dan tenaga kerja (buruh)</a:t>
            </a:r>
          </a:p>
          <a:p>
            <a:r>
              <a:rPr lang="id-ID" dirty="0" smtClean="0"/>
              <a:t>Pemberi kerja perseorangan (mandor, buruh) , perusahaan (pengusaha, manager HRD), dan badan hukum (perusahaan outsourcing).</a:t>
            </a:r>
          </a:p>
          <a:p>
            <a:r>
              <a:rPr lang="id-ID" dirty="0" smtClean="0"/>
              <a:t>Perjanjian kerja</a:t>
            </a:r>
          </a:p>
          <a:p>
            <a:pPr>
              <a:buNone/>
            </a:pPr>
            <a:r>
              <a:rPr lang="id-ID" dirty="0" smtClean="0"/>
              <a:t>Adanya pekerjaan</a:t>
            </a:r>
          </a:p>
          <a:p>
            <a:pPr>
              <a:buNone/>
            </a:pPr>
            <a:r>
              <a:rPr lang="id-ID" dirty="0" smtClean="0"/>
              <a:t>Adanya perintah orang lain</a:t>
            </a:r>
          </a:p>
          <a:p>
            <a:pPr>
              <a:buNone/>
            </a:pPr>
            <a:r>
              <a:rPr lang="id-ID" dirty="0" smtClean="0"/>
              <a:t>Adanya upah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51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Perjanjian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Peraturan Perusahaan (PP)</a:t>
            </a:r>
          </a:p>
          <a:p>
            <a:r>
              <a:rPr lang="id-ID" dirty="0" smtClean="0"/>
              <a:t>Yang memuat hak 2 dan kewajiban pekerja terhadap perusahaan</a:t>
            </a:r>
          </a:p>
          <a:p>
            <a:r>
              <a:rPr lang="id-ID" dirty="0" smtClean="0"/>
              <a:t>Yang memuat hak2 dan kewajiban perusahaan terhadap pekerja;</a:t>
            </a:r>
          </a:p>
          <a:p>
            <a:pPr>
              <a:buNone/>
            </a:pPr>
            <a:r>
              <a:rPr lang="id-ID" dirty="0" smtClean="0"/>
              <a:t>Kewajiban Pekerja :</a:t>
            </a:r>
          </a:p>
          <a:p>
            <a:pPr>
              <a:buNone/>
            </a:pPr>
            <a:r>
              <a:rPr lang="id-ID" dirty="0" smtClean="0"/>
              <a:t>Kewajiban untuk melakukan pekerjaan</a:t>
            </a:r>
          </a:p>
          <a:p>
            <a:pPr>
              <a:buNone/>
            </a:pPr>
            <a:r>
              <a:rPr lang="id-ID" dirty="0" smtClean="0"/>
              <a:t>Kewajiban mentaati peraturan dan petunjuk dari manager.</a:t>
            </a:r>
          </a:p>
          <a:p>
            <a:pPr>
              <a:buNone/>
            </a:pPr>
            <a:r>
              <a:rPr lang="id-ID" dirty="0" smtClean="0"/>
              <a:t>Kewajiban meningkatkan produktivitas </a:t>
            </a:r>
          </a:p>
          <a:p>
            <a:pPr>
              <a:buNone/>
            </a:pPr>
            <a:r>
              <a:rPr lang="id-ID" dirty="0" smtClean="0"/>
              <a:t>Kewajiban menjaga aset perusahaan</a:t>
            </a:r>
          </a:p>
          <a:p>
            <a:pPr>
              <a:buNone/>
            </a:pPr>
            <a:r>
              <a:rPr lang="id-ID" dirty="0" smtClean="0"/>
              <a:t>Kewajiban menerima sanksi atas perbuatan yang melanggar aturan perusahaan.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410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Kewajiban perusahaan (pengusaha)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Kewajiban membayar upah</a:t>
            </a:r>
          </a:p>
          <a:p>
            <a:r>
              <a:rPr lang="id-ID" dirty="0" smtClean="0"/>
              <a:t>Kewajiban memberikan cuti</a:t>
            </a:r>
          </a:p>
          <a:p>
            <a:r>
              <a:rPr lang="id-ID" dirty="0" smtClean="0"/>
              <a:t>Kewajiban menjaga keselamatan – kesehatan</a:t>
            </a:r>
          </a:p>
          <a:p>
            <a:r>
              <a:rPr lang="id-ID" dirty="0" smtClean="0"/>
              <a:t>Kewajiban memberikan jaminan sosial (kesehatan, THR)</a:t>
            </a:r>
          </a:p>
          <a:p>
            <a:r>
              <a:rPr lang="id-ID" dirty="0" smtClean="0"/>
              <a:t>Kewajiban melakukan pengembangan pekerja</a:t>
            </a:r>
          </a:p>
        </p:txBody>
      </p:sp>
    </p:spTree>
    <p:extLst>
      <p:ext uri="{BB962C8B-B14F-4D97-AF65-F5344CB8AC3E}">
        <p14:creationId xmlns:p14="http://schemas.microsoft.com/office/powerpoint/2010/main" val="28183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HUBUNGAN INDUSTRIAL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HUBUNGAN INDUSTRIAL ADALAH SELURUH HUBUNGAN KERJA SAMA  ANTARA SEMUA PIHAK YANG BERHUBUNGAN DENGAN PROSES PRODUKSI  BARANG/JASA  DISUATU PERUSAHAAN.</a:t>
            </a:r>
          </a:p>
          <a:p>
            <a:pPr>
              <a:buNone/>
            </a:pPr>
            <a:r>
              <a:rPr lang="id-ID" dirty="0" smtClean="0"/>
              <a:t>DASAR –DASAR HUBUNGAN INDUSTRIAL</a:t>
            </a:r>
          </a:p>
          <a:p>
            <a:r>
              <a:rPr lang="id-ID" dirty="0" smtClean="0"/>
              <a:t>1. PANCASILA </a:t>
            </a:r>
          </a:p>
          <a:p>
            <a:r>
              <a:rPr lang="id-ID" dirty="0" smtClean="0"/>
              <a:t>2. UUD 45 </a:t>
            </a:r>
          </a:p>
          <a:p>
            <a:r>
              <a:rPr lang="id-ID" dirty="0" smtClean="0"/>
              <a:t>3. TAP MPR</a:t>
            </a:r>
          </a:p>
          <a:p>
            <a:r>
              <a:rPr lang="id-ID" dirty="0" smtClean="0"/>
              <a:t>4 . PERATURAN PERUNDANGAN DAN KEBIJAKAN PEMERINTAH TENTANG KETENAGA KERJAAN.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40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HUBUNGAN INDUSTRIAL DAN DASAR HUKUMNYA</vt:lpstr>
      <vt:lpstr>Perjanjian kerja</vt:lpstr>
      <vt:lpstr>Kewajiban perusahaan (pengusaha)</vt:lpstr>
      <vt:lpstr>HUBUNGAN INDUSTRIAL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INDUSTRIAL DAN DASAR HUKUMNYA</dc:title>
  <dc:creator>Windows User</dc:creator>
  <cp:lastModifiedBy>Windows User</cp:lastModifiedBy>
  <cp:revision>1</cp:revision>
  <dcterms:created xsi:type="dcterms:W3CDTF">2020-02-20T07:22:45Z</dcterms:created>
  <dcterms:modified xsi:type="dcterms:W3CDTF">2020-02-20T07:23:45Z</dcterms:modified>
</cp:coreProperties>
</file>