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43" autoAdjust="0"/>
    <p:restoredTop sz="94660"/>
  </p:normalViewPr>
  <p:slideViewPr>
    <p:cSldViewPr snapToGrid="0">
      <p:cViewPr varScale="1">
        <p:scale>
          <a:sx n="62" d="100"/>
          <a:sy n="62" d="100"/>
        </p:scale>
        <p:origin x="15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624F0-11D9-419A-8F7C-328A13A3655C}" type="datetimeFigureOut">
              <a:rPr lang="id-ID" smtClean="0"/>
              <a:t>03/10/2022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D199782C-34D4-4E83-8197-CA6C9899C564}" type="slidenum">
              <a:rPr lang="id-ID" smtClean="0"/>
              <a:t>‹#›</a:t>
            </a:fld>
            <a:endParaRPr lang="id-ID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677886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624F0-11D9-419A-8F7C-328A13A3655C}" type="datetimeFigureOut">
              <a:rPr lang="id-ID" smtClean="0"/>
              <a:t>03/10/2022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9782C-34D4-4E83-8197-CA6C9899C564}" type="slidenum">
              <a:rPr lang="id-ID" smtClean="0"/>
              <a:t>‹#›</a:t>
            </a:fld>
            <a:endParaRPr lang="id-ID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657240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624F0-11D9-419A-8F7C-328A13A3655C}" type="datetimeFigureOut">
              <a:rPr lang="id-ID" smtClean="0"/>
              <a:t>03/10/2022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9782C-34D4-4E83-8197-CA6C9899C564}" type="slidenum">
              <a:rPr lang="id-ID" smtClean="0"/>
              <a:t>‹#›</a:t>
            </a:fld>
            <a:endParaRPr lang="id-ID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32106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624F0-11D9-419A-8F7C-328A13A3655C}" type="datetimeFigureOut">
              <a:rPr lang="id-ID" smtClean="0"/>
              <a:t>03/10/2022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9782C-34D4-4E83-8197-CA6C9899C564}" type="slidenum">
              <a:rPr lang="id-ID" smtClean="0"/>
              <a:t>‹#›</a:t>
            </a:fld>
            <a:endParaRPr lang="id-ID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10813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624F0-11D9-419A-8F7C-328A13A3655C}" type="datetimeFigureOut">
              <a:rPr lang="id-ID" smtClean="0"/>
              <a:t>03/10/2022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9782C-34D4-4E83-8197-CA6C9899C564}" type="slidenum">
              <a:rPr lang="id-ID" smtClean="0"/>
              <a:t>‹#›</a:t>
            </a:fld>
            <a:endParaRPr lang="id-ID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081026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624F0-11D9-419A-8F7C-328A13A3655C}" type="datetimeFigureOut">
              <a:rPr lang="id-ID" smtClean="0"/>
              <a:t>03/10/2022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9782C-34D4-4E83-8197-CA6C9899C564}" type="slidenum">
              <a:rPr lang="id-ID" smtClean="0"/>
              <a:t>‹#›</a:t>
            </a:fld>
            <a:endParaRPr lang="id-ID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363210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624F0-11D9-419A-8F7C-328A13A3655C}" type="datetimeFigureOut">
              <a:rPr lang="id-ID" smtClean="0"/>
              <a:t>03/10/2022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9782C-34D4-4E83-8197-CA6C9899C564}" type="slidenum">
              <a:rPr lang="id-ID" smtClean="0"/>
              <a:t>‹#›</a:t>
            </a:fld>
            <a:endParaRPr lang="id-ID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837616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624F0-11D9-419A-8F7C-328A13A3655C}" type="datetimeFigureOut">
              <a:rPr lang="id-ID" smtClean="0"/>
              <a:t>03/10/2022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9782C-34D4-4E83-8197-CA6C9899C564}" type="slidenum">
              <a:rPr lang="id-ID" smtClean="0"/>
              <a:t>‹#›</a:t>
            </a:fld>
            <a:endParaRPr lang="id-ID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301193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624F0-11D9-419A-8F7C-328A13A3655C}" type="datetimeFigureOut">
              <a:rPr lang="id-ID" smtClean="0"/>
              <a:t>03/10/2022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9782C-34D4-4E83-8197-CA6C9899C564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5647281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624F0-11D9-419A-8F7C-328A13A3655C}" type="datetimeFigureOut">
              <a:rPr lang="id-ID" smtClean="0"/>
              <a:t>03/10/2022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9782C-34D4-4E83-8197-CA6C9899C564}" type="slidenum">
              <a:rPr lang="id-ID" smtClean="0"/>
              <a:t>‹#›</a:t>
            </a:fld>
            <a:endParaRPr lang="id-ID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681382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A54624F0-11D9-419A-8F7C-328A13A3655C}" type="datetimeFigureOut">
              <a:rPr lang="id-ID" smtClean="0"/>
              <a:t>03/10/2022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9782C-34D4-4E83-8197-CA6C9899C564}" type="slidenum">
              <a:rPr lang="id-ID" smtClean="0"/>
              <a:t>‹#›</a:t>
            </a:fld>
            <a:endParaRPr lang="id-ID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355707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4624F0-11D9-419A-8F7C-328A13A3655C}" type="datetimeFigureOut">
              <a:rPr lang="id-ID" smtClean="0"/>
              <a:t>03/10/2022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D199782C-34D4-4E83-8197-CA6C9899C564}" type="slidenum">
              <a:rPr lang="id-ID" smtClean="0"/>
              <a:t>‹#›</a:t>
            </a:fld>
            <a:endParaRPr lang="id-ID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847125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9EE951-FD09-4441-8FE1-0A09E8C1985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/>
              <a:t>PENDIDIKAN SEBAGAI TEORI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E53692C-D834-4691-AA30-053F96F0E9B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d-ID" dirty="0"/>
              <a:t>Ilmu pendidikan dan pendidikan inklusif</a:t>
            </a:r>
          </a:p>
        </p:txBody>
      </p:sp>
    </p:spTree>
    <p:extLst>
      <p:ext uri="{BB962C8B-B14F-4D97-AF65-F5344CB8AC3E}">
        <p14:creationId xmlns:p14="http://schemas.microsoft.com/office/powerpoint/2010/main" val="35030850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194425-8758-42ED-869C-5E91F7DCCD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PERSYARATAN ILMU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824F53-AB22-460D-BB6D-987740CF18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/>
              <a:t>Bentuk: konsep-konsep yang manawarkan prediksi </a:t>
            </a:r>
            <a:r>
              <a:rPr lang="id-ID" dirty="0">
                <a:sym typeface="Wingdings" panose="05000000000000000000" pitchFamily="2" charset="2"/>
              </a:rPr>
              <a:t>pendidikan adalah konsep terpadu memprediksi masa depan anak</a:t>
            </a:r>
          </a:p>
          <a:p>
            <a:r>
              <a:rPr lang="id-ID" dirty="0">
                <a:sym typeface="Wingdings" panose="05000000000000000000" pitchFamily="2" charset="2"/>
              </a:rPr>
              <a:t>Isi: konsep yang berfungsi sebagai asumsi dan sebagai definisi pendidikan berisi asumsi-asumsi tentang berbagai hal kemudian dikembangkan menjadi definisi.</a:t>
            </a:r>
          </a:p>
          <a:p>
            <a:r>
              <a:rPr lang="id-ID" dirty="0">
                <a:sym typeface="Wingdings" panose="05000000000000000000" pitchFamily="2" charset="2"/>
              </a:rPr>
              <a:t>Asumsi-asumsi pendidikan_aktual, normatif, proses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6607835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CEEB3E-5B03-4766-9EDD-9B4101E6E9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ASUMSI AKTUAL PENDIDIKAN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9E7B6A-AAD7-4858-8A17-983DFEA6C9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/>
              <a:t>Entering behavior (kemampuan, kesiapan, gaya belajar)</a:t>
            </a:r>
          </a:p>
          <a:p>
            <a:r>
              <a:rPr lang="id-ID" dirty="0"/>
              <a:t>Kondisi aktual ( pendidik, alat bantu, suasana sosial)</a:t>
            </a:r>
          </a:p>
        </p:txBody>
      </p:sp>
    </p:spTree>
    <p:extLst>
      <p:ext uri="{BB962C8B-B14F-4D97-AF65-F5344CB8AC3E}">
        <p14:creationId xmlns:p14="http://schemas.microsoft.com/office/powerpoint/2010/main" val="25485925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95CD48-8AE7-4A72-AA4A-078C1A36C5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ASUMSI NORMATIF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03D918-3B57-489F-B166-9CA9801844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/>
              <a:t>Tujuan umum pendidikan</a:t>
            </a:r>
          </a:p>
          <a:p>
            <a:r>
              <a:rPr lang="id-ID" dirty="0"/>
              <a:t>Tujuan institusional</a:t>
            </a:r>
          </a:p>
          <a:p>
            <a:r>
              <a:rPr lang="id-ID" dirty="0"/>
              <a:t>Tujuan kurikuler</a:t>
            </a:r>
          </a:p>
          <a:p>
            <a:r>
              <a:rPr lang="id-ID" dirty="0"/>
              <a:t>Tujuan pembelajaran</a:t>
            </a:r>
          </a:p>
        </p:txBody>
      </p:sp>
    </p:spTree>
    <p:extLst>
      <p:ext uri="{BB962C8B-B14F-4D97-AF65-F5344CB8AC3E}">
        <p14:creationId xmlns:p14="http://schemas.microsoft.com/office/powerpoint/2010/main" val="10588608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9A68DE-D767-489E-A4F7-C21686466D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ASUMSI PROSES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36E527-91E3-4984-AA41-CF351CE654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/>
              <a:t>Pandangan nomotetis / sosiologis tentang pentingnya institusi pendidikan</a:t>
            </a:r>
          </a:p>
          <a:p>
            <a:r>
              <a:rPr lang="id-ID" dirty="0"/>
              <a:t>Panagan ideografis / psikologis tentang pentingnya anak</a:t>
            </a:r>
          </a:p>
          <a:p>
            <a:r>
              <a:rPr lang="id-ID" dirty="0"/>
              <a:t>Pandangan transaksional tentang pendtingnya harmoni dalam interaksi antara pandangan sosiologis dan psikologis.</a:t>
            </a:r>
          </a:p>
        </p:txBody>
      </p:sp>
    </p:spTree>
    <p:extLst>
      <p:ext uri="{BB962C8B-B14F-4D97-AF65-F5344CB8AC3E}">
        <p14:creationId xmlns:p14="http://schemas.microsoft.com/office/powerpoint/2010/main" val="32527059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DFB879-2447-41DF-8620-E327172490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JENIS TEORI PENDIDIKAN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87389DFE-2AE4-401B-969F-F4A5A4679AA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8482224"/>
              </p:ext>
            </p:extLst>
          </p:nvPr>
        </p:nvGraphicFramePr>
        <p:xfrm>
          <a:off x="838200" y="2169763"/>
          <a:ext cx="10515600" cy="333183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68471">
                  <a:extLst>
                    <a:ext uri="{9D8B030D-6E8A-4147-A177-3AD203B41FA5}">
                      <a16:colId xmlns:a16="http://schemas.microsoft.com/office/drawing/2014/main" val="3989795414"/>
                    </a:ext>
                  </a:extLst>
                </a:gridCol>
                <a:gridCol w="3642102">
                  <a:extLst>
                    <a:ext uri="{9D8B030D-6E8A-4147-A177-3AD203B41FA5}">
                      <a16:colId xmlns:a16="http://schemas.microsoft.com/office/drawing/2014/main" val="1644985759"/>
                    </a:ext>
                  </a:extLst>
                </a:gridCol>
                <a:gridCol w="4705027">
                  <a:extLst>
                    <a:ext uri="{9D8B030D-6E8A-4147-A177-3AD203B41FA5}">
                      <a16:colId xmlns:a16="http://schemas.microsoft.com/office/drawing/2014/main" val="615521881"/>
                    </a:ext>
                  </a:extLst>
                </a:gridCol>
              </a:tblGrid>
              <a:tr h="54274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1800">
                          <a:effectLst/>
                        </a:rPr>
                        <a:t> </a:t>
                      </a:r>
                      <a:endParaRPr lang="id-ID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1800">
                          <a:effectLst/>
                        </a:rPr>
                        <a:t>TEORI UMUM</a:t>
                      </a:r>
                      <a:endParaRPr lang="id-ID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>
                          <a:effectLst/>
                        </a:rPr>
                        <a:t>TEORI KHUSUS</a:t>
                      </a:r>
                      <a:endParaRPr lang="id-ID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78951997"/>
                  </a:ext>
                </a:extLst>
              </a:tr>
              <a:tr h="167848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1800">
                          <a:effectLst/>
                        </a:rPr>
                        <a:t>PRESKRIPTIF</a:t>
                      </a:r>
                      <a:endParaRPr lang="id-ID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1800">
                          <a:effectLst/>
                        </a:rPr>
                        <a:t>Filsafat pedidikan</a:t>
                      </a:r>
                      <a:endParaRPr lang="id-ID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1800">
                          <a:effectLst/>
                        </a:rPr>
                        <a:t>Manajemen pendidikan</a:t>
                      </a:r>
                      <a:r>
                        <a:rPr lang="id-ID" sz="1800" dirty="0">
                          <a:effectLst/>
                        </a:rPr>
                        <a:t>, pengembangan kurikulum, teknologi pendidikan, evaluasi pendidikan, model pembelajaran</a:t>
                      </a:r>
                      <a:endParaRPr lang="id-ID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77896145"/>
                  </a:ext>
                </a:extLst>
              </a:tr>
              <a:tr h="111061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1800">
                          <a:effectLst/>
                        </a:rPr>
                        <a:t>DESKRIPTIF</a:t>
                      </a:r>
                      <a:endParaRPr lang="id-ID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1800">
                          <a:effectLst/>
                        </a:rPr>
                        <a:t>Pendidikan komparatif, pendidikan internasional, sejarah pendidikan</a:t>
                      </a:r>
                      <a:endParaRPr lang="id-ID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>
                          <a:effectLst/>
                        </a:rPr>
                        <a:t>Pedagogik, pendidikan luar biasa, sosiologi opendidikan, psikologi pendidikan, adminstrasi pendidikan</a:t>
                      </a:r>
                      <a:endParaRPr lang="id-ID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378322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484139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07C373-0204-4291-9F3A-8239AAAE91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6688" y="2410901"/>
            <a:ext cx="10515600" cy="1325563"/>
          </a:xfrm>
        </p:spPr>
        <p:txBody>
          <a:bodyPr/>
          <a:lstStyle/>
          <a:p>
            <a:r>
              <a:rPr lang="id-ID" dirty="0"/>
              <a:t>TERIMAKASIH</a:t>
            </a:r>
          </a:p>
        </p:txBody>
      </p:sp>
    </p:spTree>
    <p:extLst>
      <p:ext uri="{BB962C8B-B14F-4D97-AF65-F5344CB8AC3E}">
        <p14:creationId xmlns:p14="http://schemas.microsoft.com/office/powerpoint/2010/main" val="1524257064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98</TotalTime>
  <Words>168</Words>
  <Application>Microsoft Office PowerPoint</Application>
  <PresentationFormat>Widescreen</PresentationFormat>
  <Paragraphs>29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Gill Sans MT</vt:lpstr>
      <vt:lpstr>Times New Roman</vt:lpstr>
      <vt:lpstr>Wingdings</vt:lpstr>
      <vt:lpstr>Gallery</vt:lpstr>
      <vt:lpstr>PENDIDIKAN SEBAGAI TEORI</vt:lpstr>
      <vt:lpstr>PERSYARATAN ILMU</vt:lpstr>
      <vt:lpstr>ASUMSI AKTUAL PENDIDIKAN</vt:lpstr>
      <vt:lpstr>ASUMSI NORMATIF</vt:lpstr>
      <vt:lpstr>ASUMSI PROSES</vt:lpstr>
      <vt:lpstr>JENIS TEORI PENDIDIKAN</vt:lpstr>
      <vt:lpstr>TERIMAKASIH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PENDIDIKAN SEBAGAI TEORI</dc:title>
  <dc:creator>TOSHIBA</dc:creator>
  <cp:lastModifiedBy>TOSHIBA</cp:lastModifiedBy>
  <cp:revision>5</cp:revision>
  <dcterms:created xsi:type="dcterms:W3CDTF">2022-10-01T09:36:05Z</dcterms:created>
  <dcterms:modified xsi:type="dcterms:W3CDTF">2022-10-03T13:35:57Z</dcterms:modified>
</cp:coreProperties>
</file>