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1" r:id="rId4"/>
    <p:sldId id="264" r:id="rId5"/>
    <p:sldId id="265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altLang="en-US" dirty="0"/>
              <a:t>KEY PARTNERS</a:t>
            </a:r>
            <a:endParaRPr lang="en-ID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KEY PARTNERSHIP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</a:t>
            </a:r>
            <a:r>
              <a:rPr lang="en-ID" dirty="0" err="1"/>
              <a:t>tentunya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berjalan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mengandalkan</a:t>
            </a:r>
            <a:r>
              <a:rPr lang="en-ID" dirty="0"/>
              <a:t> </a:t>
            </a:r>
            <a:r>
              <a:rPr lang="en-ID" dirty="0" err="1"/>
              <a:t>dirinya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. Daripada </a:t>
            </a:r>
            <a:r>
              <a:rPr lang="en-ID" dirty="0" err="1"/>
              <a:t>mengembangkan</a:t>
            </a:r>
            <a:r>
              <a:rPr lang="en-ID" dirty="0"/>
              <a:t> dan </a:t>
            </a:r>
            <a:r>
              <a:rPr lang="en-ID" dirty="0" err="1"/>
              <a:t>menjalankan</a:t>
            </a:r>
            <a:r>
              <a:rPr lang="en-ID" dirty="0"/>
              <a:t> </a:t>
            </a:r>
            <a:r>
              <a:rPr lang="en-ID" dirty="0" err="1"/>
              <a:t>semuanya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,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baiknya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bekerjasama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yang </a:t>
            </a:r>
            <a:r>
              <a:rPr lang="en-ID" dirty="0" err="1"/>
              <a:t>telah</a:t>
            </a:r>
            <a:r>
              <a:rPr lang="en-ID" dirty="0"/>
              <a:t> expert di </a:t>
            </a:r>
            <a:r>
              <a:rPr lang="en-ID" dirty="0" err="1"/>
              <a:t>bidangnya</a:t>
            </a:r>
            <a:r>
              <a:rPr lang="en-ID" dirty="0"/>
              <a:t> </a:t>
            </a:r>
            <a:r>
              <a:rPr lang="en-ID" dirty="0" err="1"/>
              <a:t>masing</a:t>
            </a:r>
            <a:r>
              <a:rPr lang="en-ID" dirty="0"/>
              <a:t>–</a:t>
            </a:r>
            <a:r>
              <a:rPr lang="en-ID" dirty="0" err="1"/>
              <a:t>masing</a:t>
            </a:r>
            <a:r>
              <a:rPr lang="en-ID" dirty="0"/>
              <a:t>.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dan </a:t>
            </a:r>
            <a:r>
              <a:rPr lang="en-ID" dirty="0" err="1"/>
              <a:t>kemitraan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kunci</a:t>
            </a:r>
            <a:r>
              <a:rPr lang="en-ID" dirty="0"/>
              <a:t> </a:t>
            </a:r>
            <a:r>
              <a:rPr lang="en-ID" dirty="0" err="1"/>
              <a:t>berjalannya</a:t>
            </a:r>
            <a:r>
              <a:rPr lang="en-ID" dirty="0"/>
              <a:t> </a:t>
            </a:r>
            <a:r>
              <a:rPr lang="en-ID" dirty="0" err="1"/>
              <a:t>operasi</a:t>
            </a:r>
            <a:r>
              <a:rPr lang="en-ID" dirty="0"/>
              <a:t> </a:t>
            </a:r>
            <a:r>
              <a:rPr lang="en-ID" dirty="0" err="1"/>
              <a:t>bisnis</a:t>
            </a:r>
            <a:r>
              <a:rPr lang="en-ID" dirty="0"/>
              <a:t> di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.</a:t>
            </a:r>
            <a:endParaRPr lang="en-ID" dirty="0"/>
          </a:p>
          <a:p>
            <a:pPr algn="just"/>
            <a:endParaRPr lang="en-ID" dirty="0"/>
          </a:p>
          <a:p>
            <a:pPr algn="just"/>
            <a:endParaRPr lang="en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D" altLang="en-US"/>
              <a:t>KEY PARTNERS</a:t>
            </a:r>
            <a:endParaRPr lang="en-ID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marL="0" indent="0">
              <a:buNone/>
            </a:pPr>
            <a:r>
              <a:rPr lang="en-ID" altLang="en-US"/>
              <a:t>Key Partners merupakan pihak-pihak yang bisa Anda ajak bekerjasama dengan tujuan:</a:t>
            </a:r>
            <a:endParaRPr lang="en-ID" altLang="en-US"/>
          </a:p>
          <a:p>
            <a:r>
              <a:rPr lang="en-ID" altLang="en-US"/>
              <a:t>Optimaization and Economy: motivasi berpartner untuk mengoptimalkan alokasi sumberdaya dan aktivitas mengingat sebuah perusahaan tidak perlu memiliki semua sumberdaya dan melakukan kegiatannya sendirian.</a:t>
            </a:r>
            <a:endParaRPr lang="en-ID" altLang="en-US"/>
          </a:p>
          <a:p>
            <a:r>
              <a:rPr lang="en-ID" altLang="en-US"/>
              <a:t>Reduction of Risk and Uncertainty: mengurangi resiko dan ketidakpastian dalam lingkungan persaingan.</a:t>
            </a:r>
            <a:endParaRPr lang="en-ID" altLang="en-US"/>
          </a:p>
          <a:p>
            <a:r>
              <a:rPr lang="en-ID" altLang="en-US"/>
              <a:t>Acquisition of particular resources and activities: mengakuisisi perusahaan lain untuk meningkatkan kemampuan kinerja perusahaan.</a:t>
            </a:r>
            <a:endParaRPr lang="en-ID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ID" altLang="en-US"/>
              <a:t>Kategori di dalam Key Partners:</a:t>
            </a:r>
            <a:endParaRPr lang="en-ID" altLang="en-US"/>
          </a:p>
          <a:p>
            <a:r>
              <a:rPr lang="en-ID" altLang="en-US"/>
              <a:t>Strategic Alliance between non-competitors: kerjasama dengan perusahaan yang tidak sejenis</a:t>
            </a:r>
            <a:endParaRPr lang="en-ID" altLang="en-US"/>
          </a:p>
          <a:p>
            <a:r>
              <a:rPr lang="en-ID" altLang="en-US"/>
              <a:t>Coopetition: kerjasama dengan perusahaan kompetitor.</a:t>
            </a:r>
            <a:endParaRPr lang="en-ID" altLang="en-US"/>
          </a:p>
          <a:p>
            <a:r>
              <a:rPr lang="en-ID" altLang="en-US"/>
              <a:t>Joint ventures to develop new business: kerjasama untuk membentuk usaha baru.</a:t>
            </a:r>
            <a:endParaRPr lang="en-ID" altLang="en-US"/>
          </a:p>
          <a:p>
            <a:r>
              <a:rPr lang="en-ID" altLang="en-US"/>
              <a:t>Buyer supplier relationship: hubungan hanya sebagai pembeli dan penjual, biasanya terjadi pada motif optimization and economy of scale.</a:t>
            </a:r>
            <a:endParaRPr lang="en-ID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Pihak-pihak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mitra</a:t>
            </a:r>
            <a:r>
              <a:rPr lang="en-ID" dirty="0"/>
              <a:t> </a:t>
            </a:r>
            <a:r>
              <a:rPr lang="en-ID" dirty="0" err="1"/>
              <a:t>bisnis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D" dirty="0" err="1"/>
              <a:t>Pemerintah</a:t>
            </a:r>
            <a:r>
              <a:rPr lang="en-ID" dirty="0"/>
              <a:t> </a:t>
            </a:r>
            <a:endParaRPr lang="en-ID" dirty="0"/>
          </a:p>
          <a:p>
            <a:pPr marL="514350" indent="-514350">
              <a:buFont typeface="+mj-lt"/>
              <a:buAutoNum type="alphaLcPeriod"/>
            </a:pPr>
            <a:r>
              <a:rPr lang="en-ID" dirty="0" err="1"/>
              <a:t>Kemenkumham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pengurusan</a:t>
            </a:r>
            <a:r>
              <a:rPr lang="en-ID" dirty="0"/>
              <a:t> HKI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merk</a:t>
            </a:r>
            <a:r>
              <a:rPr lang="en-ID" dirty="0"/>
              <a:t> </a:t>
            </a:r>
            <a:r>
              <a:rPr lang="en-ID" dirty="0" err="1"/>
              <a:t>dagang</a:t>
            </a:r>
            <a:r>
              <a:rPr lang="en-ID" dirty="0"/>
              <a:t>, </a:t>
            </a:r>
            <a:r>
              <a:rPr lang="en-ID" dirty="0" err="1"/>
              <a:t>merk</a:t>
            </a:r>
            <a:r>
              <a:rPr lang="en-ID" dirty="0"/>
              <a:t> </a:t>
            </a:r>
            <a:r>
              <a:rPr lang="en-ID" dirty="0" err="1"/>
              <a:t>jasa</a:t>
            </a:r>
            <a:r>
              <a:rPr lang="en-ID" dirty="0"/>
              <a:t>, paten, </a:t>
            </a:r>
            <a:r>
              <a:rPr lang="en-ID" dirty="0" err="1"/>
              <a:t>indikasi</a:t>
            </a:r>
            <a:r>
              <a:rPr lang="en-ID" dirty="0"/>
              <a:t> </a:t>
            </a:r>
            <a:r>
              <a:rPr lang="en-ID" dirty="0" err="1"/>
              <a:t>geografis</a:t>
            </a:r>
            <a:r>
              <a:rPr lang="en-ID" dirty="0"/>
              <a:t>, </a:t>
            </a:r>
            <a:r>
              <a:rPr lang="en-ID" dirty="0" err="1"/>
              <a:t>desain</a:t>
            </a:r>
            <a:r>
              <a:rPr lang="en-ID" dirty="0"/>
              <a:t> </a:t>
            </a:r>
            <a:r>
              <a:rPr lang="en-ID" dirty="0" err="1"/>
              <a:t>industri</a:t>
            </a:r>
            <a:r>
              <a:rPr lang="en-ID" dirty="0"/>
              <a:t> </a:t>
            </a:r>
            <a:r>
              <a:rPr lang="en-ID" dirty="0" err="1"/>
              <a:t>dll</a:t>
            </a:r>
            <a:r>
              <a:rPr lang="en-ID" dirty="0"/>
              <a:t>.</a:t>
            </a:r>
            <a:endParaRPr lang="en-ID" dirty="0"/>
          </a:p>
          <a:p>
            <a:pPr marL="514350" indent="-514350">
              <a:buFont typeface="+mj-lt"/>
              <a:buAutoNum type="alphaLcPeriod"/>
            </a:pPr>
            <a:r>
              <a:rPr lang="en-ID" dirty="0"/>
              <a:t>BPOM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izin</a:t>
            </a:r>
            <a:r>
              <a:rPr lang="en-ID" dirty="0"/>
              <a:t> </a:t>
            </a:r>
            <a:r>
              <a:rPr lang="en-ID" dirty="0" err="1"/>
              <a:t>edar</a:t>
            </a:r>
            <a:endParaRPr lang="en-ID" dirty="0"/>
          </a:p>
          <a:p>
            <a:pPr marL="514350" indent="-514350">
              <a:buFont typeface="+mj-lt"/>
              <a:buAutoNum type="alphaLcPeriod"/>
            </a:pPr>
            <a:r>
              <a:rPr lang="en-ID" dirty="0" err="1"/>
              <a:t>Dinas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kelayakan</a:t>
            </a:r>
            <a:r>
              <a:rPr lang="en-ID" dirty="0"/>
              <a:t> </a:t>
            </a:r>
            <a:r>
              <a:rPr lang="en-ID" dirty="0" err="1"/>
              <a:t>produk</a:t>
            </a:r>
            <a:endParaRPr lang="en-ID" dirty="0"/>
          </a:p>
          <a:p>
            <a:pPr marL="514350" indent="-514350">
              <a:buFont typeface="+mj-lt"/>
              <a:buAutoNum type="alphaLcPeriod"/>
            </a:pPr>
            <a:r>
              <a:rPr lang="en-ID" dirty="0"/>
              <a:t>LPPOM MUI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sertifikasi</a:t>
            </a:r>
            <a:r>
              <a:rPr lang="en-ID" dirty="0"/>
              <a:t> halal</a:t>
            </a:r>
            <a:endParaRPr lang="en-ID" dirty="0"/>
          </a:p>
          <a:p>
            <a:pPr marL="514350" indent="-514350">
              <a:buFont typeface="+mj-lt"/>
              <a:buAutoNum type="alphaLcPeriod"/>
            </a:pPr>
            <a:r>
              <a:rPr lang="en-ID" dirty="0" err="1"/>
              <a:t>Dinas</a:t>
            </a:r>
            <a:r>
              <a:rPr lang="en-ID" dirty="0"/>
              <a:t> </a:t>
            </a:r>
            <a:r>
              <a:rPr lang="en-ID" dirty="0" err="1"/>
              <a:t>Perhubungan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retribusi</a:t>
            </a:r>
            <a:endParaRPr lang="en-ID" dirty="0"/>
          </a:p>
          <a:p>
            <a:pPr marL="514350" indent="-514350">
              <a:buFont typeface="+mj-lt"/>
              <a:buAutoNum type="alphaLcPeriod"/>
            </a:pPr>
            <a:r>
              <a:rPr lang="en-ID" dirty="0"/>
              <a:t>KPP </a:t>
            </a:r>
            <a:r>
              <a:rPr lang="en-ID" dirty="0" err="1"/>
              <a:t>Pratama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pajak</a:t>
            </a:r>
            <a:r>
              <a:rPr lang="en-ID" dirty="0"/>
              <a:t> Badan Usaha</a:t>
            </a:r>
            <a:endParaRPr lang="en-ID" dirty="0"/>
          </a:p>
          <a:p>
            <a:pPr marL="514350" indent="-514350">
              <a:buFont typeface="+mj-lt"/>
              <a:buAutoNum type="alphaLcPeriod"/>
            </a:pPr>
            <a:r>
              <a:rPr lang="en-ID" dirty="0" err="1"/>
              <a:t>dll</a:t>
            </a:r>
            <a:endParaRPr lang="en-ID" dirty="0"/>
          </a:p>
          <a:p>
            <a:r>
              <a:rPr lang="en-ID" dirty="0"/>
              <a:t>Supplier</a:t>
            </a:r>
            <a:endParaRPr lang="en-ID" dirty="0"/>
          </a:p>
          <a:p>
            <a:pPr marL="514350" indent="-514350">
              <a:buFont typeface="+mj-lt"/>
              <a:buAutoNum type="alphaLcPeriod"/>
            </a:pPr>
            <a:r>
              <a:rPr lang="en-ID" dirty="0" err="1"/>
              <a:t>Bahan</a:t>
            </a:r>
            <a:r>
              <a:rPr lang="en-ID" dirty="0"/>
              <a:t> Baku</a:t>
            </a:r>
            <a:endParaRPr lang="en-ID" dirty="0"/>
          </a:p>
          <a:p>
            <a:pPr marL="514350" indent="-514350">
              <a:buFont typeface="+mj-lt"/>
              <a:buAutoNum type="alphaLcPeriod"/>
            </a:pP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Pendamping</a:t>
            </a:r>
            <a:endParaRPr lang="en-ID" dirty="0"/>
          </a:p>
          <a:p>
            <a:pPr marL="514350" indent="-514350">
              <a:buFont typeface="+mj-lt"/>
              <a:buAutoNum type="alphaLcPeriod"/>
            </a:pPr>
            <a:r>
              <a:rPr lang="en-ID" dirty="0" err="1"/>
              <a:t>Peralatan</a:t>
            </a:r>
            <a:endParaRPr lang="en-ID" dirty="0"/>
          </a:p>
          <a:p>
            <a:pPr marL="514350" indent="-514350">
              <a:buFont typeface="+mj-lt"/>
              <a:buAutoNum type="alphaLcPeriod"/>
            </a:pPr>
            <a:r>
              <a:rPr lang="en-ID" dirty="0" err="1"/>
              <a:t>Perlengkapan</a:t>
            </a: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D" dirty="0"/>
              <a:t>Distribution partner</a:t>
            </a:r>
            <a:endParaRPr lang="en-ID" dirty="0"/>
          </a:p>
          <a:p>
            <a:pPr marL="514350" indent="-514350">
              <a:buFont typeface="+mj-lt"/>
              <a:buAutoNum type="alphaLcPeriod"/>
            </a:pPr>
            <a:r>
              <a:rPr lang="en-ID" dirty="0"/>
              <a:t>Perusahaan </a:t>
            </a:r>
            <a:r>
              <a:rPr lang="en-ID" dirty="0" err="1"/>
              <a:t>pengiriman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/</a:t>
            </a:r>
            <a:r>
              <a:rPr lang="en-ID" dirty="0" err="1"/>
              <a:t>ekspedisi</a:t>
            </a:r>
            <a:endParaRPr lang="en-ID" dirty="0"/>
          </a:p>
          <a:p>
            <a:pPr marL="514350" indent="-514350">
              <a:buFont typeface="+mj-lt"/>
              <a:buAutoNum type="alphaLcPeriod"/>
            </a:pPr>
            <a:r>
              <a:rPr lang="en-ID" dirty="0"/>
              <a:t>PT </a:t>
            </a:r>
            <a:r>
              <a:rPr lang="en-ID" dirty="0" err="1"/>
              <a:t>Pos</a:t>
            </a:r>
            <a:r>
              <a:rPr lang="en-ID" dirty="0"/>
              <a:t> Indonesia</a:t>
            </a:r>
            <a:endParaRPr lang="en-ID" dirty="0"/>
          </a:p>
          <a:p>
            <a:pPr marL="514350" indent="-514350">
              <a:buFont typeface="+mj-lt"/>
              <a:buAutoNum type="alphaLcPeriod"/>
            </a:pPr>
            <a:r>
              <a:rPr lang="en-ID" dirty="0"/>
              <a:t>Marketplace</a:t>
            </a:r>
            <a:endParaRPr lang="en-ID" dirty="0"/>
          </a:p>
          <a:p>
            <a:r>
              <a:rPr lang="en-ID" dirty="0"/>
              <a:t>Investor</a:t>
            </a:r>
            <a:endParaRPr lang="en-ID" dirty="0"/>
          </a:p>
          <a:p>
            <a:r>
              <a:rPr lang="en-ID" dirty="0"/>
              <a:t>Advertising Agency</a:t>
            </a:r>
            <a:endParaRPr lang="en-ID" dirty="0"/>
          </a:p>
          <a:p>
            <a:pPr marL="514350" indent="-514350">
              <a:buFont typeface="+mj-lt"/>
              <a:buAutoNum type="alphaLcPeriod"/>
            </a:pPr>
            <a:r>
              <a:rPr lang="en-ID" dirty="0" err="1"/>
              <a:t>Percetakan</a:t>
            </a:r>
            <a:r>
              <a:rPr lang="en-ID" dirty="0"/>
              <a:t> dan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kemasan</a:t>
            </a:r>
            <a:endParaRPr lang="en-ID" dirty="0"/>
          </a:p>
          <a:p>
            <a:pPr marL="514350" indent="-514350">
              <a:buFont typeface="+mj-lt"/>
              <a:buAutoNum type="alphaLcPeriod"/>
            </a:pPr>
            <a:r>
              <a:rPr lang="en-ID" dirty="0"/>
              <a:t>Instagram ads, FB ads, dan akun2 paid promote </a:t>
            </a:r>
            <a:r>
              <a:rPr lang="en-ID" dirty="0" err="1"/>
              <a:t>lainnya</a:t>
            </a:r>
            <a:endParaRPr lang="en-ID" dirty="0"/>
          </a:p>
          <a:p>
            <a:r>
              <a:rPr lang="en-ID" dirty="0"/>
              <a:t>Lembaga </a:t>
            </a:r>
            <a:r>
              <a:rPr lang="en-ID" dirty="0" err="1"/>
              <a:t>Keuangan</a:t>
            </a:r>
            <a:endParaRPr lang="en-ID" dirty="0"/>
          </a:p>
          <a:p>
            <a:pPr marL="514350" indent="-514350">
              <a:buFont typeface="+mj-lt"/>
              <a:buAutoNum type="alphaLcPeriod"/>
            </a:pPr>
            <a:r>
              <a:rPr lang="en-ID" dirty="0"/>
              <a:t>Bank</a:t>
            </a:r>
            <a:endParaRPr lang="en-ID" dirty="0"/>
          </a:p>
          <a:p>
            <a:pPr marL="514350" indent="-514350">
              <a:buFont typeface="+mj-lt"/>
              <a:buAutoNum type="alphaLcPeriod"/>
            </a:pPr>
            <a:r>
              <a:rPr lang="en-ID" dirty="0" err="1"/>
              <a:t>Koperasi</a:t>
            </a:r>
            <a:endParaRPr lang="en-ID" dirty="0"/>
          </a:p>
          <a:p>
            <a:pPr marL="514350" indent="-514350">
              <a:buFont typeface="+mj-lt"/>
              <a:buAutoNum type="alphaLcPeriod"/>
            </a:pPr>
            <a:r>
              <a:rPr lang="en-ID" dirty="0" err="1"/>
              <a:t>dll</a:t>
            </a:r>
            <a:endParaRPr lang="en-ID" dirty="0"/>
          </a:p>
          <a:p>
            <a:endParaRPr lang="en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1874</Words>
  <Application>WPS Presentation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PowerPoint 演示文稿</vt:lpstr>
      <vt:lpstr>KEY PARTNERSHIP</vt:lpstr>
      <vt:lpstr>PowerPoint 演示文稿</vt:lpstr>
      <vt:lpstr>PowerPoint 演示文稿</vt:lpstr>
      <vt:lpstr>Pihak-pihak yang dapat menjadi mitra bisnis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PARTNERS</dc:title>
  <dc:creator/>
  <cp:lastModifiedBy>irsyad</cp:lastModifiedBy>
  <cp:revision>3</cp:revision>
  <dcterms:created xsi:type="dcterms:W3CDTF">2020-11-18T15:17:42Z</dcterms:created>
  <dcterms:modified xsi:type="dcterms:W3CDTF">2020-11-18T15:20:33Z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1033-11.2.0.9739</vt:lpwstr>
  </property>
</Properties>
</file>