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82" r:id="rId3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>
        <p:scale>
          <a:sx n="93" d="100"/>
          <a:sy n="93" d="100"/>
        </p:scale>
        <p:origin x="52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AA13D-EDE1-473B-AEE7-9018AA255A30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F0EAAC-A544-4E95-90AE-8F0D2DAB3009}">
      <dgm:prSet phldrT="[Text]"/>
      <dgm:spPr/>
      <dgm:t>
        <a:bodyPr/>
        <a:lstStyle/>
        <a:p>
          <a:r>
            <a:rPr lang="en-US" dirty="0"/>
            <a:t>Up Stream</a:t>
          </a:r>
        </a:p>
      </dgm:t>
    </dgm:pt>
    <dgm:pt modelId="{7395E211-32C5-4A42-A0E1-0E634DA0136D}" type="parTrans" cxnId="{BC3FEFF3-C40D-49A2-A8F2-10E83339FD28}">
      <dgm:prSet/>
      <dgm:spPr/>
      <dgm:t>
        <a:bodyPr/>
        <a:lstStyle/>
        <a:p>
          <a:endParaRPr lang="en-US"/>
        </a:p>
      </dgm:t>
    </dgm:pt>
    <dgm:pt modelId="{A231C2D2-2E0F-418D-84AF-F6024BE82B67}" type="sibTrans" cxnId="{BC3FEFF3-C40D-49A2-A8F2-10E83339FD28}">
      <dgm:prSet/>
      <dgm:spPr/>
      <dgm:t>
        <a:bodyPr/>
        <a:lstStyle/>
        <a:p>
          <a:endParaRPr lang="en-US"/>
        </a:p>
      </dgm:t>
    </dgm:pt>
    <dgm:pt modelId="{4D197ED7-7E5D-40BB-AE3C-1B38F5C0892D}">
      <dgm:prSet phldrT="[Text]"/>
      <dgm:spPr/>
      <dgm:t>
        <a:bodyPr/>
        <a:lstStyle/>
        <a:p>
          <a:r>
            <a:rPr lang="en-US" dirty="0"/>
            <a:t>Seed</a:t>
          </a:r>
        </a:p>
      </dgm:t>
    </dgm:pt>
    <dgm:pt modelId="{9BE0ED77-C37F-4834-9F0A-706632FE2EA0}" type="parTrans" cxnId="{2D2E660F-523D-4A5F-9831-FEC9CE68221E}">
      <dgm:prSet/>
      <dgm:spPr/>
      <dgm:t>
        <a:bodyPr/>
        <a:lstStyle/>
        <a:p>
          <a:endParaRPr lang="en-US"/>
        </a:p>
      </dgm:t>
    </dgm:pt>
    <dgm:pt modelId="{4092E141-239B-40DD-BC8A-DEC91236873F}" type="sibTrans" cxnId="{2D2E660F-523D-4A5F-9831-FEC9CE68221E}">
      <dgm:prSet/>
      <dgm:spPr/>
      <dgm:t>
        <a:bodyPr/>
        <a:lstStyle/>
        <a:p>
          <a:endParaRPr lang="en-US"/>
        </a:p>
      </dgm:t>
    </dgm:pt>
    <dgm:pt modelId="{BFA8155D-C787-409E-BD43-1F47BEF1C568}">
      <dgm:prSet phldrT="[Text]"/>
      <dgm:spPr/>
      <dgm:t>
        <a:bodyPr/>
        <a:lstStyle/>
        <a:p>
          <a:r>
            <a:rPr lang="en-US" dirty="0"/>
            <a:t>Fertilizer</a:t>
          </a:r>
        </a:p>
      </dgm:t>
    </dgm:pt>
    <dgm:pt modelId="{7C22C5CC-BFD2-4BAC-A273-EF1A02C60825}" type="parTrans" cxnId="{7B8DA71C-12D6-4F76-9658-489BFE507BFB}">
      <dgm:prSet/>
      <dgm:spPr/>
      <dgm:t>
        <a:bodyPr/>
        <a:lstStyle/>
        <a:p>
          <a:endParaRPr lang="en-US"/>
        </a:p>
      </dgm:t>
    </dgm:pt>
    <dgm:pt modelId="{835E8042-C027-481B-AD25-17A2C49A4064}" type="sibTrans" cxnId="{7B8DA71C-12D6-4F76-9658-489BFE507BFB}">
      <dgm:prSet/>
      <dgm:spPr/>
      <dgm:t>
        <a:bodyPr/>
        <a:lstStyle/>
        <a:p>
          <a:endParaRPr lang="en-US"/>
        </a:p>
      </dgm:t>
    </dgm:pt>
    <dgm:pt modelId="{50070043-DD0F-4C74-9B37-B3D127EB16C9}">
      <dgm:prSet phldrT="[Text]"/>
      <dgm:spPr/>
      <dgm:t>
        <a:bodyPr/>
        <a:lstStyle/>
        <a:p>
          <a:r>
            <a:rPr lang="en-US" dirty="0"/>
            <a:t>On Farm</a:t>
          </a:r>
        </a:p>
      </dgm:t>
    </dgm:pt>
    <dgm:pt modelId="{D005708C-4F3C-4FEB-AD42-FB08D5F4469F}" type="parTrans" cxnId="{02FDE920-4FAC-4730-980F-E71D587871CD}">
      <dgm:prSet/>
      <dgm:spPr/>
      <dgm:t>
        <a:bodyPr/>
        <a:lstStyle/>
        <a:p>
          <a:endParaRPr lang="en-US"/>
        </a:p>
      </dgm:t>
    </dgm:pt>
    <dgm:pt modelId="{A6F816D4-5F8C-4420-858B-9327C8982ABF}" type="sibTrans" cxnId="{02FDE920-4FAC-4730-980F-E71D587871CD}">
      <dgm:prSet/>
      <dgm:spPr/>
      <dgm:t>
        <a:bodyPr/>
        <a:lstStyle/>
        <a:p>
          <a:endParaRPr lang="en-US"/>
        </a:p>
      </dgm:t>
    </dgm:pt>
    <dgm:pt modelId="{489E57DE-4387-4239-B624-14D0514412DD}">
      <dgm:prSet phldrT="[Text]"/>
      <dgm:spPr/>
      <dgm:t>
        <a:bodyPr/>
        <a:lstStyle/>
        <a:p>
          <a:r>
            <a:rPr lang="en-US" dirty="0"/>
            <a:t>Planting</a:t>
          </a:r>
        </a:p>
      </dgm:t>
    </dgm:pt>
    <dgm:pt modelId="{673541EC-3CBC-4496-9F98-2D745A635A86}" type="parTrans" cxnId="{9AB277D8-EE9E-4EF9-AB30-A1BF486E68A2}">
      <dgm:prSet/>
      <dgm:spPr/>
      <dgm:t>
        <a:bodyPr/>
        <a:lstStyle/>
        <a:p>
          <a:endParaRPr lang="en-US"/>
        </a:p>
      </dgm:t>
    </dgm:pt>
    <dgm:pt modelId="{9E839105-68C9-457F-B769-4D2645EEB59C}" type="sibTrans" cxnId="{9AB277D8-EE9E-4EF9-AB30-A1BF486E68A2}">
      <dgm:prSet/>
      <dgm:spPr/>
      <dgm:t>
        <a:bodyPr/>
        <a:lstStyle/>
        <a:p>
          <a:endParaRPr lang="en-US"/>
        </a:p>
      </dgm:t>
    </dgm:pt>
    <dgm:pt modelId="{4172FE51-E8E4-4E05-A861-89273F72D354}">
      <dgm:prSet phldrT="[Text]"/>
      <dgm:spPr/>
      <dgm:t>
        <a:bodyPr/>
        <a:lstStyle/>
        <a:p>
          <a:r>
            <a:rPr lang="en-US" dirty="0"/>
            <a:t>Nurturing</a:t>
          </a:r>
        </a:p>
      </dgm:t>
    </dgm:pt>
    <dgm:pt modelId="{D6938FAC-787D-4B7B-BFAC-E48191FA550C}" type="parTrans" cxnId="{D59A2282-CF89-465A-B8A3-D3916922139F}">
      <dgm:prSet/>
      <dgm:spPr/>
      <dgm:t>
        <a:bodyPr/>
        <a:lstStyle/>
        <a:p>
          <a:endParaRPr lang="en-US"/>
        </a:p>
      </dgm:t>
    </dgm:pt>
    <dgm:pt modelId="{36C129CF-4726-40C3-A633-0A800285C41F}" type="sibTrans" cxnId="{D59A2282-CF89-465A-B8A3-D3916922139F}">
      <dgm:prSet/>
      <dgm:spPr/>
      <dgm:t>
        <a:bodyPr/>
        <a:lstStyle/>
        <a:p>
          <a:endParaRPr lang="en-US"/>
        </a:p>
      </dgm:t>
    </dgm:pt>
    <dgm:pt modelId="{219815CE-A2F4-4147-9527-D94C2AFB6CE5}">
      <dgm:prSet phldrT="[Text]"/>
      <dgm:spPr/>
      <dgm:t>
        <a:bodyPr/>
        <a:lstStyle/>
        <a:p>
          <a:r>
            <a:rPr lang="en-US" dirty="0"/>
            <a:t>Down </a:t>
          </a:r>
          <a:r>
            <a:rPr lang="en-US" dirty="0" err="1"/>
            <a:t>Strea</a:t>
          </a:r>
          <a:r>
            <a:rPr lang="id-ID" dirty="0"/>
            <a:t>m</a:t>
          </a:r>
          <a:endParaRPr lang="en-US" dirty="0"/>
        </a:p>
      </dgm:t>
    </dgm:pt>
    <dgm:pt modelId="{8A8FC54E-FD20-4B68-8319-A49B59BA38D5}" type="parTrans" cxnId="{3E58F484-307E-4CBA-9779-F12AA2494ED3}">
      <dgm:prSet/>
      <dgm:spPr/>
      <dgm:t>
        <a:bodyPr/>
        <a:lstStyle/>
        <a:p>
          <a:endParaRPr lang="en-US"/>
        </a:p>
      </dgm:t>
    </dgm:pt>
    <dgm:pt modelId="{09B48372-D58C-4536-94E1-2E2D93985E4E}" type="sibTrans" cxnId="{3E58F484-307E-4CBA-9779-F12AA2494ED3}">
      <dgm:prSet/>
      <dgm:spPr/>
      <dgm:t>
        <a:bodyPr/>
        <a:lstStyle/>
        <a:p>
          <a:endParaRPr lang="en-US"/>
        </a:p>
      </dgm:t>
    </dgm:pt>
    <dgm:pt modelId="{CEC7A84A-C31E-4820-9009-30D4248C5ADA}">
      <dgm:prSet phldrT="[Text]"/>
      <dgm:spPr/>
      <dgm:t>
        <a:bodyPr/>
        <a:lstStyle/>
        <a:p>
          <a:r>
            <a:rPr lang="en-US" dirty="0"/>
            <a:t>Distribution</a:t>
          </a:r>
        </a:p>
      </dgm:t>
    </dgm:pt>
    <dgm:pt modelId="{FE055F9E-73EF-4C8C-A72E-CD291655ACDD}" type="parTrans" cxnId="{DCC642D8-B229-4844-90D2-FBBBF3F0A94B}">
      <dgm:prSet/>
      <dgm:spPr/>
      <dgm:t>
        <a:bodyPr/>
        <a:lstStyle/>
        <a:p>
          <a:endParaRPr lang="en-US"/>
        </a:p>
      </dgm:t>
    </dgm:pt>
    <dgm:pt modelId="{23199202-AEEC-4FAF-B699-5C8FADDE57F0}" type="sibTrans" cxnId="{DCC642D8-B229-4844-90D2-FBBBF3F0A94B}">
      <dgm:prSet/>
      <dgm:spPr/>
      <dgm:t>
        <a:bodyPr/>
        <a:lstStyle/>
        <a:p>
          <a:endParaRPr lang="en-US"/>
        </a:p>
      </dgm:t>
    </dgm:pt>
    <dgm:pt modelId="{925791E0-438B-4A0E-A3BA-AD8CEAA92843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8A3CB063-1B01-4EDD-A4AA-251DE8C3741B}" type="parTrans" cxnId="{FCABB7E5-B228-41AB-A17C-E6162ACD2C23}">
      <dgm:prSet/>
      <dgm:spPr/>
      <dgm:t>
        <a:bodyPr/>
        <a:lstStyle/>
        <a:p>
          <a:endParaRPr lang="en-US"/>
        </a:p>
      </dgm:t>
    </dgm:pt>
    <dgm:pt modelId="{9AA4FEB9-21D9-4875-9C86-36DFAE1AA4FA}" type="sibTrans" cxnId="{FCABB7E5-B228-41AB-A17C-E6162ACD2C23}">
      <dgm:prSet/>
      <dgm:spPr/>
      <dgm:t>
        <a:bodyPr/>
        <a:lstStyle/>
        <a:p>
          <a:endParaRPr lang="en-US"/>
        </a:p>
      </dgm:t>
    </dgm:pt>
    <dgm:pt modelId="{799A1F05-8097-42AD-983C-2582583E1DA0}">
      <dgm:prSet phldrT="[Text]"/>
      <dgm:spPr/>
      <dgm:t>
        <a:bodyPr/>
        <a:lstStyle/>
        <a:p>
          <a:r>
            <a:rPr lang="en-US" dirty="0"/>
            <a:t>Pesticide</a:t>
          </a:r>
        </a:p>
      </dgm:t>
    </dgm:pt>
    <dgm:pt modelId="{CC86B52E-2AEE-4AD0-AD7A-ECDE8AEAA435}" type="parTrans" cxnId="{D08D6940-D073-4150-9582-FC1E3C7CDD71}">
      <dgm:prSet/>
      <dgm:spPr/>
      <dgm:t>
        <a:bodyPr/>
        <a:lstStyle/>
        <a:p>
          <a:endParaRPr lang="en-US"/>
        </a:p>
      </dgm:t>
    </dgm:pt>
    <dgm:pt modelId="{FAA8F6A0-4998-4172-AE4B-08A2D13B89DE}" type="sibTrans" cxnId="{D08D6940-D073-4150-9582-FC1E3C7CDD71}">
      <dgm:prSet/>
      <dgm:spPr/>
      <dgm:t>
        <a:bodyPr/>
        <a:lstStyle/>
        <a:p>
          <a:endParaRPr lang="en-US"/>
        </a:p>
      </dgm:t>
    </dgm:pt>
    <dgm:pt modelId="{6CA06B0C-28B9-44E8-8232-FAB5DF4D8B92}">
      <dgm:prSet phldrT="[Text]"/>
      <dgm:spPr/>
      <dgm:t>
        <a:bodyPr/>
        <a:lstStyle/>
        <a:p>
          <a:r>
            <a:rPr lang="en-US" dirty="0"/>
            <a:t>Harvesting</a:t>
          </a:r>
        </a:p>
      </dgm:t>
    </dgm:pt>
    <dgm:pt modelId="{E237DC4D-0677-4778-B313-92A528ACA44D}" type="parTrans" cxnId="{89AED794-CCC7-481D-93E8-DEB38EE8AE1D}">
      <dgm:prSet/>
      <dgm:spPr/>
      <dgm:t>
        <a:bodyPr/>
        <a:lstStyle/>
        <a:p>
          <a:endParaRPr lang="en-US"/>
        </a:p>
      </dgm:t>
    </dgm:pt>
    <dgm:pt modelId="{B569EDA2-D1E7-42B2-82A9-E85EE9057D72}" type="sibTrans" cxnId="{89AED794-CCC7-481D-93E8-DEB38EE8AE1D}">
      <dgm:prSet/>
      <dgm:spPr/>
      <dgm:t>
        <a:bodyPr/>
        <a:lstStyle/>
        <a:p>
          <a:endParaRPr lang="en-US"/>
        </a:p>
      </dgm:t>
    </dgm:pt>
    <dgm:pt modelId="{E5105DC8-753B-4BE7-9D9A-A8B24033DAFC}">
      <dgm:prSet phldrT="[Text]"/>
      <dgm:spPr/>
      <dgm:t>
        <a:bodyPr/>
        <a:lstStyle/>
        <a:p>
          <a:r>
            <a:rPr lang="en-US" dirty="0"/>
            <a:t>Etc.</a:t>
          </a:r>
        </a:p>
      </dgm:t>
    </dgm:pt>
    <dgm:pt modelId="{BEC3EDEA-8884-475A-AA25-6623617C8ED2}" type="parTrans" cxnId="{6562943A-704B-4F70-BBD4-410A995339C8}">
      <dgm:prSet/>
      <dgm:spPr/>
      <dgm:t>
        <a:bodyPr/>
        <a:lstStyle/>
        <a:p>
          <a:endParaRPr lang="en-US"/>
        </a:p>
      </dgm:t>
    </dgm:pt>
    <dgm:pt modelId="{6E9AB34D-4E9F-4D2E-858A-86EE265C1A24}" type="sibTrans" cxnId="{6562943A-704B-4F70-BBD4-410A995339C8}">
      <dgm:prSet/>
      <dgm:spPr/>
      <dgm:t>
        <a:bodyPr/>
        <a:lstStyle/>
        <a:p>
          <a:endParaRPr lang="en-US"/>
        </a:p>
      </dgm:t>
    </dgm:pt>
    <dgm:pt modelId="{1B680681-C6EB-43F5-B436-9BFB02393B71}">
      <dgm:prSet phldrT="[Text]"/>
      <dgm:spPr/>
      <dgm:t>
        <a:bodyPr/>
        <a:lstStyle/>
        <a:p>
          <a:r>
            <a:rPr lang="en-US" dirty="0"/>
            <a:t>Etc.</a:t>
          </a:r>
        </a:p>
      </dgm:t>
    </dgm:pt>
    <dgm:pt modelId="{9915D712-A512-413B-AB24-3CAA93D885EE}" type="parTrans" cxnId="{9391247A-7D01-444F-938E-FEDEB55E4A28}">
      <dgm:prSet/>
      <dgm:spPr/>
      <dgm:t>
        <a:bodyPr/>
        <a:lstStyle/>
        <a:p>
          <a:endParaRPr lang="en-US"/>
        </a:p>
      </dgm:t>
    </dgm:pt>
    <dgm:pt modelId="{6CF2B635-C269-4FC9-8D22-ADDF8574216A}" type="sibTrans" cxnId="{9391247A-7D01-444F-938E-FEDEB55E4A28}">
      <dgm:prSet/>
      <dgm:spPr/>
      <dgm:t>
        <a:bodyPr/>
        <a:lstStyle/>
        <a:p>
          <a:endParaRPr lang="en-US"/>
        </a:p>
      </dgm:t>
    </dgm:pt>
    <dgm:pt modelId="{0A20CA7D-A27F-44CC-9BCF-96C6FEE23D97}">
      <dgm:prSet phldrT="[Text]"/>
      <dgm:spPr/>
      <dgm:t>
        <a:bodyPr/>
        <a:lstStyle/>
        <a:p>
          <a:r>
            <a:rPr lang="en-US" dirty="0"/>
            <a:t>Processing</a:t>
          </a:r>
        </a:p>
      </dgm:t>
    </dgm:pt>
    <dgm:pt modelId="{6FBB81D2-5F22-48CC-BA47-30EC75A765BB}" type="parTrans" cxnId="{8CF86DA3-5812-4757-B418-B38847762612}">
      <dgm:prSet/>
      <dgm:spPr/>
      <dgm:t>
        <a:bodyPr/>
        <a:lstStyle/>
        <a:p>
          <a:endParaRPr lang="en-US"/>
        </a:p>
      </dgm:t>
    </dgm:pt>
    <dgm:pt modelId="{49B08F04-C3AA-40C2-94C4-51FF0CDD58E3}" type="sibTrans" cxnId="{8CF86DA3-5812-4757-B418-B38847762612}">
      <dgm:prSet/>
      <dgm:spPr/>
      <dgm:t>
        <a:bodyPr/>
        <a:lstStyle/>
        <a:p>
          <a:endParaRPr lang="en-US"/>
        </a:p>
      </dgm:t>
    </dgm:pt>
    <dgm:pt modelId="{C11934E5-6357-4541-A0A1-D45AB0C7A895}" type="pres">
      <dgm:prSet presAssocID="{531AA13D-EDE1-473B-AEE7-9018AA255A30}" presName="Name0" presStyleCnt="0">
        <dgm:presLayoutVars>
          <dgm:dir/>
          <dgm:animLvl val="lvl"/>
          <dgm:resizeHandles val="exact"/>
        </dgm:presLayoutVars>
      </dgm:prSet>
      <dgm:spPr/>
    </dgm:pt>
    <dgm:pt modelId="{4C3F6778-8E4F-4577-84DA-A45702EAA6F6}" type="pres">
      <dgm:prSet presAssocID="{531AA13D-EDE1-473B-AEE7-9018AA255A30}" presName="tSp" presStyleCnt="0"/>
      <dgm:spPr/>
    </dgm:pt>
    <dgm:pt modelId="{865ECDC4-D19D-492C-AC6D-E20740FD0403}" type="pres">
      <dgm:prSet presAssocID="{531AA13D-EDE1-473B-AEE7-9018AA255A30}" presName="bSp" presStyleCnt="0"/>
      <dgm:spPr/>
    </dgm:pt>
    <dgm:pt modelId="{63E343DB-6416-4A09-B0BD-0A2DF354291C}" type="pres">
      <dgm:prSet presAssocID="{531AA13D-EDE1-473B-AEE7-9018AA255A30}" presName="process" presStyleCnt="0"/>
      <dgm:spPr/>
    </dgm:pt>
    <dgm:pt modelId="{29485A20-CEC6-43A7-8476-AFAA7AF9D2D2}" type="pres">
      <dgm:prSet presAssocID="{05F0EAAC-A544-4E95-90AE-8F0D2DAB3009}" presName="composite1" presStyleCnt="0"/>
      <dgm:spPr/>
    </dgm:pt>
    <dgm:pt modelId="{C2987D67-A02F-4E62-8C89-C94244DA20B9}" type="pres">
      <dgm:prSet presAssocID="{05F0EAAC-A544-4E95-90AE-8F0D2DAB3009}" presName="dummyNode1" presStyleLbl="node1" presStyleIdx="0" presStyleCnt="3"/>
      <dgm:spPr/>
    </dgm:pt>
    <dgm:pt modelId="{795F5448-2609-4EE4-9D39-C31D36519117}" type="pres">
      <dgm:prSet presAssocID="{05F0EAAC-A544-4E95-90AE-8F0D2DAB3009}" presName="childNode1" presStyleLbl="bgAcc1" presStyleIdx="0" presStyleCnt="3">
        <dgm:presLayoutVars>
          <dgm:bulletEnabled val="1"/>
        </dgm:presLayoutVars>
      </dgm:prSet>
      <dgm:spPr/>
    </dgm:pt>
    <dgm:pt modelId="{D24AD3D5-67F7-4236-ADFD-67FD7554285C}" type="pres">
      <dgm:prSet presAssocID="{05F0EAAC-A544-4E95-90AE-8F0D2DAB3009}" presName="childNode1tx" presStyleLbl="bgAcc1" presStyleIdx="0" presStyleCnt="3">
        <dgm:presLayoutVars>
          <dgm:bulletEnabled val="1"/>
        </dgm:presLayoutVars>
      </dgm:prSet>
      <dgm:spPr/>
    </dgm:pt>
    <dgm:pt modelId="{19AE5BA3-3AAD-4288-AB02-AB1545483186}" type="pres">
      <dgm:prSet presAssocID="{05F0EAAC-A544-4E95-90AE-8F0D2DAB300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6AFEE00-918C-44D3-BD22-23B1550FB1DE}" type="pres">
      <dgm:prSet presAssocID="{05F0EAAC-A544-4E95-90AE-8F0D2DAB3009}" presName="connSite1" presStyleCnt="0"/>
      <dgm:spPr/>
    </dgm:pt>
    <dgm:pt modelId="{BB9C714F-EB50-455A-9793-9C5650966771}" type="pres">
      <dgm:prSet presAssocID="{A231C2D2-2E0F-418D-84AF-F6024BE82B67}" presName="Name9" presStyleLbl="sibTrans2D1" presStyleIdx="0" presStyleCnt="2" custLinFactNeighborY="-11206"/>
      <dgm:spPr/>
    </dgm:pt>
    <dgm:pt modelId="{B964B490-FA6E-4DF8-85FB-AAA648E2588F}" type="pres">
      <dgm:prSet presAssocID="{50070043-DD0F-4C74-9B37-B3D127EB16C9}" presName="composite2" presStyleCnt="0"/>
      <dgm:spPr/>
    </dgm:pt>
    <dgm:pt modelId="{984557F1-E2BD-4042-A5F2-E7CC6D0B85AF}" type="pres">
      <dgm:prSet presAssocID="{50070043-DD0F-4C74-9B37-B3D127EB16C9}" presName="dummyNode2" presStyleLbl="node1" presStyleIdx="0" presStyleCnt="3"/>
      <dgm:spPr/>
    </dgm:pt>
    <dgm:pt modelId="{C9B1FCE4-FCFE-4BF0-B06C-3F003F83EA0A}" type="pres">
      <dgm:prSet presAssocID="{50070043-DD0F-4C74-9B37-B3D127EB16C9}" presName="childNode2" presStyleLbl="bgAcc1" presStyleIdx="1" presStyleCnt="3">
        <dgm:presLayoutVars>
          <dgm:bulletEnabled val="1"/>
        </dgm:presLayoutVars>
      </dgm:prSet>
      <dgm:spPr/>
    </dgm:pt>
    <dgm:pt modelId="{203A8ED0-7029-4CED-B8FE-F4644C1BE2E1}" type="pres">
      <dgm:prSet presAssocID="{50070043-DD0F-4C74-9B37-B3D127EB16C9}" presName="childNode2tx" presStyleLbl="bgAcc1" presStyleIdx="1" presStyleCnt="3">
        <dgm:presLayoutVars>
          <dgm:bulletEnabled val="1"/>
        </dgm:presLayoutVars>
      </dgm:prSet>
      <dgm:spPr/>
    </dgm:pt>
    <dgm:pt modelId="{43E0B242-46A6-4470-B005-B70B509D2AA0}" type="pres">
      <dgm:prSet presAssocID="{50070043-DD0F-4C74-9B37-B3D127EB16C9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A80A1E0-BB80-4CEB-9D32-C20CB32A1F2D}" type="pres">
      <dgm:prSet presAssocID="{50070043-DD0F-4C74-9B37-B3D127EB16C9}" presName="connSite2" presStyleCnt="0"/>
      <dgm:spPr/>
    </dgm:pt>
    <dgm:pt modelId="{C77DB9D5-A339-4C01-8B04-9ABC7FE741DE}" type="pres">
      <dgm:prSet presAssocID="{A6F816D4-5F8C-4420-858B-9327C8982ABF}" presName="Name18" presStyleLbl="sibTrans2D1" presStyleIdx="1" presStyleCnt="2" custLinFactNeighborY="7961"/>
      <dgm:spPr/>
    </dgm:pt>
    <dgm:pt modelId="{6FA44197-E66D-4F9E-B7F3-EC0A08B7AB9E}" type="pres">
      <dgm:prSet presAssocID="{219815CE-A2F4-4147-9527-D94C2AFB6CE5}" presName="composite1" presStyleCnt="0"/>
      <dgm:spPr/>
    </dgm:pt>
    <dgm:pt modelId="{616FB81A-711B-4C54-9F52-BFEF156DD66C}" type="pres">
      <dgm:prSet presAssocID="{219815CE-A2F4-4147-9527-D94C2AFB6CE5}" presName="dummyNode1" presStyleLbl="node1" presStyleIdx="1" presStyleCnt="3"/>
      <dgm:spPr/>
    </dgm:pt>
    <dgm:pt modelId="{E4D6C403-E81F-4E15-92DE-E4EC8317BB0F}" type="pres">
      <dgm:prSet presAssocID="{219815CE-A2F4-4147-9527-D94C2AFB6CE5}" presName="childNode1" presStyleLbl="bgAcc1" presStyleIdx="2" presStyleCnt="3">
        <dgm:presLayoutVars>
          <dgm:bulletEnabled val="1"/>
        </dgm:presLayoutVars>
      </dgm:prSet>
      <dgm:spPr/>
    </dgm:pt>
    <dgm:pt modelId="{234DAB9D-A632-4B73-AB97-423981A89805}" type="pres">
      <dgm:prSet presAssocID="{219815CE-A2F4-4147-9527-D94C2AFB6CE5}" presName="childNode1tx" presStyleLbl="bgAcc1" presStyleIdx="2" presStyleCnt="3">
        <dgm:presLayoutVars>
          <dgm:bulletEnabled val="1"/>
        </dgm:presLayoutVars>
      </dgm:prSet>
      <dgm:spPr/>
    </dgm:pt>
    <dgm:pt modelId="{1B8E2190-B47E-4895-AE14-187E33FA1954}" type="pres">
      <dgm:prSet presAssocID="{219815CE-A2F4-4147-9527-D94C2AFB6CE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8FE7A29-85B1-48B0-9F5C-D4DC9A077DC6}" type="pres">
      <dgm:prSet presAssocID="{219815CE-A2F4-4147-9527-D94C2AFB6CE5}" presName="connSite1" presStyleCnt="0"/>
      <dgm:spPr/>
    </dgm:pt>
  </dgm:ptLst>
  <dgm:cxnLst>
    <dgm:cxn modelId="{9B822903-CBD4-45D0-B89E-FD46F1B80526}" type="presOf" srcId="{6CA06B0C-28B9-44E8-8232-FAB5DF4D8B92}" destId="{C9B1FCE4-FCFE-4BF0-B06C-3F003F83EA0A}" srcOrd="0" destOrd="2" presId="urn:microsoft.com/office/officeart/2005/8/layout/hProcess4"/>
    <dgm:cxn modelId="{2D2E660F-523D-4A5F-9831-FEC9CE68221E}" srcId="{05F0EAAC-A544-4E95-90AE-8F0D2DAB3009}" destId="{4D197ED7-7E5D-40BB-AE3C-1B38F5C0892D}" srcOrd="0" destOrd="0" parTransId="{9BE0ED77-C37F-4834-9F0A-706632FE2EA0}" sibTransId="{4092E141-239B-40DD-BC8A-DEC91236873F}"/>
    <dgm:cxn modelId="{DD028F18-E8A5-4E41-83F5-65363418B158}" type="presOf" srcId="{925791E0-438B-4A0E-A3BA-AD8CEAA92843}" destId="{E4D6C403-E81F-4E15-92DE-E4EC8317BB0F}" srcOrd="0" destOrd="1" presId="urn:microsoft.com/office/officeart/2005/8/layout/hProcess4"/>
    <dgm:cxn modelId="{7B8DA71C-12D6-4F76-9658-489BFE507BFB}" srcId="{05F0EAAC-A544-4E95-90AE-8F0D2DAB3009}" destId="{BFA8155D-C787-409E-BD43-1F47BEF1C568}" srcOrd="1" destOrd="0" parTransId="{7C22C5CC-BFD2-4BAC-A273-EF1A02C60825}" sibTransId="{835E8042-C027-481B-AD25-17A2C49A4064}"/>
    <dgm:cxn modelId="{BEF67920-9B22-4BBA-ACE3-9C512F98CF39}" type="presOf" srcId="{A6F816D4-5F8C-4420-858B-9327C8982ABF}" destId="{C77DB9D5-A339-4C01-8B04-9ABC7FE741DE}" srcOrd="0" destOrd="0" presId="urn:microsoft.com/office/officeart/2005/8/layout/hProcess4"/>
    <dgm:cxn modelId="{02FDE920-4FAC-4730-980F-E71D587871CD}" srcId="{531AA13D-EDE1-473B-AEE7-9018AA255A30}" destId="{50070043-DD0F-4C74-9B37-B3D127EB16C9}" srcOrd="1" destOrd="0" parTransId="{D005708C-4F3C-4FEB-AD42-FB08D5F4469F}" sibTransId="{A6F816D4-5F8C-4420-858B-9327C8982ABF}"/>
    <dgm:cxn modelId="{1F07E921-28FB-4695-97A5-EA24DD9156EB}" type="presOf" srcId="{799A1F05-8097-42AD-983C-2582583E1DA0}" destId="{795F5448-2609-4EE4-9D39-C31D36519117}" srcOrd="0" destOrd="2" presId="urn:microsoft.com/office/officeart/2005/8/layout/hProcess4"/>
    <dgm:cxn modelId="{1558572A-B6C3-4957-B4C4-78F44590737F}" type="presOf" srcId="{E5105DC8-753B-4BE7-9D9A-A8B24033DAFC}" destId="{D24AD3D5-67F7-4236-ADFD-67FD7554285C}" srcOrd="1" destOrd="3" presId="urn:microsoft.com/office/officeart/2005/8/layout/hProcess4"/>
    <dgm:cxn modelId="{6562943A-704B-4F70-BBD4-410A995339C8}" srcId="{05F0EAAC-A544-4E95-90AE-8F0D2DAB3009}" destId="{E5105DC8-753B-4BE7-9D9A-A8B24033DAFC}" srcOrd="3" destOrd="0" parTransId="{BEC3EDEA-8884-475A-AA25-6623617C8ED2}" sibTransId="{6E9AB34D-4E9F-4D2E-858A-86EE265C1A24}"/>
    <dgm:cxn modelId="{5028D33B-AC80-4265-92AA-EEBF1E675B06}" type="presOf" srcId="{4D197ED7-7E5D-40BB-AE3C-1B38F5C0892D}" destId="{D24AD3D5-67F7-4236-ADFD-67FD7554285C}" srcOrd="1" destOrd="0" presId="urn:microsoft.com/office/officeart/2005/8/layout/hProcess4"/>
    <dgm:cxn modelId="{D08D6940-D073-4150-9582-FC1E3C7CDD71}" srcId="{05F0EAAC-A544-4E95-90AE-8F0D2DAB3009}" destId="{799A1F05-8097-42AD-983C-2582583E1DA0}" srcOrd="2" destOrd="0" parTransId="{CC86B52E-2AEE-4AD0-AD7A-ECDE8AEAA435}" sibTransId="{FAA8F6A0-4998-4172-AE4B-08A2D13B89DE}"/>
    <dgm:cxn modelId="{1112CF5E-8F7A-44BB-92A3-FC629898A196}" type="presOf" srcId="{219815CE-A2F4-4147-9527-D94C2AFB6CE5}" destId="{1B8E2190-B47E-4895-AE14-187E33FA1954}" srcOrd="0" destOrd="0" presId="urn:microsoft.com/office/officeart/2005/8/layout/hProcess4"/>
    <dgm:cxn modelId="{EC64FA61-169C-4545-A348-A46ED5FD2D0B}" type="presOf" srcId="{4172FE51-E8E4-4E05-A861-89273F72D354}" destId="{203A8ED0-7029-4CED-B8FE-F4644C1BE2E1}" srcOrd="1" destOrd="1" presId="urn:microsoft.com/office/officeart/2005/8/layout/hProcess4"/>
    <dgm:cxn modelId="{CAA95045-38D8-429E-A078-F99409E01BDA}" type="presOf" srcId="{531AA13D-EDE1-473B-AEE7-9018AA255A30}" destId="{C11934E5-6357-4541-A0A1-D45AB0C7A895}" srcOrd="0" destOrd="0" presId="urn:microsoft.com/office/officeart/2005/8/layout/hProcess4"/>
    <dgm:cxn modelId="{7AE70B66-E39B-45AF-953F-7368E8E63C01}" type="presOf" srcId="{50070043-DD0F-4C74-9B37-B3D127EB16C9}" destId="{43E0B242-46A6-4470-B005-B70B509D2AA0}" srcOrd="0" destOrd="0" presId="urn:microsoft.com/office/officeart/2005/8/layout/hProcess4"/>
    <dgm:cxn modelId="{1BDD3A6C-FB12-449C-AFDD-77318A6AC70A}" type="presOf" srcId="{BFA8155D-C787-409E-BD43-1F47BEF1C568}" destId="{795F5448-2609-4EE4-9D39-C31D36519117}" srcOrd="0" destOrd="1" presId="urn:microsoft.com/office/officeart/2005/8/layout/hProcess4"/>
    <dgm:cxn modelId="{0743DF6F-3C9E-4750-823C-4980510E1E36}" type="presOf" srcId="{1B680681-C6EB-43F5-B436-9BFB02393B71}" destId="{203A8ED0-7029-4CED-B8FE-F4644C1BE2E1}" srcOrd="1" destOrd="3" presId="urn:microsoft.com/office/officeart/2005/8/layout/hProcess4"/>
    <dgm:cxn modelId="{3D4B1A78-28CD-4099-806E-A743C2A516EE}" type="presOf" srcId="{A231C2D2-2E0F-418D-84AF-F6024BE82B67}" destId="{BB9C714F-EB50-455A-9793-9C5650966771}" srcOrd="0" destOrd="0" presId="urn:microsoft.com/office/officeart/2005/8/layout/hProcess4"/>
    <dgm:cxn modelId="{9391247A-7D01-444F-938E-FEDEB55E4A28}" srcId="{50070043-DD0F-4C74-9B37-B3D127EB16C9}" destId="{1B680681-C6EB-43F5-B436-9BFB02393B71}" srcOrd="3" destOrd="0" parTransId="{9915D712-A512-413B-AB24-3CAA93D885EE}" sibTransId="{6CF2B635-C269-4FC9-8D22-ADDF8574216A}"/>
    <dgm:cxn modelId="{D59A2282-CF89-465A-B8A3-D3916922139F}" srcId="{50070043-DD0F-4C74-9B37-B3D127EB16C9}" destId="{4172FE51-E8E4-4E05-A861-89273F72D354}" srcOrd="1" destOrd="0" parTransId="{D6938FAC-787D-4B7B-BFAC-E48191FA550C}" sibTransId="{36C129CF-4726-40C3-A633-0A800285C41F}"/>
    <dgm:cxn modelId="{3E58F484-307E-4CBA-9779-F12AA2494ED3}" srcId="{531AA13D-EDE1-473B-AEE7-9018AA255A30}" destId="{219815CE-A2F4-4147-9527-D94C2AFB6CE5}" srcOrd="2" destOrd="0" parTransId="{8A8FC54E-FD20-4B68-8319-A49B59BA38D5}" sibTransId="{09B48372-D58C-4536-94E1-2E2D93985E4E}"/>
    <dgm:cxn modelId="{963D1187-672A-4C95-8C5E-7875C4CCF794}" type="presOf" srcId="{6CA06B0C-28B9-44E8-8232-FAB5DF4D8B92}" destId="{203A8ED0-7029-4CED-B8FE-F4644C1BE2E1}" srcOrd="1" destOrd="2" presId="urn:microsoft.com/office/officeart/2005/8/layout/hProcess4"/>
    <dgm:cxn modelId="{89AED794-CCC7-481D-93E8-DEB38EE8AE1D}" srcId="{50070043-DD0F-4C74-9B37-B3D127EB16C9}" destId="{6CA06B0C-28B9-44E8-8232-FAB5DF4D8B92}" srcOrd="2" destOrd="0" parTransId="{E237DC4D-0677-4778-B313-92A528ACA44D}" sibTransId="{B569EDA2-D1E7-42B2-82A9-E85EE9057D72}"/>
    <dgm:cxn modelId="{197A6898-2367-4977-85FE-87932AA71773}" type="presOf" srcId="{4172FE51-E8E4-4E05-A861-89273F72D354}" destId="{C9B1FCE4-FCFE-4BF0-B06C-3F003F83EA0A}" srcOrd="0" destOrd="1" presId="urn:microsoft.com/office/officeart/2005/8/layout/hProcess4"/>
    <dgm:cxn modelId="{B6AF9D9C-85CE-44EB-B7A3-3C661E13312B}" type="presOf" srcId="{4D197ED7-7E5D-40BB-AE3C-1B38F5C0892D}" destId="{795F5448-2609-4EE4-9D39-C31D36519117}" srcOrd="0" destOrd="0" presId="urn:microsoft.com/office/officeart/2005/8/layout/hProcess4"/>
    <dgm:cxn modelId="{3112369D-4A20-44AA-9B85-096C02352EF2}" type="presOf" srcId="{489E57DE-4387-4239-B624-14D0514412DD}" destId="{203A8ED0-7029-4CED-B8FE-F4644C1BE2E1}" srcOrd="1" destOrd="0" presId="urn:microsoft.com/office/officeart/2005/8/layout/hProcess4"/>
    <dgm:cxn modelId="{21FBA3A2-4441-48B4-8AE9-5C65E6CD45BA}" type="presOf" srcId="{925791E0-438B-4A0E-A3BA-AD8CEAA92843}" destId="{234DAB9D-A632-4B73-AB97-423981A89805}" srcOrd="1" destOrd="1" presId="urn:microsoft.com/office/officeart/2005/8/layout/hProcess4"/>
    <dgm:cxn modelId="{8CF86DA3-5812-4757-B418-B38847762612}" srcId="{219815CE-A2F4-4147-9527-D94C2AFB6CE5}" destId="{0A20CA7D-A27F-44CC-9BCF-96C6FEE23D97}" srcOrd="2" destOrd="0" parTransId="{6FBB81D2-5F22-48CC-BA47-30EC75A765BB}" sibTransId="{49B08F04-C3AA-40C2-94C4-51FF0CDD58E3}"/>
    <dgm:cxn modelId="{FC019EBB-501E-4E0B-8DC6-FC4FFBAAF324}" type="presOf" srcId="{0A20CA7D-A27F-44CC-9BCF-96C6FEE23D97}" destId="{E4D6C403-E81F-4E15-92DE-E4EC8317BB0F}" srcOrd="0" destOrd="2" presId="urn:microsoft.com/office/officeart/2005/8/layout/hProcess4"/>
    <dgm:cxn modelId="{1F2DBCBF-C175-4492-8193-295EAF85397E}" type="presOf" srcId="{05F0EAAC-A544-4E95-90AE-8F0D2DAB3009}" destId="{19AE5BA3-3AAD-4288-AB02-AB1545483186}" srcOrd="0" destOrd="0" presId="urn:microsoft.com/office/officeart/2005/8/layout/hProcess4"/>
    <dgm:cxn modelId="{3DDB00C6-FE21-495B-B1E7-FE0B683EC6DF}" type="presOf" srcId="{799A1F05-8097-42AD-983C-2582583E1DA0}" destId="{D24AD3D5-67F7-4236-ADFD-67FD7554285C}" srcOrd="1" destOrd="2" presId="urn:microsoft.com/office/officeart/2005/8/layout/hProcess4"/>
    <dgm:cxn modelId="{E3681ACB-7FD4-40AC-A802-6F0BBC1E19C8}" type="presOf" srcId="{0A20CA7D-A27F-44CC-9BCF-96C6FEE23D97}" destId="{234DAB9D-A632-4B73-AB97-423981A89805}" srcOrd="1" destOrd="2" presId="urn:microsoft.com/office/officeart/2005/8/layout/hProcess4"/>
    <dgm:cxn modelId="{371458D2-EC02-4C15-8D04-74171D2BC73D}" type="presOf" srcId="{489E57DE-4387-4239-B624-14D0514412DD}" destId="{C9B1FCE4-FCFE-4BF0-B06C-3F003F83EA0A}" srcOrd="0" destOrd="0" presId="urn:microsoft.com/office/officeart/2005/8/layout/hProcess4"/>
    <dgm:cxn modelId="{A9DEF5D4-994D-41CC-BB5A-8E421DDEC6C7}" type="presOf" srcId="{BFA8155D-C787-409E-BD43-1F47BEF1C568}" destId="{D24AD3D5-67F7-4236-ADFD-67FD7554285C}" srcOrd="1" destOrd="1" presId="urn:microsoft.com/office/officeart/2005/8/layout/hProcess4"/>
    <dgm:cxn modelId="{DCC642D8-B229-4844-90D2-FBBBF3F0A94B}" srcId="{219815CE-A2F4-4147-9527-D94C2AFB6CE5}" destId="{CEC7A84A-C31E-4820-9009-30D4248C5ADA}" srcOrd="0" destOrd="0" parTransId="{FE055F9E-73EF-4C8C-A72E-CD291655ACDD}" sibTransId="{23199202-AEEC-4FAF-B699-5C8FADDE57F0}"/>
    <dgm:cxn modelId="{9AB277D8-EE9E-4EF9-AB30-A1BF486E68A2}" srcId="{50070043-DD0F-4C74-9B37-B3D127EB16C9}" destId="{489E57DE-4387-4239-B624-14D0514412DD}" srcOrd="0" destOrd="0" parTransId="{673541EC-3CBC-4496-9F98-2D745A635A86}" sibTransId="{9E839105-68C9-457F-B769-4D2645EEB59C}"/>
    <dgm:cxn modelId="{014680E4-88CB-4063-8D8A-862496798BFE}" type="presOf" srcId="{CEC7A84A-C31E-4820-9009-30D4248C5ADA}" destId="{E4D6C403-E81F-4E15-92DE-E4EC8317BB0F}" srcOrd="0" destOrd="0" presId="urn:microsoft.com/office/officeart/2005/8/layout/hProcess4"/>
    <dgm:cxn modelId="{FCABB7E5-B228-41AB-A17C-E6162ACD2C23}" srcId="{219815CE-A2F4-4147-9527-D94C2AFB6CE5}" destId="{925791E0-438B-4A0E-A3BA-AD8CEAA92843}" srcOrd="1" destOrd="0" parTransId="{8A3CB063-1B01-4EDD-A4AA-251DE8C3741B}" sibTransId="{9AA4FEB9-21D9-4875-9C86-36DFAE1AA4FA}"/>
    <dgm:cxn modelId="{683017F1-7695-4DC6-BD6F-5942317D1105}" type="presOf" srcId="{1B680681-C6EB-43F5-B436-9BFB02393B71}" destId="{C9B1FCE4-FCFE-4BF0-B06C-3F003F83EA0A}" srcOrd="0" destOrd="3" presId="urn:microsoft.com/office/officeart/2005/8/layout/hProcess4"/>
    <dgm:cxn modelId="{BC3FEFF3-C40D-49A2-A8F2-10E83339FD28}" srcId="{531AA13D-EDE1-473B-AEE7-9018AA255A30}" destId="{05F0EAAC-A544-4E95-90AE-8F0D2DAB3009}" srcOrd="0" destOrd="0" parTransId="{7395E211-32C5-4A42-A0E1-0E634DA0136D}" sibTransId="{A231C2D2-2E0F-418D-84AF-F6024BE82B67}"/>
    <dgm:cxn modelId="{4377A1FB-21B5-4537-933A-F124AE356D0F}" type="presOf" srcId="{CEC7A84A-C31E-4820-9009-30D4248C5ADA}" destId="{234DAB9D-A632-4B73-AB97-423981A89805}" srcOrd="1" destOrd="0" presId="urn:microsoft.com/office/officeart/2005/8/layout/hProcess4"/>
    <dgm:cxn modelId="{AF6B60FC-55B2-4348-A342-F4B403985338}" type="presOf" srcId="{E5105DC8-753B-4BE7-9D9A-A8B24033DAFC}" destId="{795F5448-2609-4EE4-9D39-C31D36519117}" srcOrd="0" destOrd="3" presId="urn:microsoft.com/office/officeart/2005/8/layout/hProcess4"/>
    <dgm:cxn modelId="{D2B6213D-1357-4F28-8F5A-FD57220BD004}" type="presParOf" srcId="{C11934E5-6357-4541-A0A1-D45AB0C7A895}" destId="{4C3F6778-8E4F-4577-84DA-A45702EAA6F6}" srcOrd="0" destOrd="0" presId="urn:microsoft.com/office/officeart/2005/8/layout/hProcess4"/>
    <dgm:cxn modelId="{71083FDA-238A-44F7-AF34-1CC046C829C6}" type="presParOf" srcId="{C11934E5-6357-4541-A0A1-D45AB0C7A895}" destId="{865ECDC4-D19D-492C-AC6D-E20740FD0403}" srcOrd="1" destOrd="0" presId="urn:microsoft.com/office/officeart/2005/8/layout/hProcess4"/>
    <dgm:cxn modelId="{14239BF8-8AAF-4881-96F9-74F963195DBF}" type="presParOf" srcId="{C11934E5-6357-4541-A0A1-D45AB0C7A895}" destId="{63E343DB-6416-4A09-B0BD-0A2DF354291C}" srcOrd="2" destOrd="0" presId="urn:microsoft.com/office/officeart/2005/8/layout/hProcess4"/>
    <dgm:cxn modelId="{F8A75AF5-F42E-42C2-8B2C-D8CA1FEA8264}" type="presParOf" srcId="{63E343DB-6416-4A09-B0BD-0A2DF354291C}" destId="{29485A20-CEC6-43A7-8476-AFAA7AF9D2D2}" srcOrd="0" destOrd="0" presId="urn:microsoft.com/office/officeart/2005/8/layout/hProcess4"/>
    <dgm:cxn modelId="{0A2CC441-9CF7-40A2-B89B-14162B85544F}" type="presParOf" srcId="{29485A20-CEC6-43A7-8476-AFAA7AF9D2D2}" destId="{C2987D67-A02F-4E62-8C89-C94244DA20B9}" srcOrd="0" destOrd="0" presId="urn:microsoft.com/office/officeart/2005/8/layout/hProcess4"/>
    <dgm:cxn modelId="{C83B67E7-B81E-4CB6-BE25-BC3D6A4D6835}" type="presParOf" srcId="{29485A20-CEC6-43A7-8476-AFAA7AF9D2D2}" destId="{795F5448-2609-4EE4-9D39-C31D36519117}" srcOrd="1" destOrd="0" presId="urn:microsoft.com/office/officeart/2005/8/layout/hProcess4"/>
    <dgm:cxn modelId="{94DEFF70-CEF3-4307-996D-EA145133942F}" type="presParOf" srcId="{29485A20-CEC6-43A7-8476-AFAA7AF9D2D2}" destId="{D24AD3D5-67F7-4236-ADFD-67FD7554285C}" srcOrd="2" destOrd="0" presId="urn:microsoft.com/office/officeart/2005/8/layout/hProcess4"/>
    <dgm:cxn modelId="{443D94DF-452A-499A-92A5-38F3106F8F95}" type="presParOf" srcId="{29485A20-CEC6-43A7-8476-AFAA7AF9D2D2}" destId="{19AE5BA3-3AAD-4288-AB02-AB1545483186}" srcOrd="3" destOrd="0" presId="urn:microsoft.com/office/officeart/2005/8/layout/hProcess4"/>
    <dgm:cxn modelId="{3004C6B5-0334-47B8-B376-70BD9CE0DA2D}" type="presParOf" srcId="{29485A20-CEC6-43A7-8476-AFAA7AF9D2D2}" destId="{96AFEE00-918C-44D3-BD22-23B1550FB1DE}" srcOrd="4" destOrd="0" presId="urn:microsoft.com/office/officeart/2005/8/layout/hProcess4"/>
    <dgm:cxn modelId="{4901AD77-C157-4B0C-9957-433A25F9A238}" type="presParOf" srcId="{63E343DB-6416-4A09-B0BD-0A2DF354291C}" destId="{BB9C714F-EB50-455A-9793-9C5650966771}" srcOrd="1" destOrd="0" presId="urn:microsoft.com/office/officeart/2005/8/layout/hProcess4"/>
    <dgm:cxn modelId="{0598735A-C0ED-470C-B409-3F850780FED2}" type="presParOf" srcId="{63E343DB-6416-4A09-B0BD-0A2DF354291C}" destId="{B964B490-FA6E-4DF8-85FB-AAA648E2588F}" srcOrd="2" destOrd="0" presId="urn:microsoft.com/office/officeart/2005/8/layout/hProcess4"/>
    <dgm:cxn modelId="{8291A73F-B767-40A0-ADE9-DF4EA52B7BDD}" type="presParOf" srcId="{B964B490-FA6E-4DF8-85FB-AAA648E2588F}" destId="{984557F1-E2BD-4042-A5F2-E7CC6D0B85AF}" srcOrd="0" destOrd="0" presId="urn:microsoft.com/office/officeart/2005/8/layout/hProcess4"/>
    <dgm:cxn modelId="{CA25E5DE-D1D1-488A-8142-7CC9DF13D04B}" type="presParOf" srcId="{B964B490-FA6E-4DF8-85FB-AAA648E2588F}" destId="{C9B1FCE4-FCFE-4BF0-B06C-3F003F83EA0A}" srcOrd="1" destOrd="0" presId="urn:microsoft.com/office/officeart/2005/8/layout/hProcess4"/>
    <dgm:cxn modelId="{F332F44E-8842-48D3-9C27-FBCDC1EE984A}" type="presParOf" srcId="{B964B490-FA6E-4DF8-85FB-AAA648E2588F}" destId="{203A8ED0-7029-4CED-B8FE-F4644C1BE2E1}" srcOrd="2" destOrd="0" presId="urn:microsoft.com/office/officeart/2005/8/layout/hProcess4"/>
    <dgm:cxn modelId="{93B36B4C-9E37-4CFD-8DB2-83484410F354}" type="presParOf" srcId="{B964B490-FA6E-4DF8-85FB-AAA648E2588F}" destId="{43E0B242-46A6-4470-B005-B70B509D2AA0}" srcOrd="3" destOrd="0" presId="urn:microsoft.com/office/officeart/2005/8/layout/hProcess4"/>
    <dgm:cxn modelId="{1178CE86-CAF9-4FB1-A95F-75AFD4C45FC1}" type="presParOf" srcId="{B964B490-FA6E-4DF8-85FB-AAA648E2588F}" destId="{5A80A1E0-BB80-4CEB-9D32-C20CB32A1F2D}" srcOrd="4" destOrd="0" presId="urn:microsoft.com/office/officeart/2005/8/layout/hProcess4"/>
    <dgm:cxn modelId="{4B33711B-0652-41E7-932B-229DF4A9AAD1}" type="presParOf" srcId="{63E343DB-6416-4A09-B0BD-0A2DF354291C}" destId="{C77DB9D5-A339-4C01-8B04-9ABC7FE741DE}" srcOrd="3" destOrd="0" presId="urn:microsoft.com/office/officeart/2005/8/layout/hProcess4"/>
    <dgm:cxn modelId="{6667DF9C-2AAC-4321-B0E6-601CD48D50D4}" type="presParOf" srcId="{63E343DB-6416-4A09-B0BD-0A2DF354291C}" destId="{6FA44197-E66D-4F9E-B7F3-EC0A08B7AB9E}" srcOrd="4" destOrd="0" presId="urn:microsoft.com/office/officeart/2005/8/layout/hProcess4"/>
    <dgm:cxn modelId="{44549D9A-C1AE-4EE6-A1A3-DED8FFDE6E8E}" type="presParOf" srcId="{6FA44197-E66D-4F9E-B7F3-EC0A08B7AB9E}" destId="{616FB81A-711B-4C54-9F52-BFEF156DD66C}" srcOrd="0" destOrd="0" presId="urn:microsoft.com/office/officeart/2005/8/layout/hProcess4"/>
    <dgm:cxn modelId="{440E18A2-A4C4-4A5C-BF50-A78DC58EB94C}" type="presParOf" srcId="{6FA44197-E66D-4F9E-B7F3-EC0A08B7AB9E}" destId="{E4D6C403-E81F-4E15-92DE-E4EC8317BB0F}" srcOrd="1" destOrd="0" presId="urn:microsoft.com/office/officeart/2005/8/layout/hProcess4"/>
    <dgm:cxn modelId="{22BC72F9-4930-407F-9EC1-96B296313259}" type="presParOf" srcId="{6FA44197-E66D-4F9E-B7F3-EC0A08B7AB9E}" destId="{234DAB9D-A632-4B73-AB97-423981A89805}" srcOrd="2" destOrd="0" presId="urn:microsoft.com/office/officeart/2005/8/layout/hProcess4"/>
    <dgm:cxn modelId="{46819300-3DD4-4613-8384-E9C445DA7C21}" type="presParOf" srcId="{6FA44197-E66D-4F9E-B7F3-EC0A08B7AB9E}" destId="{1B8E2190-B47E-4895-AE14-187E33FA1954}" srcOrd="3" destOrd="0" presId="urn:microsoft.com/office/officeart/2005/8/layout/hProcess4"/>
    <dgm:cxn modelId="{D3C1F0DD-C881-41ED-A6D7-7ECF71123921}" type="presParOf" srcId="{6FA44197-E66D-4F9E-B7F3-EC0A08B7AB9E}" destId="{68FE7A29-85B1-48B0-9F5C-D4DC9A077DC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BE58D-957D-48DC-B6E6-A247C7F4B14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89C25A-1B17-465C-B2A6-19EE4D2A2115}">
      <dgm:prSet phldrT="[Text]"/>
      <dgm:spPr/>
      <dgm:t>
        <a:bodyPr/>
        <a:lstStyle/>
        <a:p>
          <a:r>
            <a:rPr lang="en-US" dirty="0"/>
            <a:t>Supporting</a:t>
          </a:r>
        </a:p>
      </dgm:t>
    </dgm:pt>
    <dgm:pt modelId="{656006D8-BECF-4CDA-8399-76275E230993}" type="parTrans" cxnId="{A0C1AC44-9A11-49CD-B450-66F7FB3BB1BD}">
      <dgm:prSet/>
      <dgm:spPr/>
      <dgm:t>
        <a:bodyPr/>
        <a:lstStyle/>
        <a:p>
          <a:endParaRPr lang="en-US"/>
        </a:p>
      </dgm:t>
    </dgm:pt>
    <dgm:pt modelId="{4699087F-F1B4-4C51-9AF3-68A142D00FB4}" type="sibTrans" cxnId="{A0C1AC44-9A11-49CD-B450-66F7FB3BB1BD}">
      <dgm:prSet/>
      <dgm:spPr/>
      <dgm:t>
        <a:bodyPr/>
        <a:lstStyle/>
        <a:p>
          <a:endParaRPr lang="en-US"/>
        </a:p>
      </dgm:t>
    </dgm:pt>
    <dgm:pt modelId="{E497AABC-B5E4-4893-9BC2-8518B1F37EBD}">
      <dgm:prSet phldrT="[Text]"/>
      <dgm:spPr/>
      <dgm:t>
        <a:bodyPr/>
        <a:lstStyle/>
        <a:p>
          <a:r>
            <a:rPr lang="en-US" dirty="0"/>
            <a:t>Education&amp; Training</a:t>
          </a:r>
        </a:p>
      </dgm:t>
    </dgm:pt>
    <dgm:pt modelId="{A674620A-8B36-4C39-AA08-E6B21E76AA19}" type="parTrans" cxnId="{B808E2D6-2576-437B-BA27-CE7618156595}">
      <dgm:prSet/>
      <dgm:spPr/>
      <dgm:t>
        <a:bodyPr/>
        <a:lstStyle/>
        <a:p>
          <a:endParaRPr lang="en-US"/>
        </a:p>
      </dgm:t>
    </dgm:pt>
    <dgm:pt modelId="{9F0501BE-3AAC-4E7C-A686-2E79FE26EE01}" type="sibTrans" cxnId="{B808E2D6-2576-437B-BA27-CE7618156595}">
      <dgm:prSet/>
      <dgm:spPr/>
      <dgm:t>
        <a:bodyPr/>
        <a:lstStyle/>
        <a:p>
          <a:endParaRPr lang="en-US"/>
        </a:p>
      </dgm:t>
    </dgm:pt>
    <dgm:pt modelId="{A20914ED-4E97-4DAE-BE9D-A32EF2A0CB41}">
      <dgm:prSet phldrT="[Text]"/>
      <dgm:spPr/>
      <dgm:t>
        <a:bodyPr/>
        <a:lstStyle/>
        <a:p>
          <a:r>
            <a:rPr lang="en-US" dirty="0"/>
            <a:t>Banking &amp; Insurance</a:t>
          </a:r>
        </a:p>
      </dgm:t>
    </dgm:pt>
    <dgm:pt modelId="{7642BA55-A17F-41BB-BC37-CE32DB142173}" type="parTrans" cxnId="{73299358-163E-457C-B3B7-31BE441D30AA}">
      <dgm:prSet/>
      <dgm:spPr/>
      <dgm:t>
        <a:bodyPr/>
        <a:lstStyle/>
        <a:p>
          <a:endParaRPr lang="en-US"/>
        </a:p>
      </dgm:t>
    </dgm:pt>
    <dgm:pt modelId="{04890DDF-F015-4479-83B2-D54E1B683230}" type="sibTrans" cxnId="{73299358-163E-457C-B3B7-31BE441D30AA}">
      <dgm:prSet/>
      <dgm:spPr/>
      <dgm:t>
        <a:bodyPr/>
        <a:lstStyle/>
        <a:p>
          <a:endParaRPr lang="en-US"/>
        </a:p>
      </dgm:t>
    </dgm:pt>
    <dgm:pt modelId="{6567AC02-97D8-4B70-AF0B-EA72C2B3A6C0}">
      <dgm:prSet phldrT="[Text]"/>
      <dgm:spPr/>
      <dgm:t>
        <a:bodyPr/>
        <a:lstStyle/>
        <a:p>
          <a:r>
            <a:rPr lang="en-US" dirty="0"/>
            <a:t>Services, Etc.</a:t>
          </a:r>
        </a:p>
      </dgm:t>
    </dgm:pt>
    <dgm:pt modelId="{8E8A4FF1-12C5-4B76-AA3E-9CFA722E916E}" type="parTrans" cxnId="{6C9E09D6-6C5A-4AB1-95BD-94DC9BBEDA96}">
      <dgm:prSet/>
      <dgm:spPr/>
      <dgm:t>
        <a:bodyPr/>
        <a:lstStyle/>
        <a:p>
          <a:endParaRPr lang="en-US"/>
        </a:p>
      </dgm:t>
    </dgm:pt>
    <dgm:pt modelId="{BA5C96D0-9BBB-4B87-9EC1-590072CB2962}" type="sibTrans" cxnId="{6C9E09D6-6C5A-4AB1-95BD-94DC9BBEDA96}">
      <dgm:prSet/>
      <dgm:spPr/>
      <dgm:t>
        <a:bodyPr/>
        <a:lstStyle/>
        <a:p>
          <a:endParaRPr lang="en-US"/>
        </a:p>
      </dgm:t>
    </dgm:pt>
    <dgm:pt modelId="{C4CB5A3A-3848-42B9-AD2A-F343A89459B2}">
      <dgm:prSet phldrT="[Text]"/>
      <dgm:spPr/>
      <dgm:t>
        <a:bodyPr/>
        <a:lstStyle/>
        <a:p>
          <a:r>
            <a:rPr lang="en-US" dirty="0"/>
            <a:t>R&amp;D</a:t>
          </a:r>
        </a:p>
      </dgm:t>
    </dgm:pt>
    <dgm:pt modelId="{986F3B9E-3AF6-45A4-9F51-97F9AC027AE1}" type="parTrans" cxnId="{C610F1B7-2470-411D-8B96-32818993C2DE}">
      <dgm:prSet/>
      <dgm:spPr/>
      <dgm:t>
        <a:bodyPr/>
        <a:lstStyle/>
        <a:p>
          <a:endParaRPr lang="en-US"/>
        </a:p>
      </dgm:t>
    </dgm:pt>
    <dgm:pt modelId="{290C2E8F-8F8E-478E-832F-08DD57A31678}" type="sibTrans" cxnId="{C610F1B7-2470-411D-8B96-32818993C2DE}">
      <dgm:prSet/>
      <dgm:spPr/>
      <dgm:t>
        <a:bodyPr/>
        <a:lstStyle/>
        <a:p>
          <a:endParaRPr lang="en-US"/>
        </a:p>
      </dgm:t>
    </dgm:pt>
    <dgm:pt modelId="{0E275D3F-72F0-4676-A6EF-9B93B76489B9}">
      <dgm:prSet phldrT="[Text]"/>
      <dgm:spPr/>
      <dgm:t>
        <a:bodyPr/>
        <a:lstStyle/>
        <a:p>
          <a:r>
            <a:rPr lang="en-US" dirty="0"/>
            <a:t>Policy</a:t>
          </a:r>
        </a:p>
      </dgm:t>
    </dgm:pt>
    <dgm:pt modelId="{62A649E1-0282-4998-98E2-550B6EDEF5EC}" type="parTrans" cxnId="{A4205C09-6FCB-4151-9CAE-9EC2D9D9E03B}">
      <dgm:prSet/>
      <dgm:spPr/>
      <dgm:t>
        <a:bodyPr/>
        <a:lstStyle/>
        <a:p>
          <a:endParaRPr lang="en-US"/>
        </a:p>
      </dgm:t>
    </dgm:pt>
    <dgm:pt modelId="{EE9AC541-CA20-4DF5-9C4C-5A44E6EDA04E}" type="sibTrans" cxnId="{A4205C09-6FCB-4151-9CAE-9EC2D9D9E03B}">
      <dgm:prSet/>
      <dgm:spPr/>
      <dgm:t>
        <a:bodyPr/>
        <a:lstStyle/>
        <a:p>
          <a:endParaRPr lang="en-US"/>
        </a:p>
      </dgm:t>
    </dgm:pt>
    <dgm:pt modelId="{847407C8-0C16-4F2C-82C2-404ACEC56385}" type="pres">
      <dgm:prSet presAssocID="{622BE58D-957D-48DC-B6E6-A247C7F4B1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1C8341-938D-4B4E-B89B-6CE74B70820D}" type="pres">
      <dgm:prSet presAssocID="{2B89C25A-1B17-465C-B2A6-19EE4D2A2115}" presName="centerShape" presStyleLbl="node0" presStyleIdx="0" presStyleCnt="1" custLinFactNeighborX="453" custLinFactNeighborY="-44708"/>
      <dgm:spPr/>
    </dgm:pt>
    <dgm:pt modelId="{92B2BB63-53DD-47BE-99EF-96FF04508DA1}" type="pres">
      <dgm:prSet presAssocID="{A674620A-8B36-4C39-AA08-E6B21E76AA19}" presName="parTrans" presStyleLbl="bgSibTrans2D1" presStyleIdx="0" presStyleCnt="5"/>
      <dgm:spPr/>
    </dgm:pt>
    <dgm:pt modelId="{6A04F2CC-0AAC-47AC-85F6-DE22DE863F3A}" type="pres">
      <dgm:prSet presAssocID="{E497AABC-B5E4-4893-9BC2-8518B1F37EBD}" presName="node" presStyleLbl="node1" presStyleIdx="0" presStyleCnt="5" custRadScaleRad="131167" custRadScaleInc="-5942">
        <dgm:presLayoutVars>
          <dgm:bulletEnabled val="1"/>
        </dgm:presLayoutVars>
      </dgm:prSet>
      <dgm:spPr/>
    </dgm:pt>
    <dgm:pt modelId="{C304529C-0B85-4791-AE28-5BC950ADE346}" type="pres">
      <dgm:prSet presAssocID="{7642BA55-A17F-41BB-BC37-CE32DB142173}" presName="parTrans" presStyleLbl="bgSibTrans2D1" presStyleIdx="1" presStyleCnt="5"/>
      <dgm:spPr/>
    </dgm:pt>
    <dgm:pt modelId="{21416EF6-EC41-458E-89AB-99591282550B}" type="pres">
      <dgm:prSet presAssocID="{A20914ED-4E97-4DAE-BE9D-A32EF2A0CB41}" presName="node" presStyleLbl="node1" presStyleIdx="1" presStyleCnt="5" custRadScaleRad="59657" custRadScaleInc="-146120">
        <dgm:presLayoutVars>
          <dgm:bulletEnabled val="1"/>
        </dgm:presLayoutVars>
      </dgm:prSet>
      <dgm:spPr/>
    </dgm:pt>
    <dgm:pt modelId="{59128BE9-AB97-4E63-B371-EA63495319AF}" type="pres">
      <dgm:prSet presAssocID="{8E8A4FF1-12C5-4B76-AA3E-9CFA722E916E}" presName="parTrans" presStyleLbl="bgSibTrans2D1" presStyleIdx="2" presStyleCnt="5"/>
      <dgm:spPr/>
    </dgm:pt>
    <dgm:pt modelId="{93C75152-D6E1-406D-BC0D-04067E85CB83}" type="pres">
      <dgm:prSet presAssocID="{6567AC02-97D8-4B70-AF0B-EA72C2B3A6C0}" presName="node" presStyleLbl="node1" presStyleIdx="2" presStyleCnt="5" custRadScaleRad="146277" custRadScaleInc="258592">
        <dgm:presLayoutVars>
          <dgm:bulletEnabled val="1"/>
        </dgm:presLayoutVars>
      </dgm:prSet>
      <dgm:spPr/>
    </dgm:pt>
    <dgm:pt modelId="{6A81F60A-6BC3-484C-AB76-F23D1E0D8C0D}" type="pres">
      <dgm:prSet presAssocID="{986F3B9E-3AF6-45A4-9F51-97F9AC027AE1}" presName="parTrans" presStyleLbl="bgSibTrans2D1" presStyleIdx="3" presStyleCnt="5"/>
      <dgm:spPr/>
    </dgm:pt>
    <dgm:pt modelId="{5D91F337-C514-411A-AA24-1A9D23229124}" type="pres">
      <dgm:prSet presAssocID="{C4CB5A3A-3848-42B9-AD2A-F343A89459B2}" presName="node" presStyleLbl="node1" presStyleIdx="3" presStyleCnt="5" custRadScaleRad="79153" custRadScaleInc="140898">
        <dgm:presLayoutVars>
          <dgm:bulletEnabled val="1"/>
        </dgm:presLayoutVars>
      </dgm:prSet>
      <dgm:spPr/>
    </dgm:pt>
    <dgm:pt modelId="{AA5FE985-1734-4554-9DCD-4D25FF8C27EB}" type="pres">
      <dgm:prSet presAssocID="{62A649E1-0282-4998-98E2-550B6EDEF5EC}" presName="parTrans" presStyleLbl="bgSibTrans2D1" presStyleIdx="4" presStyleCnt="5"/>
      <dgm:spPr/>
    </dgm:pt>
    <dgm:pt modelId="{6F61EA0B-9B44-42E1-8B1A-9013978777BF}" type="pres">
      <dgm:prSet presAssocID="{0E275D3F-72F0-4676-A6EF-9B93B76489B9}" presName="node" presStyleLbl="node1" presStyleIdx="4" presStyleCnt="5" custRadScaleRad="12593" custRadScaleInc="107813">
        <dgm:presLayoutVars>
          <dgm:bulletEnabled val="1"/>
        </dgm:presLayoutVars>
      </dgm:prSet>
      <dgm:spPr/>
    </dgm:pt>
  </dgm:ptLst>
  <dgm:cxnLst>
    <dgm:cxn modelId="{A4205C09-6FCB-4151-9CAE-9EC2D9D9E03B}" srcId="{2B89C25A-1B17-465C-B2A6-19EE4D2A2115}" destId="{0E275D3F-72F0-4676-A6EF-9B93B76489B9}" srcOrd="4" destOrd="0" parTransId="{62A649E1-0282-4998-98E2-550B6EDEF5EC}" sibTransId="{EE9AC541-CA20-4DF5-9C4C-5A44E6EDA04E}"/>
    <dgm:cxn modelId="{FF1B7C19-93BE-4906-B3AC-A26231F749E2}" type="presOf" srcId="{A20914ED-4E97-4DAE-BE9D-A32EF2A0CB41}" destId="{21416EF6-EC41-458E-89AB-99591282550B}" srcOrd="0" destOrd="0" presId="urn:microsoft.com/office/officeart/2005/8/layout/radial4"/>
    <dgm:cxn modelId="{967A0764-863C-40F3-83DD-00B07C23D8B1}" type="presOf" srcId="{62A649E1-0282-4998-98E2-550B6EDEF5EC}" destId="{AA5FE985-1734-4554-9DCD-4D25FF8C27EB}" srcOrd="0" destOrd="0" presId="urn:microsoft.com/office/officeart/2005/8/layout/radial4"/>
    <dgm:cxn modelId="{A0C1AC44-9A11-49CD-B450-66F7FB3BB1BD}" srcId="{622BE58D-957D-48DC-B6E6-A247C7F4B14C}" destId="{2B89C25A-1B17-465C-B2A6-19EE4D2A2115}" srcOrd="0" destOrd="0" parTransId="{656006D8-BECF-4CDA-8399-76275E230993}" sibTransId="{4699087F-F1B4-4C51-9AF3-68A142D00FB4}"/>
    <dgm:cxn modelId="{D648DB6B-BB37-48CE-99F2-CC1C1A6EAF70}" type="presOf" srcId="{C4CB5A3A-3848-42B9-AD2A-F343A89459B2}" destId="{5D91F337-C514-411A-AA24-1A9D23229124}" srcOrd="0" destOrd="0" presId="urn:microsoft.com/office/officeart/2005/8/layout/radial4"/>
    <dgm:cxn modelId="{3823404D-F940-4D80-AC92-1083841CD536}" type="presOf" srcId="{7642BA55-A17F-41BB-BC37-CE32DB142173}" destId="{C304529C-0B85-4791-AE28-5BC950ADE346}" srcOrd="0" destOrd="0" presId="urn:microsoft.com/office/officeart/2005/8/layout/radial4"/>
    <dgm:cxn modelId="{5D7D4973-7CAA-4799-BF59-B8530FA917A4}" type="presOf" srcId="{0E275D3F-72F0-4676-A6EF-9B93B76489B9}" destId="{6F61EA0B-9B44-42E1-8B1A-9013978777BF}" srcOrd="0" destOrd="0" presId="urn:microsoft.com/office/officeart/2005/8/layout/radial4"/>
    <dgm:cxn modelId="{73299358-163E-457C-B3B7-31BE441D30AA}" srcId="{2B89C25A-1B17-465C-B2A6-19EE4D2A2115}" destId="{A20914ED-4E97-4DAE-BE9D-A32EF2A0CB41}" srcOrd="1" destOrd="0" parTransId="{7642BA55-A17F-41BB-BC37-CE32DB142173}" sibTransId="{04890DDF-F015-4479-83B2-D54E1B683230}"/>
    <dgm:cxn modelId="{09EA3AA8-809A-4655-8A0A-7C2A37EED174}" type="presOf" srcId="{A674620A-8B36-4C39-AA08-E6B21E76AA19}" destId="{92B2BB63-53DD-47BE-99EF-96FF04508DA1}" srcOrd="0" destOrd="0" presId="urn:microsoft.com/office/officeart/2005/8/layout/radial4"/>
    <dgm:cxn modelId="{C610F1B7-2470-411D-8B96-32818993C2DE}" srcId="{2B89C25A-1B17-465C-B2A6-19EE4D2A2115}" destId="{C4CB5A3A-3848-42B9-AD2A-F343A89459B2}" srcOrd="3" destOrd="0" parTransId="{986F3B9E-3AF6-45A4-9F51-97F9AC027AE1}" sibTransId="{290C2E8F-8F8E-478E-832F-08DD57A31678}"/>
    <dgm:cxn modelId="{C2175ECD-1C74-4136-BF32-7194FB9A529A}" type="presOf" srcId="{8E8A4FF1-12C5-4B76-AA3E-9CFA722E916E}" destId="{59128BE9-AB97-4E63-B371-EA63495319AF}" srcOrd="0" destOrd="0" presId="urn:microsoft.com/office/officeart/2005/8/layout/radial4"/>
    <dgm:cxn modelId="{6C9E09D6-6C5A-4AB1-95BD-94DC9BBEDA96}" srcId="{2B89C25A-1B17-465C-B2A6-19EE4D2A2115}" destId="{6567AC02-97D8-4B70-AF0B-EA72C2B3A6C0}" srcOrd="2" destOrd="0" parTransId="{8E8A4FF1-12C5-4B76-AA3E-9CFA722E916E}" sibTransId="{BA5C96D0-9BBB-4B87-9EC1-590072CB2962}"/>
    <dgm:cxn modelId="{B808E2D6-2576-437B-BA27-CE7618156595}" srcId="{2B89C25A-1B17-465C-B2A6-19EE4D2A2115}" destId="{E497AABC-B5E4-4893-9BC2-8518B1F37EBD}" srcOrd="0" destOrd="0" parTransId="{A674620A-8B36-4C39-AA08-E6B21E76AA19}" sibTransId="{9F0501BE-3AAC-4E7C-A686-2E79FE26EE01}"/>
    <dgm:cxn modelId="{811DCDDA-3B4C-4453-BFCB-27FBD29A05BF}" type="presOf" srcId="{6567AC02-97D8-4B70-AF0B-EA72C2B3A6C0}" destId="{93C75152-D6E1-406D-BC0D-04067E85CB83}" srcOrd="0" destOrd="0" presId="urn:microsoft.com/office/officeart/2005/8/layout/radial4"/>
    <dgm:cxn modelId="{4CC1EEDE-1361-4585-AC6D-6AF21D26A061}" type="presOf" srcId="{2B89C25A-1B17-465C-B2A6-19EE4D2A2115}" destId="{5E1C8341-938D-4B4E-B89B-6CE74B70820D}" srcOrd="0" destOrd="0" presId="urn:microsoft.com/office/officeart/2005/8/layout/radial4"/>
    <dgm:cxn modelId="{A47A76E6-B90A-4509-A604-88AE6A562AE9}" type="presOf" srcId="{986F3B9E-3AF6-45A4-9F51-97F9AC027AE1}" destId="{6A81F60A-6BC3-484C-AB76-F23D1E0D8C0D}" srcOrd="0" destOrd="0" presId="urn:microsoft.com/office/officeart/2005/8/layout/radial4"/>
    <dgm:cxn modelId="{9E1934F6-2BAE-4401-BC58-43D0BFA0111E}" type="presOf" srcId="{622BE58D-957D-48DC-B6E6-A247C7F4B14C}" destId="{847407C8-0C16-4F2C-82C2-404ACEC56385}" srcOrd="0" destOrd="0" presId="urn:microsoft.com/office/officeart/2005/8/layout/radial4"/>
    <dgm:cxn modelId="{707045FC-BBDB-49E9-AB6A-24AFA1F4C7AB}" type="presOf" srcId="{E497AABC-B5E4-4893-9BC2-8518B1F37EBD}" destId="{6A04F2CC-0AAC-47AC-85F6-DE22DE863F3A}" srcOrd="0" destOrd="0" presId="urn:microsoft.com/office/officeart/2005/8/layout/radial4"/>
    <dgm:cxn modelId="{9AEA131F-98BB-460C-8BB8-BB6A1B768F82}" type="presParOf" srcId="{847407C8-0C16-4F2C-82C2-404ACEC56385}" destId="{5E1C8341-938D-4B4E-B89B-6CE74B70820D}" srcOrd="0" destOrd="0" presId="urn:microsoft.com/office/officeart/2005/8/layout/radial4"/>
    <dgm:cxn modelId="{461D0F9F-5C19-4942-B638-9E38A45FFD47}" type="presParOf" srcId="{847407C8-0C16-4F2C-82C2-404ACEC56385}" destId="{92B2BB63-53DD-47BE-99EF-96FF04508DA1}" srcOrd="1" destOrd="0" presId="urn:microsoft.com/office/officeart/2005/8/layout/radial4"/>
    <dgm:cxn modelId="{35D3EF27-5D13-490D-9FB4-3986C8253D70}" type="presParOf" srcId="{847407C8-0C16-4F2C-82C2-404ACEC56385}" destId="{6A04F2CC-0AAC-47AC-85F6-DE22DE863F3A}" srcOrd="2" destOrd="0" presId="urn:microsoft.com/office/officeart/2005/8/layout/radial4"/>
    <dgm:cxn modelId="{24DA1324-ADB9-4C4B-941A-2F2F8D54DE64}" type="presParOf" srcId="{847407C8-0C16-4F2C-82C2-404ACEC56385}" destId="{C304529C-0B85-4791-AE28-5BC950ADE346}" srcOrd="3" destOrd="0" presId="urn:microsoft.com/office/officeart/2005/8/layout/radial4"/>
    <dgm:cxn modelId="{CB670EA7-624B-4705-BF1D-5C41C0A778EC}" type="presParOf" srcId="{847407C8-0C16-4F2C-82C2-404ACEC56385}" destId="{21416EF6-EC41-458E-89AB-99591282550B}" srcOrd="4" destOrd="0" presId="urn:microsoft.com/office/officeart/2005/8/layout/radial4"/>
    <dgm:cxn modelId="{ADEE4FF4-8EE5-4827-84C8-2909AC636738}" type="presParOf" srcId="{847407C8-0C16-4F2C-82C2-404ACEC56385}" destId="{59128BE9-AB97-4E63-B371-EA63495319AF}" srcOrd="5" destOrd="0" presId="urn:microsoft.com/office/officeart/2005/8/layout/radial4"/>
    <dgm:cxn modelId="{F3376A25-7883-4C6D-A4F9-40ABE7B58307}" type="presParOf" srcId="{847407C8-0C16-4F2C-82C2-404ACEC56385}" destId="{93C75152-D6E1-406D-BC0D-04067E85CB83}" srcOrd="6" destOrd="0" presId="urn:microsoft.com/office/officeart/2005/8/layout/radial4"/>
    <dgm:cxn modelId="{FE046F79-99CB-491F-9872-A3EFB941FA65}" type="presParOf" srcId="{847407C8-0C16-4F2C-82C2-404ACEC56385}" destId="{6A81F60A-6BC3-484C-AB76-F23D1E0D8C0D}" srcOrd="7" destOrd="0" presId="urn:microsoft.com/office/officeart/2005/8/layout/radial4"/>
    <dgm:cxn modelId="{A234CDA8-8F32-4880-93FB-56533D22A549}" type="presParOf" srcId="{847407C8-0C16-4F2C-82C2-404ACEC56385}" destId="{5D91F337-C514-411A-AA24-1A9D23229124}" srcOrd="8" destOrd="0" presId="urn:microsoft.com/office/officeart/2005/8/layout/radial4"/>
    <dgm:cxn modelId="{25BF3F0E-BB9D-4B1F-B62E-D3AC5E07A496}" type="presParOf" srcId="{847407C8-0C16-4F2C-82C2-404ACEC56385}" destId="{AA5FE985-1734-4554-9DCD-4D25FF8C27EB}" srcOrd="9" destOrd="0" presId="urn:microsoft.com/office/officeart/2005/8/layout/radial4"/>
    <dgm:cxn modelId="{159D5020-4EEB-4752-AB8E-9BE683B98068}" type="presParOf" srcId="{847407C8-0C16-4F2C-82C2-404ACEC56385}" destId="{6F61EA0B-9B44-42E1-8B1A-9013978777B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F5448-2609-4EE4-9D39-C31D36519117}">
      <dsp:nvSpPr>
        <dsp:cNvPr id="0" name=""/>
        <dsp:cNvSpPr/>
      </dsp:nvSpPr>
      <dsp:spPr>
        <a:xfrm>
          <a:off x="1395965" y="447122"/>
          <a:ext cx="1041689" cy="85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Fertilizer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Pesticide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Etc.</a:t>
          </a:r>
        </a:p>
      </dsp:txBody>
      <dsp:txXfrm>
        <a:off x="1415737" y="466894"/>
        <a:ext cx="1002145" cy="635522"/>
      </dsp:txXfrm>
    </dsp:sp>
    <dsp:sp modelId="{BB9C714F-EB50-455A-9793-9C5650966771}">
      <dsp:nvSpPr>
        <dsp:cNvPr id="0" name=""/>
        <dsp:cNvSpPr/>
      </dsp:nvSpPr>
      <dsp:spPr>
        <a:xfrm>
          <a:off x="1928292" y="300837"/>
          <a:ext cx="1430396" cy="1430396"/>
        </a:xfrm>
        <a:prstGeom prst="leftCircularArrow">
          <a:avLst>
            <a:gd name="adj1" fmla="val 5109"/>
            <a:gd name="adj2" fmla="val 659369"/>
            <a:gd name="adj3" fmla="val 2434880"/>
            <a:gd name="adj4" fmla="val 9024489"/>
            <a:gd name="adj5" fmla="val 59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E5BA3-3AAD-4288-AB02-AB1545483186}">
      <dsp:nvSpPr>
        <dsp:cNvPr id="0" name=""/>
        <dsp:cNvSpPr/>
      </dsp:nvSpPr>
      <dsp:spPr>
        <a:xfrm>
          <a:off x="1627451" y="1122188"/>
          <a:ext cx="925946" cy="3682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Up Stream</a:t>
          </a:r>
        </a:p>
      </dsp:txBody>
      <dsp:txXfrm>
        <a:off x="1638236" y="1132973"/>
        <a:ext cx="904376" cy="346648"/>
      </dsp:txXfrm>
    </dsp:sp>
    <dsp:sp modelId="{C9B1FCE4-FCFE-4BF0-B06C-3F003F83EA0A}">
      <dsp:nvSpPr>
        <dsp:cNvPr id="0" name=""/>
        <dsp:cNvSpPr/>
      </dsp:nvSpPr>
      <dsp:spPr>
        <a:xfrm>
          <a:off x="2901410" y="447122"/>
          <a:ext cx="1041689" cy="85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Planting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Nurturing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Harvesting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Etc.</a:t>
          </a:r>
        </a:p>
      </dsp:txBody>
      <dsp:txXfrm>
        <a:off x="2921182" y="651003"/>
        <a:ext cx="1002145" cy="635522"/>
      </dsp:txXfrm>
    </dsp:sp>
    <dsp:sp modelId="{C77DB9D5-A339-4C01-8B04-9ABC7FE741DE}">
      <dsp:nvSpPr>
        <dsp:cNvPr id="0" name=""/>
        <dsp:cNvSpPr/>
      </dsp:nvSpPr>
      <dsp:spPr>
        <a:xfrm>
          <a:off x="3425056" y="-47321"/>
          <a:ext cx="1563501" cy="1563501"/>
        </a:xfrm>
        <a:prstGeom prst="circularArrow">
          <a:avLst>
            <a:gd name="adj1" fmla="val 4674"/>
            <a:gd name="adj2" fmla="val 596744"/>
            <a:gd name="adj3" fmla="val 19227745"/>
            <a:gd name="adj4" fmla="val 12575511"/>
            <a:gd name="adj5" fmla="val 545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0B242-46A6-4470-B005-B70B509D2AA0}">
      <dsp:nvSpPr>
        <dsp:cNvPr id="0" name=""/>
        <dsp:cNvSpPr/>
      </dsp:nvSpPr>
      <dsp:spPr>
        <a:xfrm>
          <a:off x="3132897" y="263013"/>
          <a:ext cx="925946" cy="36821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 Farm</a:t>
          </a:r>
        </a:p>
      </dsp:txBody>
      <dsp:txXfrm>
        <a:off x="3143682" y="273798"/>
        <a:ext cx="904376" cy="346648"/>
      </dsp:txXfrm>
    </dsp:sp>
    <dsp:sp modelId="{E4D6C403-E81F-4E15-92DE-E4EC8317BB0F}">
      <dsp:nvSpPr>
        <dsp:cNvPr id="0" name=""/>
        <dsp:cNvSpPr/>
      </dsp:nvSpPr>
      <dsp:spPr>
        <a:xfrm>
          <a:off x="4406855" y="447122"/>
          <a:ext cx="1041689" cy="85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Distribution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Marketing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Processing</a:t>
          </a:r>
        </a:p>
      </dsp:txBody>
      <dsp:txXfrm>
        <a:off x="4426627" y="466894"/>
        <a:ext cx="1002145" cy="635522"/>
      </dsp:txXfrm>
    </dsp:sp>
    <dsp:sp modelId="{1B8E2190-B47E-4895-AE14-187E33FA1954}">
      <dsp:nvSpPr>
        <dsp:cNvPr id="0" name=""/>
        <dsp:cNvSpPr/>
      </dsp:nvSpPr>
      <dsp:spPr>
        <a:xfrm>
          <a:off x="4638342" y="1122188"/>
          <a:ext cx="925946" cy="36821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Down </a:t>
          </a:r>
          <a:r>
            <a:rPr lang="en-US" sz="1200" kern="1200" dirty="0" err="1"/>
            <a:t>Strea</a:t>
          </a:r>
          <a:r>
            <a:rPr lang="id-ID" sz="1200" kern="1200" dirty="0"/>
            <a:t>m</a:t>
          </a:r>
          <a:endParaRPr lang="en-US" sz="1200" kern="1200" dirty="0"/>
        </a:p>
      </dsp:txBody>
      <dsp:txXfrm>
        <a:off x="4649127" y="1132973"/>
        <a:ext cx="904376" cy="346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8341-938D-4B4E-B89B-6CE74B70820D}">
      <dsp:nvSpPr>
        <dsp:cNvPr id="0" name=""/>
        <dsp:cNvSpPr/>
      </dsp:nvSpPr>
      <dsp:spPr>
        <a:xfrm>
          <a:off x="2253252" y="26673"/>
          <a:ext cx="744884" cy="7448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Supporting</a:t>
          </a:r>
        </a:p>
      </dsp:txBody>
      <dsp:txXfrm>
        <a:off x="2362338" y="135759"/>
        <a:ext cx="526712" cy="526712"/>
      </dsp:txXfrm>
    </dsp:sp>
    <dsp:sp modelId="{92B2BB63-53DD-47BE-99EF-96FF04508DA1}">
      <dsp:nvSpPr>
        <dsp:cNvPr id="0" name=""/>
        <dsp:cNvSpPr/>
      </dsp:nvSpPr>
      <dsp:spPr>
        <a:xfrm rot="8667060">
          <a:off x="1058048" y="939640"/>
          <a:ext cx="1325372" cy="212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4F2CC-0AAC-47AC-85F6-DE22DE863F3A}">
      <dsp:nvSpPr>
        <dsp:cNvPr id="0" name=""/>
        <dsp:cNvSpPr/>
      </dsp:nvSpPr>
      <dsp:spPr>
        <a:xfrm>
          <a:off x="827740" y="1148015"/>
          <a:ext cx="707640" cy="566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Education&amp; Training</a:t>
          </a:r>
        </a:p>
      </dsp:txBody>
      <dsp:txXfrm>
        <a:off x="844321" y="1164596"/>
        <a:ext cx="674478" cy="532950"/>
      </dsp:txXfrm>
    </dsp:sp>
    <dsp:sp modelId="{C304529C-0B85-4791-AE28-5BC950ADE346}">
      <dsp:nvSpPr>
        <dsp:cNvPr id="0" name=""/>
        <dsp:cNvSpPr/>
      </dsp:nvSpPr>
      <dsp:spPr>
        <a:xfrm rot="7300441">
          <a:off x="1771587" y="1004393"/>
          <a:ext cx="830336" cy="212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16EF6-EC41-458E-89AB-99591282550B}">
      <dsp:nvSpPr>
        <dsp:cNvPr id="0" name=""/>
        <dsp:cNvSpPr/>
      </dsp:nvSpPr>
      <dsp:spPr>
        <a:xfrm>
          <a:off x="1614937" y="1180812"/>
          <a:ext cx="707640" cy="566112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Banking &amp; Insurance</a:t>
          </a:r>
        </a:p>
      </dsp:txBody>
      <dsp:txXfrm>
        <a:off x="1631518" y="1197393"/>
        <a:ext cx="674478" cy="532950"/>
      </dsp:txXfrm>
    </dsp:sp>
    <dsp:sp modelId="{59128BE9-AB97-4E63-B371-EA63495319AF}">
      <dsp:nvSpPr>
        <dsp:cNvPr id="0" name=""/>
        <dsp:cNvSpPr/>
      </dsp:nvSpPr>
      <dsp:spPr>
        <a:xfrm rot="2030194">
          <a:off x="2882177" y="952614"/>
          <a:ext cx="1455047" cy="212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75152-D6E1-406D-BC0D-04067E85CB83}">
      <dsp:nvSpPr>
        <dsp:cNvPr id="0" name=""/>
        <dsp:cNvSpPr/>
      </dsp:nvSpPr>
      <dsp:spPr>
        <a:xfrm>
          <a:off x="3860183" y="1180808"/>
          <a:ext cx="707640" cy="56611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Services, Etc.</a:t>
          </a:r>
        </a:p>
      </dsp:txBody>
      <dsp:txXfrm>
        <a:off x="3876764" y="1197389"/>
        <a:ext cx="674478" cy="532950"/>
      </dsp:txXfrm>
    </dsp:sp>
    <dsp:sp modelId="{6A81F60A-6BC3-484C-AB76-F23D1E0D8C0D}">
      <dsp:nvSpPr>
        <dsp:cNvPr id="0" name=""/>
        <dsp:cNvSpPr/>
      </dsp:nvSpPr>
      <dsp:spPr>
        <a:xfrm rot="3080307">
          <a:off x="2716672" y="992040"/>
          <a:ext cx="936628" cy="212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1F337-C514-411A-AA24-1A9D23229124}">
      <dsp:nvSpPr>
        <dsp:cNvPr id="0" name=""/>
        <dsp:cNvSpPr/>
      </dsp:nvSpPr>
      <dsp:spPr>
        <a:xfrm>
          <a:off x="3123731" y="1180813"/>
          <a:ext cx="707640" cy="566112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R&amp;D</a:t>
          </a:r>
        </a:p>
      </dsp:txBody>
      <dsp:txXfrm>
        <a:off x="3140312" y="1197394"/>
        <a:ext cx="674478" cy="532950"/>
      </dsp:txXfrm>
    </dsp:sp>
    <dsp:sp modelId="{AA5FE985-1734-4554-9DCD-4D25FF8C27EB}">
      <dsp:nvSpPr>
        <dsp:cNvPr id="0" name=""/>
        <dsp:cNvSpPr/>
      </dsp:nvSpPr>
      <dsp:spPr>
        <a:xfrm rot="5086226">
          <a:off x="2363923" y="1029871"/>
          <a:ext cx="658435" cy="212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1EA0B-9B44-42E1-8B1A-9013978777BF}">
      <dsp:nvSpPr>
        <dsp:cNvPr id="0" name=""/>
        <dsp:cNvSpPr/>
      </dsp:nvSpPr>
      <dsp:spPr>
        <a:xfrm>
          <a:off x="2369328" y="1180808"/>
          <a:ext cx="707640" cy="56611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Policy</a:t>
          </a:r>
        </a:p>
      </dsp:txBody>
      <dsp:txXfrm>
        <a:off x="2385909" y="1197389"/>
        <a:ext cx="674478" cy="532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F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F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F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285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4340" y="398526"/>
            <a:ext cx="6735318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F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7963" y="1087373"/>
            <a:ext cx="555180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4748" y="3113532"/>
              <a:ext cx="4783836" cy="10622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62910" y="3235833"/>
            <a:ext cx="41605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solidFill>
                  <a:srgbClr val="FFFFFF"/>
                </a:solidFill>
                <a:latin typeface="Calibri"/>
                <a:cs typeface="Calibri"/>
              </a:rPr>
              <a:t>Manajemen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 err="1">
                <a:solidFill>
                  <a:srgbClr val="FFFFFF"/>
                </a:solidFill>
                <a:latin typeface="Calibri"/>
                <a:cs typeface="Calibri"/>
              </a:rPr>
              <a:t>Agribisnis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6723" y="3174492"/>
            <a:ext cx="1549907" cy="1551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9967" y="831342"/>
            <a:ext cx="5979795" cy="352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1755" indent="-342900">
              <a:lnSpc>
                <a:spcPct val="998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Kemajuan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agribisnis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menyempitkan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spesialisasi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fungsional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semakin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jelasnya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pembagian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kerja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berdasarkan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fungsi2x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sistem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agribisnis.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Agribisnis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merupakan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suatu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sistem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akan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dikembangkan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terpadu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selaras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dengan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semua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subsistem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didalamnya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00300" y="27432"/>
            <a:ext cx="5998210" cy="1022350"/>
            <a:chOff x="2400300" y="27432"/>
            <a:chExt cx="5998210" cy="1022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27432"/>
              <a:ext cx="1968246" cy="10218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0291" y="27432"/>
              <a:ext cx="1411986" cy="1021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1916" y="27432"/>
              <a:ext cx="1840230" cy="1021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3891" y="27432"/>
              <a:ext cx="2404110" cy="10218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78429" y="138760"/>
            <a:ext cx="5414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Konsep</a:t>
            </a:r>
            <a:r>
              <a:rPr sz="3600" spc="-25" dirty="0"/>
              <a:t> </a:t>
            </a:r>
            <a:r>
              <a:rPr sz="3600" spc="-5" dirty="0"/>
              <a:t>dan</a:t>
            </a:r>
            <a:r>
              <a:rPr sz="3600" spc="-20" dirty="0"/>
              <a:t> Sistem</a:t>
            </a:r>
            <a:r>
              <a:rPr sz="3600" spc="-25" dirty="0"/>
              <a:t> </a:t>
            </a:r>
            <a:r>
              <a:rPr sz="3600" dirty="0"/>
              <a:t>Agribisnis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7963" y="833755"/>
            <a:ext cx="6250305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Sub-sistem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agribisnis: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-Sub-sistem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factor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input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pertanian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(sub-sistem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agribisnis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hulu) = </a:t>
            </a:r>
            <a:r>
              <a:rPr sz="2000" spc="-5" dirty="0">
                <a:latin typeface="Calibri"/>
                <a:cs typeface="Calibri"/>
              </a:rPr>
              <a:t>pengadaan </a:t>
            </a:r>
            <a:r>
              <a:rPr sz="2000" spc="-10" dirty="0">
                <a:latin typeface="Calibri"/>
                <a:cs typeface="Calibri"/>
              </a:rPr>
              <a:t>saprotan </a:t>
            </a:r>
            <a:r>
              <a:rPr sz="2000" dirty="0">
                <a:latin typeface="Calibri"/>
                <a:cs typeface="Calibri"/>
              </a:rPr>
              <a:t>(benih, </a:t>
            </a:r>
            <a:r>
              <a:rPr sz="2000" spc="-5" dirty="0">
                <a:latin typeface="Calibri"/>
                <a:cs typeface="Calibri"/>
              </a:rPr>
              <a:t>bibit, pupuk, makanan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ternak,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pestisida,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pemberantas</a:t>
            </a:r>
            <a:r>
              <a:rPr sz="2000" spc="-5" dirty="0">
                <a:latin typeface="Calibri"/>
                <a:cs typeface="Calibri"/>
              </a:rPr>
              <a:t> hama,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produksi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pertanian)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ts val="1920"/>
              </a:lnSpc>
              <a:spcBef>
                <a:spcPts val="465"/>
              </a:spcBef>
            </a:pPr>
            <a:r>
              <a:rPr sz="2000" spc="-5" dirty="0">
                <a:latin typeface="Calibri"/>
                <a:cs typeface="Calibri"/>
              </a:rPr>
              <a:t>-Sub-sistem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produksi</a:t>
            </a:r>
            <a:r>
              <a:rPr sz="2000" spc="-5" dirty="0">
                <a:latin typeface="Calibri"/>
                <a:cs typeface="Calibri"/>
              </a:rPr>
              <a:t> pertanian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(sub-sistem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budidaya </a:t>
            </a:r>
            <a:r>
              <a:rPr sz="2000" spc="-5" dirty="0">
                <a:latin typeface="Calibri"/>
                <a:cs typeface="Calibri"/>
              </a:rPr>
              <a:t> pertanian)=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produksi</a:t>
            </a:r>
            <a:r>
              <a:rPr sz="2000" spc="-5" dirty="0">
                <a:latin typeface="Calibri"/>
                <a:cs typeface="Calibri"/>
              </a:rPr>
              <a:t> bahan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pangan,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perkebunan,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perikanan, </a:t>
            </a:r>
            <a:r>
              <a:rPr sz="2000" spc="-10" dirty="0">
                <a:latin typeface="Calibri"/>
                <a:cs typeface="Calibri"/>
              </a:rPr>
              <a:t>peternakan,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hortikultura.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ct val="80100"/>
              </a:lnSpc>
              <a:spcBef>
                <a:spcPts val="490"/>
              </a:spcBef>
            </a:pPr>
            <a:r>
              <a:rPr sz="2000" spc="-5" dirty="0">
                <a:latin typeface="Calibri"/>
                <a:cs typeface="Calibri"/>
              </a:rPr>
              <a:t>-Sub-sistem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pengolahan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hasil</a:t>
            </a:r>
            <a:r>
              <a:rPr sz="2000" dirty="0">
                <a:latin typeface="Calibri"/>
                <a:cs typeface="Calibri"/>
              </a:rPr>
              <a:t> pertanian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(sub-sistem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agribisnis/agroindustri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hilir)</a:t>
            </a:r>
            <a:r>
              <a:rPr sz="2000" dirty="0">
                <a:latin typeface="Calibri"/>
                <a:cs typeface="Calibri"/>
              </a:rPr>
              <a:t> =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pengolahan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</a:t>
            </a:r>
            <a:r>
              <a:rPr sz="2000" spc="-5" dirty="0">
                <a:latin typeface="Calibri"/>
                <a:cs typeface="Calibri"/>
              </a:rPr>
              <a:t> hasil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pertanian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pemasaran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-Sub-sistem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kelembagaan</a:t>
            </a:r>
            <a:r>
              <a:rPr sz="2000" spc="-5" dirty="0">
                <a:latin typeface="Calibri"/>
                <a:cs typeface="Calibri"/>
              </a:rPr>
              <a:t> penunjang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(Lembaga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penunjang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agribisnis):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keuangan,</a:t>
            </a:r>
            <a:r>
              <a:rPr sz="2000" spc="-5" dirty="0">
                <a:latin typeface="Calibri"/>
                <a:cs typeface="Calibri"/>
              </a:rPr>
              <a:t> pertanahan,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peneliti,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koperasi,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penyuluhan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50948" y="74676"/>
            <a:ext cx="5339715" cy="912494"/>
            <a:chOff x="2250948" y="74676"/>
            <a:chExt cx="5339715" cy="91249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0948" y="74676"/>
              <a:ext cx="1753362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396" y="74676"/>
              <a:ext cx="1262634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5676" y="74676"/>
              <a:ext cx="1639062" cy="91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2872" y="74676"/>
              <a:ext cx="2137410" cy="91211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97963" y="172288"/>
            <a:ext cx="48202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Konsep</a:t>
            </a:r>
            <a:r>
              <a:rPr spc="-20" dirty="0"/>
              <a:t> </a:t>
            </a:r>
            <a:r>
              <a:rPr spc="-5" dirty="0"/>
              <a:t>dan</a:t>
            </a:r>
            <a:r>
              <a:rPr spc="5" dirty="0"/>
              <a:t> </a:t>
            </a:r>
            <a:r>
              <a:rPr spc="-15" dirty="0"/>
              <a:t>Sistem</a:t>
            </a:r>
            <a:r>
              <a:rPr spc="10" dirty="0"/>
              <a:t> </a:t>
            </a:r>
            <a:r>
              <a:rPr spc="-5" dirty="0"/>
              <a:t>Agribisnis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33309" cy="5143500"/>
            <a:chOff x="0" y="0"/>
            <a:chExt cx="7433309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6564" y="252984"/>
              <a:ext cx="1875282" cy="10218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483" y="252984"/>
              <a:ext cx="2045969" cy="10218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252984"/>
              <a:ext cx="2404109" cy="1021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4694" y="364693"/>
            <a:ext cx="4624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Ruang</a:t>
            </a:r>
            <a:r>
              <a:rPr sz="3600" spc="-50" dirty="0"/>
              <a:t> </a:t>
            </a:r>
            <a:r>
              <a:rPr sz="3600" spc="-15" dirty="0"/>
              <a:t>Lingkup </a:t>
            </a:r>
            <a:r>
              <a:rPr sz="3600" dirty="0"/>
              <a:t>Agribisnis</a:t>
            </a:r>
            <a:endParaRPr sz="36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2551FD-06D4-43C4-A9DF-C4A186010B85}"/>
              </a:ext>
            </a:extLst>
          </p:cNvPr>
          <p:cNvGrpSpPr/>
          <p:nvPr/>
        </p:nvGrpSpPr>
        <p:grpSpPr>
          <a:xfrm>
            <a:off x="2031346" y="961002"/>
            <a:ext cx="6960254" cy="3668148"/>
            <a:chOff x="0" y="0"/>
            <a:chExt cx="11658600" cy="5096436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14B3E029-736D-42A2-9B47-BF665854E622}"/>
                </a:ext>
              </a:extLst>
            </p:cNvPr>
            <p:cNvGraphicFramePr/>
            <p:nvPr/>
          </p:nvGraphicFramePr>
          <p:xfrm>
            <a:off x="0" y="0"/>
            <a:ext cx="11658600" cy="24361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8D96B9C9-3EEC-4E35-8692-F9B4F9B09BEA}"/>
                </a:ext>
              </a:extLst>
            </p:cNvPr>
            <p:cNvGraphicFramePr/>
            <p:nvPr/>
          </p:nvGraphicFramePr>
          <p:xfrm>
            <a:off x="1295400" y="2664760"/>
            <a:ext cx="8763000" cy="24316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1" name="Left Arrow 6">
              <a:extLst>
                <a:ext uri="{FF2B5EF4-FFF2-40B4-BE49-F238E27FC236}">
                  <a16:creationId xmlns:a16="http://schemas.microsoft.com/office/drawing/2014/main" id="{3E425CD8-4526-4205-91BF-9CD372A0FB4E}"/>
                </a:ext>
              </a:extLst>
            </p:cNvPr>
            <p:cNvSpPr/>
            <p:nvPr/>
          </p:nvSpPr>
          <p:spPr>
            <a:xfrm rot="2092660">
              <a:off x="3231056" y="2405732"/>
              <a:ext cx="1994975" cy="514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Left Arrow 7">
              <a:extLst>
                <a:ext uri="{FF2B5EF4-FFF2-40B4-BE49-F238E27FC236}">
                  <a16:creationId xmlns:a16="http://schemas.microsoft.com/office/drawing/2014/main" id="{A9694572-48FB-4BFB-82E2-6654E2A89676}"/>
                </a:ext>
              </a:extLst>
            </p:cNvPr>
            <p:cNvSpPr/>
            <p:nvPr/>
          </p:nvSpPr>
          <p:spPr>
            <a:xfrm rot="8923615">
              <a:off x="6158364" y="2476026"/>
              <a:ext cx="2027604" cy="51420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Left Arrow 8">
              <a:extLst>
                <a:ext uri="{FF2B5EF4-FFF2-40B4-BE49-F238E27FC236}">
                  <a16:creationId xmlns:a16="http://schemas.microsoft.com/office/drawing/2014/main" id="{0F528822-FE28-4789-9148-7F8B9E8AF76B}"/>
                </a:ext>
              </a:extLst>
            </p:cNvPr>
            <p:cNvSpPr/>
            <p:nvPr/>
          </p:nvSpPr>
          <p:spPr>
            <a:xfrm rot="5400000">
              <a:off x="5352038" y="2034122"/>
              <a:ext cx="747076" cy="51420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216900" cy="5143500"/>
            <a:chOff x="0" y="0"/>
            <a:chExt cx="82169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283" y="74676"/>
              <a:ext cx="2431542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436" y="74676"/>
              <a:ext cx="1131569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5651" y="74676"/>
              <a:ext cx="671322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0619" y="74676"/>
              <a:ext cx="1610105" cy="91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8859" y="74676"/>
              <a:ext cx="2097786" cy="91211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8917" y="172288"/>
            <a:ext cx="5426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Keterkaitan</a:t>
            </a:r>
            <a:r>
              <a:rPr spc="5" dirty="0"/>
              <a:t> </a:t>
            </a:r>
            <a:r>
              <a:rPr spc="-15" dirty="0"/>
              <a:t>sub-sistem</a:t>
            </a:r>
            <a:r>
              <a:rPr spc="15" dirty="0"/>
              <a:t> </a:t>
            </a:r>
            <a:r>
              <a:rPr spc="-5" dirty="0"/>
              <a:t>agribisnis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39923" y="818388"/>
            <a:ext cx="5777483" cy="37566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212455" cy="5143500"/>
            <a:chOff x="0" y="0"/>
            <a:chExt cx="821245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7043" y="300227"/>
              <a:ext cx="2222754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9456" y="300227"/>
              <a:ext cx="2097786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6900" y="300227"/>
              <a:ext cx="2535174" cy="9121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254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Subsistem</a:t>
            </a:r>
            <a:r>
              <a:rPr spc="20" dirty="0"/>
              <a:t> </a:t>
            </a:r>
            <a:r>
              <a:rPr spc="-5" dirty="0"/>
              <a:t>agribisnis</a:t>
            </a:r>
            <a:r>
              <a:rPr spc="30" dirty="0"/>
              <a:t> </a:t>
            </a:r>
            <a:r>
              <a:rPr spc="-15" dirty="0"/>
              <a:t>yang</a:t>
            </a:r>
            <a:r>
              <a:rPr dirty="0"/>
              <a:t> mana?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1488" y="1473708"/>
            <a:ext cx="3621024" cy="20345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432" y="1546860"/>
            <a:ext cx="3889248" cy="26106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57044" y="300227"/>
            <a:ext cx="5955030" cy="912494"/>
            <a:chOff x="2257044" y="300227"/>
            <a:chExt cx="5955030" cy="91249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044" y="300227"/>
              <a:ext cx="2222754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9455" y="300227"/>
              <a:ext cx="2097786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6900" y="300227"/>
              <a:ext cx="2535174" cy="91211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254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Subsistem</a:t>
            </a:r>
            <a:r>
              <a:rPr spc="20" dirty="0"/>
              <a:t> </a:t>
            </a:r>
            <a:r>
              <a:rPr spc="-5" dirty="0"/>
              <a:t>agribisnis</a:t>
            </a:r>
            <a:r>
              <a:rPr spc="30" dirty="0"/>
              <a:t> </a:t>
            </a:r>
            <a:r>
              <a:rPr spc="-15" dirty="0"/>
              <a:t>yang</a:t>
            </a:r>
            <a:r>
              <a:rPr dirty="0"/>
              <a:t> mana?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184" y="1627632"/>
            <a:ext cx="5320127" cy="29763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57044" y="300227"/>
            <a:ext cx="5955030" cy="912494"/>
            <a:chOff x="2257044" y="300227"/>
            <a:chExt cx="5955030" cy="91249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044" y="300227"/>
              <a:ext cx="2222754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9455" y="300227"/>
              <a:ext cx="2097786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6900" y="300227"/>
              <a:ext cx="2535174" cy="91211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254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Subsistem</a:t>
            </a:r>
            <a:r>
              <a:rPr spc="20" dirty="0"/>
              <a:t> </a:t>
            </a:r>
            <a:r>
              <a:rPr spc="-5" dirty="0"/>
              <a:t>agribisnis</a:t>
            </a:r>
            <a:r>
              <a:rPr spc="30" dirty="0"/>
              <a:t> </a:t>
            </a:r>
            <a:r>
              <a:rPr spc="-15" dirty="0"/>
              <a:t>yang</a:t>
            </a:r>
            <a:r>
              <a:rPr dirty="0"/>
              <a:t> mana?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563870" cy="5143500"/>
            <a:chOff x="0" y="0"/>
            <a:chExt cx="556387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7043" y="204215"/>
              <a:ext cx="2058161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8851" y="204215"/>
              <a:ext cx="1794510" cy="9121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4694" y="302132"/>
            <a:ext cx="27863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Integrasi</a:t>
            </a:r>
            <a:r>
              <a:rPr spc="-75" dirty="0"/>
              <a:t> </a:t>
            </a:r>
            <a:r>
              <a:rPr spc="-30" dirty="0"/>
              <a:t>Vertikal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1364" y="995172"/>
            <a:ext cx="6080760" cy="36179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31330" cy="5143500"/>
            <a:chOff x="0" y="0"/>
            <a:chExt cx="683133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0" y="106679"/>
              <a:ext cx="2852166" cy="10218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219" y="106679"/>
              <a:ext cx="2404110" cy="10218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6517" y="217754"/>
            <a:ext cx="4160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Manajemen</a:t>
            </a:r>
            <a:r>
              <a:rPr sz="3600" spc="-105" dirty="0"/>
              <a:t> </a:t>
            </a:r>
            <a:r>
              <a:rPr sz="3600" dirty="0"/>
              <a:t>Agribisnis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2804" y="920496"/>
            <a:ext cx="6027420" cy="40523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228965" cy="5143500"/>
            <a:chOff x="0" y="0"/>
            <a:chExt cx="822896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7043" y="56388"/>
              <a:ext cx="1540002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2132" y="56388"/>
              <a:ext cx="2797302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0615" y="56388"/>
              <a:ext cx="2538222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7043" y="544068"/>
              <a:ext cx="2137410" cy="91211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04694" y="154686"/>
            <a:ext cx="54527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Aspek</a:t>
            </a:r>
            <a:r>
              <a:rPr spc="-25" dirty="0"/>
              <a:t> </a:t>
            </a:r>
            <a:r>
              <a:rPr spc="-10" dirty="0"/>
              <a:t>Implementasi</a:t>
            </a:r>
            <a:r>
              <a:rPr spc="25" dirty="0"/>
              <a:t> </a:t>
            </a:r>
            <a:r>
              <a:rPr dirty="0"/>
              <a:t>Manajemen </a:t>
            </a:r>
            <a:r>
              <a:rPr spc="-710" dirty="0"/>
              <a:t> </a:t>
            </a:r>
            <a:r>
              <a:rPr spc="-5" dirty="0"/>
              <a:t>Agribisnis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4694" y="1355874"/>
            <a:ext cx="4498975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Manajemen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Produksi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Manajemen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Pemasaran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Manajemen </a:t>
            </a:r>
            <a:r>
              <a:rPr sz="2800" spc="-15" dirty="0">
                <a:latin typeface="Calibri"/>
                <a:cs typeface="Calibri"/>
              </a:rPr>
              <a:t>Keuangan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Manajemen</a:t>
            </a:r>
            <a:r>
              <a:rPr sz="2800" spc="-15" dirty="0">
                <a:latin typeface="Calibri"/>
                <a:cs typeface="Calibri"/>
              </a:rPr>
              <a:t> Personalia/SDM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564" y="252984"/>
            <a:ext cx="2335530" cy="10218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4694" y="364693"/>
            <a:ext cx="17519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Referensi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497963" y="1087373"/>
            <a:ext cx="6041390" cy="271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395605" indent="-175260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87960" algn="l"/>
              </a:tabLst>
            </a:pPr>
            <a:r>
              <a:rPr sz="1800" spc="-25" dirty="0">
                <a:latin typeface="Calibri"/>
                <a:cs typeface="Calibri"/>
              </a:rPr>
              <a:t>Downey,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WD.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80" dirty="0">
                <a:latin typeface="Calibri"/>
                <a:cs typeface="Calibri"/>
              </a:rPr>
              <a:t>SP.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Ericson.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1989.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Manajemen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Agribisnis </a:t>
            </a:r>
            <a:r>
              <a:rPr sz="1800" i="1" spc="-39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Edisi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Kedua</a:t>
            </a:r>
            <a:r>
              <a:rPr sz="1800" spc="-10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Penerbit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Erlangga.</a:t>
            </a:r>
            <a:r>
              <a:rPr sz="1800" spc="-10" dirty="0">
                <a:latin typeface="Calibri"/>
                <a:cs typeface="Calibri"/>
              </a:rPr>
              <a:t> Jakarta</a:t>
            </a:r>
            <a:endParaRPr sz="1800">
              <a:latin typeface="Calibri"/>
              <a:cs typeface="Calibri"/>
            </a:endParaRPr>
          </a:p>
          <a:p>
            <a:pPr marL="187960" marR="763905" indent="-175260">
              <a:lnSpc>
                <a:spcPct val="100000"/>
              </a:lnSpc>
              <a:spcBef>
                <a:spcPts val="434"/>
              </a:spcBef>
              <a:buSzPct val="94444"/>
              <a:buAutoNum type="arabicPeriod"/>
              <a:tabLst>
                <a:tab pos="187960" algn="l"/>
              </a:tabLst>
            </a:pPr>
            <a:r>
              <a:rPr sz="1800" spc="-5" dirty="0">
                <a:latin typeface="Calibri"/>
                <a:cs typeface="Calibri"/>
              </a:rPr>
              <a:t>Drillon,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C.D. </a:t>
            </a:r>
            <a:r>
              <a:rPr sz="1800" dirty="0">
                <a:latin typeface="Calibri"/>
                <a:cs typeface="Calibri"/>
              </a:rPr>
              <a:t>1971.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Agribusiness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Management</a:t>
            </a:r>
            <a:r>
              <a:rPr sz="1800" i="1" spc="-10" dirty="0">
                <a:latin typeface="Calibri"/>
                <a:cs typeface="Calibri"/>
              </a:rPr>
              <a:t> Resource </a:t>
            </a:r>
            <a:r>
              <a:rPr sz="1800" i="1" spc="-39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Materials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38760" algn="l"/>
              </a:tabLst>
            </a:pPr>
            <a:r>
              <a:rPr sz="1800" spc="-10" dirty="0">
                <a:latin typeface="Calibri"/>
                <a:cs typeface="Calibri"/>
              </a:rPr>
              <a:t>Geoffery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Meredith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1989.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Introduction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to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Agribussines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87960" marR="695325" indent="-17526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238760" algn="l"/>
              </a:tabLst>
            </a:pPr>
            <a:r>
              <a:rPr sz="1800" i="1" spc="-10" dirty="0">
                <a:latin typeface="Calibri"/>
                <a:cs typeface="Calibri"/>
              </a:rPr>
              <a:t>Kewirausahaan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35" dirty="0">
                <a:latin typeface="Calibri"/>
                <a:cs typeface="Calibri"/>
              </a:rPr>
              <a:t>Teori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dan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Praktek</a:t>
            </a:r>
            <a:r>
              <a:rPr sz="1800" spc="-10" dirty="0">
                <a:latin typeface="Calibri"/>
                <a:cs typeface="Calibri"/>
              </a:rPr>
              <a:t>. </a:t>
            </a:r>
            <a:r>
              <a:rPr sz="1800" spc="-70" dirty="0">
                <a:latin typeface="Calibri"/>
                <a:cs typeface="Calibri"/>
              </a:rPr>
              <a:t>PT.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Pustaka</a:t>
            </a:r>
            <a:r>
              <a:rPr sz="1800" dirty="0">
                <a:latin typeface="Calibri"/>
                <a:cs typeface="Calibri"/>
              </a:rPr>
              <a:t> Binaman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Presindo. </a:t>
            </a:r>
            <a:r>
              <a:rPr sz="1800" spc="-10" dirty="0">
                <a:latin typeface="Calibri"/>
                <a:cs typeface="Calibri"/>
              </a:rPr>
              <a:t>Buku-buku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  <a:p>
            <a:pPr marL="187960" marR="5080" indent="-17526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38125" algn="l"/>
              </a:tabLst>
            </a:pPr>
            <a:r>
              <a:rPr sz="1800" spc="-10" dirty="0">
                <a:latin typeface="Calibri"/>
                <a:cs typeface="Calibri"/>
              </a:rPr>
              <a:t>Publikasi,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Jurnal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Makalah-makalah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Seminar </a:t>
            </a:r>
            <a:r>
              <a:rPr sz="1800" spc="-5" dirty="0">
                <a:latin typeface="Calibri"/>
                <a:cs typeface="Calibri"/>
              </a:rPr>
              <a:t>Agribisnis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baik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lokal</a:t>
            </a:r>
            <a:r>
              <a:rPr sz="1800" dirty="0">
                <a:latin typeface="Calibri"/>
                <a:cs typeface="Calibri"/>
              </a:rPr>
              <a:t> maupun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nasional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191375" cy="5143500"/>
            <a:chOff x="0" y="0"/>
            <a:chExt cx="719137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6564" y="252984"/>
              <a:ext cx="3170682" cy="10218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6883" y="252984"/>
              <a:ext cx="2404110" cy="10218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4694" y="364693"/>
            <a:ext cx="4383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Model</a:t>
            </a:r>
            <a:r>
              <a:rPr sz="3600" spc="-50" dirty="0"/>
              <a:t> </a:t>
            </a:r>
            <a:r>
              <a:rPr sz="3600" spc="-5" dirty="0"/>
              <a:t>Usaha</a:t>
            </a:r>
            <a:r>
              <a:rPr sz="3600" spc="-15" dirty="0"/>
              <a:t> </a:t>
            </a:r>
            <a:r>
              <a:rPr sz="3600" dirty="0"/>
              <a:t>Agribisnis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2497963" y="1036777"/>
            <a:ext cx="5873115" cy="3397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245110" indent="-342900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Petani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harus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terlibat</a:t>
            </a:r>
            <a:r>
              <a:rPr sz="2800" spc="-5" dirty="0">
                <a:latin typeface="Calibri"/>
                <a:cs typeface="Calibri"/>
              </a:rPr>
              <a:t> langsung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dalam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subsistem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agribisnis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mulai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dari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hulu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sampai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hilir.</a:t>
            </a:r>
            <a:endParaRPr sz="2800">
              <a:latin typeface="Calibri"/>
              <a:cs typeface="Calibri"/>
            </a:endParaRPr>
          </a:p>
          <a:p>
            <a:pPr marL="355600" marR="283210" indent="-342900">
              <a:lnSpc>
                <a:spcPts val="302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Melaksanakan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perbaikan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penerapan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teknologi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produksi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yang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baik</a:t>
            </a:r>
            <a:endParaRPr sz="2800">
              <a:latin typeface="Calibri"/>
              <a:cs typeface="Calibri"/>
            </a:endParaRPr>
          </a:p>
          <a:p>
            <a:pPr marL="355600" marR="633095" indent="-342900">
              <a:lnSpc>
                <a:spcPts val="303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Berorientasi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pasar </a:t>
            </a:r>
            <a:r>
              <a:rPr sz="2800" spc="-20" dirty="0">
                <a:latin typeface="Calibri"/>
                <a:cs typeface="Calibri"/>
              </a:rPr>
              <a:t>atau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preferensi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konsumsi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Menerapkan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sistem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manajemen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mutu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12885" cy="5143500"/>
            <a:chOff x="0" y="0"/>
            <a:chExt cx="911288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0948" y="21335"/>
              <a:ext cx="1584198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8792" y="21335"/>
              <a:ext cx="2137410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5859" y="21335"/>
              <a:ext cx="1567434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1427" y="21335"/>
              <a:ext cx="3021329" cy="91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0948" y="509016"/>
              <a:ext cx="2065781" cy="91211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97963" y="119329"/>
            <a:ext cx="62484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Peran</a:t>
            </a:r>
            <a:r>
              <a:rPr spc="-30" dirty="0"/>
              <a:t> </a:t>
            </a:r>
            <a:r>
              <a:rPr spc="-5" dirty="0"/>
              <a:t>Agribisnis</a:t>
            </a:r>
            <a:r>
              <a:rPr spc="10" dirty="0"/>
              <a:t> </a:t>
            </a:r>
            <a:r>
              <a:rPr spc="-5" dirty="0"/>
              <a:t>dalam</a:t>
            </a:r>
            <a:r>
              <a:rPr spc="10" dirty="0"/>
              <a:t> </a:t>
            </a:r>
            <a:r>
              <a:rPr spc="-5" dirty="0"/>
              <a:t>Pembangunan </a:t>
            </a:r>
            <a:r>
              <a:rPr spc="-705" dirty="0"/>
              <a:t> </a:t>
            </a:r>
            <a:r>
              <a:rPr spc="-5" dirty="0"/>
              <a:t>Nasional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548" y="1303019"/>
            <a:ext cx="5347715" cy="36179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19235" cy="5143500"/>
            <a:chOff x="0" y="0"/>
            <a:chExt cx="911923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7043" y="56388"/>
              <a:ext cx="1584197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4888" y="56388"/>
              <a:ext cx="2137410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1956" y="56388"/>
              <a:ext cx="1567433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7524" y="56388"/>
              <a:ext cx="3021329" cy="91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7043" y="544068"/>
              <a:ext cx="2065782" cy="91211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80869" y="1546098"/>
            <a:ext cx="5804535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Sektor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agribisnis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penghasil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makanan </a:t>
            </a:r>
            <a:r>
              <a:rPr sz="2200" spc="-20" dirty="0">
                <a:latin typeface="Calibri"/>
                <a:cs typeface="Calibri"/>
              </a:rPr>
              <a:t>pokok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penduduk.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Penyumbang</a:t>
            </a:r>
            <a:r>
              <a:rPr sz="2200" spc="-5" dirty="0">
                <a:latin typeface="Calibri"/>
                <a:cs typeface="Calibri"/>
              </a:rPr>
              <a:t> terbesar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PDB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Peranan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agribisnis </a:t>
            </a:r>
            <a:r>
              <a:rPr sz="2200" spc="-10" dirty="0">
                <a:latin typeface="Calibri"/>
                <a:cs typeface="Calibri"/>
              </a:rPr>
              <a:t>dalam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perolehan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devisa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Peranan</a:t>
            </a:r>
            <a:r>
              <a:rPr sz="2200" spc="-5" dirty="0">
                <a:latin typeface="Calibri"/>
                <a:cs typeface="Calibri"/>
              </a:rPr>
              <a:t> agribisnis</a:t>
            </a:r>
            <a:r>
              <a:rPr sz="2200" spc="-10" dirty="0">
                <a:latin typeface="Calibri"/>
                <a:cs typeface="Calibri"/>
              </a:rPr>
              <a:t> dalam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mewujudkan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pemerataan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pembangunan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Peranan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agribisnis </a:t>
            </a:r>
            <a:r>
              <a:rPr sz="2200" spc="-10" dirty="0">
                <a:latin typeface="Calibri"/>
                <a:cs typeface="Calibri"/>
              </a:rPr>
              <a:t>dalam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pelestarian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lingkungan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Agribisnis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memiliki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keterkaitan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sectoral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yang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tinggi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04948" y="153746"/>
            <a:ext cx="62484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Peran</a:t>
            </a:r>
            <a:r>
              <a:rPr spc="-35" dirty="0"/>
              <a:t> </a:t>
            </a:r>
            <a:r>
              <a:rPr spc="-5" dirty="0"/>
              <a:t>Agribisnis</a:t>
            </a:r>
            <a:r>
              <a:rPr spc="20" dirty="0"/>
              <a:t> </a:t>
            </a:r>
            <a:r>
              <a:rPr spc="-5" dirty="0"/>
              <a:t>dalam</a:t>
            </a:r>
            <a:r>
              <a:rPr spc="5" dirty="0"/>
              <a:t> </a:t>
            </a:r>
            <a:r>
              <a:rPr spc="-5" dirty="0"/>
              <a:t>Pembangunan </a:t>
            </a:r>
            <a:r>
              <a:rPr spc="-705" dirty="0"/>
              <a:t> </a:t>
            </a:r>
            <a:r>
              <a:rPr spc="-5" dirty="0"/>
              <a:t>Nasional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CBBD-FC2E-4432-ACFD-9367A5D4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340" y="398526"/>
            <a:ext cx="6735318" cy="492443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32932-960E-47C5-9D58-3839309D8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50" dirty="0" err="1"/>
              <a:t>Bagaimana</a:t>
            </a:r>
            <a:r>
              <a:rPr lang="en-US" sz="4050" dirty="0"/>
              <a:t> </a:t>
            </a:r>
            <a:r>
              <a:rPr lang="en-US" sz="4050" dirty="0" err="1"/>
              <a:t>Prospek</a:t>
            </a:r>
            <a:r>
              <a:rPr lang="en-US" sz="4050" dirty="0"/>
              <a:t> </a:t>
            </a:r>
            <a:r>
              <a:rPr lang="en-US" sz="4050" dirty="0" err="1"/>
              <a:t>Agribisnis</a:t>
            </a:r>
            <a:r>
              <a:rPr lang="en-US" sz="4050" dirty="0"/>
              <a:t> di Indonesia?</a:t>
            </a:r>
            <a:endParaRPr lang="en-ID" sz="4050" dirty="0"/>
          </a:p>
        </p:txBody>
      </p:sp>
    </p:spTree>
    <p:extLst>
      <p:ext uri="{BB962C8B-B14F-4D97-AF65-F5344CB8AC3E}">
        <p14:creationId xmlns:p14="http://schemas.microsoft.com/office/powerpoint/2010/main" val="419949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7C8C-8BF8-4F07-A798-425E2653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09550"/>
            <a:ext cx="6735318" cy="492443"/>
          </a:xfrm>
        </p:spPr>
        <p:txBody>
          <a:bodyPr/>
          <a:lstStyle/>
          <a:p>
            <a:r>
              <a:rPr lang="en-US" dirty="0" err="1"/>
              <a:t>Prospek</a:t>
            </a:r>
            <a:r>
              <a:rPr lang="en-US" dirty="0"/>
              <a:t> </a:t>
            </a:r>
            <a:r>
              <a:rPr lang="en-US" dirty="0" err="1"/>
              <a:t>Agribisnis</a:t>
            </a:r>
            <a:r>
              <a:rPr lang="en-US" dirty="0"/>
              <a:t> di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ABAF-FC0D-42D8-991A-6743F341E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971550"/>
            <a:ext cx="4163854" cy="2539157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Letak</a:t>
            </a:r>
            <a:r>
              <a:rPr lang="en-US" sz="2100" dirty="0"/>
              <a:t> </a:t>
            </a:r>
            <a:r>
              <a:rPr lang="en-US" sz="2100" dirty="0" err="1"/>
              <a:t>geografis</a:t>
            </a:r>
            <a:r>
              <a:rPr lang="en-US" sz="2100" dirty="0"/>
              <a:t> dan </a:t>
            </a:r>
            <a:r>
              <a:rPr lang="en-US" sz="2100" dirty="0" err="1"/>
              <a:t>agroklimat</a:t>
            </a:r>
            <a:endParaRPr lang="en-US" sz="21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Kondisi</a:t>
            </a:r>
            <a:r>
              <a:rPr lang="en-US" sz="2100" dirty="0"/>
              <a:t> </a:t>
            </a:r>
            <a:r>
              <a:rPr lang="en-US" sz="2100" dirty="0" err="1"/>
              <a:t>lahan</a:t>
            </a:r>
            <a:r>
              <a:rPr lang="en-US" sz="2100" dirty="0"/>
              <a:t> </a:t>
            </a:r>
            <a:r>
              <a:rPr lang="en-US" sz="2100" dirty="0" err="1"/>
              <a:t>yg</a:t>
            </a:r>
            <a:r>
              <a:rPr lang="en-US" sz="2100" dirty="0"/>
              <a:t> </a:t>
            </a:r>
            <a:r>
              <a:rPr lang="en-US" sz="2100" dirty="0" err="1"/>
              <a:t>relatif</a:t>
            </a:r>
            <a:r>
              <a:rPr lang="en-US" sz="2100" dirty="0"/>
              <a:t> </a:t>
            </a:r>
            <a:r>
              <a:rPr lang="en-US" sz="2100" dirty="0" err="1"/>
              <a:t>subur</a:t>
            </a:r>
            <a:endParaRPr lang="en-US" sz="21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/>
              <a:t>Sarana dan </a:t>
            </a:r>
            <a:r>
              <a:rPr lang="en-US" sz="2100" dirty="0" err="1"/>
              <a:t>prasarana</a:t>
            </a:r>
            <a:r>
              <a:rPr lang="en-US" sz="2100" dirty="0"/>
              <a:t> </a:t>
            </a:r>
            <a:r>
              <a:rPr lang="en-US" sz="2100" dirty="0" err="1"/>
              <a:t>irigasi</a:t>
            </a:r>
            <a:r>
              <a:rPr lang="en-US" sz="2100" dirty="0"/>
              <a:t> (DAS, </a:t>
            </a:r>
            <a:r>
              <a:rPr lang="en-US" sz="2100" dirty="0" err="1"/>
              <a:t>bendungan</a:t>
            </a:r>
            <a:r>
              <a:rPr lang="en-US" sz="2100" dirty="0"/>
              <a:t>, </a:t>
            </a:r>
            <a:r>
              <a:rPr lang="en-US" sz="2100" dirty="0" err="1"/>
              <a:t>dll</a:t>
            </a:r>
            <a:r>
              <a:rPr lang="en-US" sz="2100" dirty="0"/>
              <a:t>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Kebijakan</a:t>
            </a:r>
            <a:r>
              <a:rPr lang="en-US" sz="2100" dirty="0"/>
              <a:t> </a:t>
            </a:r>
            <a:r>
              <a:rPr lang="en-US" sz="2100" dirty="0" err="1"/>
              <a:t>pemerintah</a:t>
            </a:r>
            <a:r>
              <a:rPr lang="en-US" sz="2100" dirty="0"/>
              <a:t> </a:t>
            </a:r>
            <a:r>
              <a:rPr lang="en-US" sz="2100" dirty="0" err="1"/>
              <a:t>yg</a:t>
            </a:r>
            <a:r>
              <a:rPr lang="en-US" sz="2100" dirty="0"/>
              <a:t> </a:t>
            </a:r>
            <a:r>
              <a:rPr lang="en-US" sz="2100" dirty="0" err="1"/>
              <a:t>masih</a:t>
            </a:r>
            <a:r>
              <a:rPr lang="en-US" sz="2100" dirty="0"/>
              <a:t> </a:t>
            </a:r>
            <a:r>
              <a:rPr lang="en-US" sz="2100" dirty="0" err="1"/>
              <a:t>menempatkan</a:t>
            </a:r>
            <a:r>
              <a:rPr lang="en-US" sz="2100" dirty="0"/>
              <a:t> </a:t>
            </a:r>
            <a:r>
              <a:rPr lang="en-US" sz="2100" dirty="0" err="1"/>
              <a:t>sektor</a:t>
            </a:r>
            <a:r>
              <a:rPr lang="en-US" sz="2100" dirty="0"/>
              <a:t> </a:t>
            </a:r>
            <a:r>
              <a:rPr lang="en-US" sz="2100" dirty="0" err="1"/>
              <a:t>pertanian</a:t>
            </a:r>
            <a:r>
              <a:rPr lang="en-US" sz="2100" dirty="0"/>
              <a:t> </a:t>
            </a:r>
            <a:r>
              <a:rPr lang="en-US" sz="2100" dirty="0" err="1"/>
              <a:t>sbg</a:t>
            </a:r>
            <a:r>
              <a:rPr lang="en-US" sz="2100" dirty="0"/>
              <a:t> </a:t>
            </a:r>
            <a:r>
              <a:rPr lang="en-US" sz="2100" dirty="0" err="1"/>
              <a:t>prioritas</a:t>
            </a:r>
            <a:endParaRPr lang="en-US" sz="21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23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C2F0-3332-475C-B624-EC02A2DE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340" y="398526"/>
            <a:ext cx="6735318" cy="492443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2F06-087D-41FF-9CDD-538191B4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50" dirty="0" err="1"/>
              <a:t>Bagaimana</a:t>
            </a:r>
            <a:r>
              <a:rPr lang="en-US" sz="4050" dirty="0"/>
              <a:t> </a:t>
            </a:r>
            <a:r>
              <a:rPr lang="en-US" sz="4050" dirty="0" err="1"/>
              <a:t>Hambatan</a:t>
            </a:r>
            <a:r>
              <a:rPr lang="en-US" sz="4050" dirty="0"/>
              <a:t> </a:t>
            </a:r>
            <a:r>
              <a:rPr lang="en-US" sz="4050" dirty="0" err="1"/>
              <a:t>Agribisnis</a:t>
            </a:r>
            <a:r>
              <a:rPr lang="en-US" sz="4050" dirty="0"/>
              <a:t> di Indonesia?</a:t>
            </a:r>
            <a:endParaRPr lang="en-ID" sz="4050" dirty="0"/>
          </a:p>
        </p:txBody>
      </p:sp>
    </p:spTree>
    <p:extLst>
      <p:ext uri="{BB962C8B-B14F-4D97-AF65-F5344CB8AC3E}">
        <p14:creationId xmlns:p14="http://schemas.microsoft.com/office/powerpoint/2010/main" val="2293202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03D-E3C1-4DE3-8B74-E960C391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82" y="209550"/>
            <a:ext cx="6735318" cy="492443"/>
          </a:xfrm>
        </p:spPr>
        <p:txBody>
          <a:bodyPr/>
          <a:lstStyle/>
          <a:p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Agribisnis</a:t>
            </a:r>
            <a:r>
              <a:rPr lang="en-US" dirty="0"/>
              <a:t> di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B5660-04E7-4B7E-9ABD-782EC48E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971550"/>
            <a:ext cx="5257800" cy="2862322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100" dirty="0"/>
              <a:t>Lokasi terpencar2 </a:t>
            </a:r>
            <a:r>
              <a:rPr lang="en-US" sz="2100" dirty="0" err="1"/>
              <a:t>shg</a:t>
            </a:r>
            <a:r>
              <a:rPr lang="en-US" sz="2100" dirty="0"/>
              <a:t> </a:t>
            </a:r>
            <a:r>
              <a:rPr lang="en-US" sz="2100" dirty="0" err="1"/>
              <a:t>menyulitkan</a:t>
            </a:r>
            <a:r>
              <a:rPr lang="en-US" sz="2100" dirty="0"/>
              <a:t> </a:t>
            </a:r>
            <a:r>
              <a:rPr lang="en-US" sz="2100" dirty="0" err="1"/>
              <a:t>pembinaan</a:t>
            </a:r>
            <a:r>
              <a:rPr lang="en-US" sz="2100" dirty="0"/>
              <a:t> dan </a:t>
            </a:r>
            <a:r>
              <a:rPr lang="en-US" sz="2100" dirty="0" err="1"/>
              <a:t>pencapaian</a:t>
            </a:r>
            <a:r>
              <a:rPr lang="en-US" sz="2100" dirty="0"/>
              <a:t> </a:t>
            </a:r>
            <a:r>
              <a:rPr lang="en-US" sz="2100" dirty="0" err="1"/>
              <a:t>efisiensi</a:t>
            </a:r>
            <a:endParaRPr lang="en-US" sz="21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/>
              <a:t>Sarana dan </a:t>
            </a:r>
            <a:r>
              <a:rPr lang="en-US" sz="2100" dirty="0" err="1"/>
              <a:t>prasarana</a:t>
            </a:r>
            <a:r>
              <a:rPr lang="en-US" sz="2100" dirty="0"/>
              <a:t> </a:t>
            </a:r>
            <a:r>
              <a:rPr lang="en-US" sz="2100" dirty="0" err="1"/>
              <a:t>belum</a:t>
            </a:r>
            <a:r>
              <a:rPr lang="en-US" sz="2100" dirty="0"/>
              <a:t> </a:t>
            </a:r>
            <a:r>
              <a:rPr lang="en-US" sz="2100" dirty="0" err="1"/>
              <a:t>merata</a:t>
            </a:r>
            <a:endParaRPr lang="en-US" sz="21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Adanya</a:t>
            </a:r>
            <a:r>
              <a:rPr lang="en-US" sz="2100" dirty="0"/>
              <a:t> </a:t>
            </a:r>
            <a:r>
              <a:rPr lang="en-US" sz="2100" dirty="0" err="1"/>
              <a:t>pemusatan</a:t>
            </a:r>
            <a:r>
              <a:rPr lang="en-US" sz="2100" dirty="0"/>
              <a:t> </a:t>
            </a:r>
            <a:r>
              <a:rPr lang="en-US" sz="2100" dirty="0" err="1"/>
              <a:t>agroindustri</a:t>
            </a:r>
            <a:r>
              <a:rPr lang="en-US" sz="2100" dirty="0"/>
              <a:t> di </a:t>
            </a:r>
            <a:r>
              <a:rPr lang="en-US" sz="2100" dirty="0" err="1"/>
              <a:t>kota</a:t>
            </a:r>
            <a:r>
              <a:rPr lang="en-US" sz="2100" dirty="0"/>
              <a:t> </a:t>
            </a:r>
            <a:r>
              <a:rPr lang="en-US" sz="2100" dirty="0" err="1"/>
              <a:t>besar</a:t>
            </a:r>
            <a:r>
              <a:rPr lang="en-US" sz="2100" dirty="0"/>
              <a:t>, </a:t>
            </a:r>
            <a:r>
              <a:rPr lang="en-US" sz="2100" dirty="0" err="1"/>
              <a:t>shg</a:t>
            </a:r>
            <a:r>
              <a:rPr lang="en-US" sz="2100" dirty="0"/>
              <a:t> </a:t>
            </a:r>
            <a:r>
              <a:rPr lang="en-US" sz="2100" dirty="0" err="1"/>
              <a:t>biaya</a:t>
            </a:r>
            <a:r>
              <a:rPr lang="en-US" sz="2100" dirty="0"/>
              <a:t> </a:t>
            </a:r>
            <a:r>
              <a:rPr lang="en-US" sz="2100" dirty="0" err="1"/>
              <a:t>menjadi</a:t>
            </a:r>
            <a:r>
              <a:rPr lang="en-US" sz="2100" dirty="0"/>
              <a:t> mahal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Sistem</a:t>
            </a:r>
            <a:r>
              <a:rPr lang="en-US" sz="2100" dirty="0"/>
              <a:t> </a:t>
            </a:r>
            <a:r>
              <a:rPr lang="en-US" sz="2100" dirty="0" err="1"/>
              <a:t>kelembagaan</a:t>
            </a:r>
            <a:r>
              <a:rPr lang="en-US" sz="2100" dirty="0"/>
              <a:t> (</a:t>
            </a:r>
            <a:r>
              <a:rPr lang="en-US" sz="2100" dirty="0" err="1"/>
              <a:t>pedesaan</a:t>
            </a:r>
            <a:r>
              <a:rPr lang="en-US" sz="2100" dirty="0"/>
              <a:t>) </a:t>
            </a:r>
            <a:r>
              <a:rPr lang="en-US" sz="2100" dirty="0" err="1"/>
              <a:t>masih</a:t>
            </a:r>
            <a:r>
              <a:rPr lang="en-US" sz="2100" dirty="0"/>
              <a:t> </a:t>
            </a:r>
            <a:r>
              <a:rPr lang="en-US" sz="2100" dirty="0" err="1"/>
              <a:t>lemah</a:t>
            </a:r>
            <a:r>
              <a:rPr lang="en-US" sz="2100" dirty="0"/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6150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EC71-C756-4D5E-9A05-2FBFD04E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340" y="398526"/>
            <a:ext cx="6735318" cy="492443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FC1CF-3CCD-4DE1-8892-4D6FA5D0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50" dirty="0" err="1"/>
              <a:t>Mengapa</a:t>
            </a:r>
            <a:r>
              <a:rPr lang="en-US" sz="4050" dirty="0"/>
              <a:t> </a:t>
            </a:r>
            <a:r>
              <a:rPr lang="en-US" sz="4050" dirty="0" err="1"/>
              <a:t>diperlukan</a:t>
            </a:r>
            <a:r>
              <a:rPr lang="en-US" sz="4050" dirty="0"/>
              <a:t> </a:t>
            </a:r>
            <a:r>
              <a:rPr lang="en-US" sz="4050" dirty="0" err="1"/>
              <a:t>kajian</a:t>
            </a:r>
            <a:r>
              <a:rPr lang="en-US" sz="4050" dirty="0"/>
              <a:t> </a:t>
            </a:r>
            <a:r>
              <a:rPr lang="en-US" sz="4050" dirty="0" err="1"/>
              <a:t>agribisnis</a:t>
            </a:r>
            <a:r>
              <a:rPr lang="en-US" sz="4050" dirty="0"/>
              <a:t>?</a:t>
            </a:r>
            <a:endParaRPr lang="en-ID" sz="4050" dirty="0"/>
          </a:p>
        </p:txBody>
      </p:sp>
    </p:spTree>
    <p:extLst>
      <p:ext uri="{BB962C8B-B14F-4D97-AF65-F5344CB8AC3E}">
        <p14:creationId xmlns:p14="http://schemas.microsoft.com/office/powerpoint/2010/main" val="179787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367F-B075-498D-9F22-42DFB06BD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514350"/>
            <a:ext cx="6735318" cy="984885"/>
          </a:xfrm>
        </p:spPr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Agribisnis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FC8B-1051-447A-9315-2D0D05B8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1871074"/>
            <a:ext cx="4163854" cy="1892826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Peningkatan</a:t>
            </a:r>
            <a:r>
              <a:rPr lang="en-US" sz="2100" dirty="0"/>
              <a:t> </a:t>
            </a:r>
            <a:r>
              <a:rPr lang="en-US" sz="2100" dirty="0" err="1"/>
              <a:t>kualitas</a:t>
            </a:r>
            <a:r>
              <a:rPr lang="en-US" sz="2100" dirty="0"/>
              <a:t> </a:t>
            </a:r>
            <a:r>
              <a:rPr lang="en-US" sz="2100" dirty="0" err="1"/>
              <a:t>produk</a:t>
            </a:r>
            <a:endParaRPr lang="en-US" sz="21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Kontinuitas</a:t>
            </a:r>
            <a:r>
              <a:rPr lang="en-US" sz="2100" dirty="0"/>
              <a:t> </a:t>
            </a:r>
            <a:r>
              <a:rPr lang="en-US" sz="2100" dirty="0" err="1"/>
              <a:t>bahan</a:t>
            </a:r>
            <a:r>
              <a:rPr lang="en-US" sz="2100" dirty="0"/>
              <a:t> </a:t>
            </a:r>
            <a:r>
              <a:rPr lang="en-US" sz="2100" dirty="0" err="1"/>
              <a:t>baku</a:t>
            </a:r>
            <a:r>
              <a:rPr lang="en-US" sz="2100" dirty="0"/>
              <a:t> </a:t>
            </a:r>
            <a:r>
              <a:rPr lang="en-US" sz="2100" dirty="0" err="1"/>
              <a:t>pertanian</a:t>
            </a:r>
            <a:r>
              <a:rPr lang="en-US" sz="2100" dirty="0"/>
              <a:t>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Kemampuan</a:t>
            </a:r>
            <a:r>
              <a:rPr lang="en-US" sz="2100" dirty="0"/>
              <a:t> </a:t>
            </a:r>
            <a:r>
              <a:rPr lang="en-US" sz="2100" dirty="0" err="1"/>
              <a:t>menerobos</a:t>
            </a:r>
            <a:r>
              <a:rPr lang="en-US" sz="2100" dirty="0"/>
              <a:t> pasar </a:t>
            </a:r>
            <a:r>
              <a:rPr lang="en-US" sz="2100" dirty="0" err="1"/>
              <a:t>internasional</a:t>
            </a:r>
            <a:endParaRPr lang="en-US" sz="21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100" dirty="0" err="1"/>
              <a:t>Kemampuan</a:t>
            </a:r>
            <a:r>
              <a:rPr lang="en-US" sz="2100" dirty="0"/>
              <a:t> </a:t>
            </a:r>
            <a:r>
              <a:rPr lang="en-US" sz="2100" dirty="0" err="1"/>
              <a:t>mengantisipasi</a:t>
            </a:r>
            <a:r>
              <a:rPr lang="en-US" sz="2100" dirty="0"/>
              <a:t> pasar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666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467E-6686-46B6-973A-4C9EAAA6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833086"/>
            <a:ext cx="6735318" cy="1477328"/>
          </a:xfrm>
        </p:spPr>
        <p:txBody>
          <a:bodyPr/>
          <a:lstStyle/>
          <a:p>
            <a:r>
              <a:rPr lang="en-US" sz="3200" dirty="0" err="1"/>
              <a:t>Bagaimana</a:t>
            </a:r>
            <a:r>
              <a:rPr lang="en-US" sz="3200" dirty="0"/>
              <a:t> strategi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mengembangkan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Agribisnis</a:t>
            </a:r>
            <a:r>
              <a:rPr lang="en-US" sz="3200" dirty="0"/>
              <a:t>?</a:t>
            </a:r>
            <a:br>
              <a:rPr lang="en-ID" sz="3200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0993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6A9B-28C4-4AF5-9471-4B60124D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411003"/>
            <a:ext cx="6735318" cy="492443"/>
          </a:xfrm>
        </p:spPr>
        <p:txBody>
          <a:bodyPr/>
          <a:lstStyle/>
          <a:p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Agribisnis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148F-F861-4E4C-B9EB-AF2F0723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123950"/>
            <a:ext cx="6686550" cy="3393281"/>
          </a:xfrm>
        </p:spPr>
        <p:txBody>
          <a:bodyPr>
            <a:normAutofit fontScale="77500" lnSpcReduction="20000"/>
          </a:bodyPr>
          <a:lstStyle/>
          <a:p>
            <a:pPr marL="479822" indent="-479822" algn="l">
              <a:lnSpc>
                <a:spcPct val="120000"/>
              </a:lnSpc>
              <a:spcBef>
                <a:spcPts val="1350"/>
              </a:spcBef>
              <a:buFont typeface="Wingdings" panose="05000000000000000000" pitchFamily="2" charset="2"/>
              <a:buChar char="q"/>
            </a:pP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Mempelajari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penerapan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aspek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manajemen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dalam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kegiatan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agribisnis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.</a:t>
            </a:r>
          </a:p>
          <a:p>
            <a:pPr marL="479822" indent="-479822" algn="l">
              <a:lnSpc>
                <a:spcPct val="120000"/>
              </a:lnSpc>
              <a:spcBef>
                <a:spcPts val="1350"/>
              </a:spcBef>
              <a:buFont typeface="Wingdings" panose="05000000000000000000" pitchFamily="2" charset="2"/>
              <a:buChar char="q"/>
            </a:pP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Untuk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memberikan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gambaran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dan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wawasan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kepada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mahasiswa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menyangkut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bagaimana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penerapan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aspek-aspek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manajemen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(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perencanaan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,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pelaksanaan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, dan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pengendalian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)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diterapkan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dalam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kegiatan</a:t>
            </a:r>
            <a:r>
              <a:rPr lang="en-US" altLang="en-US" sz="3375" dirty="0">
                <a:latin typeface="Comic Sans MS" panose="030F0702030302020204" pitchFamily="66" charset="0"/>
                <a:cs typeface="Cordia New" panose="020B0502040204020203" pitchFamily="34" charset="-34"/>
              </a:rPr>
              <a:t> </a:t>
            </a:r>
            <a:r>
              <a:rPr lang="en-US" altLang="en-US" sz="3375" dirty="0" err="1">
                <a:latin typeface="Comic Sans MS" panose="030F0702030302020204" pitchFamily="66" charset="0"/>
                <a:cs typeface="Cordia New" panose="020B0502040204020203" pitchFamily="34" charset="-34"/>
              </a:rPr>
              <a:t>agribisnis</a:t>
            </a:r>
            <a:endParaRPr lang="en-US" altLang="en-US" sz="3375" dirty="0">
              <a:latin typeface="Comic Sans MS" panose="030F0702030302020204" pitchFamily="66" charset="0"/>
              <a:cs typeface="Cordia New" panose="020B0502040204020203" pitchFamily="34" charset="-34"/>
            </a:endParaRPr>
          </a:p>
          <a:p>
            <a:pPr marL="479822" indent="-479822" algn="just">
              <a:lnSpc>
                <a:spcPct val="120000"/>
              </a:lnSpc>
              <a:spcBef>
                <a:spcPts val="1350"/>
              </a:spcBef>
              <a:buFont typeface="Wingdings" panose="05000000000000000000" pitchFamily="2" charset="2"/>
              <a:buChar char="q"/>
            </a:pPr>
            <a:endParaRPr lang="en-US" altLang="en-US" sz="5400" dirty="0">
              <a:latin typeface="Comic Sans MS" panose="030F0702030302020204" pitchFamily="66" charset="0"/>
              <a:cs typeface="Cordia New" panose="020B0502040204020203" pitchFamily="34" charset="-34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57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CBCE-A5BE-478F-8D23-FF1FB27C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438150"/>
            <a:ext cx="6735318" cy="492443"/>
          </a:xfrm>
        </p:spPr>
        <p:txBody>
          <a:bodyPr/>
          <a:lstStyle/>
          <a:p>
            <a:r>
              <a:rPr lang="en-US" dirty="0"/>
              <a:t>Strategi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Agribisnis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9A8C-2BAD-484D-89C8-1DED7E46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123950"/>
            <a:ext cx="5562600" cy="3822585"/>
          </a:xfrm>
        </p:spPr>
        <p:txBody>
          <a:bodyPr/>
          <a:lstStyle/>
          <a:p>
            <a:pPr marL="742950" lvl="1" indent="-400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 err="1">
                <a:latin typeface="Comic Sans MS" pitchFamily="66" charset="0"/>
              </a:rPr>
              <a:t>Pembangunan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agribisnis</a:t>
            </a:r>
            <a:r>
              <a:rPr lang="es-ES" dirty="0">
                <a:latin typeface="Comic Sans MS" pitchFamily="66" charset="0"/>
              </a:rPr>
              <a:t> secara </a:t>
            </a:r>
            <a:r>
              <a:rPr lang="es-ES" dirty="0" err="1">
                <a:latin typeface="Comic Sans MS" pitchFamily="66" charset="0"/>
              </a:rPr>
              <a:t>simultan</a:t>
            </a:r>
            <a:r>
              <a:rPr lang="es-ES" dirty="0">
                <a:latin typeface="Comic Sans MS" pitchFamily="66" charset="0"/>
              </a:rPr>
              <a:t> dan </a:t>
            </a:r>
            <a:r>
              <a:rPr lang="es-ES" dirty="0" err="1">
                <a:latin typeface="Comic Sans MS" pitchFamily="66" charset="0"/>
              </a:rPr>
              <a:t>harmonis</a:t>
            </a:r>
            <a:endParaRPr lang="en-US" dirty="0">
              <a:latin typeface="Comic Sans MS" pitchFamily="66" charset="0"/>
            </a:endParaRPr>
          </a:p>
          <a:p>
            <a:pPr marL="742950" lvl="1" indent="-400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Comic Sans MS" pitchFamily="66" charset="0"/>
              </a:rPr>
              <a:t>Membangun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agribisnis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membangun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keunggulan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bersaing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diatas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keunggulan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komparatif</a:t>
            </a:r>
            <a:endParaRPr lang="en-US" dirty="0">
              <a:latin typeface="Comic Sans MS" pitchFamily="66" charset="0"/>
            </a:endParaRPr>
          </a:p>
          <a:p>
            <a:pPr marL="742950" lvl="1" indent="-400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Comic Sans MS" pitchFamily="66" charset="0"/>
              </a:rPr>
              <a:t>Menjadikan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agroindustri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a leading sector</a:t>
            </a:r>
          </a:p>
          <a:p>
            <a:pPr marL="742950" lvl="1" indent="-400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Comic Sans MS" pitchFamily="66" charset="0"/>
              </a:rPr>
              <a:t>Dukungan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industri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agro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otomotif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pengembangan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sistem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agribisnis</a:t>
            </a:r>
            <a:endParaRPr lang="sv-SE" dirty="0">
              <a:latin typeface="Comic Sans MS" pitchFamily="66" charset="0"/>
            </a:endParaRPr>
          </a:p>
          <a:p>
            <a:pPr marL="742950" lvl="1" indent="-400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Comic Sans MS" pitchFamily="66" charset="0"/>
              </a:rPr>
              <a:t>Pengembangan sistem agribisnis melalui reposisi koperasi agribisnis</a:t>
            </a:r>
          </a:p>
          <a:p>
            <a:pPr marL="742950" lvl="1" indent="-400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Comic Sans MS" pitchFamily="66" charset="0"/>
              </a:rPr>
              <a:t>Pengembangan sistem agribisnis melalui pengembangan sistem informasi agribisnis</a:t>
            </a:r>
          </a:p>
          <a:p>
            <a:pPr marL="742950" lvl="1" indent="-400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Comic Sans MS" pitchFamily="66" charset="0"/>
              </a:rPr>
              <a:t>Dukungan perbankan dalam pengembangan sistem agribisnis di daerah</a:t>
            </a:r>
          </a:p>
          <a:p>
            <a:pPr marL="742950" lvl="1" indent="-400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Comic Sans MS" pitchFamily="66" charset="0"/>
              </a:rPr>
              <a:t>Pengembangan strategi pemasaran</a:t>
            </a:r>
            <a:endParaRPr lang="en-US" dirty="0">
              <a:latin typeface="Comic Sans MS" pitchFamily="66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926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9627" y="2017776"/>
              <a:ext cx="3024378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500" y="2505455"/>
              <a:ext cx="1262634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1968" y="2993135"/>
              <a:ext cx="3681222" cy="91211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39617" y="2115693"/>
            <a:ext cx="306578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DBF100"/>
                </a:solidFill>
              </a:rPr>
              <a:t>TERIMA</a:t>
            </a:r>
            <a:r>
              <a:rPr spc="-25" dirty="0">
                <a:solidFill>
                  <a:srgbClr val="DBF100"/>
                </a:solidFill>
              </a:rPr>
              <a:t> </a:t>
            </a:r>
            <a:r>
              <a:rPr dirty="0">
                <a:solidFill>
                  <a:srgbClr val="DBF100"/>
                </a:solidFill>
              </a:rPr>
              <a:t>KASIH</a:t>
            </a:r>
          </a:p>
          <a:p>
            <a:pPr marL="12700" marR="5080" indent="1208405">
              <a:lnSpc>
                <a:spcPct val="100000"/>
              </a:lnSpc>
            </a:pPr>
            <a:r>
              <a:rPr spc="-5" dirty="0">
                <a:solidFill>
                  <a:srgbClr val="DBF100"/>
                </a:solidFill>
              </a:rPr>
              <a:t>dan </a:t>
            </a:r>
            <a:r>
              <a:rPr dirty="0">
                <a:solidFill>
                  <a:srgbClr val="DBF100"/>
                </a:solidFill>
              </a:rPr>
              <a:t> </a:t>
            </a:r>
            <a:r>
              <a:rPr spc="-40" dirty="0">
                <a:solidFill>
                  <a:srgbClr val="DBF100"/>
                </a:solidFill>
              </a:rPr>
              <a:t>SELAMAT</a:t>
            </a:r>
            <a:r>
              <a:rPr spc="-55" dirty="0">
                <a:solidFill>
                  <a:srgbClr val="DBF100"/>
                </a:solidFill>
              </a:rPr>
              <a:t> </a:t>
            </a:r>
            <a:r>
              <a:rPr spc="-10" dirty="0">
                <a:solidFill>
                  <a:srgbClr val="DBF100"/>
                </a:solidFill>
              </a:rPr>
              <a:t>BELAJAR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7043" y="74676"/>
            <a:ext cx="2715006" cy="9121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4694" y="172288"/>
            <a:ext cx="2195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Pendahuluan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4694" y="977010"/>
            <a:ext cx="6234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Manajemen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adalah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suatu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proses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yang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khas,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terdiri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dari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kegiatan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7594" y="1251330"/>
            <a:ext cx="1226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perencanaan,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pengawasan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73728" y="1251330"/>
            <a:ext cx="3930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  <a:tabLst>
                <a:tab pos="2388235" algn="l"/>
              </a:tabLst>
            </a:pPr>
            <a:r>
              <a:rPr sz="1800" spc="-5" dirty="0">
                <a:latin typeface="Times New Roman"/>
                <a:cs typeface="Times New Roman"/>
              </a:rPr>
              <a:t>pengorganisasian,	menggerakkan,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64845" algn="l"/>
                <a:tab pos="2066925" algn="l"/>
                <a:tab pos="2797175" algn="l"/>
              </a:tabLst>
            </a:pPr>
            <a:r>
              <a:rPr sz="1800" spc="5" dirty="0">
                <a:latin typeface="Times New Roman"/>
                <a:cs typeface="Times New Roman"/>
              </a:rPr>
              <a:t>y</a:t>
            </a: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ng	di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aksanak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	untuk	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enentuk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4591" y="1251330"/>
            <a:ext cx="455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4694" y="1800225"/>
            <a:ext cx="6236970" cy="238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  <a:tabLst>
                <a:tab pos="1414780" algn="l"/>
                <a:tab pos="2268220" algn="l"/>
                <a:tab pos="2896235" algn="l"/>
                <a:tab pos="3522345" algn="l"/>
                <a:tab pos="4657090" algn="l"/>
                <a:tab pos="5499735" algn="l"/>
              </a:tabLst>
            </a:pP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ap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i	</a:t>
            </a:r>
            <a:r>
              <a:rPr sz="1800" spc="-5" dirty="0">
                <a:latin typeface="Times New Roman"/>
                <a:cs typeface="Times New Roman"/>
              </a:rPr>
              <a:t>sasa</a:t>
            </a:r>
            <a:r>
              <a:rPr sz="1800" spc="-2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an	</a:t>
            </a:r>
            <a:r>
              <a:rPr sz="1800" spc="1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ang	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ah	ditet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1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an	d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ngan	ba</a:t>
            </a:r>
            <a:r>
              <a:rPr sz="1800" spc="-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tu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  </a:t>
            </a:r>
            <a:r>
              <a:rPr sz="1800" spc="-5" dirty="0">
                <a:latin typeface="Times New Roman"/>
                <a:cs typeface="Times New Roman"/>
              </a:rPr>
              <a:t>manusia</a:t>
            </a:r>
            <a:r>
              <a:rPr sz="1800" dirty="0">
                <a:latin typeface="Times New Roman"/>
                <a:cs typeface="Times New Roman"/>
              </a:rPr>
              <a:t> dan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sumber-sumber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daya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lainnya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(Tery)</a:t>
            </a:r>
            <a:endParaRPr sz="1800" dirty="0">
              <a:latin typeface="Times New Roman"/>
              <a:cs typeface="Times New Roman"/>
            </a:endParaRPr>
          </a:p>
          <a:p>
            <a:pPr marL="355600" marR="62611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Manajemen</a:t>
            </a:r>
            <a:r>
              <a:rPr sz="1800" dirty="0">
                <a:latin typeface="Times New Roman"/>
                <a:cs typeface="Times New Roman"/>
              </a:rPr>
              <a:t> agribisnis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pada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prinsipnya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adalah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penerapan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manajemen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dalam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sistem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agribisnis.</a:t>
            </a:r>
            <a:endParaRPr sz="1800" dirty="0">
              <a:latin typeface="Times New Roman"/>
              <a:cs typeface="Times New Roman"/>
            </a:endParaRPr>
          </a:p>
          <a:p>
            <a:pPr marL="355600" marR="10922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sz="1800" dirty="0">
                <a:latin typeface="Times New Roman"/>
                <a:cs typeface="Times New Roman"/>
              </a:rPr>
              <a:t>Ilmu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agribisnis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ini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keterkaitan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dengan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beberapa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ilmu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yang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lain,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yaitu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ilmu</a:t>
            </a:r>
            <a:r>
              <a:rPr sz="1800" dirty="0">
                <a:latin typeface="Times New Roman"/>
                <a:cs typeface="Times New Roman"/>
              </a:rPr>
              <a:t> pertanian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dan</a:t>
            </a:r>
            <a:r>
              <a:rPr sz="1800" spc="-5" dirty="0">
                <a:latin typeface="Times New Roman"/>
                <a:cs typeface="Times New Roman"/>
              </a:rPr>
              <a:t> ilmu</a:t>
            </a:r>
            <a:r>
              <a:rPr sz="1800" dirty="0">
                <a:latin typeface="Times New Roman"/>
                <a:cs typeface="Times New Roman"/>
              </a:rPr>
              <a:t> pengambilan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keputusan.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Karakteristik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agribisnis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yang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khas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yang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membedakan</a:t>
            </a:r>
            <a:r>
              <a:rPr sz="1800" dirty="0">
                <a:latin typeface="Times New Roman"/>
                <a:cs typeface="Times New Roman"/>
              </a:rPr>
              <a:t> dengan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manajemen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lainnya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2952" y="181355"/>
            <a:ext cx="3050286" cy="10218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1589" y="292989"/>
            <a:ext cx="2467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Pendahuluan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329942" y="952880"/>
            <a:ext cx="6196330" cy="19704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Bisnis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dibidang</a:t>
            </a:r>
            <a:r>
              <a:rPr sz="2200" spc="-5" dirty="0">
                <a:latin typeface="Calibri"/>
                <a:cs typeface="Calibri"/>
              </a:rPr>
              <a:t> agribisnis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memiliki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keunikan: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Keunikan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aspek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sosial,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budaya,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dan</a:t>
            </a:r>
            <a:r>
              <a:rPr sz="2200" spc="4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politik;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keunikan </a:t>
            </a:r>
            <a:r>
              <a:rPr sz="2200" spc="-15" dirty="0">
                <a:latin typeface="Calibri"/>
                <a:cs typeface="Calibri"/>
              </a:rPr>
              <a:t>karena adanya </a:t>
            </a:r>
            <a:r>
              <a:rPr sz="2200" spc="-10" dirty="0">
                <a:latin typeface="Calibri"/>
                <a:cs typeface="Calibri"/>
              </a:rPr>
              <a:t>uncertainty </a:t>
            </a:r>
            <a:r>
              <a:rPr sz="2200" spc="-5" dirty="0">
                <a:latin typeface="Calibri"/>
                <a:cs typeface="Calibri"/>
              </a:rPr>
              <a:t>dan </a:t>
            </a:r>
            <a:r>
              <a:rPr sz="2200" spc="-15" dirty="0">
                <a:latin typeface="Calibri"/>
                <a:cs typeface="Calibri"/>
              </a:rPr>
              <a:t>produksi </a:t>
            </a:r>
            <a:r>
              <a:rPr sz="2200" spc="-10" dirty="0">
                <a:latin typeface="Calibri"/>
                <a:cs typeface="Calibri"/>
              </a:rPr>
              <a:t> pertanian</a:t>
            </a:r>
            <a:r>
              <a:rPr sz="2200" spc="-5" dirty="0">
                <a:latin typeface="Calibri"/>
                <a:cs typeface="Calibri"/>
              </a:rPr>
              <a:t> bebasis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biologis;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keunikan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dalam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derajat/intervensi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politik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pemerintah;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keunikan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dalam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kelembagaan</a:t>
            </a:r>
            <a:r>
              <a:rPr sz="2200" spc="-10" dirty="0">
                <a:latin typeface="Calibri"/>
                <a:cs typeface="Calibri"/>
              </a:rPr>
              <a:t> pengembangan</a:t>
            </a:r>
            <a:r>
              <a:rPr sz="2200" spc="-5" dirty="0">
                <a:latin typeface="Calibri"/>
                <a:cs typeface="Calibri"/>
              </a:rPr>
              <a:t> teknologi;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perbedaan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struktur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persaingan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pasar.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3972" y="3291840"/>
            <a:ext cx="2247900" cy="1385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3328" y="3304032"/>
            <a:ext cx="2247900" cy="13609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564" y="252984"/>
            <a:ext cx="3050286" cy="10218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4694" y="364693"/>
            <a:ext cx="2469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P</a:t>
            </a:r>
            <a:r>
              <a:rPr sz="3600" dirty="0"/>
              <a:t>endah</a:t>
            </a:r>
            <a:r>
              <a:rPr sz="3600" spc="10" dirty="0"/>
              <a:t>u</a:t>
            </a:r>
            <a:r>
              <a:rPr sz="3600" dirty="0"/>
              <a:t>luan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497963" y="1045921"/>
            <a:ext cx="6032500" cy="34283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Agribisnis </a:t>
            </a:r>
            <a:r>
              <a:rPr sz="2400" spc="-10" dirty="0">
                <a:latin typeface="Calibri"/>
                <a:cs typeface="Calibri"/>
              </a:rPr>
              <a:t>dapat </a:t>
            </a:r>
            <a:r>
              <a:rPr sz="2400" spc="-5" dirty="0">
                <a:latin typeface="Calibri"/>
                <a:cs typeface="Calibri"/>
              </a:rPr>
              <a:t>dibagi </a:t>
            </a:r>
            <a:r>
              <a:rPr sz="2400" dirty="0">
                <a:latin typeface="Calibri"/>
                <a:cs typeface="Calibri"/>
              </a:rPr>
              <a:t>menjadi </a:t>
            </a:r>
            <a:r>
              <a:rPr sz="2400" spc="-15" dirty="0">
                <a:latin typeface="Calibri"/>
                <a:cs typeface="Calibri"/>
              </a:rPr>
              <a:t>tiga </a:t>
            </a:r>
            <a:r>
              <a:rPr sz="2400" spc="-10" dirty="0">
                <a:latin typeface="Calibri"/>
                <a:cs typeface="Calibri"/>
              </a:rPr>
              <a:t>sektor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saling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tergantung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secara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ekonomis,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yaitu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sektor masukan </a:t>
            </a:r>
            <a:r>
              <a:rPr sz="2400" spc="-5" dirty="0">
                <a:latin typeface="Calibri"/>
                <a:cs typeface="Calibri"/>
              </a:rPr>
              <a:t>(input), </a:t>
            </a:r>
            <a:r>
              <a:rPr sz="2400" spc="-15" dirty="0">
                <a:latin typeface="Calibri"/>
                <a:cs typeface="Calibri"/>
              </a:rPr>
              <a:t>produksi </a:t>
            </a:r>
            <a:r>
              <a:rPr sz="2400" spc="-10" dirty="0">
                <a:latin typeface="Calibri"/>
                <a:cs typeface="Calibri"/>
              </a:rPr>
              <a:t>(farm),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sektor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keluaran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(output).</a:t>
            </a:r>
            <a:endParaRPr sz="2400">
              <a:latin typeface="Calibri"/>
              <a:cs typeface="Calibri"/>
            </a:endParaRPr>
          </a:p>
          <a:p>
            <a:pPr marL="355600" marR="116839" indent="-342900">
              <a:lnSpc>
                <a:spcPct val="9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Agribisnis </a:t>
            </a: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dirty="0">
                <a:latin typeface="Calibri"/>
                <a:cs typeface="Calibri"/>
              </a:rPr>
              <a:t>luas </a:t>
            </a:r>
            <a:r>
              <a:rPr sz="2400" spc="-10" dirty="0">
                <a:latin typeface="Calibri"/>
                <a:cs typeface="Calibri"/>
              </a:rPr>
              <a:t>mencakup keseluruhan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perusahaan </a:t>
            </a:r>
            <a:r>
              <a:rPr sz="2400" spc="-10" dirty="0">
                <a:latin typeface="Calibri"/>
                <a:cs typeface="Calibri"/>
              </a:rPr>
              <a:t>yang terkait </a:t>
            </a:r>
            <a:r>
              <a:rPr sz="2400" spc="-15" dirty="0">
                <a:latin typeface="Calibri"/>
                <a:cs typeface="Calibri"/>
              </a:rPr>
              <a:t>dengan kegiatan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seluruh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produksi, </a:t>
            </a:r>
            <a:r>
              <a:rPr sz="2400" spc="-5" dirty="0">
                <a:latin typeface="Calibri"/>
                <a:cs typeface="Calibri"/>
              </a:rPr>
              <a:t>pemprosesan, dan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penyebaran </a:t>
            </a:r>
            <a:r>
              <a:rPr sz="2400" dirty="0">
                <a:latin typeface="Calibri"/>
                <a:cs typeface="Calibri"/>
              </a:rPr>
              <a:t>melalui </a:t>
            </a:r>
            <a:r>
              <a:rPr sz="2400" spc="-5" dirty="0">
                <a:latin typeface="Calibri"/>
                <a:cs typeface="Calibri"/>
              </a:rPr>
              <a:t>penjualan baik </a:t>
            </a: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Borongan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eceran </a:t>
            </a:r>
            <a:r>
              <a:rPr sz="2400" spc="-15" dirty="0">
                <a:latin typeface="Calibri"/>
                <a:cs typeface="Calibri"/>
              </a:rPr>
              <a:t>kepada konsumen </a:t>
            </a:r>
            <a:r>
              <a:rPr sz="2400" spc="-10" dirty="0">
                <a:latin typeface="Calibri"/>
                <a:cs typeface="Calibri"/>
              </a:rPr>
              <a:t> (Soekartawi,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2005).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468" y="181355"/>
            <a:ext cx="3050285" cy="10218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8598" y="293065"/>
            <a:ext cx="2469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P</a:t>
            </a:r>
            <a:r>
              <a:rPr sz="3600" dirty="0"/>
              <a:t>endah</a:t>
            </a:r>
            <a:r>
              <a:rPr sz="3600" spc="10" dirty="0"/>
              <a:t>u</a:t>
            </a:r>
            <a:r>
              <a:rPr sz="3600" dirty="0"/>
              <a:t>luan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111" y="1075944"/>
            <a:ext cx="6385560" cy="3686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564" y="252984"/>
            <a:ext cx="2622041" cy="10218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4694" y="364693"/>
            <a:ext cx="2038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P</a:t>
            </a:r>
            <a:r>
              <a:rPr sz="3600" dirty="0"/>
              <a:t>en</a:t>
            </a:r>
            <a:r>
              <a:rPr sz="3600" spc="-30" dirty="0"/>
              <a:t>g</a:t>
            </a:r>
            <a:r>
              <a:rPr sz="3600" dirty="0"/>
              <a:t>ertian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497963" y="1016965"/>
            <a:ext cx="5992495" cy="27330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Manajemen </a:t>
            </a:r>
            <a:r>
              <a:rPr sz="2400" spc="-5" dirty="0">
                <a:latin typeface="Calibri"/>
                <a:cs typeface="Calibri"/>
              </a:rPr>
              <a:t>Agribisnis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10" dirty="0">
                <a:latin typeface="Calibri"/>
                <a:cs typeface="Calibri"/>
              </a:rPr>
              <a:t>“proses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penggunaan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sumber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daya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organisasi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spc="-5" dirty="0">
                <a:latin typeface="Calibri"/>
                <a:cs typeface="Calibri"/>
              </a:rPr>
              <a:t> mencapai </a:t>
            </a:r>
            <a:r>
              <a:rPr sz="2400" dirty="0">
                <a:latin typeface="Calibri"/>
                <a:cs typeface="Calibri"/>
              </a:rPr>
              <a:t>tujuan </a:t>
            </a:r>
            <a:r>
              <a:rPr sz="2400" spc="-10" dirty="0">
                <a:latin typeface="Calibri"/>
                <a:cs typeface="Calibri"/>
              </a:rPr>
              <a:t>organisasi </a:t>
            </a:r>
            <a:r>
              <a:rPr sz="2400" spc="-15" dirty="0">
                <a:latin typeface="Calibri"/>
                <a:cs typeface="Calibri"/>
              </a:rPr>
              <a:t>secara efektif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efisien </a:t>
            </a:r>
            <a:r>
              <a:rPr sz="2400" dirty="0">
                <a:latin typeface="Calibri"/>
                <a:cs typeface="Calibri"/>
              </a:rPr>
              <a:t>guna </a:t>
            </a:r>
            <a:r>
              <a:rPr sz="2400" spc="-10" dirty="0">
                <a:latin typeface="Calibri"/>
                <a:cs typeface="Calibri"/>
              </a:rPr>
              <a:t>mendapatkan </a:t>
            </a:r>
            <a:r>
              <a:rPr sz="2400" spc="-15" dirty="0">
                <a:latin typeface="Calibri"/>
                <a:cs typeface="Calibri"/>
              </a:rPr>
              <a:t>keuntungan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sebesa-besarnya </a:t>
            </a:r>
            <a:r>
              <a:rPr sz="2400" spc="-5" dirty="0">
                <a:latin typeface="Calibri"/>
                <a:cs typeface="Calibri"/>
              </a:rPr>
              <a:t>dalam usaha di bidang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pertanian dari </a:t>
            </a:r>
            <a:r>
              <a:rPr sz="2400" dirty="0">
                <a:latin typeface="Calibri"/>
                <a:cs typeface="Calibri"/>
              </a:rPr>
              <a:t>mulai </a:t>
            </a:r>
            <a:r>
              <a:rPr sz="2400" spc="-10" dirty="0">
                <a:latin typeface="Calibri"/>
                <a:cs typeface="Calibri"/>
              </a:rPr>
              <a:t>proses produksi,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penggunaan </a:t>
            </a:r>
            <a:r>
              <a:rPr sz="2400" spc="-10" dirty="0">
                <a:latin typeface="Calibri"/>
                <a:cs typeface="Calibri"/>
              </a:rPr>
              <a:t>sarana produksi, penanganan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pasca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panen,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pengolahan </a:t>
            </a:r>
            <a:r>
              <a:rPr sz="2400" spc="-5" dirty="0">
                <a:latin typeface="Calibri"/>
                <a:cs typeface="Calibri"/>
              </a:rPr>
              <a:t>hasil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sampai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pemasaran”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1091" y="3628644"/>
            <a:ext cx="2289048" cy="12816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224520" cy="5143500"/>
            <a:chOff x="0" y="0"/>
            <a:chExt cx="82245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6564" y="252984"/>
              <a:ext cx="1968245" cy="10218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6556" y="252984"/>
              <a:ext cx="1411986" cy="10218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8180" y="252984"/>
              <a:ext cx="1840229" cy="1021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0156" y="252984"/>
              <a:ext cx="2404109" cy="102184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04694" y="364693"/>
            <a:ext cx="5414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Konsep</a:t>
            </a:r>
            <a:r>
              <a:rPr sz="3600" spc="-25" dirty="0"/>
              <a:t> </a:t>
            </a:r>
            <a:r>
              <a:rPr sz="3600" spc="-5" dirty="0"/>
              <a:t>dan</a:t>
            </a:r>
            <a:r>
              <a:rPr sz="3600" spc="-20" dirty="0"/>
              <a:t> Sistem</a:t>
            </a:r>
            <a:r>
              <a:rPr sz="3600" spc="-25" dirty="0"/>
              <a:t> </a:t>
            </a:r>
            <a:r>
              <a:rPr sz="3600" dirty="0"/>
              <a:t>Agribisnis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8024876" y="1087373"/>
            <a:ext cx="564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ang 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ai</a:t>
            </a:r>
            <a:endParaRPr sz="180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1193165" algn="l"/>
                <a:tab pos="1289685" algn="l"/>
                <a:tab pos="1410335" algn="l"/>
                <a:tab pos="1937385" algn="l"/>
                <a:tab pos="2248535" algn="l"/>
                <a:tab pos="2496820" algn="l"/>
                <a:tab pos="2700655" algn="l"/>
                <a:tab pos="3028315" algn="l"/>
                <a:tab pos="3072765" algn="l"/>
                <a:tab pos="3324860" algn="l"/>
                <a:tab pos="3702685" algn="l"/>
                <a:tab pos="3871595" algn="l"/>
                <a:tab pos="4373245" algn="l"/>
                <a:tab pos="4696460" algn="l"/>
                <a:tab pos="4900295" algn="l"/>
                <a:tab pos="5100320" algn="l"/>
              </a:tabLst>
            </a:pPr>
            <a:r>
              <a:rPr spc="-10" dirty="0"/>
              <a:t>Konsep	</a:t>
            </a:r>
            <a:r>
              <a:rPr spc="-5" dirty="0"/>
              <a:t>Agribisnis	</a:t>
            </a:r>
            <a:r>
              <a:rPr dirty="0"/>
              <a:t>adalah	</a:t>
            </a:r>
            <a:r>
              <a:rPr spc="-5" dirty="0"/>
              <a:t>suatu	</a:t>
            </a:r>
            <a:r>
              <a:rPr spc="-10" dirty="0"/>
              <a:t>kesatuan	</a:t>
            </a:r>
            <a:r>
              <a:rPr spc="-15" dirty="0"/>
              <a:t>kegiatan </a:t>
            </a:r>
            <a:r>
              <a:rPr spc="-10" dirty="0"/>
              <a:t> </a:t>
            </a:r>
            <a:r>
              <a:rPr spc="-5" dirty="0"/>
              <a:t>meliputi		salah	satu	</a:t>
            </a:r>
            <a:r>
              <a:rPr spc="-15" dirty="0"/>
              <a:t>atau		</a:t>
            </a:r>
            <a:r>
              <a:rPr spc="-10" dirty="0"/>
              <a:t>keseluruhan	</a:t>
            </a:r>
            <a:r>
              <a:rPr spc="-5" dirty="0"/>
              <a:t>dari	</a:t>
            </a:r>
            <a:r>
              <a:rPr spc="-10" dirty="0"/>
              <a:t>mata </a:t>
            </a:r>
            <a:r>
              <a:rPr spc="-5" dirty="0"/>
              <a:t> p</a:t>
            </a:r>
            <a:r>
              <a:rPr spc="-30" dirty="0"/>
              <a:t>r</a:t>
            </a:r>
            <a:r>
              <a:rPr spc="-5" dirty="0"/>
              <a:t>odu</a:t>
            </a:r>
            <a:r>
              <a:rPr spc="-10" dirty="0"/>
              <a:t>k</a:t>
            </a:r>
            <a:r>
              <a:rPr spc="-5" dirty="0"/>
              <a:t>s</a:t>
            </a:r>
            <a:r>
              <a:rPr dirty="0"/>
              <a:t>i,		</a:t>
            </a:r>
            <a:r>
              <a:rPr spc="-5" dirty="0"/>
              <a:t>p</a:t>
            </a:r>
            <a:r>
              <a:rPr dirty="0"/>
              <a:t>e</a:t>
            </a:r>
            <a:r>
              <a:rPr spc="-5" dirty="0"/>
              <a:t>ng</a:t>
            </a:r>
            <a:r>
              <a:rPr spc="-10" dirty="0"/>
              <a:t>o</a:t>
            </a:r>
            <a:r>
              <a:rPr spc="-5" dirty="0"/>
              <a:t>l</a:t>
            </a:r>
            <a:r>
              <a:rPr dirty="0"/>
              <a:t>ah</a:t>
            </a:r>
            <a:r>
              <a:rPr spc="5" dirty="0"/>
              <a:t>a</a:t>
            </a:r>
            <a:r>
              <a:rPr dirty="0"/>
              <a:t>n	</a:t>
            </a:r>
            <a:r>
              <a:rPr spc="-5" dirty="0"/>
              <a:t>ha</a:t>
            </a:r>
            <a:r>
              <a:rPr spc="5" dirty="0"/>
              <a:t>s</a:t>
            </a:r>
            <a:r>
              <a:rPr spc="-5" dirty="0"/>
              <a:t>i</a:t>
            </a:r>
            <a:r>
              <a:rPr dirty="0"/>
              <a:t>l	</a:t>
            </a:r>
            <a:r>
              <a:rPr spc="-5" dirty="0"/>
              <a:t>da</a:t>
            </a:r>
            <a:r>
              <a:rPr dirty="0"/>
              <a:t>n		</a:t>
            </a:r>
            <a:r>
              <a:rPr spc="-5" dirty="0"/>
              <a:t>p</a:t>
            </a:r>
            <a:r>
              <a:rPr dirty="0"/>
              <a:t>ema</a:t>
            </a:r>
            <a:r>
              <a:rPr spc="5" dirty="0"/>
              <a:t>s</a:t>
            </a:r>
            <a:r>
              <a:rPr dirty="0"/>
              <a:t>a</a:t>
            </a:r>
            <a:r>
              <a:rPr spc="-40" dirty="0"/>
              <a:t>r</a:t>
            </a:r>
            <a:r>
              <a:rPr dirty="0"/>
              <a:t>an	</a:t>
            </a:r>
            <a:r>
              <a:rPr spc="-25" dirty="0"/>
              <a:t>y</a:t>
            </a:r>
            <a:r>
              <a:rPr dirty="0"/>
              <a:t>ang  </a:t>
            </a:r>
            <a:r>
              <a:rPr spc="-10" dirty="0" err="1"/>
              <a:t>hubungannya</a:t>
            </a:r>
            <a:r>
              <a:rPr spc="15" dirty="0"/>
              <a:t> </a:t>
            </a:r>
            <a:r>
              <a:rPr spc="-5" dirty="0" err="1"/>
              <a:t>dengan</a:t>
            </a:r>
            <a:r>
              <a:rPr spc="10" dirty="0"/>
              <a:t> </a:t>
            </a:r>
            <a:r>
              <a:rPr spc="-5" dirty="0"/>
              <a:t>pertanian</a:t>
            </a:r>
            <a:r>
              <a:rPr spc="20" dirty="0"/>
              <a:t> </a:t>
            </a:r>
            <a:r>
              <a:rPr spc="-5" dirty="0"/>
              <a:t>dalam</a:t>
            </a:r>
            <a:r>
              <a:rPr spc="10" dirty="0"/>
              <a:t> </a:t>
            </a:r>
            <a:r>
              <a:rPr spc="-5" dirty="0"/>
              <a:t>arti luas.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06513" y="2435206"/>
            <a:ext cx="4496257" cy="2255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863</Words>
  <Application>Microsoft Office PowerPoint</Application>
  <PresentationFormat>On-screen Show (16:9)</PresentationFormat>
  <Paragraphs>122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MT</vt:lpstr>
      <vt:lpstr>Calibri</vt:lpstr>
      <vt:lpstr>Comic Sans MS</vt:lpstr>
      <vt:lpstr>Times New Roman</vt:lpstr>
      <vt:lpstr>Wingdings</vt:lpstr>
      <vt:lpstr>Office Theme</vt:lpstr>
      <vt:lpstr>PowerPoint Presentation</vt:lpstr>
      <vt:lpstr>Referensi</vt:lpstr>
      <vt:lpstr>Manajemen Agribisnis</vt:lpstr>
      <vt:lpstr>Pendahuluan</vt:lpstr>
      <vt:lpstr>Pendahuluan</vt:lpstr>
      <vt:lpstr>Pendahuluan</vt:lpstr>
      <vt:lpstr>Pendahuluan</vt:lpstr>
      <vt:lpstr>Pengertian</vt:lpstr>
      <vt:lpstr>Konsep dan Sistem Agribisnis</vt:lpstr>
      <vt:lpstr>Konsep dan Sistem Agribisnis</vt:lpstr>
      <vt:lpstr>Konsep dan Sistem Agribisnis</vt:lpstr>
      <vt:lpstr>Ruang Lingkup Agribisnis</vt:lpstr>
      <vt:lpstr>Keterkaitan sub-sistem agribisnis</vt:lpstr>
      <vt:lpstr>Subsistem agribisnis yang mana?</vt:lpstr>
      <vt:lpstr>Subsistem agribisnis yang mana?</vt:lpstr>
      <vt:lpstr>Subsistem agribisnis yang mana?</vt:lpstr>
      <vt:lpstr>Integrasi Vertikal</vt:lpstr>
      <vt:lpstr>Manajemen Agribisnis</vt:lpstr>
      <vt:lpstr>Aspek Implementasi Manajemen  Agribisnis</vt:lpstr>
      <vt:lpstr>Model Usaha Agribisnis</vt:lpstr>
      <vt:lpstr>Peran Agribisnis dalam Pembangunan  Nasional</vt:lpstr>
      <vt:lpstr>Peran Agribisnis dalam Pembangunan  Nasional</vt:lpstr>
      <vt:lpstr>PowerPoint Presentation</vt:lpstr>
      <vt:lpstr>Prospek Agribisnis di Indonesia</vt:lpstr>
      <vt:lpstr>PowerPoint Presentation</vt:lpstr>
      <vt:lpstr>Hambatan Agribisnis di Indonesia</vt:lpstr>
      <vt:lpstr>PowerPoint Presentation</vt:lpstr>
      <vt:lpstr>Mengapa Perlu kajian Manajemen Agribisnis?</vt:lpstr>
      <vt:lpstr>Bagaimana strategi untuk mengembangkan sistem Agribisnis? </vt:lpstr>
      <vt:lpstr>Strategi Pengembangan Agribisnis</vt:lpstr>
      <vt:lpstr>TERIMA KASIH dan  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Fanny</dc:creator>
  <cp:lastModifiedBy>Rizki Puspita Dewanti</cp:lastModifiedBy>
  <cp:revision>3</cp:revision>
  <dcterms:created xsi:type="dcterms:W3CDTF">2022-03-01T01:08:27Z</dcterms:created>
  <dcterms:modified xsi:type="dcterms:W3CDTF">2022-03-09T01:10:43Z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2022-03-01T00:00:00Z</vt:filetime>
  </property>
</Properties>
</file>