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18A42B-9FC1-4732-9DF2-FB67C0F85C2C}"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284507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8A42B-9FC1-4732-9DF2-FB67C0F85C2C}"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46859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8A42B-9FC1-4732-9DF2-FB67C0F85C2C}"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17669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8A42B-9FC1-4732-9DF2-FB67C0F85C2C}"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149633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8A42B-9FC1-4732-9DF2-FB67C0F85C2C}"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100033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18A42B-9FC1-4732-9DF2-FB67C0F85C2C}"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264056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18A42B-9FC1-4732-9DF2-FB67C0F85C2C}"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3472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18A42B-9FC1-4732-9DF2-FB67C0F85C2C}"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351762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8A42B-9FC1-4732-9DF2-FB67C0F85C2C}"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801527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8A42B-9FC1-4732-9DF2-FB67C0F85C2C}"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257845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8A42B-9FC1-4732-9DF2-FB67C0F85C2C}"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9B154-BAE9-4069-937E-4705B9421B7C}" type="slidenum">
              <a:rPr lang="en-US" smtClean="0"/>
              <a:t>‹#›</a:t>
            </a:fld>
            <a:endParaRPr lang="en-US"/>
          </a:p>
        </p:txBody>
      </p:sp>
    </p:spTree>
    <p:extLst>
      <p:ext uri="{BB962C8B-B14F-4D97-AF65-F5344CB8AC3E}">
        <p14:creationId xmlns:p14="http://schemas.microsoft.com/office/powerpoint/2010/main" val="162853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8A42B-9FC1-4732-9DF2-FB67C0F85C2C}" type="datetimeFigureOut">
              <a:rPr lang="en-US" smtClean="0"/>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9B154-BAE9-4069-937E-4705B9421B7C}" type="slidenum">
              <a:rPr lang="en-US" smtClean="0"/>
              <a:t>‹#›</a:t>
            </a:fld>
            <a:endParaRPr lang="en-US"/>
          </a:p>
        </p:txBody>
      </p:sp>
    </p:spTree>
    <p:extLst>
      <p:ext uri="{BB962C8B-B14F-4D97-AF65-F5344CB8AC3E}">
        <p14:creationId xmlns:p14="http://schemas.microsoft.com/office/powerpoint/2010/main" val="223463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Hak</a:t>
            </a:r>
            <a:r>
              <a:rPr lang="en-US" dirty="0" smtClean="0"/>
              <a:t>-</a:t>
            </a:r>
            <a:r>
              <a:rPr lang="en-US" dirty="0" err="1" smtClean="0"/>
              <a:t>hak</a:t>
            </a:r>
            <a:r>
              <a:rPr lang="id-ID" dirty="0" smtClean="0"/>
              <a:t> yang Diterima Pekerja Outsourcing</a:t>
            </a:r>
            <a:endParaRPr lang="id-ID" dirty="0"/>
          </a:p>
        </p:txBody>
      </p:sp>
      <p:sp>
        <p:nvSpPr>
          <p:cNvPr id="3" name="Content Placeholder 2"/>
          <p:cNvSpPr>
            <a:spLocks noGrp="1"/>
          </p:cNvSpPr>
          <p:nvPr>
            <p:ph idx="1"/>
          </p:nvPr>
        </p:nvSpPr>
        <p:spPr/>
        <p:txBody>
          <a:bodyPr/>
          <a:lstStyle/>
          <a:p>
            <a:r>
              <a:rPr lang="id-ID" dirty="0" smtClean="0"/>
              <a:t>Kontrak kerja sama atau kurang dari  3 tahun</a:t>
            </a:r>
          </a:p>
          <a:p>
            <a:r>
              <a:rPr lang="id-ID" dirty="0" smtClean="0"/>
              <a:t> Praktek 30  % gaji masuk ke perusahaan tenaga kerja.</a:t>
            </a:r>
          </a:p>
          <a:p>
            <a:r>
              <a:rPr lang="id-ID" dirty="0" smtClean="0"/>
              <a:t>Tidak menerima jaminan sosial</a:t>
            </a:r>
          </a:p>
          <a:p>
            <a:r>
              <a:rPr lang="id-ID" dirty="0" smtClean="0"/>
              <a:t>Kewajiban kerja sama dengan pekerja tetap</a:t>
            </a:r>
          </a:p>
          <a:p>
            <a:r>
              <a:rPr lang="id-ID" dirty="0" smtClean="0"/>
              <a:t>Pekerja outsourcing : makanan, cleaning service, keamanan, bangunan, dan dekorasi </a:t>
            </a:r>
            <a:endParaRPr lang="id-ID" dirty="0"/>
          </a:p>
        </p:txBody>
      </p:sp>
    </p:spTree>
    <p:extLst>
      <p:ext uri="{BB962C8B-B14F-4D97-AF65-F5344CB8AC3E}">
        <p14:creationId xmlns:p14="http://schemas.microsoft.com/office/powerpoint/2010/main" val="170595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Outsourchcing  dihapus?</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Sistem pekerja outsourcing yang kini diterapkan banyak perusahaan dinilai menyengsarakan dan merugikan para pekerja. Oleh sebab itu, pemerintah akan menghapus sistem outsourcing.Pola outsourcingdalam kontrak tenaga kerja bertentangan dengan UU Tenaga Kerja yang berlaku. Bahkan, pola tersebut juga tidak sejalan dengan Hak Azasi Manusia (HAM) para pekerja.Kebijakan penghapusan sistem outsourcing sesuai dengan putusan Mahkamah Kostitusi (MK) yang mengabulkan uji materil UU Nomor 13 Tahun 2003 tentang ketenagakerjaan. MK memandang, pekerjaan yang memiliki obyek tetap tak bisa lagi dikerjakan lewat mekanisme kontrak atau outsourcing. Ԑemerintah setuju outsourcing harus dihapuskan dengan mengacu pada mekanisme kesejahteraan para buruh. Tidak semua pekerjaan boleh outsourcing,Ԡtegas Menteri Tenaga Kerja dan Transmigrasi, Muhaimin Iskandar di Jakarta, Selasa (1/5) - See more at: http://ppm-manajemen.ac.id/sengsarakan-pekerja-pemerintah-siap-hapus-outsourcing/#sthash.tVTTLG7g.dpuf</a:t>
            </a:r>
            <a:endParaRPr lang="id-ID" dirty="0"/>
          </a:p>
        </p:txBody>
      </p:sp>
    </p:spTree>
    <p:extLst>
      <p:ext uri="{BB962C8B-B14F-4D97-AF65-F5344CB8AC3E}">
        <p14:creationId xmlns:p14="http://schemas.microsoft.com/office/powerpoint/2010/main" val="144124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Gaji  pekerja kontrak dengan pekerja outsourcing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Seorang peneliti dari Lembaga Ilmu Pengetahuan Indonesia (LIPI) Nawawi mengungkapkan upah pekerja </a:t>
            </a:r>
            <a:r>
              <a:rPr lang="id-ID" i="1" dirty="0" smtClean="0"/>
              <a:t>outsourcing </a:t>
            </a:r>
            <a:r>
              <a:rPr lang="id-ID" dirty="0" smtClean="0"/>
              <a:t>dengan pekerja kontrak di Indonesia sangat timpang.</a:t>
            </a:r>
            <a:br>
              <a:rPr lang="id-ID" dirty="0" smtClean="0"/>
            </a:br>
            <a:r>
              <a:rPr lang="id-ID" dirty="0" smtClean="0"/>
              <a:t/>
            </a:r>
            <a:br>
              <a:rPr lang="id-ID" dirty="0" smtClean="0"/>
            </a:br>
            <a:r>
              <a:rPr lang="id-ID" dirty="0" smtClean="0"/>
              <a:t>"Sangat jauh, (outsourcing) dengan yang kontrak saja perbedaannya 30% (lebih rendah)," kata Nawawi di acara diskusi wartawan di Kantor LIPI, Jalan Gatot Soebroto, Jakarta, Kamis (16/1/2014)</a:t>
            </a:r>
            <a:br>
              <a:rPr lang="id-ID" dirty="0" smtClean="0"/>
            </a:br>
            <a:r>
              <a:rPr lang="id-ID" dirty="0" smtClean="0"/>
              <a:t/>
            </a:r>
            <a:br>
              <a:rPr lang="id-ID" dirty="0" smtClean="0"/>
            </a:br>
            <a:r>
              <a:rPr lang="id-ID" dirty="0" smtClean="0"/>
              <a:t>Ia mengilustrasikan seorang pekerja </a:t>
            </a:r>
            <a:r>
              <a:rPr lang="id-ID" i="1" dirty="0" smtClean="0"/>
              <a:t>outsourcing </a:t>
            </a:r>
            <a:r>
              <a:rPr lang="id-ID" dirty="0" smtClean="0"/>
              <a:t>dibayar dengan gaji Rp 2 juta/bulan, seorang pekerja sistem kontrak dengan posisi yang sama bisa dibayar dengan upah Rp 2,6 juta/bulan.</a:t>
            </a:r>
            <a:br>
              <a:rPr lang="id-ID" dirty="0" smtClean="0"/>
            </a:br>
            <a:endParaRPr lang="id-ID" dirty="0"/>
          </a:p>
        </p:txBody>
      </p:sp>
    </p:spTree>
    <p:extLst>
      <p:ext uri="{BB962C8B-B14F-4D97-AF65-F5344CB8AC3E}">
        <p14:creationId xmlns:p14="http://schemas.microsoft.com/office/powerpoint/2010/main" val="3908367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Hak-hak yang Diterima Pekerja Outsourcing</vt:lpstr>
      <vt:lpstr>Outsourchcing  dihapus?</vt:lpstr>
      <vt:lpstr>Gaji  pekerja kontrak dengan pekerja outsourcing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Hak-hak yang Diterima Pekerja Outsourcing</dc:title>
  <dc:creator>Windows User</dc:creator>
  <cp:lastModifiedBy>Windows User</cp:lastModifiedBy>
  <cp:revision>1</cp:revision>
  <dcterms:created xsi:type="dcterms:W3CDTF">2020-02-20T07:37:09Z</dcterms:created>
  <dcterms:modified xsi:type="dcterms:W3CDTF">2020-02-20T07:37:42Z</dcterms:modified>
</cp:coreProperties>
</file>