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2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1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8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4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4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0C0C-AA7F-4404-92AA-78C72766D29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AA5F-F68C-431D-9C1B-877A7186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PERLINDUNGAN</a:t>
            </a:r>
            <a:r>
              <a:rPr lang="en-US" dirty="0" smtClean="0"/>
              <a:t>, JAMINAN SOSIAL, DAN KESEJAHTERAAN TENAGA 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BERTUJUAN UNTUK MENJAMIN BERLANGSUNGNYA HUBUNGAN  KERJA YANG HARMONIS DAN DINAMIS. </a:t>
            </a:r>
          </a:p>
          <a:p>
            <a:pPr>
              <a:buNone/>
            </a:pPr>
            <a:r>
              <a:rPr lang="id-ID" dirty="0" smtClean="0"/>
              <a:t>1.  WAKTU KERJA : 8 JAM</a:t>
            </a:r>
          </a:p>
          <a:p>
            <a:r>
              <a:rPr lang="id-ID" dirty="0" smtClean="0"/>
              <a:t>WAKTU ISTRIRAHAT </a:t>
            </a:r>
          </a:p>
          <a:p>
            <a:pPr>
              <a:buNone/>
            </a:pPr>
            <a:r>
              <a:rPr lang="id-ID" dirty="0" smtClean="0"/>
              <a:t>2. PERLINDUNGAN PEKERJA PEREMPUAN: </a:t>
            </a:r>
          </a:p>
          <a:p>
            <a:r>
              <a:rPr lang="id-ID" dirty="0" smtClean="0"/>
              <a:t>FUNGSI REPRODUKSI</a:t>
            </a:r>
          </a:p>
          <a:p>
            <a:r>
              <a:rPr lang="id-ID" dirty="0" smtClean="0"/>
              <a:t>MAKANAN YANG BERGIZI</a:t>
            </a:r>
          </a:p>
          <a:p>
            <a:r>
              <a:rPr lang="id-ID" dirty="0" smtClean="0"/>
              <a:t>MENJAGA KESUSILAAN DAN KEAMANAN DI TEMPAT KERJA</a:t>
            </a:r>
          </a:p>
          <a:p>
            <a:r>
              <a:rPr lang="id-ID" dirty="0" smtClean="0"/>
              <a:t>ANTAR JEMPUT</a:t>
            </a:r>
          </a:p>
          <a:p>
            <a:pPr>
              <a:buNone/>
            </a:pPr>
            <a:r>
              <a:rPr lang="id-ID" dirty="0" smtClean="0"/>
              <a:t>3. KESELAMATAN DAN KESEHATAN KERJA (K3)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717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KESEJAHTERAAN DAN </a:t>
            </a:r>
            <a:br>
              <a:rPr lang="id-ID" dirty="0" smtClean="0"/>
            </a:br>
            <a:r>
              <a:rPr lang="id-ID" dirty="0" smtClean="0"/>
              <a:t>JAMINAN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1. KESEJAHTERAAN PEKERJA ADALAH PEMENUHAN KEBUTUHAN DAN ATAU KEPERLUAN YANG BERSIFAT JASMANI DAN ROHANI YANG SECARA LANGSUNG DAPAT MEMPERTINGGI PRODUKTIVITAS KERJA.</a:t>
            </a:r>
          </a:p>
          <a:p>
            <a:pPr>
              <a:buNone/>
            </a:pPr>
            <a:r>
              <a:rPr lang="id-ID" dirty="0" smtClean="0"/>
              <a:t>     UPAH: UPAH TETAP, UPAH LEMBUR,TUNJANGAN HARI RAYA, BONUS</a:t>
            </a:r>
          </a:p>
          <a:p>
            <a:pPr>
              <a:buNone/>
            </a:pPr>
            <a:r>
              <a:rPr lang="id-ID" dirty="0" smtClean="0"/>
              <a:t>2. FASILITAS KESEJAHTERAAN: KANTIN, TEMPAT ISTRIRAHAT, TEMPAT IBADAH, SARANA OLAH RAGA, TRANSPORTASI  ANTAR JEMPUT, PAKAIAN SERAGAM, HIBURAN/REKREASI</a:t>
            </a:r>
          </a:p>
          <a:p>
            <a:pPr>
              <a:buNone/>
            </a:pPr>
            <a:r>
              <a:rPr lang="id-ID" dirty="0" smtClean="0"/>
              <a:t>3. JAMINAN SOSIAL MELIPUTI PERAWATAN KESEHATAN, TUNJANGAN SAKIT, </a:t>
            </a:r>
          </a:p>
          <a:p>
            <a:pPr>
              <a:buNone/>
            </a:pPr>
            <a:r>
              <a:rPr lang="id-ID" dirty="0" smtClean="0"/>
              <a:t>4. PELATIHAN DAN PENGEMBANGAN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79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PERLINDUNGAN, JAMINAN SOSIAL, DAN KESEJAHTERAAN TENAGA KERJA</vt:lpstr>
      <vt:lpstr>KESEJAHTERAAN DAN  JAMINAN SOSIAL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PERLINDUNGAN, JAMINAN SOSIAL, DAN KESEJAHTERAAN TENAGA KERJA</dc:title>
  <dc:creator>Windows User</dc:creator>
  <cp:lastModifiedBy>Windows User</cp:lastModifiedBy>
  <cp:revision>1</cp:revision>
  <dcterms:created xsi:type="dcterms:W3CDTF">2020-02-20T07:28:14Z</dcterms:created>
  <dcterms:modified xsi:type="dcterms:W3CDTF">2020-02-20T07:56:04Z</dcterms:modified>
</cp:coreProperties>
</file>