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62" r:id="rId5"/>
    <p:sldId id="257" r:id="rId6"/>
    <p:sldId id="258" r:id="rId7"/>
    <p:sldId id="259" r:id="rId8"/>
    <p:sldId id="260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2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0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5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3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41C9-1330-4EA4-8919-B0616509925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4BEC-D4DE-4D52-8190-F85EDC24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7756"/>
            <a:ext cx="364807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520" y="4800600"/>
            <a:ext cx="4572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02" y="2533650"/>
            <a:ext cx="4495800" cy="208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628996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Yunastiti Purwaningsih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711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id-ID" sz="2800" dirty="0" smtClean="0">
                <a:latin typeface="Perpetua" pitchFamily="18" charset="0"/>
              </a:rPr>
              <a:t>Chapter 10: Introduction to Economic Fluctuations 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id-ID" sz="2800" dirty="0" smtClean="0">
                <a:latin typeface="Perpetua" pitchFamily="18" charset="0"/>
              </a:rPr>
              <a:t>Chapter </a:t>
            </a:r>
            <a:r>
              <a:rPr lang="id-ID" sz="2800" dirty="0" smtClean="0">
                <a:latin typeface="Perpetua" pitchFamily="18" charset="0"/>
              </a:rPr>
              <a:t>11: Aggregate Demand I: Building the IS–LM Model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en-US" sz="2800" b="1" dirty="0" smtClean="0">
                <a:latin typeface="Perpetua" pitchFamily="18" charset="0"/>
              </a:rPr>
              <a:t>UK1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id-ID" sz="2800" dirty="0" smtClean="0">
                <a:latin typeface="Perpetua" pitchFamily="18" charset="0"/>
              </a:rPr>
              <a:t>Chapter </a:t>
            </a:r>
            <a:r>
              <a:rPr lang="id-ID" sz="2800" dirty="0" smtClean="0">
                <a:latin typeface="Perpetua" pitchFamily="18" charset="0"/>
              </a:rPr>
              <a:t>12: Aggregate Demand II: Applying the IS–LM Model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en-US" sz="2800" b="1" dirty="0" smtClean="0">
                <a:latin typeface="Perpetua" pitchFamily="18" charset="0"/>
              </a:rPr>
              <a:t>UTS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id-ID" sz="2800" dirty="0" smtClean="0">
                <a:latin typeface="Perpetua" pitchFamily="18" charset="0"/>
              </a:rPr>
              <a:t>Chapter 13: The Open Economy Revisited: The Mundell–Fleming Model and the Exchange-Rate Regime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en-US" sz="2800" b="1" dirty="0" smtClean="0">
                <a:latin typeface="Perpetua" pitchFamily="18" charset="0"/>
              </a:rPr>
              <a:t>UK3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id-ID" sz="2800" dirty="0" smtClean="0">
                <a:latin typeface="Perpetua" pitchFamily="18" charset="0"/>
              </a:rPr>
              <a:t>Chapter 14: Aggregate Supply and the Short-Run Tradeoff Between Inflation and Unemployment </a:t>
            </a:r>
            <a:endParaRPr lang="en-US" sz="2800" dirty="0" smtClean="0">
              <a:latin typeface="Perpetua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en-US" sz="2800" b="1" dirty="0" smtClean="0">
                <a:latin typeface="Perpetua" pitchFamily="18" charset="0"/>
              </a:rPr>
              <a:t>UAS</a:t>
            </a:r>
            <a:endParaRPr lang="id-ID" sz="2800" b="1" dirty="0" smtClean="0">
              <a:latin typeface="Perpetua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1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4" y="685800"/>
            <a:ext cx="8309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1" y="1828800"/>
            <a:ext cx="831272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5" y="2743200"/>
            <a:ext cx="827809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844780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87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74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02" y="152400"/>
            <a:ext cx="838459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171" y="1295400"/>
            <a:ext cx="743642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76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82" y="865909"/>
            <a:ext cx="6324600" cy="576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72" y="27709"/>
            <a:ext cx="831272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36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93" y="1143000"/>
            <a:ext cx="7650307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14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924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543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74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4" y="685800"/>
            <a:ext cx="83092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1" y="2171700"/>
            <a:ext cx="831272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1" y="3505200"/>
            <a:ext cx="827809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844780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95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63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14</cp:revision>
  <dcterms:created xsi:type="dcterms:W3CDTF">2019-02-12T04:18:53Z</dcterms:created>
  <dcterms:modified xsi:type="dcterms:W3CDTF">2019-02-18T09:10:04Z</dcterms:modified>
</cp:coreProperties>
</file>