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86DB-61C6-4712-862D-DEBF71B14B52}" type="datetimeFigureOut">
              <a:rPr lang="id-ID" smtClean="0"/>
              <a:t>01/09/2016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31AF-2EDA-4224-A91A-D18C125E4EC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1674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86DB-61C6-4712-862D-DEBF71B14B52}" type="datetimeFigureOut">
              <a:rPr lang="id-ID" smtClean="0"/>
              <a:t>01/09/2016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31AF-2EDA-4224-A91A-D18C125E4EC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75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86DB-61C6-4712-862D-DEBF71B14B52}" type="datetimeFigureOut">
              <a:rPr lang="id-ID" smtClean="0"/>
              <a:t>01/09/2016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31AF-2EDA-4224-A91A-D18C125E4EC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290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86DB-61C6-4712-862D-DEBF71B14B52}" type="datetimeFigureOut">
              <a:rPr lang="id-ID" smtClean="0"/>
              <a:t>01/09/2016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31AF-2EDA-4224-A91A-D18C125E4EC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7416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86DB-61C6-4712-862D-DEBF71B14B52}" type="datetimeFigureOut">
              <a:rPr lang="id-ID" smtClean="0"/>
              <a:t>01/09/2016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31AF-2EDA-4224-A91A-D18C125E4EC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683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86DB-61C6-4712-862D-DEBF71B14B52}" type="datetimeFigureOut">
              <a:rPr lang="id-ID" smtClean="0"/>
              <a:t>01/09/2016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31AF-2EDA-4224-A91A-D18C125E4EC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095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86DB-61C6-4712-862D-DEBF71B14B52}" type="datetimeFigureOut">
              <a:rPr lang="id-ID" smtClean="0"/>
              <a:t>01/09/2016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31AF-2EDA-4224-A91A-D18C125E4EC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260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86DB-61C6-4712-862D-DEBF71B14B52}" type="datetimeFigureOut">
              <a:rPr lang="id-ID" smtClean="0"/>
              <a:t>01/09/2016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31AF-2EDA-4224-A91A-D18C125E4EC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549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86DB-61C6-4712-862D-DEBF71B14B52}" type="datetimeFigureOut">
              <a:rPr lang="id-ID" smtClean="0"/>
              <a:t>01/09/2016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31AF-2EDA-4224-A91A-D18C125E4EC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002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86DB-61C6-4712-862D-DEBF71B14B52}" type="datetimeFigureOut">
              <a:rPr lang="id-ID" smtClean="0"/>
              <a:t>01/09/2016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31AF-2EDA-4224-A91A-D18C125E4EC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382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86DB-61C6-4712-862D-DEBF71B14B52}" type="datetimeFigureOut">
              <a:rPr lang="id-ID" smtClean="0"/>
              <a:t>01/09/2016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31AF-2EDA-4224-A91A-D18C125E4EC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767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986DB-61C6-4712-862D-DEBF71B14B52}" type="datetimeFigureOut">
              <a:rPr lang="id-ID" smtClean="0"/>
              <a:t>01/09/2016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E31AF-2EDA-4224-A91A-D18C125E4EC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440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dmodo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ORMAT%20SILABUS%20MATA%20KULIAH%20GBR%20MESIN%203%20SK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PERKENALAN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1600" dirty="0"/>
              <a:t>Nama	</a:t>
            </a:r>
            <a:r>
              <a:rPr lang="id-ID" sz="1600" dirty="0" smtClean="0"/>
              <a:t>		</a:t>
            </a:r>
            <a:r>
              <a:rPr lang="pt-BR" sz="1600" dirty="0" smtClean="0"/>
              <a:t>:  Basori, </a:t>
            </a:r>
            <a:r>
              <a:rPr lang="pt-BR" sz="1600" dirty="0"/>
              <a:t>M.Pd</a:t>
            </a:r>
            <a:r>
              <a:rPr lang="pt-BR" sz="1600" dirty="0" smtClean="0"/>
              <a:t>.</a:t>
            </a:r>
            <a:endParaRPr lang="id-ID" sz="1600" dirty="0" smtClean="0"/>
          </a:p>
          <a:p>
            <a:r>
              <a:rPr lang="id-ID" sz="1600" dirty="0" smtClean="0"/>
              <a:t>Istri			: Inti Rofiqoh</a:t>
            </a:r>
          </a:p>
          <a:p>
            <a:r>
              <a:rPr lang="id-ID" sz="1600" dirty="0" smtClean="0"/>
              <a:t>Anak			:          </a:t>
            </a:r>
          </a:p>
          <a:p>
            <a:pPr marL="3479800" lvl="1" indent="0">
              <a:buNone/>
            </a:pPr>
            <a:r>
              <a:rPr lang="id-ID" sz="1200" dirty="0" smtClean="0"/>
              <a:t>1.    GHAZA </a:t>
            </a:r>
            <a:r>
              <a:rPr lang="id-ID" sz="1200" dirty="0"/>
              <a:t>ADZKIYA NASHIRULHAQ AL BASORI</a:t>
            </a:r>
          </a:p>
          <a:p>
            <a:pPr marL="3479800" lvl="8" indent="0">
              <a:buNone/>
            </a:pPr>
            <a:r>
              <a:rPr lang="id-ID" sz="1200" dirty="0" smtClean="0"/>
              <a:t>2.    GHEEZA </a:t>
            </a:r>
            <a:r>
              <a:rPr lang="id-ID" sz="1200" dirty="0"/>
              <a:t>AGHNIYA NADHERULHAQ AL BASORI</a:t>
            </a:r>
          </a:p>
          <a:p>
            <a:pPr marL="3708400" lvl="8">
              <a:buAutoNum type="arabicPeriod" startAt="3"/>
            </a:pPr>
            <a:r>
              <a:rPr lang="id-ID" sz="1200" dirty="0" smtClean="0"/>
              <a:t>GHANA </a:t>
            </a:r>
            <a:r>
              <a:rPr lang="id-ID" sz="1200" dirty="0"/>
              <a:t>ALAM  NABIGHULHAQ  EL </a:t>
            </a:r>
            <a:r>
              <a:rPr lang="id-ID" sz="1200" dirty="0" smtClean="0"/>
              <a:t>BASORI</a:t>
            </a:r>
          </a:p>
          <a:p>
            <a:pPr marL="3479800" lvl="8" indent="0">
              <a:buNone/>
            </a:pPr>
            <a:r>
              <a:rPr lang="id-ID" sz="1200" dirty="0" smtClean="0"/>
              <a:t>3.    GHANI  </a:t>
            </a:r>
            <a:r>
              <a:rPr lang="id-ID" sz="1200" dirty="0"/>
              <a:t>ALIM  NABIGHULHAQ  EL BASORI</a:t>
            </a:r>
          </a:p>
          <a:p>
            <a:r>
              <a:rPr lang="pt-BR" sz="1600" dirty="0" smtClean="0"/>
              <a:t>NIP/NIK</a:t>
            </a:r>
            <a:r>
              <a:rPr lang="pt-BR" sz="1600" dirty="0"/>
              <a:t>		</a:t>
            </a:r>
            <a:r>
              <a:rPr lang="pt-BR" sz="1600" dirty="0" smtClean="0"/>
              <a:t>:  </a:t>
            </a:r>
            <a:r>
              <a:rPr lang="pt-BR" sz="1600" dirty="0"/>
              <a:t>19790420 200501 1 002	</a:t>
            </a:r>
            <a:endParaRPr lang="id-ID" sz="1600" dirty="0"/>
          </a:p>
          <a:p>
            <a:r>
              <a:rPr lang="pt-BR" sz="1600" dirty="0"/>
              <a:t>Tempat dan Tanggal Lahir	:  Boyolali, 20 April 1979</a:t>
            </a:r>
            <a:endParaRPr lang="id-ID" sz="1600" dirty="0"/>
          </a:p>
          <a:p>
            <a:r>
              <a:rPr lang="pt-BR" sz="1600" dirty="0"/>
              <a:t>Jenis Kelamin	</a:t>
            </a:r>
            <a:r>
              <a:rPr lang="id-ID" sz="1600" dirty="0" smtClean="0"/>
              <a:t>	</a:t>
            </a:r>
            <a:r>
              <a:rPr lang="pt-BR" sz="1600" dirty="0" smtClean="0"/>
              <a:t>: </a:t>
            </a:r>
            <a:r>
              <a:rPr lang="pt-BR" sz="1600" b="1" dirty="0"/>
              <a:t>√</a:t>
            </a:r>
            <a:r>
              <a:rPr lang="pt-BR" sz="1600" dirty="0"/>
              <a:t> Laki-laki 	□ Perempuan</a:t>
            </a:r>
            <a:endParaRPr lang="id-ID" sz="1600" dirty="0"/>
          </a:p>
          <a:p>
            <a:r>
              <a:rPr lang="pt-BR" sz="1600" dirty="0"/>
              <a:t>Status Perkawinan	</a:t>
            </a:r>
            <a:r>
              <a:rPr lang="id-ID" sz="1600" smtClean="0"/>
              <a:t>	</a:t>
            </a:r>
            <a:r>
              <a:rPr lang="pt-BR" sz="1600" smtClean="0"/>
              <a:t>:</a:t>
            </a:r>
            <a:r>
              <a:rPr lang="pt-BR" sz="1600" b="1" smtClean="0"/>
              <a:t> </a:t>
            </a:r>
            <a:r>
              <a:rPr lang="pt-BR" sz="1600" b="1" dirty="0"/>
              <a:t>√</a:t>
            </a:r>
            <a:r>
              <a:rPr lang="pt-BR" sz="1600" dirty="0"/>
              <a:t> Kawin 	□ Belum Kawin       □ Duda/Janda</a:t>
            </a:r>
            <a:endParaRPr lang="id-ID" sz="1600" dirty="0"/>
          </a:p>
          <a:p>
            <a:r>
              <a:rPr lang="id-ID" sz="1600" dirty="0"/>
              <a:t>Agama	</a:t>
            </a:r>
            <a:r>
              <a:rPr lang="id-ID" sz="1600" dirty="0" smtClean="0"/>
              <a:t>		:  </a:t>
            </a:r>
            <a:r>
              <a:rPr lang="id-ID" sz="1600" dirty="0"/>
              <a:t>Islam	  	 </a:t>
            </a:r>
          </a:p>
          <a:p>
            <a:r>
              <a:rPr lang="fi-FI" sz="1600" dirty="0"/>
              <a:t>Perguruan Tinggi		:  Universitas Sebelas Maret </a:t>
            </a:r>
            <a:endParaRPr lang="id-ID" sz="1600" dirty="0"/>
          </a:p>
          <a:p>
            <a:r>
              <a:rPr lang="fi-FI" sz="1600" dirty="0"/>
              <a:t>Alamat		</a:t>
            </a:r>
            <a:r>
              <a:rPr lang="id-ID" sz="1600" dirty="0" smtClean="0"/>
              <a:t>	</a:t>
            </a:r>
            <a:r>
              <a:rPr lang="fi-FI" sz="1600" dirty="0" smtClean="0"/>
              <a:t>:  </a:t>
            </a:r>
            <a:r>
              <a:rPr lang="es-ES" sz="1600" dirty="0" err="1"/>
              <a:t>Jl</a:t>
            </a:r>
            <a:r>
              <a:rPr lang="es-ES" sz="1600" dirty="0"/>
              <a:t>. Ahmad </a:t>
            </a:r>
            <a:r>
              <a:rPr lang="es-ES" sz="1600" dirty="0" err="1"/>
              <a:t>Yani</a:t>
            </a:r>
            <a:r>
              <a:rPr lang="es-ES" sz="1600" dirty="0"/>
              <a:t>  no. 200 </a:t>
            </a:r>
            <a:r>
              <a:rPr lang="es-ES" sz="1600" dirty="0" err="1"/>
              <a:t>Pabelan</a:t>
            </a:r>
            <a:r>
              <a:rPr lang="es-ES" sz="1600" dirty="0"/>
              <a:t> </a:t>
            </a:r>
            <a:r>
              <a:rPr lang="es-ES" sz="1600" dirty="0" err="1" smtClean="0"/>
              <a:t>Kartasura</a:t>
            </a:r>
            <a:r>
              <a:rPr lang="es-ES" sz="1600" dirty="0" smtClean="0"/>
              <a:t> </a:t>
            </a:r>
            <a:endParaRPr lang="id-ID" sz="1600" dirty="0" smtClean="0"/>
          </a:p>
          <a:p>
            <a:r>
              <a:rPr lang="fi-FI" sz="1600" dirty="0" smtClean="0"/>
              <a:t>Telp</a:t>
            </a:r>
            <a:r>
              <a:rPr lang="fi-FI" sz="1600" dirty="0"/>
              <a:t>./Faks.		:  </a:t>
            </a:r>
            <a:r>
              <a:rPr lang="es-ES" sz="1600" dirty="0" smtClean="0"/>
              <a:t>(</a:t>
            </a:r>
            <a:r>
              <a:rPr lang="es-ES" sz="1600" dirty="0"/>
              <a:t>0271) 718419 </a:t>
            </a:r>
            <a:endParaRPr lang="id-ID" sz="1600" dirty="0" smtClean="0"/>
          </a:p>
          <a:p>
            <a:r>
              <a:rPr lang="fi-FI" sz="1600" dirty="0" smtClean="0"/>
              <a:t>Alamat </a:t>
            </a:r>
            <a:r>
              <a:rPr lang="fi-FI" sz="1600" dirty="0"/>
              <a:t>Rumah		:  Tlawong RT 01/RW I, Sawit, Boyolali, Kode Pos: 57374 </a:t>
            </a:r>
            <a:endParaRPr lang="id-ID" sz="1600" dirty="0"/>
          </a:p>
          <a:p>
            <a:r>
              <a:rPr lang="fi-FI" sz="1600" dirty="0"/>
              <a:t>Telp./Faks.		:  081329095029</a:t>
            </a:r>
            <a:r>
              <a:rPr lang="id-ID" sz="1600" dirty="0"/>
              <a:t> ; </a:t>
            </a:r>
            <a:r>
              <a:rPr lang="id-ID" sz="1600" dirty="0" smtClean="0"/>
              <a:t>085742571979(WA)</a:t>
            </a:r>
            <a:endParaRPr lang="id-ID" sz="1600" dirty="0"/>
          </a:p>
          <a:p>
            <a:r>
              <a:rPr lang="fi-FI" sz="1600" dirty="0"/>
              <a:t>Alamat e-mail		:  basori@fkip.uns.ac.id</a:t>
            </a:r>
            <a:endParaRPr lang="id-ID" sz="1600" dirty="0"/>
          </a:p>
          <a:p>
            <a:r>
              <a:rPr lang="id-ID" sz="1600" dirty="0"/>
              <a:t>Akun FB		:  Basori </a:t>
            </a:r>
            <a:r>
              <a:rPr lang="id-ID" sz="1600" dirty="0" smtClean="0"/>
              <a:t>AbuGhaza</a:t>
            </a:r>
          </a:p>
          <a:p>
            <a:r>
              <a:rPr lang="id-ID" sz="1600" dirty="0" smtClean="0"/>
              <a:t>PIN BBM		: 571DA7EB</a:t>
            </a: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359318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</a:t>
            </a:r>
            <a:r>
              <a:rPr lang="id-ID" i="1" dirty="0" smtClean="0"/>
              <a:t>ENGGAMBAR MESIN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Basori, </a:t>
            </a:r>
            <a:r>
              <a:rPr lang="id-ID" dirty="0" smtClean="0"/>
              <a:t>PTM, </a:t>
            </a:r>
            <a:r>
              <a:rPr lang="id-ID" dirty="0" smtClean="0"/>
              <a:t>2016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2188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PELAKSANAAN PERKULIAHAN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MENGGUNAKAN BLENDED LEARNING</a:t>
            </a:r>
          </a:p>
          <a:p>
            <a:r>
              <a:rPr lang="id-ID" dirty="0" smtClean="0"/>
              <a:t>ONLINE: </a:t>
            </a:r>
            <a:r>
              <a:rPr lang="id-ID" dirty="0" smtClean="0">
                <a:hlinkClick r:id="rId2"/>
              </a:rPr>
              <a:t>http://edmodo.com</a:t>
            </a:r>
            <a:endParaRPr lang="id-ID" dirty="0" smtClean="0"/>
          </a:p>
          <a:p>
            <a:r>
              <a:rPr lang="id-ID" dirty="0" smtClean="0"/>
              <a:t>OFFLINE:</a:t>
            </a:r>
          </a:p>
          <a:p>
            <a:pPr lvl="1"/>
            <a:r>
              <a:rPr lang="id-ID" dirty="0" smtClean="0"/>
              <a:t>TATAP </a:t>
            </a:r>
            <a:r>
              <a:rPr lang="id-ID" dirty="0" smtClean="0"/>
              <a:t>MUKA TEORI</a:t>
            </a:r>
          </a:p>
          <a:p>
            <a:pPr lvl="1"/>
            <a:r>
              <a:rPr lang="id-ID" dirty="0" smtClean="0"/>
              <a:t>PENUGASAN P</a:t>
            </a:r>
            <a:endParaRPr lang="id-ID" dirty="0" smtClean="0"/>
          </a:p>
          <a:p>
            <a:pPr lvl="1"/>
            <a:r>
              <a:rPr lang="id-ID" dirty="0" smtClean="0"/>
              <a:t>UTS</a:t>
            </a:r>
          </a:p>
          <a:p>
            <a:pPr lvl="1"/>
            <a:r>
              <a:rPr lang="id-ID" dirty="0" smtClean="0"/>
              <a:t>UAS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0604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TATAP MUKA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1800" dirty="0" smtClean="0"/>
              <a:t>PERTEMUAN TATAP MUKA </a:t>
            </a:r>
            <a:r>
              <a:rPr lang="id-ID" sz="1800" dirty="0" smtClean="0"/>
              <a:t>DAN PENUGASAN  </a:t>
            </a:r>
            <a:r>
              <a:rPr lang="id-ID" sz="1800" dirty="0" smtClean="0"/>
              <a:t>TERDIRI DARI KOMPETENSI DASAR:</a:t>
            </a:r>
          </a:p>
          <a:p>
            <a:pPr lvl="1"/>
            <a:r>
              <a:rPr lang="id-ID" sz="1400" dirty="0" smtClean="0">
                <a:hlinkClick r:id="rId2" action="ppaction://hlinkfile"/>
              </a:rPr>
              <a:t>KD-KDnya</a:t>
            </a:r>
            <a:r>
              <a:rPr lang="id-ID" sz="1400" dirty="0" smtClean="0">
                <a:hlinkClick r:id="rId2" action="ppaction://hlinkfile"/>
              </a:rPr>
              <a:t>:</a:t>
            </a:r>
            <a:endParaRPr lang="id-ID" sz="1400" dirty="0" smtClean="0"/>
          </a:p>
          <a:p>
            <a:pPr lvl="1"/>
            <a:r>
              <a:rPr lang="id-ID" sz="1400" dirty="0"/>
              <a:t>1.	Menjelaskan fungsi dan sifat gambar sebagai bahasa teknik</a:t>
            </a:r>
          </a:p>
          <a:p>
            <a:pPr lvl="1"/>
            <a:r>
              <a:rPr lang="id-ID" sz="1400" dirty="0"/>
              <a:t>2.	Membuat garis dan Huruf dalam gambar</a:t>
            </a:r>
          </a:p>
          <a:p>
            <a:pPr lvl="1"/>
            <a:r>
              <a:rPr lang="id-ID" sz="1400" dirty="0"/>
              <a:t>3.	Menggunakan alat-alat gambar dan penggunaannya</a:t>
            </a:r>
          </a:p>
          <a:p>
            <a:pPr lvl="1"/>
            <a:r>
              <a:rPr lang="id-ID" sz="1400" dirty="0"/>
              <a:t>4.	Menggambar konstruksi geometris</a:t>
            </a:r>
          </a:p>
          <a:p>
            <a:pPr lvl="1"/>
            <a:r>
              <a:rPr lang="id-ID" sz="1400" dirty="0"/>
              <a:t>5.	Menyajikan benda-benda tiga dimensi</a:t>
            </a:r>
          </a:p>
          <a:p>
            <a:pPr lvl="1"/>
            <a:r>
              <a:rPr lang="id-ID" sz="1400" dirty="0"/>
              <a:t>6.	Menggunakan cara-cara proyeksi pada gambar kerja</a:t>
            </a:r>
          </a:p>
          <a:p>
            <a:pPr lvl="1"/>
            <a:r>
              <a:rPr lang="id-ID" sz="1400" dirty="0"/>
              <a:t>7.	Menggunakan aturan-aturan dasar untuk penyajian gambar</a:t>
            </a:r>
          </a:p>
          <a:p>
            <a:pPr lvl="1"/>
            <a:r>
              <a:rPr lang="id-ID" sz="1400" dirty="0"/>
              <a:t>8.	Menyajikan potongan ( irisan )</a:t>
            </a:r>
          </a:p>
          <a:p>
            <a:pPr lvl="1"/>
            <a:r>
              <a:rPr lang="id-ID" sz="1400" dirty="0"/>
              <a:t>9.	Menyajikan cara-cara memberi ukuran</a:t>
            </a:r>
          </a:p>
          <a:p>
            <a:pPr lvl="1">
              <a:tabLst>
                <a:tab pos="901700" algn="l"/>
              </a:tabLst>
            </a:pPr>
            <a:r>
              <a:rPr lang="id-ID" sz="1400" dirty="0" smtClean="0"/>
              <a:t>10.Menentukan </a:t>
            </a:r>
            <a:r>
              <a:rPr lang="id-ID" sz="1400" dirty="0"/>
              <a:t>toleransi linier dan toleransi sudut</a:t>
            </a:r>
          </a:p>
          <a:p>
            <a:pPr lvl="1">
              <a:tabLst>
                <a:tab pos="901700" algn="l"/>
              </a:tabLst>
            </a:pPr>
            <a:r>
              <a:rPr lang="id-ID" sz="1400" dirty="0" smtClean="0"/>
              <a:t>11.Menentukan </a:t>
            </a:r>
            <a:r>
              <a:rPr lang="id-ID" sz="1400" dirty="0"/>
              <a:t>toleransi geometrik</a:t>
            </a:r>
          </a:p>
          <a:p>
            <a:pPr lvl="1">
              <a:tabLst>
                <a:tab pos="901700" algn="l"/>
              </a:tabLst>
            </a:pPr>
            <a:r>
              <a:rPr lang="id-ID" sz="1400" dirty="0" smtClean="0"/>
              <a:t>12.Menyatakan </a:t>
            </a:r>
            <a:r>
              <a:rPr lang="id-ID" sz="1400" dirty="0"/>
              <a:t>konfigurasi permukaan dalam gambar</a:t>
            </a:r>
          </a:p>
          <a:p>
            <a:pPr lvl="1">
              <a:tabLst>
                <a:tab pos="901700" algn="l"/>
              </a:tabLst>
            </a:pPr>
            <a:r>
              <a:rPr lang="id-ID" sz="1400" dirty="0" smtClean="0"/>
              <a:t>13.Menggunakan </a:t>
            </a:r>
            <a:r>
              <a:rPr lang="id-ID" sz="1400" dirty="0"/>
              <a:t>sistem penyederhanaan dalam gambar</a:t>
            </a:r>
          </a:p>
          <a:p>
            <a:pPr lvl="1">
              <a:tabLst>
                <a:tab pos="901700" algn="l"/>
              </a:tabLst>
            </a:pPr>
            <a:r>
              <a:rPr lang="id-ID" sz="1400" dirty="0" smtClean="0"/>
              <a:t>14.Menggunakan </a:t>
            </a:r>
            <a:r>
              <a:rPr lang="id-ID" sz="1400" dirty="0"/>
              <a:t>gambar sambungan las</a:t>
            </a:r>
          </a:p>
          <a:p>
            <a:pPr marL="457200" lvl="1" indent="0">
              <a:buNone/>
            </a:pPr>
            <a:endParaRPr lang="id-ID" sz="1400" dirty="0"/>
          </a:p>
          <a:p>
            <a:pPr lvl="1"/>
            <a:endParaRPr lang="id-ID" sz="1400" dirty="0"/>
          </a:p>
          <a:p>
            <a:pPr lvl="1"/>
            <a:endParaRPr lang="id-ID" sz="1400" dirty="0"/>
          </a:p>
        </p:txBody>
      </p:sp>
    </p:spTree>
    <p:extLst>
      <p:ext uri="{BB962C8B-B14F-4D97-AF65-F5344CB8AC3E}">
        <p14:creationId xmlns:p14="http://schemas.microsoft.com/office/powerpoint/2010/main" val="68979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44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PERKENALAN</vt:lpstr>
      <vt:lpstr>MENGGAMBAR MESIN</vt:lpstr>
      <vt:lpstr>PELAKSANAAN PERKULIAHAN</vt:lpstr>
      <vt:lpstr>TATAP MUKA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PROFESI KEPENDIDIKAN</dc:title>
  <dc:creator>user</dc:creator>
  <cp:lastModifiedBy>user</cp:lastModifiedBy>
  <cp:revision>34</cp:revision>
  <dcterms:created xsi:type="dcterms:W3CDTF">2016-02-17T00:56:50Z</dcterms:created>
  <dcterms:modified xsi:type="dcterms:W3CDTF">2016-09-01T00:16:46Z</dcterms:modified>
</cp:coreProperties>
</file>