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81" r:id="rId3"/>
    <p:sldId id="290" r:id="rId4"/>
    <p:sldId id="278" r:id="rId5"/>
    <p:sldId id="292" r:id="rId6"/>
    <p:sldId id="285" r:id="rId7"/>
    <p:sldId id="258" r:id="rId8"/>
    <p:sldId id="293" r:id="rId9"/>
    <p:sldId id="260" r:id="rId10"/>
    <p:sldId id="262" r:id="rId11"/>
    <p:sldId id="264" r:id="rId12"/>
    <p:sldId id="266" r:id="rId13"/>
    <p:sldId id="268" r:id="rId14"/>
    <p:sldId id="288" r:id="rId15"/>
    <p:sldId id="273" r:id="rId16"/>
    <p:sldId id="289" r:id="rId17"/>
    <p:sldId id="270" r:id="rId18"/>
    <p:sldId id="274" r:id="rId19"/>
    <p:sldId id="287" r:id="rId20"/>
    <p:sldId id="294" r:id="rId21"/>
    <p:sldId id="295" r:id="rId22"/>
    <p:sldId id="296" r:id="rId23"/>
    <p:sldId id="297" r:id="rId24"/>
    <p:sldId id="298" r:id="rId25"/>
    <p:sldId id="299" r:id="rId26"/>
    <p:sldId id="301" r:id="rId27"/>
    <p:sldId id="303" r:id="rId28"/>
    <p:sldId id="305" r:id="rId29"/>
    <p:sldId id="307" r:id="rId30"/>
    <p:sldId id="309" r:id="rId31"/>
    <p:sldId id="311" r:id="rId3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30FE29-06DA-479B-B188-EEE11C42B86B}"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id-ID"/>
        </a:p>
      </dgm:t>
    </dgm:pt>
    <dgm:pt modelId="{740806EE-8E16-4028-81F6-903112D4B2F6}">
      <dgm:prSet phldrT="[Text]" custT="1"/>
      <dgm:spPr/>
      <dgm:t>
        <a:bodyPr/>
        <a:lstStyle/>
        <a:p>
          <a:r>
            <a:rPr lang="id-ID" sz="2400" dirty="0" smtClean="0"/>
            <a:t>Pancasila sebagai Ideologi Persatuan</a:t>
          </a:r>
          <a:endParaRPr lang="id-ID" sz="2400" dirty="0"/>
        </a:p>
      </dgm:t>
    </dgm:pt>
    <dgm:pt modelId="{6FD39D0C-8465-486B-9FB0-4E6A8CA89038}" type="parTrans" cxnId="{59B24663-D5D7-4B3A-B0C4-4333B5D491D8}">
      <dgm:prSet/>
      <dgm:spPr/>
      <dgm:t>
        <a:bodyPr/>
        <a:lstStyle/>
        <a:p>
          <a:endParaRPr lang="id-ID"/>
        </a:p>
      </dgm:t>
    </dgm:pt>
    <dgm:pt modelId="{488C16EF-5955-4A7C-BF09-915EE2C2C3C6}" type="sibTrans" cxnId="{59B24663-D5D7-4B3A-B0C4-4333B5D491D8}">
      <dgm:prSet/>
      <dgm:spPr/>
      <dgm:t>
        <a:bodyPr/>
        <a:lstStyle/>
        <a:p>
          <a:endParaRPr lang="id-ID"/>
        </a:p>
      </dgm:t>
    </dgm:pt>
    <dgm:pt modelId="{D7B666C7-7809-447A-B58C-AE2B6CF33E7E}">
      <dgm:prSet phldrT="[Text]" custT="1"/>
      <dgm:spPr/>
      <dgm:t>
        <a:bodyPr/>
        <a:lstStyle/>
        <a:p>
          <a:r>
            <a:rPr lang="id-ID" sz="2400" dirty="0" smtClean="0"/>
            <a:t>Pancasila sebagai ideologi pembagunan</a:t>
          </a:r>
          <a:endParaRPr lang="id-ID" sz="2400" dirty="0"/>
        </a:p>
      </dgm:t>
    </dgm:pt>
    <dgm:pt modelId="{BDE4912B-6EE2-4236-99A4-1F930C995F87}" type="parTrans" cxnId="{9A60AAFA-5685-43B1-906C-E73D13715D7B}">
      <dgm:prSet/>
      <dgm:spPr/>
      <dgm:t>
        <a:bodyPr/>
        <a:lstStyle/>
        <a:p>
          <a:endParaRPr lang="id-ID"/>
        </a:p>
      </dgm:t>
    </dgm:pt>
    <dgm:pt modelId="{B32D68E4-61A7-46DF-82F9-A8721EC19C9A}" type="sibTrans" cxnId="{9A60AAFA-5685-43B1-906C-E73D13715D7B}">
      <dgm:prSet/>
      <dgm:spPr/>
      <dgm:t>
        <a:bodyPr/>
        <a:lstStyle/>
        <a:p>
          <a:endParaRPr lang="id-ID"/>
        </a:p>
      </dgm:t>
    </dgm:pt>
    <dgm:pt modelId="{074A8E91-5CBD-4DDD-8883-7B353CC83AFD}">
      <dgm:prSet phldrT="[Text]" custT="1"/>
      <dgm:spPr/>
      <dgm:t>
        <a:bodyPr/>
        <a:lstStyle/>
        <a:p>
          <a:r>
            <a:rPr lang="id-ID" sz="2400" dirty="0" smtClean="0"/>
            <a:t>Pancasila sebagai ideologi terbuka</a:t>
          </a:r>
          <a:endParaRPr lang="id-ID" sz="2400" dirty="0"/>
        </a:p>
      </dgm:t>
    </dgm:pt>
    <dgm:pt modelId="{5E903703-5796-47F2-ADBE-0F94E8B84F43}" type="parTrans" cxnId="{674A1BEE-55DE-4969-B77F-B47FAF903C76}">
      <dgm:prSet/>
      <dgm:spPr/>
      <dgm:t>
        <a:bodyPr/>
        <a:lstStyle/>
        <a:p>
          <a:endParaRPr lang="id-ID"/>
        </a:p>
      </dgm:t>
    </dgm:pt>
    <dgm:pt modelId="{DA5B8314-BFEC-417D-9415-62E4B8F14FF1}" type="sibTrans" cxnId="{674A1BEE-55DE-4969-B77F-B47FAF903C76}">
      <dgm:prSet/>
      <dgm:spPr/>
      <dgm:t>
        <a:bodyPr/>
        <a:lstStyle/>
        <a:p>
          <a:endParaRPr lang="id-ID"/>
        </a:p>
      </dgm:t>
    </dgm:pt>
    <dgm:pt modelId="{B953E64F-256F-426E-AFA7-0BC0FC590F19}" type="pres">
      <dgm:prSet presAssocID="{E230FE29-06DA-479B-B188-EEE11C42B86B}" presName="Name0" presStyleCnt="0">
        <dgm:presLayoutVars>
          <dgm:chMax val="7"/>
          <dgm:chPref val="7"/>
          <dgm:dir/>
        </dgm:presLayoutVars>
      </dgm:prSet>
      <dgm:spPr/>
      <dgm:t>
        <a:bodyPr/>
        <a:lstStyle/>
        <a:p>
          <a:endParaRPr lang="id-ID"/>
        </a:p>
      </dgm:t>
    </dgm:pt>
    <dgm:pt modelId="{3F8A9DE9-C598-46F3-9F70-F4347DF2E21F}" type="pres">
      <dgm:prSet presAssocID="{E230FE29-06DA-479B-B188-EEE11C42B86B}" presName="Name1" presStyleCnt="0"/>
      <dgm:spPr/>
    </dgm:pt>
    <dgm:pt modelId="{128617A0-F36D-41F6-87BC-FD5CFC575D13}" type="pres">
      <dgm:prSet presAssocID="{E230FE29-06DA-479B-B188-EEE11C42B86B}" presName="cycle" presStyleCnt="0"/>
      <dgm:spPr/>
    </dgm:pt>
    <dgm:pt modelId="{2AED92AD-FBE0-42F0-81F7-42F7D6095746}" type="pres">
      <dgm:prSet presAssocID="{E230FE29-06DA-479B-B188-EEE11C42B86B}" presName="srcNode" presStyleLbl="node1" presStyleIdx="0" presStyleCnt="3"/>
      <dgm:spPr/>
    </dgm:pt>
    <dgm:pt modelId="{DFE0EAFB-653C-46A1-AC3E-6B12FBAB05EF}" type="pres">
      <dgm:prSet presAssocID="{E230FE29-06DA-479B-B188-EEE11C42B86B}" presName="conn" presStyleLbl="parChTrans1D2" presStyleIdx="0" presStyleCnt="1"/>
      <dgm:spPr/>
      <dgm:t>
        <a:bodyPr/>
        <a:lstStyle/>
        <a:p>
          <a:endParaRPr lang="id-ID"/>
        </a:p>
      </dgm:t>
    </dgm:pt>
    <dgm:pt modelId="{FF8F3FBE-A340-4791-BB24-31647317D23A}" type="pres">
      <dgm:prSet presAssocID="{E230FE29-06DA-479B-B188-EEE11C42B86B}" presName="extraNode" presStyleLbl="node1" presStyleIdx="0" presStyleCnt="3"/>
      <dgm:spPr/>
    </dgm:pt>
    <dgm:pt modelId="{2A8FB1A8-03E6-49B2-8977-A58A6781CE4D}" type="pres">
      <dgm:prSet presAssocID="{E230FE29-06DA-479B-B188-EEE11C42B86B}" presName="dstNode" presStyleLbl="node1" presStyleIdx="0" presStyleCnt="3"/>
      <dgm:spPr/>
    </dgm:pt>
    <dgm:pt modelId="{C6290E28-964B-41BF-AB1E-022A9396225B}" type="pres">
      <dgm:prSet presAssocID="{740806EE-8E16-4028-81F6-903112D4B2F6}" presName="text_1" presStyleLbl="node1" presStyleIdx="0" presStyleCnt="3">
        <dgm:presLayoutVars>
          <dgm:bulletEnabled val="1"/>
        </dgm:presLayoutVars>
      </dgm:prSet>
      <dgm:spPr/>
      <dgm:t>
        <a:bodyPr/>
        <a:lstStyle/>
        <a:p>
          <a:endParaRPr lang="id-ID"/>
        </a:p>
      </dgm:t>
    </dgm:pt>
    <dgm:pt modelId="{3FB62FA7-600B-41CD-A6D9-ACC7EB93E1A1}" type="pres">
      <dgm:prSet presAssocID="{740806EE-8E16-4028-81F6-903112D4B2F6}" presName="accent_1" presStyleCnt="0"/>
      <dgm:spPr/>
    </dgm:pt>
    <dgm:pt modelId="{B520FDAE-ABFE-46C1-859F-90E9FAB5A1B3}" type="pres">
      <dgm:prSet presAssocID="{740806EE-8E16-4028-81F6-903112D4B2F6}" presName="accentRepeatNode" presStyleLbl="solidFgAcc1" presStyleIdx="0" presStyleCnt="3"/>
      <dgm:spPr/>
    </dgm:pt>
    <dgm:pt modelId="{F9E013AF-2F10-4DC9-B530-09192A95FFCF}" type="pres">
      <dgm:prSet presAssocID="{D7B666C7-7809-447A-B58C-AE2B6CF33E7E}" presName="text_2" presStyleLbl="node1" presStyleIdx="1" presStyleCnt="3">
        <dgm:presLayoutVars>
          <dgm:bulletEnabled val="1"/>
        </dgm:presLayoutVars>
      </dgm:prSet>
      <dgm:spPr/>
      <dgm:t>
        <a:bodyPr/>
        <a:lstStyle/>
        <a:p>
          <a:endParaRPr lang="id-ID"/>
        </a:p>
      </dgm:t>
    </dgm:pt>
    <dgm:pt modelId="{389CBB5A-BDF2-4D4E-B016-E7EB32575C41}" type="pres">
      <dgm:prSet presAssocID="{D7B666C7-7809-447A-B58C-AE2B6CF33E7E}" presName="accent_2" presStyleCnt="0"/>
      <dgm:spPr/>
    </dgm:pt>
    <dgm:pt modelId="{88DFFEF5-FD3C-4EA5-A75B-152B79D533FA}" type="pres">
      <dgm:prSet presAssocID="{D7B666C7-7809-447A-B58C-AE2B6CF33E7E}" presName="accentRepeatNode" presStyleLbl="solidFgAcc1" presStyleIdx="1" presStyleCnt="3"/>
      <dgm:spPr/>
    </dgm:pt>
    <dgm:pt modelId="{707A51A9-683E-4512-99DE-557B53E39760}" type="pres">
      <dgm:prSet presAssocID="{074A8E91-5CBD-4DDD-8883-7B353CC83AFD}" presName="text_3" presStyleLbl="node1" presStyleIdx="2" presStyleCnt="3">
        <dgm:presLayoutVars>
          <dgm:bulletEnabled val="1"/>
        </dgm:presLayoutVars>
      </dgm:prSet>
      <dgm:spPr/>
      <dgm:t>
        <a:bodyPr/>
        <a:lstStyle/>
        <a:p>
          <a:endParaRPr lang="id-ID"/>
        </a:p>
      </dgm:t>
    </dgm:pt>
    <dgm:pt modelId="{78F2D48F-DCC7-4FCE-B379-0E5A3AD6DBF9}" type="pres">
      <dgm:prSet presAssocID="{074A8E91-5CBD-4DDD-8883-7B353CC83AFD}" presName="accent_3" presStyleCnt="0"/>
      <dgm:spPr/>
    </dgm:pt>
    <dgm:pt modelId="{2EC96382-9194-48D7-83DC-2323092ADD60}" type="pres">
      <dgm:prSet presAssocID="{074A8E91-5CBD-4DDD-8883-7B353CC83AFD}" presName="accentRepeatNode" presStyleLbl="solidFgAcc1" presStyleIdx="2" presStyleCnt="3"/>
      <dgm:spPr/>
    </dgm:pt>
  </dgm:ptLst>
  <dgm:cxnLst>
    <dgm:cxn modelId="{FD68CC93-AB54-45F1-8BCC-47BC9D455C93}" type="presOf" srcId="{E230FE29-06DA-479B-B188-EEE11C42B86B}" destId="{B953E64F-256F-426E-AFA7-0BC0FC590F19}" srcOrd="0" destOrd="0" presId="urn:microsoft.com/office/officeart/2008/layout/VerticalCurvedList"/>
    <dgm:cxn modelId="{01CA3F9A-2861-40D1-9B85-97D9AF3BB2B3}" type="presOf" srcId="{D7B666C7-7809-447A-B58C-AE2B6CF33E7E}" destId="{F9E013AF-2F10-4DC9-B530-09192A95FFCF}" srcOrd="0" destOrd="0" presId="urn:microsoft.com/office/officeart/2008/layout/VerticalCurvedList"/>
    <dgm:cxn modelId="{17A1AFAB-5066-400E-81BB-31F708228E81}" type="presOf" srcId="{740806EE-8E16-4028-81F6-903112D4B2F6}" destId="{C6290E28-964B-41BF-AB1E-022A9396225B}" srcOrd="0" destOrd="0" presId="urn:microsoft.com/office/officeart/2008/layout/VerticalCurvedList"/>
    <dgm:cxn modelId="{674A1BEE-55DE-4969-B77F-B47FAF903C76}" srcId="{E230FE29-06DA-479B-B188-EEE11C42B86B}" destId="{074A8E91-5CBD-4DDD-8883-7B353CC83AFD}" srcOrd="2" destOrd="0" parTransId="{5E903703-5796-47F2-ADBE-0F94E8B84F43}" sibTransId="{DA5B8314-BFEC-417D-9415-62E4B8F14FF1}"/>
    <dgm:cxn modelId="{9A60AAFA-5685-43B1-906C-E73D13715D7B}" srcId="{E230FE29-06DA-479B-B188-EEE11C42B86B}" destId="{D7B666C7-7809-447A-B58C-AE2B6CF33E7E}" srcOrd="1" destOrd="0" parTransId="{BDE4912B-6EE2-4236-99A4-1F930C995F87}" sibTransId="{B32D68E4-61A7-46DF-82F9-A8721EC19C9A}"/>
    <dgm:cxn modelId="{4FD5A3AE-6740-43A1-8A88-19BC03345A3E}" type="presOf" srcId="{074A8E91-5CBD-4DDD-8883-7B353CC83AFD}" destId="{707A51A9-683E-4512-99DE-557B53E39760}" srcOrd="0" destOrd="0" presId="urn:microsoft.com/office/officeart/2008/layout/VerticalCurvedList"/>
    <dgm:cxn modelId="{FD20FA70-B91B-43D9-8D9D-518FB803C30E}" type="presOf" srcId="{488C16EF-5955-4A7C-BF09-915EE2C2C3C6}" destId="{DFE0EAFB-653C-46A1-AC3E-6B12FBAB05EF}" srcOrd="0" destOrd="0" presId="urn:microsoft.com/office/officeart/2008/layout/VerticalCurvedList"/>
    <dgm:cxn modelId="{59B24663-D5D7-4B3A-B0C4-4333B5D491D8}" srcId="{E230FE29-06DA-479B-B188-EEE11C42B86B}" destId="{740806EE-8E16-4028-81F6-903112D4B2F6}" srcOrd="0" destOrd="0" parTransId="{6FD39D0C-8465-486B-9FB0-4E6A8CA89038}" sibTransId="{488C16EF-5955-4A7C-BF09-915EE2C2C3C6}"/>
    <dgm:cxn modelId="{42806710-2A67-402A-94FC-107255C80A7D}" type="presParOf" srcId="{B953E64F-256F-426E-AFA7-0BC0FC590F19}" destId="{3F8A9DE9-C598-46F3-9F70-F4347DF2E21F}" srcOrd="0" destOrd="0" presId="urn:microsoft.com/office/officeart/2008/layout/VerticalCurvedList"/>
    <dgm:cxn modelId="{7F32451B-4F5D-46BE-935A-F3621A11D403}" type="presParOf" srcId="{3F8A9DE9-C598-46F3-9F70-F4347DF2E21F}" destId="{128617A0-F36D-41F6-87BC-FD5CFC575D13}" srcOrd="0" destOrd="0" presId="urn:microsoft.com/office/officeart/2008/layout/VerticalCurvedList"/>
    <dgm:cxn modelId="{A5907172-A03B-4B7B-9B5F-7FB4FB315625}" type="presParOf" srcId="{128617A0-F36D-41F6-87BC-FD5CFC575D13}" destId="{2AED92AD-FBE0-42F0-81F7-42F7D6095746}" srcOrd="0" destOrd="0" presId="urn:microsoft.com/office/officeart/2008/layout/VerticalCurvedList"/>
    <dgm:cxn modelId="{C83777BE-ABD1-4969-9D07-F8D21E4BF8B8}" type="presParOf" srcId="{128617A0-F36D-41F6-87BC-FD5CFC575D13}" destId="{DFE0EAFB-653C-46A1-AC3E-6B12FBAB05EF}" srcOrd="1" destOrd="0" presId="urn:microsoft.com/office/officeart/2008/layout/VerticalCurvedList"/>
    <dgm:cxn modelId="{1845494F-1CD6-4651-A400-35BE1B1FEA72}" type="presParOf" srcId="{128617A0-F36D-41F6-87BC-FD5CFC575D13}" destId="{FF8F3FBE-A340-4791-BB24-31647317D23A}" srcOrd="2" destOrd="0" presId="urn:microsoft.com/office/officeart/2008/layout/VerticalCurvedList"/>
    <dgm:cxn modelId="{D5A8668E-1298-49A1-90BF-A49DED6F41EB}" type="presParOf" srcId="{128617A0-F36D-41F6-87BC-FD5CFC575D13}" destId="{2A8FB1A8-03E6-49B2-8977-A58A6781CE4D}" srcOrd="3" destOrd="0" presId="urn:microsoft.com/office/officeart/2008/layout/VerticalCurvedList"/>
    <dgm:cxn modelId="{B56BC918-63FE-4A8C-B773-5B54E61EF849}" type="presParOf" srcId="{3F8A9DE9-C598-46F3-9F70-F4347DF2E21F}" destId="{C6290E28-964B-41BF-AB1E-022A9396225B}" srcOrd="1" destOrd="0" presId="urn:microsoft.com/office/officeart/2008/layout/VerticalCurvedList"/>
    <dgm:cxn modelId="{4BD1A8CC-011E-4B2F-8B64-62FE7AFA2FE6}" type="presParOf" srcId="{3F8A9DE9-C598-46F3-9F70-F4347DF2E21F}" destId="{3FB62FA7-600B-41CD-A6D9-ACC7EB93E1A1}" srcOrd="2" destOrd="0" presId="urn:microsoft.com/office/officeart/2008/layout/VerticalCurvedList"/>
    <dgm:cxn modelId="{08A79A44-8B62-4162-9F0A-31F0D02864A5}" type="presParOf" srcId="{3FB62FA7-600B-41CD-A6D9-ACC7EB93E1A1}" destId="{B520FDAE-ABFE-46C1-859F-90E9FAB5A1B3}" srcOrd="0" destOrd="0" presId="urn:microsoft.com/office/officeart/2008/layout/VerticalCurvedList"/>
    <dgm:cxn modelId="{D67665C5-E3F7-4D75-904D-354C507E3F77}" type="presParOf" srcId="{3F8A9DE9-C598-46F3-9F70-F4347DF2E21F}" destId="{F9E013AF-2F10-4DC9-B530-09192A95FFCF}" srcOrd="3" destOrd="0" presId="urn:microsoft.com/office/officeart/2008/layout/VerticalCurvedList"/>
    <dgm:cxn modelId="{AC0827AD-16F3-426A-8924-59F10AA279A7}" type="presParOf" srcId="{3F8A9DE9-C598-46F3-9F70-F4347DF2E21F}" destId="{389CBB5A-BDF2-4D4E-B016-E7EB32575C41}" srcOrd="4" destOrd="0" presId="urn:microsoft.com/office/officeart/2008/layout/VerticalCurvedList"/>
    <dgm:cxn modelId="{9CEA6F3A-0579-47E3-BD8B-C831C1ED32C4}" type="presParOf" srcId="{389CBB5A-BDF2-4D4E-B016-E7EB32575C41}" destId="{88DFFEF5-FD3C-4EA5-A75B-152B79D533FA}" srcOrd="0" destOrd="0" presId="urn:microsoft.com/office/officeart/2008/layout/VerticalCurvedList"/>
    <dgm:cxn modelId="{4BA448D7-DC07-4214-B7B0-D7F463BCD26C}" type="presParOf" srcId="{3F8A9DE9-C598-46F3-9F70-F4347DF2E21F}" destId="{707A51A9-683E-4512-99DE-557B53E39760}" srcOrd="5" destOrd="0" presId="urn:microsoft.com/office/officeart/2008/layout/VerticalCurvedList"/>
    <dgm:cxn modelId="{B67B32D5-0343-41A1-8B87-A744EB2E2BE0}" type="presParOf" srcId="{3F8A9DE9-C598-46F3-9F70-F4347DF2E21F}" destId="{78F2D48F-DCC7-4FCE-B379-0E5A3AD6DBF9}" srcOrd="6" destOrd="0" presId="urn:microsoft.com/office/officeart/2008/layout/VerticalCurvedList"/>
    <dgm:cxn modelId="{9D898512-429C-4C8E-ADEB-2FB0010E9CEA}" type="presParOf" srcId="{78F2D48F-DCC7-4FCE-B379-0E5A3AD6DBF9}" destId="{2EC96382-9194-48D7-83DC-2323092ADD6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53F3B31-314A-4298-B81C-9E5951A675C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0FAF9E1E-DEA7-40EA-9BA5-E3CF52193E75}">
      <dgm:prSet phldrT="[Text]"/>
      <dgm:spPr>
        <a:ln>
          <a:solidFill>
            <a:schemeClr val="tx1"/>
          </a:solidFill>
        </a:ln>
      </dgm:spPr>
      <dgm:t>
        <a:bodyPr/>
        <a:lstStyle/>
        <a:p>
          <a:r>
            <a:rPr lang="id-ID" dirty="0" smtClean="0"/>
            <a:t>Realitas</a:t>
          </a:r>
          <a:endParaRPr lang="id-ID" dirty="0"/>
        </a:p>
      </dgm:t>
    </dgm:pt>
    <dgm:pt modelId="{A077E297-C397-483F-99E6-A45F51305145}" type="parTrans" cxnId="{6C585659-048C-494B-A9AC-D8C5B8F39B9E}">
      <dgm:prSet/>
      <dgm:spPr/>
      <dgm:t>
        <a:bodyPr/>
        <a:lstStyle/>
        <a:p>
          <a:endParaRPr lang="id-ID"/>
        </a:p>
      </dgm:t>
    </dgm:pt>
    <dgm:pt modelId="{F31B0CDD-A546-4387-8CC7-A050C3B06731}" type="sibTrans" cxnId="{6C585659-048C-494B-A9AC-D8C5B8F39B9E}">
      <dgm:prSet/>
      <dgm:spPr/>
      <dgm:t>
        <a:bodyPr/>
        <a:lstStyle/>
        <a:p>
          <a:endParaRPr lang="id-ID"/>
        </a:p>
      </dgm:t>
    </dgm:pt>
    <dgm:pt modelId="{8848FC36-E42F-4993-9B32-ED85D944790C}">
      <dgm:prSet phldrT="[Text]" custT="1"/>
      <dgm:spPr/>
      <dgm:t>
        <a:bodyPr/>
        <a:lstStyle/>
        <a:p>
          <a:r>
            <a:rPr lang="id-ID" sz="2400" dirty="0" smtClean="0">
              <a:solidFill>
                <a:srgbClr val="C00000"/>
              </a:solidFill>
            </a:rPr>
            <a:t>Bahwa nilai-nilai ideologi itu bersumber dari nilai-nilai yang riil hidup di dalam masyarakatnya</a:t>
          </a:r>
          <a:r>
            <a:rPr lang="id-ID" sz="2000" dirty="0" smtClean="0"/>
            <a:t>.</a:t>
          </a:r>
          <a:endParaRPr lang="id-ID" sz="2000" dirty="0"/>
        </a:p>
      </dgm:t>
    </dgm:pt>
    <dgm:pt modelId="{42070925-0F05-46CA-8473-B16942188373}" type="parTrans" cxnId="{7D1EB624-9516-480F-88AF-458E5EF891CB}">
      <dgm:prSet/>
      <dgm:spPr/>
      <dgm:t>
        <a:bodyPr/>
        <a:lstStyle/>
        <a:p>
          <a:endParaRPr lang="id-ID"/>
        </a:p>
      </dgm:t>
    </dgm:pt>
    <dgm:pt modelId="{46F4F52B-8ABA-4992-8B0E-F76C58107D8C}" type="sibTrans" cxnId="{7D1EB624-9516-480F-88AF-458E5EF891CB}">
      <dgm:prSet/>
      <dgm:spPr/>
      <dgm:t>
        <a:bodyPr/>
        <a:lstStyle/>
        <a:p>
          <a:endParaRPr lang="id-ID"/>
        </a:p>
      </dgm:t>
    </dgm:pt>
    <dgm:pt modelId="{96489BFF-98A2-4443-9E49-66BCB7011C43}">
      <dgm:prSet phldrT="[Text]"/>
      <dgm:spPr>
        <a:ln>
          <a:solidFill>
            <a:schemeClr val="tx1"/>
          </a:solidFill>
        </a:ln>
      </dgm:spPr>
      <dgm:t>
        <a:bodyPr/>
        <a:lstStyle/>
        <a:p>
          <a:r>
            <a:rPr lang="id-ID" dirty="0" smtClean="0"/>
            <a:t>Idealitas</a:t>
          </a:r>
          <a:endParaRPr lang="id-ID" dirty="0"/>
        </a:p>
      </dgm:t>
    </dgm:pt>
    <dgm:pt modelId="{C351AD80-0CB6-4459-970D-5652F32E6AB7}" type="parTrans" cxnId="{60BF786F-0C3B-4012-833C-4DF9539323EB}">
      <dgm:prSet/>
      <dgm:spPr/>
      <dgm:t>
        <a:bodyPr/>
        <a:lstStyle/>
        <a:p>
          <a:endParaRPr lang="id-ID"/>
        </a:p>
      </dgm:t>
    </dgm:pt>
    <dgm:pt modelId="{6968D07D-DDC1-499C-8C69-CC75E33E57C0}" type="sibTrans" cxnId="{60BF786F-0C3B-4012-833C-4DF9539323EB}">
      <dgm:prSet/>
      <dgm:spPr/>
      <dgm:t>
        <a:bodyPr/>
        <a:lstStyle/>
        <a:p>
          <a:endParaRPr lang="id-ID"/>
        </a:p>
      </dgm:t>
    </dgm:pt>
    <dgm:pt modelId="{E839346E-3617-4712-AB3A-47650DDE4E1A}">
      <dgm:prSet phldrT="[Text]" custT="1"/>
      <dgm:spPr/>
      <dgm:t>
        <a:bodyPr/>
        <a:lstStyle/>
        <a:p>
          <a:r>
            <a:rPr lang="id-ID" sz="2600" dirty="0" smtClean="0">
              <a:solidFill>
                <a:srgbClr val="0070C0"/>
              </a:solidFill>
            </a:rPr>
            <a:t>Bahwa suatu ideologi perlu mengandung cita-cita yang ingin dicapai dalam berbagai bidang kehidupan</a:t>
          </a:r>
          <a:endParaRPr lang="id-ID" sz="2600" dirty="0">
            <a:solidFill>
              <a:srgbClr val="0070C0"/>
            </a:solidFill>
          </a:endParaRPr>
        </a:p>
      </dgm:t>
    </dgm:pt>
    <dgm:pt modelId="{90A59615-F55F-48B6-BB05-C26CEC358601}" type="parTrans" cxnId="{29E37868-ACA0-4088-AB56-35DFF6DB7EBB}">
      <dgm:prSet/>
      <dgm:spPr/>
      <dgm:t>
        <a:bodyPr/>
        <a:lstStyle/>
        <a:p>
          <a:endParaRPr lang="id-ID"/>
        </a:p>
      </dgm:t>
    </dgm:pt>
    <dgm:pt modelId="{24648DE8-2568-400B-AA35-539968DD0D4F}" type="sibTrans" cxnId="{29E37868-ACA0-4088-AB56-35DFF6DB7EBB}">
      <dgm:prSet/>
      <dgm:spPr/>
      <dgm:t>
        <a:bodyPr/>
        <a:lstStyle/>
        <a:p>
          <a:endParaRPr lang="id-ID"/>
        </a:p>
      </dgm:t>
    </dgm:pt>
    <dgm:pt modelId="{5417CB53-DC63-4AAC-ACB3-8F9856F400AE}">
      <dgm:prSet phldrT="[Text]"/>
      <dgm:spPr>
        <a:ln>
          <a:solidFill>
            <a:schemeClr val="tx1"/>
          </a:solidFill>
        </a:ln>
      </dgm:spPr>
      <dgm:t>
        <a:bodyPr/>
        <a:lstStyle/>
        <a:p>
          <a:r>
            <a:rPr lang="id-ID" dirty="0" smtClean="0"/>
            <a:t>Fleksibilitas</a:t>
          </a:r>
          <a:endParaRPr lang="id-ID" dirty="0"/>
        </a:p>
      </dgm:t>
    </dgm:pt>
    <dgm:pt modelId="{B298B012-DA18-479B-8308-D036ACFC3977}" type="parTrans" cxnId="{8B1AAB54-2139-4D25-A0D6-D70734B464EC}">
      <dgm:prSet/>
      <dgm:spPr/>
      <dgm:t>
        <a:bodyPr/>
        <a:lstStyle/>
        <a:p>
          <a:endParaRPr lang="id-ID"/>
        </a:p>
      </dgm:t>
    </dgm:pt>
    <dgm:pt modelId="{C8E6451E-A897-4D43-A1E0-E29EFB4B1AEA}" type="sibTrans" cxnId="{8B1AAB54-2139-4D25-A0D6-D70734B464EC}">
      <dgm:prSet/>
      <dgm:spPr/>
      <dgm:t>
        <a:bodyPr/>
        <a:lstStyle/>
        <a:p>
          <a:endParaRPr lang="id-ID"/>
        </a:p>
      </dgm:t>
    </dgm:pt>
    <dgm:pt modelId="{EA9E4711-298B-4B46-B671-6D5447883833}">
      <dgm:prSet phldrT="[Text]" custT="1"/>
      <dgm:spPr/>
      <dgm:t>
        <a:bodyPr/>
        <a:lstStyle/>
        <a:p>
          <a:r>
            <a:rPr lang="id-ID" sz="2000" dirty="0" smtClean="0">
              <a:solidFill>
                <a:schemeClr val="accent6">
                  <a:lumMod val="50000"/>
                </a:schemeClr>
              </a:solidFill>
            </a:rPr>
            <a:t>Bahwa ideologi memiliki keluwesan yangmemungkinkan bahkan merangsang pengembangan pemikiran pemikiran baru yang relevan tentang dirinya, tanpa menghilangkan atau mengingkari hakIkat atau jati diri yang terkandung dalam nilai-nilai dasarnya.</a:t>
          </a:r>
          <a:endParaRPr lang="id-ID" sz="2000" dirty="0">
            <a:solidFill>
              <a:schemeClr val="accent6">
                <a:lumMod val="50000"/>
              </a:schemeClr>
            </a:solidFill>
          </a:endParaRPr>
        </a:p>
      </dgm:t>
    </dgm:pt>
    <dgm:pt modelId="{2D119D5F-D710-476D-B00C-213A9605944E}" type="parTrans" cxnId="{8D4E5572-C277-43CA-B310-E8D10CA43FA4}">
      <dgm:prSet/>
      <dgm:spPr/>
      <dgm:t>
        <a:bodyPr/>
        <a:lstStyle/>
        <a:p>
          <a:endParaRPr lang="id-ID"/>
        </a:p>
      </dgm:t>
    </dgm:pt>
    <dgm:pt modelId="{35040168-177A-4B5F-92B8-4C43666F54DA}" type="sibTrans" cxnId="{8D4E5572-C277-43CA-B310-E8D10CA43FA4}">
      <dgm:prSet/>
      <dgm:spPr/>
      <dgm:t>
        <a:bodyPr/>
        <a:lstStyle/>
        <a:p>
          <a:endParaRPr lang="id-ID"/>
        </a:p>
      </dgm:t>
    </dgm:pt>
    <dgm:pt modelId="{A021D1B5-5F78-4A32-A1EE-FA1D37C9A6A6}" type="pres">
      <dgm:prSet presAssocID="{C53F3B31-314A-4298-B81C-9E5951A675C9}" presName="linearFlow" presStyleCnt="0">
        <dgm:presLayoutVars>
          <dgm:dir/>
          <dgm:animLvl val="lvl"/>
          <dgm:resizeHandles val="exact"/>
        </dgm:presLayoutVars>
      </dgm:prSet>
      <dgm:spPr/>
      <dgm:t>
        <a:bodyPr/>
        <a:lstStyle/>
        <a:p>
          <a:endParaRPr lang="id-ID"/>
        </a:p>
      </dgm:t>
    </dgm:pt>
    <dgm:pt modelId="{AE82F1AB-C706-4694-B1C3-9A99BAC269FC}" type="pres">
      <dgm:prSet presAssocID="{0FAF9E1E-DEA7-40EA-9BA5-E3CF52193E75}" presName="composite" presStyleCnt="0"/>
      <dgm:spPr/>
    </dgm:pt>
    <dgm:pt modelId="{D5DF4EFD-A6C2-4105-AFAD-1AD5EB63D45D}" type="pres">
      <dgm:prSet presAssocID="{0FAF9E1E-DEA7-40EA-9BA5-E3CF52193E75}" presName="parentText" presStyleLbl="alignNode1" presStyleIdx="0" presStyleCnt="3" custScaleX="101559">
        <dgm:presLayoutVars>
          <dgm:chMax val="1"/>
          <dgm:bulletEnabled val="1"/>
        </dgm:presLayoutVars>
      </dgm:prSet>
      <dgm:spPr/>
      <dgm:t>
        <a:bodyPr/>
        <a:lstStyle/>
        <a:p>
          <a:endParaRPr lang="id-ID"/>
        </a:p>
      </dgm:t>
    </dgm:pt>
    <dgm:pt modelId="{07986E12-1525-4E30-A964-12392055B247}" type="pres">
      <dgm:prSet presAssocID="{0FAF9E1E-DEA7-40EA-9BA5-E3CF52193E75}" presName="descendantText" presStyleLbl="alignAcc1" presStyleIdx="0" presStyleCnt="3">
        <dgm:presLayoutVars>
          <dgm:bulletEnabled val="1"/>
        </dgm:presLayoutVars>
      </dgm:prSet>
      <dgm:spPr/>
      <dgm:t>
        <a:bodyPr/>
        <a:lstStyle/>
        <a:p>
          <a:endParaRPr lang="id-ID"/>
        </a:p>
      </dgm:t>
    </dgm:pt>
    <dgm:pt modelId="{DAE95AAA-2492-4DF6-A151-FF192D059C28}" type="pres">
      <dgm:prSet presAssocID="{F31B0CDD-A546-4387-8CC7-A050C3B06731}" presName="sp" presStyleCnt="0"/>
      <dgm:spPr/>
    </dgm:pt>
    <dgm:pt modelId="{81F74233-F20C-49D1-8738-E01D1CC70E96}" type="pres">
      <dgm:prSet presAssocID="{96489BFF-98A2-4443-9E49-66BCB7011C43}" presName="composite" presStyleCnt="0"/>
      <dgm:spPr/>
    </dgm:pt>
    <dgm:pt modelId="{EFB202B9-5120-4B87-A6C4-5813FB57BE0B}" type="pres">
      <dgm:prSet presAssocID="{96489BFF-98A2-4443-9E49-66BCB7011C43}" presName="parentText" presStyleLbl="alignNode1" presStyleIdx="1" presStyleCnt="3">
        <dgm:presLayoutVars>
          <dgm:chMax val="1"/>
          <dgm:bulletEnabled val="1"/>
        </dgm:presLayoutVars>
      </dgm:prSet>
      <dgm:spPr/>
      <dgm:t>
        <a:bodyPr/>
        <a:lstStyle/>
        <a:p>
          <a:endParaRPr lang="id-ID"/>
        </a:p>
      </dgm:t>
    </dgm:pt>
    <dgm:pt modelId="{13B181B0-6340-404F-AE4E-02676846F21D}" type="pres">
      <dgm:prSet presAssocID="{96489BFF-98A2-4443-9E49-66BCB7011C43}" presName="descendantText" presStyleLbl="alignAcc1" presStyleIdx="1" presStyleCnt="3" custScaleY="148871">
        <dgm:presLayoutVars>
          <dgm:bulletEnabled val="1"/>
        </dgm:presLayoutVars>
      </dgm:prSet>
      <dgm:spPr/>
      <dgm:t>
        <a:bodyPr/>
        <a:lstStyle/>
        <a:p>
          <a:endParaRPr lang="id-ID"/>
        </a:p>
      </dgm:t>
    </dgm:pt>
    <dgm:pt modelId="{FAB65287-919F-4317-8EC0-D1F9948F39B4}" type="pres">
      <dgm:prSet presAssocID="{6968D07D-DDC1-499C-8C69-CC75E33E57C0}" presName="sp" presStyleCnt="0"/>
      <dgm:spPr/>
    </dgm:pt>
    <dgm:pt modelId="{F5F6B704-BDA6-4967-9681-E43C1F274B61}" type="pres">
      <dgm:prSet presAssocID="{5417CB53-DC63-4AAC-ACB3-8F9856F400AE}" presName="composite" presStyleCnt="0"/>
      <dgm:spPr/>
    </dgm:pt>
    <dgm:pt modelId="{FF5F72F3-8EC7-4C7F-825D-9E08729D509E}" type="pres">
      <dgm:prSet presAssocID="{5417CB53-DC63-4AAC-ACB3-8F9856F400AE}" presName="parentText" presStyleLbl="alignNode1" presStyleIdx="2" presStyleCnt="3">
        <dgm:presLayoutVars>
          <dgm:chMax val="1"/>
          <dgm:bulletEnabled val="1"/>
        </dgm:presLayoutVars>
      </dgm:prSet>
      <dgm:spPr/>
      <dgm:t>
        <a:bodyPr/>
        <a:lstStyle/>
        <a:p>
          <a:endParaRPr lang="id-ID"/>
        </a:p>
      </dgm:t>
    </dgm:pt>
    <dgm:pt modelId="{72F4DCF5-95BC-498D-A3EC-24FF89CA30A1}" type="pres">
      <dgm:prSet presAssocID="{5417CB53-DC63-4AAC-ACB3-8F9856F400AE}" presName="descendantText" presStyleLbl="alignAcc1" presStyleIdx="2" presStyleCnt="3" custScaleX="98429" custScaleY="188689" custLinFactNeighborX="-1726" custLinFactNeighborY="2030">
        <dgm:presLayoutVars>
          <dgm:bulletEnabled val="1"/>
        </dgm:presLayoutVars>
      </dgm:prSet>
      <dgm:spPr/>
      <dgm:t>
        <a:bodyPr/>
        <a:lstStyle/>
        <a:p>
          <a:endParaRPr lang="id-ID"/>
        </a:p>
      </dgm:t>
    </dgm:pt>
  </dgm:ptLst>
  <dgm:cxnLst>
    <dgm:cxn modelId="{C292B0A6-BC26-431E-800B-8AC22C236929}" type="presOf" srcId="{5417CB53-DC63-4AAC-ACB3-8F9856F400AE}" destId="{FF5F72F3-8EC7-4C7F-825D-9E08729D509E}" srcOrd="0" destOrd="0" presId="urn:microsoft.com/office/officeart/2005/8/layout/chevron2"/>
    <dgm:cxn modelId="{6C585659-048C-494B-A9AC-D8C5B8F39B9E}" srcId="{C53F3B31-314A-4298-B81C-9E5951A675C9}" destId="{0FAF9E1E-DEA7-40EA-9BA5-E3CF52193E75}" srcOrd="0" destOrd="0" parTransId="{A077E297-C397-483F-99E6-A45F51305145}" sibTransId="{F31B0CDD-A546-4387-8CC7-A050C3B06731}"/>
    <dgm:cxn modelId="{3E8EA739-3849-484E-9A2A-E1A75FE16301}" type="presOf" srcId="{0FAF9E1E-DEA7-40EA-9BA5-E3CF52193E75}" destId="{D5DF4EFD-A6C2-4105-AFAD-1AD5EB63D45D}" srcOrd="0" destOrd="0" presId="urn:microsoft.com/office/officeart/2005/8/layout/chevron2"/>
    <dgm:cxn modelId="{29E37868-ACA0-4088-AB56-35DFF6DB7EBB}" srcId="{96489BFF-98A2-4443-9E49-66BCB7011C43}" destId="{E839346E-3617-4712-AB3A-47650DDE4E1A}" srcOrd="0" destOrd="0" parTransId="{90A59615-F55F-48B6-BB05-C26CEC358601}" sibTransId="{24648DE8-2568-400B-AA35-539968DD0D4F}"/>
    <dgm:cxn modelId="{07FF376B-9F90-4D88-AD95-093465404EF4}" type="presOf" srcId="{EA9E4711-298B-4B46-B671-6D5447883833}" destId="{72F4DCF5-95BC-498D-A3EC-24FF89CA30A1}" srcOrd="0" destOrd="0" presId="urn:microsoft.com/office/officeart/2005/8/layout/chevron2"/>
    <dgm:cxn modelId="{8B1AAB54-2139-4D25-A0D6-D70734B464EC}" srcId="{C53F3B31-314A-4298-B81C-9E5951A675C9}" destId="{5417CB53-DC63-4AAC-ACB3-8F9856F400AE}" srcOrd="2" destOrd="0" parTransId="{B298B012-DA18-479B-8308-D036ACFC3977}" sibTransId="{C8E6451E-A897-4D43-A1E0-E29EFB4B1AEA}"/>
    <dgm:cxn modelId="{E223AD6D-2F2D-49F5-9F16-BEC117CE1831}" type="presOf" srcId="{8848FC36-E42F-4993-9B32-ED85D944790C}" destId="{07986E12-1525-4E30-A964-12392055B247}" srcOrd="0" destOrd="0" presId="urn:microsoft.com/office/officeart/2005/8/layout/chevron2"/>
    <dgm:cxn modelId="{8D4E5572-C277-43CA-B310-E8D10CA43FA4}" srcId="{5417CB53-DC63-4AAC-ACB3-8F9856F400AE}" destId="{EA9E4711-298B-4B46-B671-6D5447883833}" srcOrd="0" destOrd="0" parTransId="{2D119D5F-D710-476D-B00C-213A9605944E}" sibTransId="{35040168-177A-4B5F-92B8-4C43666F54DA}"/>
    <dgm:cxn modelId="{8F0121A5-29CB-4968-8086-1562DFCD9F38}" type="presOf" srcId="{96489BFF-98A2-4443-9E49-66BCB7011C43}" destId="{EFB202B9-5120-4B87-A6C4-5813FB57BE0B}" srcOrd="0" destOrd="0" presId="urn:microsoft.com/office/officeart/2005/8/layout/chevron2"/>
    <dgm:cxn modelId="{34C7483A-B39C-4A50-B0B0-783AB100DEEA}" type="presOf" srcId="{C53F3B31-314A-4298-B81C-9E5951A675C9}" destId="{A021D1B5-5F78-4A32-A1EE-FA1D37C9A6A6}" srcOrd="0" destOrd="0" presId="urn:microsoft.com/office/officeart/2005/8/layout/chevron2"/>
    <dgm:cxn modelId="{60BF786F-0C3B-4012-833C-4DF9539323EB}" srcId="{C53F3B31-314A-4298-B81C-9E5951A675C9}" destId="{96489BFF-98A2-4443-9E49-66BCB7011C43}" srcOrd="1" destOrd="0" parTransId="{C351AD80-0CB6-4459-970D-5652F32E6AB7}" sibTransId="{6968D07D-DDC1-499C-8C69-CC75E33E57C0}"/>
    <dgm:cxn modelId="{7D1EB624-9516-480F-88AF-458E5EF891CB}" srcId="{0FAF9E1E-DEA7-40EA-9BA5-E3CF52193E75}" destId="{8848FC36-E42F-4993-9B32-ED85D944790C}" srcOrd="0" destOrd="0" parTransId="{42070925-0F05-46CA-8473-B16942188373}" sibTransId="{46F4F52B-8ABA-4992-8B0E-F76C58107D8C}"/>
    <dgm:cxn modelId="{33B9FFB0-9DF1-4922-BF84-30F239EE55A9}" type="presOf" srcId="{E839346E-3617-4712-AB3A-47650DDE4E1A}" destId="{13B181B0-6340-404F-AE4E-02676846F21D}" srcOrd="0" destOrd="0" presId="urn:microsoft.com/office/officeart/2005/8/layout/chevron2"/>
    <dgm:cxn modelId="{088E7F41-46B2-40DE-91E5-5D434F3CC2C6}" type="presParOf" srcId="{A021D1B5-5F78-4A32-A1EE-FA1D37C9A6A6}" destId="{AE82F1AB-C706-4694-B1C3-9A99BAC269FC}" srcOrd="0" destOrd="0" presId="urn:microsoft.com/office/officeart/2005/8/layout/chevron2"/>
    <dgm:cxn modelId="{BCEF0B9D-52B8-4E0C-81ED-7886E480E284}" type="presParOf" srcId="{AE82F1AB-C706-4694-B1C3-9A99BAC269FC}" destId="{D5DF4EFD-A6C2-4105-AFAD-1AD5EB63D45D}" srcOrd="0" destOrd="0" presId="urn:microsoft.com/office/officeart/2005/8/layout/chevron2"/>
    <dgm:cxn modelId="{8653193D-EF8B-4B0E-A671-700EB2BF7947}" type="presParOf" srcId="{AE82F1AB-C706-4694-B1C3-9A99BAC269FC}" destId="{07986E12-1525-4E30-A964-12392055B247}" srcOrd="1" destOrd="0" presId="urn:microsoft.com/office/officeart/2005/8/layout/chevron2"/>
    <dgm:cxn modelId="{AFE49BF4-2761-4CCE-BF37-331DC518F7E2}" type="presParOf" srcId="{A021D1B5-5F78-4A32-A1EE-FA1D37C9A6A6}" destId="{DAE95AAA-2492-4DF6-A151-FF192D059C28}" srcOrd="1" destOrd="0" presId="urn:microsoft.com/office/officeart/2005/8/layout/chevron2"/>
    <dgm:cxn modelId="{216658DD-E31C-4CD6-803F-838B4E951EF3}" type="presParOf" srcId="{A021D1B5-5F78-4A32-A1EE-FA1D37C9A6A6}" destId="{81F74233-F20C-49D1-8738-E01D1CC70E96}" srcOrd="2" destOrd="0" presId="urn:microsoft.com/office/officeart/2005/8/layout/chevron2"/>
    <dgm:cxn modelId="{6790550C-31B5-4648-986D-D6B47DBD0CE3}" type="presParOf" srcId="{81F74233-F20C-49D1-8738-E01D1CC70E96}" destId="{EFB202B9-5120-4B87-A6C4-5813FB57BE0B}" srcOrd="0" destOrd="0" presId="urn:microsoft.com/office/officeart/2005/8/layout/chevron2"/>
    <dgm:cxn modelId="{C56B9493-062F-400A-955C-18FAF12808BE}" type="presParOf" srcId="{81F74233-F20C-49D1-8738-E01D1CC70E96}" destId="{13B181B0-6340-404F-AE4E-02676846F21D}" srcOrd="1" destOrd="0" presId="urn:microsoft.com/office/officeart/2005/8/layout/chevron2"/>
    <dgm:cxn modelId="{EB0FF46D-B991-410A-BAD0-A9FC962D301A}" type="presParOf" srcId="{A021D1B5-5F78-4A32-A1EE-FA1D37C9A6A6}" destId="{FAB65287-919F-4317-8EC0-D1F9948F39B4}" srcOrd="3" destOrd="0" presId="urn:microsoft.com/office/officeart/2005/8/layout/chevron2"/>
    <dgm:cxn modelId="{059B454E-8B83-47E0-B5F3-7C8F29606A64}" type="presParOf" srcId="{A021D1B5-5F78-4A32-A1EE-FA1D37C9A6A6}" destId="{F5F6B704-BDA6-4967-9681-E43C1F274B61}" srcOrd="4" destOrd="0" presId="urn:microsoft.com/office/officeart/2005/8/layout/chevron2"/>
    <dgm:cxn modelId="{23C384A6-8860-4E47-9919-CBF8BEAFDF5C}" type="presParOf" srcId="{F5F6B704-BDA6-4967-9681-E43C1F274B61}" destId="{FF5F72F3-8EC7-4C7F-825D-9E08729D509E}" srcOrd="0" destOrd="0" presId="urn:microsoft.com/office/officeart/2005/8/layout/chevron2"/>
    <dgm:cxn modelId="{E04F9693-D0D5-4A54-867A-F7DA860F5F98}" type="presParOf" srcId="{F5F6B704-BDA6-4967-9681-E43C1F274B61}" destId="{72F4DCF5-95BC-498D-A3EC-24FF89CA30A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53F3B31-314A-4298-B81C-9E5951A675C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0FAF9E1E-DEA7-40EA-9BA5-E3CF52193E75}">
      <dgm:prSet phldrT="[Text]"/>
      <dgm:spPr>
        <a:ln>
          <a:solidFill>
            <a:schemeClr val="tx1"/>
          </a:solidFill>
        </a:ln>
      </dgm:spPr>
      <dgm:t>
        <a:bodyPr/>
        <a:lstStyle/>
        <a:p>
          <a:r>
            <a:rPr lang="id-ID" dirty="0" smtClean="0"/>
            <a:t>Realitas</a:t>
          </a:r>
          <a:endParaRPr lang="id-ID" dirty="0"/>
        </a:p>
      </dgm:t>
    </dgm:pt>
    <dgm:pt modelId="{A077E297-C397-483F-99E6-A45F51305145}" type="parTrans" cxnId="{6C585659-048C-494B-A9AC-D8C5B8F39B9E}">
      <dgm:prSet/>
      <dgm:spPr/>
      <dgm:t>
        <a:bodyPr/>
        <a:lstStyle/>
        <a:p>
          <a:endParaRPr lang="id-ID"/>
        </a:p>
      </dgm:t>
    </dgm:pt>
    <dgm:pt modelId="{F31B0CDD-A546-4387-8CC7-A050C3B06731}" type="sibTrans" cxnId="{6C585659-048C-494B-A9AC-D8C5B8F39B9E}">
      <dgm:prSet/>
      <dgm:spPr/>
      <dgm:t>
        <a:bodyPr/>
        <a:lstStyle/>
        <a:p>
          <a:endParaRPr lang="id-ID"/>
        </a:p>
      </dgm:t>
    </dgm:pt>
    <dgm:pt modelId="{8848FC36-E42F-4993-9B32-ED85D944790C}">
      <dgm:prSet phldrT="[Text]" custT="1"/>
      <dgm:spPr/>
      <dgm:t>
        <a:bodyPr/>
        <a:lstStyle/>
        <a:p>
          <a:r>
            <a:rPr lang="id-ID" sz="2000" dirty="0" smtClean="0">
              <a:solidFill>
                <a:srgbClr val="FF0000"/>
              </a:solidFill>
            </a:rPr>
            <a:t>Bahwa nilai-nilai dan cita-citanya tidak berasal dari luar melainkan digali dan diambil dari moral , budaya masyarakat itu sendiri.</a:t>
          </a:r>
          <a:endParaRPr lang="id-ID" sz="2000" dirty="0">
            <a:solidFill>
              <a:srgbClr val="FF0000"/>
            </a:solidFill>
          </a:endParaRPr>
        </a:p>
      </dgm:t>
    </dgm:pt>
    <dgm:pt modelId="{42070925-0F05-46CA-8473-B16942188373}" type="parTrans" cxnId="{7D1EB624-9516-480F-88AF-458E5EF891CB}">
      <dgm:prSet/>
      <dgm:spPr/>
      <dgm:t>
        <a:bodyPr/>
        <a:lstStyle/>
        <a:p>
          <a:endParaRPr lang="id-ID"/>
        </a:p>
      </dgm:t>
    </dgm:pt>
    <dgm:pt modelId="{46F4F52B-8ABA-4992-8B0E-F76C58107D8C}" type="sibTrans" cxnId="{7D1EB624-9516-480F-88AF-458E5EF891CB}">
      <dgm:prSet/>
      <dgm:spPr/>
      <dgm:t>
        <a:bodyPr/>
        <a:lstStyle/>
        <a:p>
          <a:endParaRPr lang="id-ID"/>
        </a:p>
      </dgm:t>
    </dgm:pt>
    <dgm:pt modelId="{96489BFF-98A2-4443-9E49-66BCB7011C43}">
      <dgm:prSet phldrT="[Text]"/>
      <dgm:spPr>
        <a:ln>
          <a:solidFill>
            <a:schemeClr val="tx1"/>
          </a:solidFill>
        </a:ln>
      </dgm:spPr>
      <dgm:t>
        <a:bodyPr/>
        <a:lstStyle/>
        <a:p>
          <a:r>
            <a:rPr lang="id-ID" dirty="0" smtClean="0"/>
            <a:t>Idealitas</a:t>
          </a:r>
          <a:endParaRPr lang="id-ID" dirty="0"/>
        </a:p>
      </dgm:t>
    </dgm:pt>
    <dgm:pt modelId="{C351AD80-0CB6-4459-970D-5652F32E6AB7}" type="parTrans" cxnId="{60BF786F-0C3B-4012-833C-4DF9539323EB}">
      <dgm:prSet/>
      <dgm:spPr/>
      <dgm:t>
        <a:bodyPr/>
        <a:lstStyle/>
        <a:p>
          <a:endParaRPr lang="id-ID"/>
        </a:p>
      </dgm:t>
    </dgm:pt>
    <dgm:pt modelId="{6968D07D-DDC1-499C-8C69-CC75E33E57C0}" type="sibTrans" cxnId="{60BF786F-0C3B-4012-833C-4DF9539323EB}">
      <dgm:prSet/>
      <dgm:spPr/>
      <dgm:t>
        <a:bodyPr/>
        <a:lstStyle/>
        <a:p>
          <a:endParaRPr lang="id-ID"/>
        </a:p>
      </dgm:t>
    </dgm:pt>
    <dgm:pt modelId="{E839346E-3617-4712-AB3A-47650DDE4E1A}">
      <dgm:prSet phldrT="[Text]" custT="1"/>
      <dgm:spPr/>
      <dgm:t>
        <a:bodyPr/>
        <a:lstStyle/>
        <a:p>
          <a:r>
            <a:rPr lang="id-ID" sz="2600" dirty="0" smtClean="0">
              <a:solidFill>
                <a:srgbClr val="0070C0"/>
              </a:solidFill>
            </a:rPr>
            <a:t>Dasarnya bukan keyakinan ideologis sekelompok orang melainkan hasil musyawarah dari konsensus masyarakat tersebut</a:t>
          </a:r>
          <a:endParaRPr lang="id-ID" sz="2600" dirty="0">
            <a:solidFill>
              <a:srgbClr val="0070C0"/>
            </a:solidFill>
          </a:endParaRPr>
        </a:p>
      </dgm:t>
    </dgm:pt>
    <dgm:pt modelId="{90A59615-F55F-48B6-BB05-C26CEC358601}" type="parTrans" cxnId="{29E37868-ACA0-4088-AB56-35DFF6DB7EBB}">
      <dgm:prSet/>
      <dgm:spPr/>
      <dgm:t>
        <a:bodyPr/>
        <a:lstStyle/>
        <a:p>
          <a:endParaRPr lang="id-ID"/>
        </a:p>
      </dgm:t>
    </dgm:pt>
    <dgm:pt modelId="{24648DE8-2568-400B-AA35-539968DD0D4F}" type="sibTrans" cxnId="{29E37868-ACA0-4088-AB56-35DFF6DB7EBB}">
      <dgm:prSet/>
      <dgm:spPr/>
      <dgm:t>
        <a:bodyPr/>
        <a:lstStyle/>
        <a:p>
          <a:endParaRPr lang="id-ID"/>
        </a:p>
      </dgm:t>
    </dgm:pt>
    <dgm:pt modelId="{5417CB53-DC63-4AAC-ACB3-8F9856F400AE}">
      <dgm:prSet phldrT="[Text]"/>
      <dgm:spPr>
        <a:ln>
          <a:solidFill>
            <a:schemeClr val="tx1"/>
          </a:solidFill>
        </a:ln>
      </dgm:spPr>
      <dgm:t>
        <a:bodyPr/>
        <a:lstStyle/>
        <a:p>
          <a:r>
            <a:rPr lang="id-ID" dirty="0" smtClean="0"/>
            <a:t>Fleksibilitas</a:t>
          </a:r>
          <a:endParaRPr lang="id-ID" dirty="0"/>
        </a:p>
      </dgm:t>
    </dgm:pt>
    <dgm:pt modelId="{B298B012-DA18-479B-8308-D036ACFC3977}" type="parTrans" cxnId="{8B1AAB54-2139-4D25-A0D6-D70734B464EC}">
      <dgm:prSet/>
      <dgm:spPr/>
      <dgm:t>
        <a:bodyPr/>
        <a:lstStyle/>
        <a:p>
          <a:endParaRPr lang="id-ID"/>
        </a:p>
      </dgm:t>
    </dgm:pt>
    <dgm:pt modelId="{C8E6451E-A897-4D43-A1E0-E29EFB4B1AEA}" type="sibTrans" cxnId="{8B1AAB54-2139-4D25-A0D6-D70734B464EC}">
      <dgm:prSet/>
      <dgm:spPr/>
      <dgm:t>
        <a:bodyPr/>
        <a:lstStyle/>
        <a:p>
          <a:endParaRPr lang="id-ID"/>
        </a:p>
      </dgm:t>
    </dgm:pt>
    <dgm:pt modelId="{EA9E4711-298B-4B46-B671-6D5447883833}">
      <dgm:prSet phldrT="[Text]" custT="1"/>
      <dgm:spPr/>
      <dgm:t>
        <a:bodyPr/>
        <a:lstStyle/>
        <a:p>
          <a:r>
            <a:rPr lang="id-ID" sz="2000" dirty="0" smtClean="0">
              <a:solidFill>
                <a:schemeClr val="accent6">
                  <a:lumMod val="50000"/>
                </a:schemeClr>
              </a:solidFill>
            </a:rPr>
            <a:t>Bahwa ideologi itu tidak diciptakan oleh negara melainkan digali dan ditemukan dalam masyarakat itu sendiri. Masyarakatlah yang memiliki ideologi Pancasila</a:t>
          </a:r>
          <a:endParaRPr lang="id-ID" sz="2000" dirty="0">
            <a:solidFill>
              <a:schemeClr val="accent6">
                <a:lumMod val="50000"/>
              </a:schemeClr>
            </a:solidFill>
          </a:endParaRPr>
        </a:p>
      </dgm:t>
    </dgm:pt>
    <dgm:pt modelId="{2D119D5F-D710-476D-B00C-213A9605944E}" type="parTrans" cxnId="{8D4E5572-C277-43CA-B310-E8D10CA43FA4}">
      <dgm:prSet/>
      <dgm:spPr/>
      <dgm:t>
        <a:bodyPr/>
        <a:lstStyle/>
        <a:p>
          <a:endParaRPr lang="id-ID"/>
        </a:p>
      </dgm:t>
    </dgm:pt>
    <dgm:pt modelId="{35040168-177A-4B5F-92B8-4C43666F54DA}" type="sibTrans" cxnId="{8D4E5572-C277-43CA-B310-E8D10CA43FA4}">
      <dgm:prSet/>
      <dgm:spPr/>
      <dgm:t>
        <a:bodyPr/>
        <a:lstStyle/>
        <a:p>
          <a:endParaRPr lang="id-ID"/>
        </a:p>
      </dgm:t>
    </dgm:pt>
    <dgm:pt modelId="{A021D1B5-5F78-4A32-A1EE-FA1D37C9A6A6}" type="pres">
      <dgm:prSet presAssocID="{C53F3B31-314A-4298-B81C-9E5951A675C9}" presName="linearFlow" presStyleCnt="0">
        <dgm:presLayoutVars>
          <dgm:dir/>
          <dgm:animLvl val="lvl"/>
          <dgm:resizeHandles val="exact"/>
        </dgm:presLayoutVars>
      </dgm:prSet>
      <dgm:spPr/>
      <dgm:t>
        <a:bodyPr/>
        <a:lstStyle/>
        <a:p>
          <a:endParaRPr lang="id-ID"/>
        </a:p>
      </dgm:t>
    </dgm:pt>
    <dgm:pt modelId="{AE82F1AB-C706-4694-B1C3-9A99BAC269FC}" type="pres">
      <dgm:prSet presAssocID="{0FAF9E1E-DEA7-40EA-9BA5-E3CF52193E75}" presName="composite" presStyleCnt="0"/>
      <dgm:spPr/>
    </dgm:pt>
    <dgm:pt modelId="{D5DF4EFD-A6C2-4105-AFAD-1AD5EB63D45D}" type="pres">
      <dgm:prSet presAssocID="{0FAF9E1E-DEA7-40EA-9BA5-E3CF52193E75}" presName="parentText" presStyleLbl="alignNode1" presStyleIdx="0" presStyleCnt="3" custScaleX="101559">
        <dgm:presLayoutVars>
          <dgm:chMax val="1"/>
          <dgm:bulletEnabled val="1"/>
        </dgm:presLayoutVars>
      </dgm:prSet>
      <dgm:spPr/>
      <dgm:t>
        <a:bodyPr/>
        <a:lstStyle/>
        <a:p>
          <a:endParaRPr lang="id-ID"/>
        </a:p>
      </dgm:t>
    </dgm:pt>
    <dgm:pt modelId="{07986E12-1525-4E30-A964-12392055B247}" type="pres">
      <dgm:prSet presAssocID="{0FAF9E1E-DEA7-40EA-9BA5-E3CF52193E75}" presName="descendantText" presStyleLbl="alignAcc1" presStyleIdx="0" presStyleCnt="3" custScaleY="115411">
        <dgm:presLayoutVars>
          <dgm:bulletEnabled val="1"/>
        </dgm:presLayoutVars>
      </dgm:prSet>
      <dgm:spPr/>
      <dgm:t>
        <a:bodyPr/>
        <a:lstStyle/>
        <a:p>
          <a:endParaRPr lang="id-ID"/>
        </a:p>
      </dgm:t>
    </dgm:pt>
    <dgm:pt modelId="{DAE95AAA-2492-4DF6-A151-FF192D059C28}" type="pres">
      <dgm:prSet presAssocID="{F31B0CDD-A546-4387-8CC7-A050C3B06731}" presName="sp" presStyleCnt="0"/>
      <dgm:spPr/>
    </dgm:pt>
    <dgm:pt modelId="{81F74233-F20C-49D1-8738-E01D1CC70E96}" type="pres">
      <dgm:prSet presAssocID="{96489BFF-98A2-4443-9E49-66BCB7011C43}" presName="composite" presStyleCnt="0"/>
      <dgm:spPr/>
    </dgm:pt>
    <dgm:pt modelId="{EFB202B9-5120-4B87-A6C4-5813FB57BE0B}" type="pres">
      <dgm:prSet presAssocID="{96489BFF-98A2-4443-9E49-66BCB7011C43}" presName="parentText" presStyleLbl="alignNode1" presStyleIdx="1" presStyleCnt="3">
        <dgm:presLayoutVars>
          <dgm:chMax val="1"/>
          <dgm:bulletEnabled val="1"/>
        </dgm:presLayoutVars>
      </dgm:prSet>
      <dgm:spPr/>
      <dgm:t>
        <a:bodyPr/>
        <a:lstStyle/>
        <a:p>
          <a:endParaRPr lang="id-ID"/>
        </a:p>
      </dgm:t>
    </dgm:pt>
    <dgm:pt modelId="{13B181B0-6340-404F-AE4E-02676846F21D}" type="pres">
      <dgm:prSet presAssocID="{96489BFF-98A2-4443-9E49-66BCB7011C43}" presName="descendantText" presStyleLbl="alignAcc1" presStyleIdx="1" presStyleCnt="3" custScaleY="148871">
        <dgm:presLayoutVars>
          <dgm:bulletEnabled val="1"/>
        </dgm:presLayoutVars>
      </dgm:prSet>
      <dgm:spPr/>
      <dgm:t>
        <a:bodyPr/>
        <a:lstStyle/>
        <a:p>
          <a:endParaRPr lang="id-ID"/>
        </a:p>
      </dgm:t>
    </dgm:pt>
    <dgm:pt modelId="{FAB65287-919F-4317-8EC0-D1F9948F39B4}" type="pres">
      <dgm:prSet presAssocID="{6968D07D-DDC1-499C-8C69-CC75E33E57C0}" presName="sp" presStyleCnt="0"/>
      <dgm:spPr/>
    </dgm:pt>
    <dgm:pt modelId="{F5F6B704-BDA6-4967-9681-E43C1F274B61}" type="pres">
      <dgm:prSet presAssocID="{5417CB53-DC63-4AAC-ACB3-8F9856F400AE}" presName="composite" presStyleCnt="0"/>
      <dgm:spPr/>
    </dgm:pt>
    <dgm:pt modelId="{FF5F72F3-8EC7-4C7F-825D-9E08729D509E}" type="pres">
      <dgm:prSet presAssocID="{5417CB53-DC63-4AAC-ACB3-8F9856F400AE}" presName="parentText" presStyleLbl="alignNode1" presStyleIdx="2" presStyleCnt="3" custScaleX="125492">
        <dgm:presLayoutVars>
          <dgm:chMax val="1"/>
          <dgm:bulletEnabled val="1"/>
        </dgm:presLayoutVars>
      </dgm:prSet>
      <dgm:spPr/>
      <dgm:t>
        <a:bodyPr/>
        <a:lstStyle/>
        <a:p>
          <a:endParaRPr lang="id-ID"/>
        </a:p>
      </dgm:t>
    </dgm:pt>
    <dgm:pt modelId="{72F4DCF5-95BC-498D-A3EC-24FF89CA30A1}" type="pres">
      <dgm:prSet presAssocID="{5417CB53-DC63-4AAC-ACB3-8F9856F400AE}" presName="descendantText" presStyleLbl="alignAcc1" presStyleIdx="2" presStyleCnt="3" custScaleX="98429" custScaleY="188689" custLinFactNeighborX="-1726" custLinFactNeighborY="2030">
        <dgm:presLayoutVars>
          <dgm:bulletEnabled val="1"/>
        </dgm:presLayoutVars>
      </dgm:prSet>
      <dgm:spPr/>
      <dgm:t>
        <a:bodyPr/>
        <a:lstStyle/>
        <a:p>
          <a:endParaRPr lang="id-ID"/>
        </a:p>
      </dgm:t>
    </dgm:pt>
  </dgm:ptLst>
  <dgm:cxnLst>
    <dgm:cxn modelId="{6C585659-048C-494B-A9AC-D8C5B8F39B9E}" srcId="{C53F3B31-314A-4298-B81C-9E5951A675C9}" destId="{0FAF9E1E-DEA7-40EA-9BA5-E3CF52193E75}" srcOrd="0" destOrd="0" parTransId="{A077E297-C397-483F-99E6-A45F51305145}" sibTransId="{F31B0CDD-A546-4387-8CC7-A050C3B06731}"/>
    <dgm:cxn modelId="{29E37868-ACA0-4088-AB56-35DFF6DB7EBB}" srcId="{96489BFF-98A2-4443-9E49-66BCB7011C43}" destId="{E839346E-3617-4712-AB3A-47650DDE4E1A}" srcOrd="0" destOrd="0" parTransId="{90A59615-F55F-48B6-BB05-C26CEC358601}" sibTransId="{24648DE8-2568-400B-AA35-539968DD0D4F}"/>
    <dgm:cxn modelId="{8EE0E4F4-3155-48B0-92B7-17323B4280B2}" type="presOf" srcId="{96489BFF-98A2-4443-9E49-66BCB7011C43}" destId="{EFB202B9-5120-4B87-A6C4-5813FB57BE0B}" srcOrd="0" destOrd="0" presId="urn:microsoft.com/office/officeart/2005/8/layout/chevron2"/>
    <dgm:cxn modelId="{97F4A166-8176-4E5B-B0BC-4D3ED2F10678}" type="presOf" srcId="{8848FC36-E42F-4993-9B32-ED85D944790C}" destId="{07986E12-1525-4E30-A964-12392055B247}" srcOrd="0" destOrd="0" presId="urn:microsoft.com/office/officeart/2005/8/layout/chevron2"/>
    <dgm:cxn modelId="{8B1AAB54-2139-4D25-A0D6-D70734B464EC}" srcId="{C53F3B31-314A-4298-B81C-9E5951A675C9}" destId="{5417CB53-DC63-4AAC-ACB3-8F9856F400AE}" srcOrd="2" destOrd="0" parTransId="{B298B012-DA18-479B-8308-D036ACFC3977}" sibTransId="{C8E6451E-A897-4D43-A1E0-E29EFB4B1AEA}"/>
    <dgm:cxn modelId="{E729CE65-FF84-46A8-A7AF-BF1CC565D542}" type="presOf" srcId="{EA9E4711-298B-4B46-B671-6D5447883833}" destId="{72F4DCF5-95BC-498D-A3EC-24FF89CA30A1}" srcOrd="0" destOrd="0" presId="urn:microsoft.com/office/officeart/2005/8/layout/chevron2"/>
    <dgm:cxn modelId="{97F7F3D8-BCD3-4BD0-BD46-05E71BDFC954}" type="presOf" srcId="{E839346E-3617-4712-AB3A-47650DDE4E1A}" destId="{13B181B0-6340-404F-AE4E-02676846F21D}" srcOrd="0" destOrd="0" presId="urn:microsoft.com/office/officeart/2005/8/layout/chevron2"/>
    <dgm:cxn modelId="{6A7EAD48-9746-45A9-9DB9-68D1931B388A}" type="presOf" srcId="{C53F3B31-314A-4298-B81C-9E5951A675C9}" destId="{A021D1B5-5F78-4A32-A1EE-FA1D37C9A6A6}" srcOrd="0" destOrd="0" presId="urn:microsoft.com/office/officeart/2005/8/layout/chevron2"/>
    <dgm:cxn modelId="{8D4E5572-C277-43CA-B310-E8D10CA43FA4}" srcId="{5417CB53-DC63-4AAC-ACB3-8F9856F400AE}" destId="{EA9E4711-298B-4B46-B671-6D5447883833}" srcOrd="0" destOrd="0" parTransId="{2D119D5F-D710-476D-B00C-213A9605944E}" sibTransId="{35040168-177A-4B5F-92B8-4C43666F54DA}"/>
    <dgm:cxn modelId="{92A9D637-4AA5-41A6-8D5B-209D837C31AA}" type="presOf" srcId="{5417CB53-DC63-4AAC-ACB3-8F9856F400AE}" destId="{FF5F72F3-8EC7-4C7F-825D-9E08729D509E}" srcOrd="0" destOrd="0" presId="urn:microsoft.com/office/officeart/2005/8/layout/chevron2"/>
    <dgm:cxn modelId="{60BF786F-0C3B-4012-833C-4DF9539323EB}" srcId="{C53F3B31-314A-4298-B81C-9E5951A675C9}" destId="{96489BFF-98A2-4443-9E49-66BCB7011C43}" srcOrd="1" destOrd="0" parTransId="{C351AD80-0CB6-4459-970D-5652F32E6AB7}" sibTransId="{6968D07D-DDC1-499C-8C69-CC75E33E57C0}"/>
    <dgm:cxn modelId="{7D1EB624-9516-480F-88AF-458E5EF891CB}" srcId="{0FAF9E1E-DEA7-40EA-9BA5-E3CF52193E75}" destId="{8848FC36-E42F-4993-9B32-ED85D944790C}" srcOrd="0" destOrd="0" parTransId="{42070925-0F05-46CA-8473-B16942188373}" sibTransId="{46F4F52B-8ABA-4992-8B0E-F76C58107D8C}"/>
    <dgm:cxn modelId="{98B5392E-C105-4A18-9A76-8ADBB6651332}" type="presOf" srcId="{0FAF9E1E-DEA7-40EA-9BA5-E3CF52193E75}" destId="{D5DF4EFD-A6C2-4105-AFAD-1AD5EB63D45D}" srcOrd="0" destOrd="0" presId="urn:microsoft.com/office/officeart/2005/8/layout/chevron2"/>
    <dgm:cxn modelId="{6263E1E5-2532-442A-BC5D-0EDA0FC67C81}" type="presParOf" srcId="{A021D1B5-5F78-4A32-A1EE-FA1D37C9A6A6}" destId="{AE82F1AB-C706-4694-B1C3-9A99BAC269FC}" srcOrd="0" destOrd="0" presId="urn:microsoft.com/office/officeart/2005/8/layout/chevron2"/>
    <dgm:cxn modelId="{E85E6BDF-0AF0-48AC-AF5E-0B90CE4200C8}" type="presParOf" srcId="{AE82F1AB-C706-4694-B1C3-9A99BAC269FC}" destId="{D5DF4EFD-A6C2-4105-AFAD-1AD5EB63D45D}" srcOrd="0" destOrd="0" presId="urn:microsoft.com/office/officeart/2005/8/layout/chevron2"/>
    <dgm:cxn modelId="{54CD274B-75F6-4080-88A5-3B6DB6475DC6}" type="presParOf" srcId="{AE82F1AB-C706-4694-B1C3-9A99BAC269FC}" destId="{07986E12-1525-4E30-A964-12392055B247}" srcOrd="1" destOrd="0" presId="urn:microsoft.com/office/officeart/2005/8/layout/chevron2"/>
    <dgm:cxn modelId="{FA01EF8E-0784-461E-9079-91F777702B34}" type="presParOf" srcId="{A021D1B5-5F78-4A32-A1EE-FA1D37C9A6A6}" destId="{DAE95AAA-2492-4DF6-A151-FF192D059C28}" srcOrd="1" destOrd="0" presId="urn:microsoft.com/office/officeart/2005/8/layout/chevron2"/>
    <dgm:cxn modelId="{89D2E6FA-BF6A-4A70-BBEC-021FDC69201F}" type="presParOf" srcId="{A021D1B5-5F78-4A32-A1EE-FA1D37C9A6A6}" destId="{81F74233-F20C-49D1-8738-E01D1CC70E96}" srcOrd="2" destOrd="0" presId="urn:microsoft.com/office/officeart/2005/8/layout/chevron2"/>
    <dgm:cxn modelId="{3DBAC40A-EE69-4356-9C1C-5F2437EFA5F8}" type="presParOf" srcId="{81F74233-F20C-49D1-8738-E01D1CC70E96}" destId="{EFB202B9-5120-4B87-A6C4-5813FB57BE0B}" srcOrd="0" destOrd="0" presId="urn:microsoft.com/office/officeart/2005/8/layout/chevron2"/>
    <dgm:cxn modelId="{71EEA18C-84EC-4636-84FB-F6D7A2E10A4E}" type="presParOf" srcId="{81F74233-F20C-49D1-8738-E01D1CC70E96}" destId="{13B181B0-6340-404F-AE4E-02676846F21D}" srcOrd="1" destOrd="0" presId="urn:microsoft.com/office/officeart/2005/8/layout/chevron2"/>
    <dgm:cxn modelId="{C1741196-084A-4A39-B6D6-85B1D41279BC}" type="presParOf" srcId="{A021D1B5-5F78-4A32-A1EE-FA1D37C9A6A6}" destId="{FAB65287-919F-4317-8EC0-D1F9948F39B4}" srcOrd="3" destOrd="0" presId="urn:microsoft.com/office/officeart/2005/8/layout/chevron2"/>
    <dgm:cxn modelId="{F2F1FFE4-E8AC-4BF5-9562-66B709344D6D}" type="presParOf" srcId="{A021D1B5-5F78-4A32-A1EE-FA1D37C9A6A6}" destId="{F5F6B704-BDA6-4967-9681-E43C1F274B61}" srcOrd="4" destOrd="0" presId="urn:microsoft.com/office/officeart/2005/8/layout/chevron2"/>
    <dgm:cxn modelId="{5E6C4C9E-7C4C-4E73-BD77-6069C86D94F2}" type="presParOf" srcId="{F5F6B704-BDA6-4967-9681-E43C1F274B61}" destId="{FF5F72F3-8EC7-4C7F-825D-9E08729D509E}" srcOrd="0" destOrd="0" presId="urn:microsoft.com/office/officeart/2005/8/layout/chevron2"/>
    <dgm:cxn modelId="{BA416D99-714A-4257-A41B-02FCCA856233}" type="presParOf" srcId="{F5F6B704-BDA6-4967-9681-E43C1F274B61}" destId="{72F4DCF5-95BC-498D-A3EC-24FF89CA30A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53F3B31-314A-4298-B81C-9E5951A675C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id-ID"/>
        </a:p>
      </dgm:t>
    </dgm:pt>
    <dgm:pt modelId="{0FAF9E1E-DEA7-40EA-9BA5-E3CF52193E75}">
      <dgm:prSet phldrT="[Text]"/>
      <dgm:spPr>
        <a:ln>
          <a:solidFill>
            <a:schemeClr val="tx1"/>
          </a:solidFill>
        </a:ln>
      </dgm:spPr>
      <dgm:t>
        <a:bodyPr/>
        <a:lstStyle/>
        <a:p>
          <a:r>
            <a:rPr lang="id-ID" dirty="0" smtClean="0"/>
            <a:t>1</a:t>
          </a:r>
          <a:endParaRPr lang="id-ID" dirty="0"/>
        </a:p>
      </dgm:t>
    </dgm:pt>
    <dgm:pt modelId="{A077E297-C397-483F-99E6-A45F51305145}" type="parTrans" cxnId="{6C585659-048C-494B-A9AC-D8C5B8F39B9E}">
      <dgm:prSet/>
      <dgm:spPr/>
      <dgm:t>
        <a:bodyPr/>
        <a:lstStyle/>
        <a:p>
          <a:endParaRPr lang="id-ID"/>
        </a:p>
      </dgm:t>
    </dgm:pt>
    <dgm:pt modelId="{F31B0CDD-A546-4387-8CC7-A050C3B06731}" type="sibTrans" cxnId="{6C585659-048C-494B-A9AC-D8C5B8F39B9E}">
      <dgm:prSet/>
      <dgm:spPr/>
      <dgm:t>
        <a:bodyPr/>
        <a:lstStyle/>
        <a:p>
          <a:endParaRPr lang="id-ID"/>
        </a:p>
      </dgm:t>
    </dgm:pt>
    <dgm:pt modelId="{8848FC36-E42F-4993-9B32-ED85D944790C}">
      <dgm:prSet phldrT="[Text]" custT="1"/>
      <dgm:spPr/>
      <dgm:t>
        <a:bodyPr/>
        <a:lstStyle/>
        <a:p>
          <a:r>
            <a:rPr lang="id-ID" sz="2400" dirty="0" smtClean="0">
              <a:solidFill>
                <a:srgbClr val="FF0000"/>
              </a:solidFill>
            </a:rPr>
            <a:t>Pancasila sebagai ideologi terbuka bersifat dinamis</a:t>
          </a:r>
          <a:endParaRPr lang="id-ID" sz="2400" dirty="0">
            <a:solidFill>
              <a:srgbClr val="FF0000"/>
            </a:solidFill>
          </a:endParaRPr>
        </a:p>
      </dgm:t>
    </dgm:pt>
    <dgm:pt modelId="{42070925-0F05-46CA-8473-B16942188373}" type="parTrans" cxnId="{7D1EB624-9516-480F-88AF-458E5EF891CB}">
      <dgm:prSet/>
      <dgm:spPr/>
      <dgm:t>
        <a:bodyPr/>
        <a:lstStyle/>
        <a:p>
          <a:endParaRPr lang="id-ID"/>
        </a:p>
      </dgm:t>
    </dgm:pt>
    <dgm:pt modelId="{46F4F52B-8ABA-4992-8B0E-F76C58107D8C}" type="sibTrans" cxnId="{7D1EB624-9516-480F-88AF-458E5EF891CB}">
      <dgm:prSet/>
      <dgm:spPr/>
      <dgm:t>
        <a:bodyPr/>
        <a:lstStyle/>
        <a:p>
          <a:endParaRPr lang="id-ID"/>
        </a:p>
      </dgm:t>
    </dgm:pt>
    <dgm:pt modelId="{96489BFF-98A2-4443-9E49-66BCB7011C43}">
      <dgm:prSet phldrT="[Text]"/>
      <dgm:spPr>
        <a:ln>
          <a:solidFill>
            <a:schemeClr val="tx1"/>
          </a:solidFill>
        </a:ln>
      </dgm:spPr>
      <dgm:t>
        <a:bodyPr/>
        <a:lstStyle/>
        <a:p>
          <a:r>
            <a:rPr lang="id-ID" dirty="0" smtClean="0"/>
            <a:t>2</a:t>
          </a:r>
          <a:endParaRPr lang="id-ID" dirty="0"/>
        </a:p>
      </dgm:t>
    </dgm:pt>
    <dgm:pt modelId="{C351AD80-0CB6-4459-970D-5652F32E6AB7}" type="parTrans" cxnId="{60BF786F-0C3B-4012-833C-4DF9539323EB}">
      <dgm:prSet/>
      <dgm:spPr/>
      <dgm:t>
        <a:bodyPr/>
        <a:lstStyle/>
        <a:p>
          <a:endParaRPr lang="id-ID"/>
        </a:p>
      </dgm:t>
    </dgm:pt>
    <dgm:pt modelId="{6968D07D-DDC1-499C-8C69-CC75E33E57C0}" type="sibTrans" cxnId="{60BF786F-0C3B-4012-833C-4DF9539323EB}">
      <dgm:prSet/>
      <dgm:spPr/>
      <dgm:t>
        <a:bodyPr/>
        <a:lstStyle/>
        <a:p>
          <a:endParaRPr lang="id-ID"/>
        </a:p>
      </dgm:t>
    </dgm:pt>
    <dgm:pt modelId="{E839346E-3617-4712-AB3A-47650DDE4E1A}">
      <dgm:prSet phldrT="[Text]" custT="1"/>
      <dgm:spPr/>
      <dgm:t>
        <a:bodyPr/>
        <a:lstStyle/>
        <a:p>
          <a:r>
            <a:rPr lang="id-ID" sz="2600" dirty="0" smtClean="0">
              <a:solidFill>
                <a:srgbClr val="0070C0"/>
              </a:solidFill>
            </a:rPr>
            <a:t>Dinamis artinya mampu menyesuaikan diri terhadap perkembangan dengan menerima masuknya nilai baru</a:t>
          </a:r>
          <a:endParaRPr lang="id-ID" sz="2600" dirty="0">
            <a:solidFill>
              <a:srgbClr val="0070C0"/>
            </a:solidFill>
          </a:endParaRPr>
        </a:p>
      </dgm:t>
    </dgm:pt>
    <dgm:pt modelId="{90A59615-F55F-48B6-BB05-C26CEC358601}" type="parTrans" cxnId="{29E37868-ACA0-4088-AB56-35DFF6DB7EBB}">
      <dgm:prSet/>
      <dgm:spPr/>
      <dgm:t>
        <a:bodyPr/>
        <a:lstStyle/>
        <a:p>
          <a:endParaRPr lang="id-ID"/>
        </a:p>
      </dgm:t>
    </dgm:pt>
    <dgm:pt modelId="{24648DE8-2568-400B-AA35-539968DD0D4F}" type="sibTrans" cxnId="{29E37868-ACA0-4088-AB56-35DFF6DB7EBB}">
      <dgm:prSet/>
      <dgm:spPr/>
      <dgm:t>
        <a:bodyPr/>
        <a:lstStyle/>
        <a:p>
          <a:endParaRPr lang="id-ID"/>
        </a:p>
      </dgm:t>
    </dgm:pt>
    <dgm:pt modelId="{5417CB53-DC63-4AAC-ACB3-8F9856F400AE}">
      <dgm:prSet phldrT="[Text]"/>
      <dgm:spPr>
        <a:ln>
          <a:solidFill>
            <a:schemeClr val="tx1"/>
          </a:solidFill>
        </a:ln>
      </dgm:spPr>
      <dgm:t>
        <a:bodyPr/>
        <a:lstStyle/>
        <a:p>
          <a:r>
            <a:rPr lang="id-ID" dirty="0" smtClean="0"/>
            <a:t>3</a:t>
          </a:r>
          <a:endParaRPr lang="id-ID" dirty="0"/>
        </a:p>
      </dgm:t>
    </dgm:pt>
    <dgm:pt modelId="{B298B012-DA18-479B-8308-D036ACFC3977}" type="parTrans" cxnId="{8B1AAB54-2139-4D25-A0D6-D70734B464EC}">
      <dgm:prSet/>
      <dgm:spPr/>
      <dgm:t>
        <a:bodyPr/>
        <a:lstStyle/>
        <a:p>
          <a:endParaRPr lang="id-ID"/>
        </a:p>
      </dgm:t>
    </dgm:pt>
    <dgm:pt modelId="{C8E6451E-A897-4D43-A1E0-E29EFB4B1AEA}" type="sibTrans" cxnId="{8B1AAB54-2139-4D25-A0D6-D70734B464EC}">
      <dgm:prSet/>
      <dgm:spPr/>
      <dgm:t>
        <a:bodyPr/>
        <a:lstStyle/>
        <a:p>
          <a:endParaRPr lang="id-ID"/>
        </a:p>
      </dgm:t>
    </dgm:pt>
    <dgm:pt modelId="{EA9E4711-298B-4B46-B671-6D5447883833}">
      <dgm:prSet phldrT="[Text]" custT="1"/>
      <dgm:spPr/>
      <dgm:t>
        <a:bodyPr/>
        <a:lstStyle/>
        <a:p>
          <a:endParaRPr lang="id-ID" sz="2000" dirty="0">
            <a:solidFill>
              <a:schemeClr val="accent6">
                <a:lumMod val="50000"/>
              </a:schemeClr>
            </a:solidFill>
          </a:endParaRPr>
        </a:p>
      </dgm:t>
    </dgm:pt>
    <dgm:pt modelId="{2D119D5F-D710-476D-B00C-213A9605944E}" type="parTrans" cxnId="{8D4E5572-C277-43CA-B310-E8D10CA43FA4}">
      <dgm:prSet/>
      <dgm:spPr/>
      <dgm:t>
        <a:bodyPr/>
        <a:lstStyle/>
        <a:p>
          <a:endParaRPr lang="id-ID"/>
        </a:p>
      </dgm:t>
    </dgm:pt>
    <dgm:pt modelId="{35040168-177A-4B5F-92B8-4C43666F54DA}" type="sibTrans" cxnId="{8D4E5572-C277-43CA-B310-E8D10CA43FA4}">
      <dgm:prSet/>
      <dgm:spPr/>
      <dgm:t>
        <a:bodyPr/>
        <a:lstStyle/>
        <a:p>
          <a:endParaRPr lang="id-ID"/>
        </a:p>
      </dgm:t>
    </dgm:pt>
    <dgm:pt modelId="{2E7F1633-709D-4215-AFF6-17798F4CE85B}">
      <dgm:prSet custT="1"/>
      <dgm:spPr/>
      <dgm:t>
        <a:bodyPr/>
        <a:lstStyle/>
        <a:p>
          <a:r>
            <a:rPr lang="id-ID" sz="2000" dirty="0" smtClean="0">
              <a:solidFill>
                <a:schemeClr val="accent6">
                  <a:lumMod val="50000"/>
                </a:schemeClr>
              </a:solidFill>
            </a:rPr>
            <a:t>Nilai nilai instrumental Pancasila senantiasa berubah, dan dinamis berkembang menyesuaikan dengan tuntutan perubahan. Namun nilai-nilai dasarnya adalah tetap sebab apabila nilai-nilai dasarnya berubah </a:t>
          </a:r>
          <a:r>
            <a:rPr lang="sv-SE" sz="2000" dirty="0" smtClean="0">
              <a:solidFill>
                <a:schemeClr val="accent6">
                  <a:lumMod val="50000"/>
                </a:schemeClr>
              </a:solidFill>
            </a:rPr>
            <a:t>maka berubah pula ideologi tersebut</a:t>
          </a:r>
          <a:endParaRPr lang="id-ID" sz="2000" dirty="0">
            <a:solidFill>
              <a:schemeClr val="accent6">
                <a:lumMod val="50000"/>
              </a:schemeClr>
            </a:solidFill>
          </a:endParaRPr>
        </a:p>
      </dgm:t>
    </dgm:pt>
    <dgm:pt modelId="{ED062B99-AC8F-4DA6-84DB-05BC747A64A8}" type="parTrans" cxnId="{F2688254-19B5-4875-B599-0956657834BC}">
      <dgm:prSet/>
      <dgm:spPr/>
      <dgm:t>
        <a:bodyPr/>
        <a:lstStyle/>
        <a:p>
          <a:endParaRPr lang="id-ID"/>
        </a:p>
      </dgm:t>
    </dgm:pt>
    <dgm:pt modelId="{8B562690-BF8D-4F79-B76C-2E7F3C5FE0D4}" type="sibTrans" cxnId="{F2688254-19B5-4875-B599-0956657834BC}">
      <dgm:prSet/>
      <dgm:spPr/>
      <dgm:t>
        <a:bodyPr/>
        <a:lstStyle/>
        <a:p>
          <a:endParaRPr lang="id-ID"/>
        </a:p>
      </dgm:t>
    </dgm:pt>
    <dgm:pt modelId="{A021D1B5-5F78-4A32-A1EE-FA1D37C9A6A6}" type="pres">
      <dgm:prSet presAssocID="{C53F3B31-314A-4298-B81C-9E5951A675C9}" presName="linearFlow" presStyleCnt="0">
        <dgm:presLayoutVars>
          <dgm:dir/>
          <dgm:animLvl val="lvl"/>
          <dgm:resizeHandles val="exact"/>
        </dgm:presLayoutVars>
      </dgm:prSet>
      <dgm:spPr/>
      <dgm:t>
        <a:bodyPr/>
        <a:lstStyle/>
        <a:p>
          <a:endParaRPr lang="id-ID"/>
        </a:p>
      </dgm:t>
    </dgm:pt>
    <dgm:pt modelId="{AE82F1AB-C706-4694-B1C3-9A99BAC269FC}" type="pres">
      <dgm:prSet presAssocID="{0FAF9E1E-DEA7-40EA-9BA5-E3CF52193E75}" presName="composite" presStyleCnt="0"/>
      <dgm:spPr/>
    </dgm:pt>
    <dgm:pt modelId="{D5DF4EFD-A6C2-4105-AFAD-1AD5EB63D45D}" type="pres">
      <dgm:prSet presAssocID="{0FAF9E1E-DEA7-40EA-9BA5-E3CF52193E75}" presName="parentText" presStyleLbl="alignNode1" presStyleIdx="0" presStyleCnt="3" custScaleX="101559">
        <dgm:presLayoutVars>
          <dgm:chMax val="1"/>
          <dgm:bulletEnabled val="1"/>
        </dgm:presLayoutVars>
      </dgm:prSet>
      <dgm:spPr/>
      <dgm:t>
        <a:bodyPr/>
        <a:lstStyle/>
        <a:p>
          <a:endParaRPr lang="id-ID"/>
        </a:p>
      </dgm:t>
    </dgm:pt>
    <dgm:pt modelId="{07986E12-1525-4E30-A964-12392055B247}" type="pres">
      <dgm:prSet presAssocID="{0FAF9E1E-DEA7-40EA-9BA5-E3CF52193E75}" presName="descendantText" presStyleLbl="alignAcc1" presStyleIdx="0" presStyleCnt="3" custScaleY="115411">
        <dgm:presLayoutVars>
          <dgm:bulletEnabled val="1"/>
        </dgm:presLayoutVars>
      </dgm:prSet>
      <dgm:spPr/>
      <dgm:t>
        <a:bodyPr/>
        <a:lstStyle/>
        <a:p>
          <a:endParaRPr lang="id-ID"/>
        </a:p>
      </dgm:t>
    </dgm:pt>
    <dgm:pt modelId="{DAE95AAA-2492-4DF6-A151-FF192D059C28}" type="pres">
      <dgm:prSet presAssocID="{F31B0CDD-A546-4387-8CC7-A050C3B06731}" presName="sp" presStyleCnt="0"/>
      <dgm:spPr/>
    </dgm:pt>
    <dgm:pt modelId="{81F74233-F20C-49D1-8738-E01D1CC70E96}" type="pres">
      <dgm:prSet presAssocID="{96489BFF-98A2-4443-9E49-66BCB7011C43}" presName="composite" presStyleCnt="0"/>
      <dgm:spPr/>
    </dgm:pt>
    <dgm:pt modelId="{EFB202B9-5120-4B87-A6C4-5813FB57BE0B}" type="pres">
      <dgm:prSet presAssocID="{96489BFF-98A2-4443-9E49-66BCB7011C43}" presName="parentText" presStyleLbl="alignNode1" presStyleIdx="1" presStyleCnt="3">
        <dgm:presLayoutVars>
          <dgm:chMax val="1"/>
          <dgm:bulletEnabled val="1"/>
        </dgm:presLayoutVars>
      </dgm:prSet>
      <dgm:spPr/>
      <dgm:t>
        <a:bodyPr/>
        <a:lstStyle/>
        <a:p>
          <a:endParaRPr lang="id-ID"/>
        </a:p>
      </dgm:t>
    </dgm:pt>
    <dgm:pt modelId="{13B181B0-6340-404F-AE4E-02676846F21D}" type="pres">
      <dgm:prSet presAssocID="{96489BFF-98A2-4443-9E49-66BCB7011C43}" presName="descendantText" presStyleLbl="alignAcc1" presStyleIdx="1" presStyleCnt="3" custScaleY="148871">
        <dgm:presLayoutVars>
          <dgm:bulletEnabled val="1"/>
        </dgm:presLayoutVars>
      </dgm:prSet>
      <dgm:spPr/>
      <dgm:t>
        <a:bodyPr/>
        <a:lstStyle/>
        <a:p>
          <a:endParaRPr lang="id-ID"/>
        </a:p>
      </dgm:t>
    </dgm:pt>
    <dgm:pt modelId="{FAB65287-919F-4317-8EC0-D1F9948F39B4}" type="pres">
      <dgm:prSet presAssocID="{6968D07D-DDC1-499C-8C69-CC75E33E57C0}" presName="sp" presStyleCnt="0"/>
      <dgm:spPr/>
    </dgm:pt>
    <dgm:pt modelId="{F5F6B704-BDA6-4967-9681-E43C1F274B61}" type="pres">
      <dgm:prSet presAssocID="{5417CB53-DC63-4AAC-ACB3-8F9856F400AE}" presName="composite" presStyleCnt="0"/>
      <dgm:spPr/>
    </dgm:pt>
    <dgm:pt modelId="{FF5F72F3-8EC7-4C7F-825D-9E08729D509E}" type="pres">
      <dgm:prSet presAssocID="{5417CB53-DC63-4AAC-ACB3-8F9856F400AE}" presName="parentText" presStyleLbl="alignNode1" presStyleIdx="2" presStyleCnt="3">
        <dgm:presLayoutVars>
          <dgm:chMax val="1"/>
          <dgm:bulletEnabled val="1"/>
        </dgm:presLayoutVars>
      </dgm:prSet>
      <dgm:spPr/>
      <dgm:t>
        <a:bodyPr/>
        <a:lstStyle/>
        <a:p>
          <a:endParaRPr lang="id-ID"/>
        </a:p>
      </dgm:t>
    </dgm:pt>
    <dgm:pt modelId="{72F4DCF5-95BC-498D-A3EC-24FF89CA30A1}" type="pres">
      <dgm:prSet presAssocID="{5417CB53-DC63-4AAC-ACB3-8F9856F400AE}" presName="descendantText" presStyleLbl="alignAcc1" presStyleIdx="2" presStyleCnt="3" custScaleX="98429" custScaleY="188689" custLinFactNeighborX="-1726" custLinFactNeighborY="2030">
        <dgm:presLayoutVars>
          <dgm:bulletEnabled val="1"/>
        </dgm:presLayoutVars>
      </dgm:prSet>
      <dgm:spPr/>
      <dgm:t>
        <a:bodyPr/>
        <a:lstStyle/>
        <a:p>
          <a:endParaRPr lang="id-ID"/>
        </a:p>
      </dgm:t>
    </dgm:pt>
  </dgm:ptLst>
  <dgm:cxnLst>
    <dgm:cxn modelId="{4EC55E72-5D61-435B-B2A0-2739D5CA82C0}" type="presOf" srcId="{EA9E4711-298B-4B46-B671-6D5447883833}" destId="{72F4DCF5-95BC-498D-A3EC-24FF89CA30A1}" srcOrd="0" destOrd="0" presId="urn:microsoft.com/office/officeart/2005/8/layout/chevron2"/>
    <dgm:cxn modelId="{077349DB-C9AC-49C7-863C-89B46EA0760B}" type="presOf" srcId="{8848FC36-E42F-4993-9B32-ED85D944790C}" destId="{07986E12-1525-4E30-A964-12392055B247}" srcOrd="0" destOrd="0" presId="urn:microsoft.com/office/officeart/2005/8/layout/chevron2"/>
    <dgm:cxn modelId="{6C585659-048C-494B-A9AC-D8C5B8F39B9E}" srcId="{C53F3B31-314A-4298-B81C-9E5951A675C9}" destId="{0FAF9E1E-DEA7-40EA-9BA5-E3CF52193E75}" srcOrd="0" destOrd="0" parTransId="{A077E297-C397-483F-99E6-A45F51305145}" sibTransId="{F31B0CDD-A546-4387-8CC7-A050C3B06731}"/>
    <dgm:cxn modelId="{29E37868-ACA0-4088-AB56-35DFF6DB7EBB}" srcId="{96489BFF-98A2-4443-9E49-66BCB7011C43}" destId="{E839346E-3617-4712-AB3A-47650DDE4E1A}" srcOrd="0" destOrd="0" parTransId="{90A59615-F55F-48B6-BB05-C26CEC358601}" sibTransId="{24648DE8-2568-400B-AA35-539968DD0D4F}"/>
    <dgm:cxn modelId="{A3DF7CCA-219A-4484-9992-E4A97E53096A}" type="presOf" srcId="{E839346E-3617-4712-AB3A-47650DDE4E1A}" destId="{13B181B0-6340-404F-AE4E-02676846F21D}" srcOrd="0" destOrd="0" presId="urn:microsoft.com/office/officeart/2005/8/layout/chevron2"/>
    <dgm:cxn modelId="{C1176756-9576-40BB-96B5-E266854E927B}" type="presOf" srcId="{96489BFF-98A2-4443-9E49-66BCB7011C43}" destId="{EFB202B9-5120-4B87-A6C4-5813FB57BE0B}" srcOrd="0" destOrd="0" presId="urn:microsoft.com/office/officeart/2005/8/layout/chevron2"/>
    <dgm:cxn modelId="{F2688254-19B5-4875-B599-0956657834BC}" srcId="{5417CB53-DC63-4AAC-ACB3-8F9856F400AE}" destId="{2E7F1633-709D-4215-AFF6-17798F4CE85B}" srcOrd="1" destOrd="0" parTransId="{ED062B99-AC8F-4DA6-84DB-05BC747A64A8}" sibTransId="{8B562690-BF8D-4F79-B76C-2E7F3C5FE0D4}"/>
    <dgm:cxn modelId="{8B1AAB54-2139-4D25-A0D6-D70734B464EC}" srcId="{C53F3B31-314A-4298-B81C-9E5951A675C9}" destId="{5417CB53-DC63-4AAC-ACB3-8F9856F400AE}" srcOrd="2" destOrd="0" parTransId="{B298B012-DA18-479B-8308-D036ACFC3977}" sibTransId="{C8E6451E-A897-4D43-A1E0-E29EFB4B1AEA}"/>
    <dgm:cxn modelId="{B2C6C976-31FC-45B7-AE28-BA5F3CA92736}" type="presOf" srcId="{2E7F1633-709D-4215-AFF6-17798F4CE85B}" destId="{72F4DCF5-95BC-498D-A3EC-24FF89CA30A1}" srcOrd="0" destOrd="1" presId="urn:microsoft.com/office/officeart/2005/8/layout/chevron2"/>
    <dgm:cxn modelId="{8D4E5572-C277-43CA-B310-E8D10CA43FA4}" srcId="{5417CB53-DC63-4AAC-ACB3-8F9856F400AE}" destId="{EA9E4711-298B-4B46-B671-6D5447883833}" srcOrd="0" destOrd="0" parTransId="{2D119D5F-D710-476D-B00C-213A9605944E}" sibTransId="{35040168-177A-4B5F-92B8-4C43666F54DA}"/>
    <dgm:cxn modelId="{60BF786F-0C3B-4012-833C-4DF9539323EB}" srcId="{C53F3B31-314A-4298-B81C-9E5951A675C9}" destId="{96489BFF-98A2-4443-9E49-66BCB7011C43}" srcOrd="1" destOrd="0" parTransId="{C351AD80-0CB6-4459-970D-5652F32E6AB7}" sibTransId="{6968D07D-DDC1-499C-8C69-CC75E33E57C0}"/>
    <dgm:cxn modelId="{7D1EB624-9516-480F-88AF-458E5EF891CB}" srcId="{0FAF9E1E-DEA7-40EA-9BA5-E3CF52193E75}" destId="{8848FC36-E42F-4993-9B32-ED85D944790C}" srcOrd="0" destOrd="0" parTransId="{42070925-0F05-46CA-8473-B16942188373}" sibTransId="{46F4F52B-8ABA-4992-8B0E-F76C58107D8C}"/>
    <dgm:cxn modelId="{1AECDF08-0AB3-4C36-8140-7B8B84B9743B}" type="presOf" srcId="{C53F3B31-314A-4298-B81C-9E5951A675C9}" destId="{A021D1B5-5F78-4A32-A1EE-FA1D37C9A6A6}" srcOrd="0" destOrd="0" presId="urn:microsoft.com/office/officeart/2005/8/layout/chevron2"/>
    <dgm:cxn modelId="{04666756-043D-41A6-B2DE-58873B90047C}" type="presOf" srcId="{0FAF9E1E-DEA7-40EA-9BA5-E3CF52193E75}" destId="{D5DF4EFD-A6C2-4105-AFAD-1AD5EB63D45D}" srcOrd="0" destOrd="0" presId="urn:microsoft.com/office/officeart/2005/8/layout/chevron2"/>
    <dgm:cxn modelId="{B31F471E-A93D-4EF0-AB29-DF0C1843CAA3}" type="presOf" srcId="{5417CB53-DC63-4AAC-ACB3-8F9856F400AE}" destId="{FF5F72F3-8EC7-4C7F-825D-9E08729D509E}" srcOrd="0" destOrd="0" presId="urn:microsoft.com/office/officeart/2005/8/layout/chevron2"/>
    <dgm:cxn modelId="{6C535B7B-E044-4122-B538-53DCB9824785}" type="presParOf" srcId="{A021D1B5-5F78-4A32-A1EE-FA1D37C9A6A6}" destId="{AE82F1AB-C706-4694-B1C3-9A99BAC269FC}" srcOrd="0" destOrd="0" presId="urn:microsoft.com/office/officeart/2005/8/layout/chevron2"/>
    <dgm:cxn modelId="{907EC4A7-C76C-4881-B5EE-59BC12ADBAF3}" type="presParOf" srcId="{AE82F1AB-C706-4694-B1C3-9A99BAC269FC}" destId="{D5DF4EFD-A6C2-4105-AFAD-1AD5EB63D45D}" srcOrd="0" destOrd="0" presId="urn:microsoft.com/office/officeart/2005/8/layout/chevron2"/>
    <dgm:cxn modelId="{18B3525E-FCBD-470B-91A5-4D3D8F173DA8}" type="presParOf" srcId="{AE82F1AB-C706-4694-B1C3-9A99BAC269FC}" destId="{07986E12-1525-4E30-A964-12392055B247}" srcOrd="1" destOrd="0" presId="urn:microsoft.com/office/officeart/2005/8/layout/chevron2"/>
    <dgm:cxn modelId="{4C16DBD8-5E17-411E-B042-BA5D604569B0}" type="presParOf" srcId="{A021D1B5-5F78-4A32-A1EE-FA1D37C9A6A6}" destId="{DAE95AAA-2492-4DF6-A151-FF192D059C28}" srcOrd="1" destOrd="0" presId="urn:microsoft.com/office/officeart/2005/8/layout/chevron2"/>
    <dgm:cxn modelId="{D6C95FB8-C29F-466F-9ED6-7557D22B3F5B}" type="presParOf" srcId="{A021D1B5-5F78-4A32-A1EE-FA1D37C9A6A6}" destId="{81F74233-F20C-49D1-8738-E01D1CC70E96}" srcOrd="2" destOrd="0" presId="urn:microsoft.com/office/officeart/2005/8/layout/chevron2"/>
    <dgm:cxn modelId="{29037C36-4DF4-44BB-A04E-126FD8568FAC}" type="presParOf" srcId="{81F74233-F20C-49D1-8738-E01D1CC70E96}" destId="{EFB202B9-5120-4B87-A6C4-5813FB57BE0B}" srcOrd="0" destOrd="0" presId="urn:microsoft.com/office/officeart/2005/8/layout/chevron2"/>
    <dgm:cxn modelId="{23F54997-B2D0-45D1-8ED8-4FB3B0539312}" type="presParOf" srcId="{81F74233-F20C-49D1-8738-E01D1CC70E96}" destId="{13B181B0-6340-404F-AE4E-02676846F21D}" srcOrd="1" destOrd="0" presId="urn:microsoft.com/office/officeart/2005/8/layout/chevron2"/>
    <dgm:cxn modelId="{8A917612-36AB-4911-9E16-929BB369166A}" type="presParOf" srcId="{A021D1B5-5F78-4A32-A1EE-FA1D37C9A6A6}" destId="{FAB65287-919F-4317-8EC0-D1F9948F39B4}" srcOrd="3" destOrd="0" presId="urn:microsoft.com/office/officeart/2005/8/layout/chevron2"/>
    <dgm:cxn modelId="{C4EFAE9B-D0E3-4B76-AAFB-AE8DFE11112B}" type="presParOf" srcId="{A021D1B5-5F78-4A32-A1EE-FA1D37C9A6A6}" destId="{F5F6B704-BDA6-4967-9681-E43C1F274B61}" srcOrd="4" destOrd="0" presId="urn:microsoft.com/office/officeart/2005/8/layout/chevron2"/>
    <dgm:cxn modelId="{3FF4B2B1-4B58-4E55-8FBF-4AEE7D48C5F7}" type="presParOf" srcId="{F5F6B704-BDA6-4967-9681-E43C1F274B61}" destId="{FF5F72F3-8EC7-4C7F-825D-9E08729D509E}" srcOrd="0" destOrd="0" presId="urn:microsoft.com/office/officeart/2005/8/layout/chevron2"/>
    <dgm:cxn modelId="{DF2CEF26-DEE6-4B60-8CF4-408BAFC6B706}" type="presParOf" srcId="{F5F6B704-BDA6-4967-9681-E43C1F274B61}" destId="{72F4DCF5-95BC-498D-A3EC-24FF89CA30A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213167-3306-4BAE-894B-4209454AD84B}"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id-ID"/>
        </a:p>
      </dgm:t>
    </dgm:pt>
    <dgm:pt modelId="{DB7E35EC-092B-4A83-A7D8-5F5DE78DB2F1}">
      <dgm:prSet phldrT="[Text]"/>
      <dgm:spPr>
        <a:ln>
          <a:solidFill>
            <a:schemeClr val="tx1"/>
          </a:solidFill>
        </a:ln>
      </dgm:spPr>
      <dgm:t>
        <a:bodyPr/>
        <a:lstStyle/>
        <a:p>
          <a:r>
            <a:rPr lang="id-ID" dirty="0" smtClean="0"/>
            <a:t>SIMPULAN ....</a:t>
          </a:r>
          <a:endParaRPr lang="id-ID" dirty="0"/>
        </a:p>
      </dgm:t>
    </dgm:pt>
    <dgm:pt modelId="{6F5515A3-DDD2-4C09-A00F-2A33A90935D3}" type="parTrans" cxnId="{24A2A34D-86B5-418F-9AD2-0F01ACF5E45D}">
      <dgm:prSet/>
      <dgm:spPr/>
      <dgm:t>
        <a:bodyPr/>
        <a:lstStyle/>
        <a:p>
          <a:endParaRPr lang="id-ID"/>
        </a:p>
      </dgm:t>
    </dgm:pt>
    <dgm:pt modelId="{06100179-2441-42D1-A774-14C9B2BAB25B}" type="sibTrans" cxnId="{24A2A34D-86B5-418F-9AD2-0F01ACF5E45D}">
      <dgm:prSet/>
      <dgm:spPr>
        <a:solidFill>
          <a:srgbClr val="FF0000">
            <a:alpha val="90000"/>
          </a:srgbClr>
        </a:solidFill>
        <a:ln>
          <a:solidFill>
            <a:srgbClr val="FF0000">
              <a:alpha val="90000"/>
            </a:srgbClr>
          </a:solidFill>
        </a:ln>
      </dgm:spPr>
      <dgm:t>
        <a:bodyPr/>
        <a:lstStyle/>
        <a:p>
          <a:endParaRPr lang="id-ID"/>
        </a:p>
      </dgm:t>
    </dgm:pt>
    <dgm:pt modelId="{6B33A8E6-6816-4002-8150-B9538FF9B7D9}">
      <dgm:prSet phldrT="[Text]" custT="1"/>
      <dgm:spPr>
        <a:ln>
          <a:solidFill>
            <a:schemeClr val="tx1"/>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id-ID" sz="1800" dirty="0" smtClean="0">
            <a:solidFill>
              <a:schemeClr val="tx1"/>
            </a:solidFill>
          </a:endParaRPr>
        </a:p>
        <a:p>
          <a:pPr marL="0" marR="0" indent="0" defTabSz="914400" eaLnBrk="1" fontAlgn="auto" latinLnBrk="0" hangingPunct="1">
            <a:lnSpc>
              <a:spcPct val="100000"/>
            </a:lnSpc>
            <a:spcBef>
              <a:spcPts val="0"/>
            </a:spcBef>
            <a:spcAft>
              <a:spcPts val="0"/>
            </a:spcAft>
            <a:buClrTx/>
            <a:buSzTx/>
            <a:buFontTx/>
            <a:buNone/>
            <a:tabLst/>
            <a:defRPr/>
          </a:pPr>
          <a:r>
            <a:rPr lang="id-ID" sz="2000" dirty="0" smtClean="0">
              <a:solidFill>
                <a:schemeClr val="tx1"/>
              </a:solidFill>
            </a:rPr>
            <a:t>Jadi ciri khas ideologi terbuka yakni bahwa isinya tidak operasional dan akan menjadi operasional</a:t>
          </a:r>
          <a:endParaRPr lang="id-ID" sz="1800" dirty="0" smtClean="0">
            <a:solidFill>
              <a:schemeClr val="tx1"/>
            </a:solidFill>
          </a:endParaRPr>
        </a:p>
        <a:p>
          <a:pPr marL="0" marR="0" indent="0" defTabSz="800100" eaLnBrk="1" fontAlgn="auto" latinLnBrk="0" hangingPunct="1">
            <a:lnSpc>
              <a:spcPct val="90000"/>
            </a:lnSpc>
            <a:spcBef>
              <a:spcPct val="0"/>
            </a:spcBef>
            <a:spcAft>
              <a:spcPct val="35000"/>
            </a:spcAft>
            <a:buClrTx/>
            <a:buSzTx/>
            <a:buFontTx/>
            <a:buNone/>
            <a:tabLst/>
            <a:defRPr/>
          </a:pPr>
          <a:r>
            <a:rPr lang="id-ID" sz="1800" dirty="0" smtClean="0">
              <a:solidFill>
                <a:schemeClr val="tx1"/>
              </a:solidFill>
            </a:rPr>
            <a:t>apabila sudah dijabarkan ke </a:t>
          </a:r>
          <a:r>
            <a:rPr lang="id-ID" sz="1800" smtClean="0">
              <a:solidFill>
                <a:schemeClr val="tx1"/>
              </a:solidFill>
            </a:rPr>
            <a:t>dalam peraturanperundangan</a:t>
          </a:r>
          <a:endParaRPr lang="id-ID" sz="1800" dirty="0" smtClean="0">
            <a:solidFill>
              <a:schemeClr val="tx1"/>
            </a:solidFill>
          </a:endParaRPr>
        </a:p>
        <a:p>
          <a:pPr defTabSz="800100">
            <a:lnSpc>
              <a:spcPct val="90000"/>
            </a:lnSpc>
            <a:spcBef>
              <a:spcPct val="0"/>
            </a:spcBef>
            <a:spcAft>
              <a:spcPct val="35000"/>
            </a:spcAft>
          </a:pPr>
          <a:endParaRPr lang="id-ID" sz="1800" dirty="0" smtClean="0">
            <a:solidFill>
              <a:srgbClr val="C00000"/>
            </a:solidFill>
          </a:endParaRPr>
        </a:p>
      </dgm:t>
    </dgm:pt>
    <dgm:pt modelId="{632F5D38-4458-45E7-A744-59085C9D389E}" type="parTrans" cxnId="{914046C9-AD21-4004-9690-4A5CE656431A}">
      <dgm:prSet/>
      <dgm:spPr/>
      <dgm:t>
        <a:bodyPr/>
        <a:lstStyle/>
        <a:p>
          <a:endParaRPr lang="id-ID"/>
        </a:p>
      </dgm:t>
    </dgm:pt>
    <dgm:pt modelId="{0721B3DD-E450-467A-9BE3-14EC26BE9D80}" type="sibTrans" cxnId="{914046C9-AD21-4004-9690-4A5CE656431A}">
      <dgm:prSet/>
      <dgm:spPr>
        <a:solidFill>
          <a:srgbClr val="7030A0">
            <a:alpha val="90000"/>
          </a:srgbClr>
        </a:solidFill>
      </dgm:spPr>
      <dgm:t>
        <a:bodyPr/>
        <a:lstStyle/>
        <a:p>
          <a:endParaRPr lang="id-ID"/>
        </a:p>
      </dgm:t>
    </dgm:pt>
    <dgm:pt modelId="{6E4723AF-5DAC-4AC8-8B57-17C1F13D37ED}">
      <dgm:prSet phldrT="[Text]" custT="1"/>
      <dgm:spPr>
        <a:ln>
          <a:solidFill>
            <a:schemeClr val="tx1"/>
          </a:solidFill>
        </a:ln>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d-ID" sz="2000" smtClean="0">
              <a:solidFill>
                <a:srgbClr val="FFFF00"/>
              </a:solidFill>
            </a:rPr>
            <a:t>Oleh </a:t>
          </a:r>
          <a:r>
            <a:rPr lang="id-ID" sz="2000" dirty="0" smtClean="0">
              <a:solidFill>
                <a:srgbClr val="FFFF00"/>
              </a:solidFill>
            </a:rPr>
            <a:t>karena itu ideologi terbuka sebagaimana dikembangkan oleh bangsa Indonesia senantiasa terbuka untuk proses reformasi dalam bidang kenegaraan, karena ideologi terbuka berasal dari masyarakat yang sifatnya dinamis.</a:t>
          </a:r>
        </a:p>
        <a:p>
          <a:pPr marL="0" marR="0" indent="0" defTabSz="914400" eaLnBrk="1" fontAlgn="auto" latinLnBrk="0" hangingPunct="1">
            <a:lnSpc>
              <a:spcPct val="100000"/>
            </a:lnSpc>
            <a:spcBef>
              <a:spcPts val="0"/>
            </a:spcBef>
            <a:spcAft>
              <a:spcPts val="0"/>
            </a:spcAft>
            <a:buClrTx/>
            <a:buSzTx/>
            <a:buFontTx/>
            <a:buNone/>
            <a:tabLst/>
            <a:defRPr/>
          </a:pPr>
          <a:endParaRPr lang="id-ID" sz="2000" dirty="0" smtClean="0"/>
        </a:p>
        <a:p>
          <a:pPr defTabSz="889000">
            <a:lnSpc>
              <a:spcPct val="90000"/>
            </a:lnSpc>
            <a:spcBef>
              <a:spcPct val="0"/>
            </a:spcBef>
            <a:spcAft>
              <a:spcPct val="35000"/>
            </a:spcAft>
          </a:pPr>
          <a:endParaRPr lang="id-ID" sz="2000" dirty="0" smtClean="0"/>
        </a:p>
      </dgm:t>
    </dgm:pt>
    <dgm:pt modelId="{18CF2F4A-364A-4B8E-91DF-C411232E65FE}" type="parTrans" cxnId="{E78572B9-4E9F-4A23-B979-71591ECAEE52}">
      <dgm:prSet/>
      <dgm:spPr/>
      <dgm:t>
        <a:bodyPr/>
        <a:lstStyle/>
        <a:p>
          <a:endParaRPr lang="id-ID"/>
        </a:p>
      </dgm:t>
    </dgm:pt>
    <dgm:pt modelId="{8301C837-F55F-4809-BF23-45D7B6E50FA4}" type="sibTrans" cxnId="{E78572B9-4E9F-4A23-B979-71591ECAEE52}">
      <dgm:prSet/>
      <dgm:spPr/>
      <dgm:t>
        <a:bodyPr/>
        <a:lstStyle/>
        <a:p>
          <a:endParaRPr lang="id-ID"/>
        </a:p>
      </dgm:t>
    </dgm:pt>
    <dgm:pt modelId="{D0A31AD1-E9A2-4228-9B8A-632C92F8DEEE}" type="pres">
      <dgm:prSet presAssocID="{F0213167-3306-4BAE-894B-4209454AD84B}" presName="outerComposite" presStyleCnt="0">
        <dgm:presLayoutVars>
          <dgm:chMax val="5"/>
          <dgm:dir/>
          <dgm:resizeHandles val="exact"/>
        </dgm:presLayoutVars>
      </dgm:prSet>
      <dgm:spPr/>
      <dgm:t>
        <a:bodyPr/>
        <a:lstStyle/>
        <a:p>
          <a:endParaRPr lang="id-ID"/>
        </a:p>
      </dgm:t>
    </dgm:pt>
    <dgm:pt modelId="{2A4F7487-3BAE-44CE-B286-A99E6D603FBE}" type="pres">
      <dgm:prSet presAssocID="{F0213167-3306-4BAE-894B-4209454AD84B}" presName="dummyMaxCanvas" presStyleCnt="0">
        <dgm:presLayoutVars/>
      </dgm:prSet>
      <dgm:spPr/>
    </dgm:pt>
    <dgm:pt modelId="{BD101379-9771-45A1-BF64-E16FF38859EA}" type="pres">
      <dgm:prSet presAssocID="{F0213167-3306-4BAE-894B-4209454AD84B}" presName="ThreeNodes_1" presStyleLbl="node1" presStyleIdx="0" presStyleCnt="3">
        <dgm:presLayoutVars>
          <dgm:bulletEnabled val="1"/>
        </dgm:presLayoutVars>
      </dgm:prSet>
      <dgm:spPr/>
      <dgm:t>
        <a:bodyPr/>
        <a:lstStyle/>
        <a:p>
          <a:endParaRPr lang="id-ID"/>
        </a:p>
      </dgm:t>
    </dgm:pt>
    <dgm:pt modelId="{E3CC4760-E097-4F4E-99EA-0BDAA08C48E0}" type="pres">
      <dgm:prSet presAssocID="{F0213167-3306-4BAE-894B-4209454AD84B}" presName="ThreeNodes_2" presStyleLbl="node1" presStyleIdx="1" presStyleCnt="3" custScaleX="107057" custScaleY="74537">
        <dgm:presLayoutVars>
          <dgm:bulletEnabled val="1"/>
        </dgm:presLayoutVars>
      </dgm:prSet>
      <dgm:spPr/>
      <dgm:t>
        <a:bodyPr/>
        <a:lstStyle/>
        <a:p>
          <a:endParaRPr lang="id-ID"/>
        </a:p>
      </dgm:t>
    </dgm:pt>
    <dgm:pt modelId="{53A1AC13-05EB-4C1F-9272-CA97D9E6CCBE}" type="pres">
      <dgm:prSet presAssocID="{F0213167-3306-4BAE-894B-4209454AD84B}" presName="ThreeNodes_3" presStyleLbl="node1" presStyleIdx="2" presStyleCnt="3" custScaleX="117647" custScaleY="133305">
        <dgm:presLayoutVars>
          <dgm:bulletEnabled val="1"/>
        </dgm:presLayoutVars>
      </dgm:prSet>
      <dgm:spPr/>
      <dgm:t>
        <a:bodyPr/>
        <a:lstStyle/>
        <a:p>
          <a:endParaRPr lang="id-ID"/>
        </a:p>
      </dgm:t>
    </dgm:pt>
    <dgm:pt modelId="{2CFCF137-259D-4CE4-AD15-B6BCD2321609}" type="pres">
      <dgm:prSet presAssocID="{F0213167-3306-4BAE-894B-4209454AD84B}" presName="ThreeConn_1-2" presStyleLbl="fgAccFollowNode1" presStyleIdx="0" presStyleCnt="2">
        <dgm:presLayoutVars>
          <dgm:bulletEnabled val="1"/>
        </dgm:presLayoutVars>
      </dgm:prSet>
      <dgm:spPr/>
      <dgm:t>
        <a:bodyPr/>
        <a:lstStyle/>
        <a:p>
          <a:endParaRPr lang="id-ID"/>
        </a:p>
      </dgm:t>
    </dgm:pt>
    <dgm:pt modelId="{6787532E-90A3-4D54-865C-C7A4B38433FF}" type="pres">
      <dgm:prSet presAssocID="{F0213167-3306-4BAE-894B-4209454AD84B}" presName="ThreeConn_2-3" presStyleLbl="fgAccFollowNode1" presStyleIdx="1" presStyleCnt="2">
        <dgm:presLayoutVars>
          <dgm:bulletEnabled val="1"/>
        </dgm:presLayoutVars>
      </dgm:prSet>
      <dgm:spPr/>
      <dgm:t>
        <a:bodyPr/>
        <a:lstStyle/>
        <a:p>
          <a:endParaRPr lang="id-ID"/>
        </a:p>
      </dgm:t>
    </dgm:pt>
    <dgm:pt modelId="{B3688D15-429D-49AC-A1B3-D1B4045C729F}" type="pres">
      <dgm:prSet presAssocID="{F0213167-3306-4BAE-894B-4209454AD84B}" presName="ThreeNodes_1_text" presStyleLbl="node1" presStyleIdx="2" presStyleCnt="3">
        <dgm:presLayoutVars>
          <dgm:bulletEnabled val="1"/>
        </dgm:presLayoutVars>
      </dgm:prSet>
      <dgm:spPr/>
      <dgm:t>
        <a:bodyPr/>
        <a:lstStyle/>
        <a:p>
          <a:endParaRPr lang="id-ID"/>
        </a:p>
      </dgm:t>
    </dgm:pt>
    <dgm:pt modelId="{B470026D-E7CE-4C9D-B987-9BF85A42DE5A}" type="pres">
      <dgm:prSet presAssocID="{F0213167-3306-4BAE-894B-4209454AD84B}" presName="ThreeNodes_2_text" presStyleLbl="node1" presStyleIdx="2" presStyleCnt="3">
        <dgm:presLayoutVars>
          <dgm:bulletEnabled val="1"/>
        </dgm:presLayoutVars>
      </dgm:prSet>
      <dgm:spPr/>
      <dgm:t>
        <a:bodyPr/>
        <a:lstStyle/>
        <a:p>
          <a:endParaRPr lang="id-ID"/>
        </a:p>
      </dgm:t>
    </dgm:pt>
    <dgm:pt modelId="{B345996E-55B2-4C18-9802-070FB46CA7CE}" type="pres">
      <dgm:prSet presAssocID="{F0213167-3306-4BAE-894B-4209454AD84B}" presName="ThreeNodes_3_text" presStyleLbl="node1" presStyleIdx="2" presStyleCnt="3">
        <dgm:presLayoutVars>
          <dgm:bulletEnabled val="1"/>
        </dgm:presLayoutVars>
      </dgm:prSet>
      <dgm:spPr/>
      <dgm:t>
        <a:bodyPr/>
        <a:lstStyle/>
        <a:p>
          <a:endParaRPr lang="id-ID"/>
        </a:p>
      </dgm:t>
    </dgm:pt>
  </dgm:ptLst>
  <dgm:cxnLst>
    <dgm:cxn modelId="{3AA6F2C7-5073-4ED7-A796-71A0233131F6}" type="presOf" srcId="{6B33A8E6-6816-4002-8150-B9538FF9B7D9}" destId="{E3CC4760-E097-4F4E-99EA-0BDAA08C48E0}" srcOrd="0" destOrd="0" presId="urn:microsoft.com/office/officeart/2005/8/layout/vProcess5"/>
    <dgm:cxn modelId="{9EB361B9-39E8-4D0C-9EAF-D4EEB74A65B2}" type="presOf" srcId="{DB7E35EC-092B-4A83-A7D8-5F5DE78DB2F1}" destId="{B3688D15-429D-49AC-A1B3-D1B4045C729F}" srcOrd="1" destOrd="0" presId="urn:microsoft.com/office/officeart/2005/8/layout/vProcess5"/>
    <dgm:cxn modelId="{878E8FF8-432F-4877-85E4-9CDAF55BF008}" type="presOf" srcId="{F0213167-3306-4BAE-894B-4209454AD84B}" destId="{D0A31AD1-E9A2-4228-9B8A-632C92F8DEEE}" srcOrd="0" destOrd="0" presId="urn:microsoft.com/office/officeart/2005/8/layout/vProcess5"/>
    <dgm:cxn modelId="{6F102C6A-EFEC-4CB0-AE4F-1A3D4D471B29}" type="presOf" srcId="{6B33A8E6-6816-4002-8150-B9538FF9B7D9}" destId="{B470026D-E7CE-4C9D-B987-9BF85A42DE5A}" srcOrd="1" destOrd="0" presId="urn:microsoft.com/office/officeart/2005/8/layout/vProcess5"/>
    <dgm:cxn modelId="{914046C9-AD21-4004-9690-4A5CE656431A}" srcId="{F0213167-3306-4BAE-894B-4209454AD84B}" destId="{6B33A8E6-6816-4002-8150-B9538FF9B7D9}" srcOrd="1" destOrd="0" parTransId="{632F5D38-4458-45E7-A744-59085C9D389E}" sibTransId="{0721B3DD-E450-467A-9BE3-14EC26BE9D80}"/>
    <dgm:cxn modelId="{E78572B9-4E9F-4A23-B979-71591ECAEE52}" srcId="{F0213167-3306-4BAE-894B-4209454AD84B}" destId="{6E4723AF-5DAC-4AC8-8B57-17C1F13D37ED}" srcOrd="2" destOrd="0" parTransId="{18CF2F4A-364A-4B8E-91DF-C411232E65FE}" sibTransId="{8301C837-F55F-4809-BF23-45D7B6E50FA4}"/>
    <dgm:cxn modelId="{E31305B0-D502-47C7-8379-36FC22F45B35}" type="presOf" srcId="{6E4723AF-5DAC-4AC8-8B57-17C1F13D37ED}" destId="{B345996E-55B2-4C18-9802-070FB46CA7CE}" srcOrd="1" destOrd="0" presId="urn:microsoft.com/office/officeart/2005/8/layout/vProcess5"/>
    <dgm:cxn modelId="{12EB4BC1-8295-409C-A3ED-3B56A5F038F3}" type="presOf" srcId="{6E4723AF-5DAC-4AC8-8B57-17C1F13D37ED}" destId="{53A1AC13-05EB-4C1F-9272-CA97D9E6CCBE}" srcOrd="0" destOrd="0" presId="urn:microsoft.com/office/officeart/2005/8/layout/vProcess5"/>
    <dgm:cxn modelId="{24A2A34D-86B5-418F-9AD2-0F01ACF5E45D}" srcId="{F0213167-3306-4BAE-894B-4209454AD84B}" destId="{DB7E35EC-092B-4A83-A7D8-5F5DE78DB2F1}" srcOrd="0" destOrd="0" parTransId="{6F5515A3-DDD2-4C09-A00F-2A33A90935D3}" sibTransId="{06100179-2441-42D1-A774-14C9B2BAB25B}"/>
    <dgm:cxn modelId="{CFDAE5C0-07CC-461E-BFD9-5BD71FE8222C}" type="presOf" srcId="{0721B3DD-E450-467A-9BE3-14EC26BE9D80}" destId="{6787532E-90A3-4D54-865C-C7A4B38433FF}" srcOrd="0" destOrd="0" presId="urn:microsoft.com/office/officeart/2005/8/layout/vProcess5"/>
    <dgm:cxn modelId="{A25A3C0F-C6F8-4E91-935F-118CFA121BAB}" type="presOf" srcId="{06100179-2441-42D1-A774-14C9B2BAB25B}" destId="{2CFCF137-259D-4CE4-AD15-B6BCD2321609}" srcOrd="0" destOrd="0" presId="urn:microsoft.com/office/officeart/2005/8/layout/vProcess5"/>
    <dgm:cxn modelId="{4419117E-9171-4B88-88B3-1165D9AEE111}" type="presOf" srcId="{DB7E35EC-092B-4A83-A7D8-5F5DE78DB2F1}" destId="{BD101379-9771-45A1-BF64-E16FF38859EA}" srcOrd="0" destOrd="0" presId="urn:microsoft.com/office/officeart/2005/8/layout/vProcess5"/>
    <dgm:cxn modelId="{D3C271E8-4838-4B57-968D-5BA527A99C77}" type="presParOf" srcId="{D0A31AD1-E9A2-4228-9B8A-632C92F8DEEE}" destId="{2A4F7487-3BAE-44CE-B286-A99E6D603FBE}" srcOrd="0" destOrd="0" presId="urn:microsoft.com/office/officeart/2005/8/layout/vProcess5"/>
    <dgm:cxn modelId="{D24337A0-F944-4547-A562-EB5F4B21EBBC}" type="presParOf" srcId="{D0A31AD1-E9A2-4228-9B8A-632C92F8DEEE}" destId="{BD101379-9771-45A1-BF64-E16FF38859EA}" srcOrd="1" destOrd="0" presId="urn:microsoft.com/office/officeart/2005/8/layout/vProcess5"/>
    <dgm:cxn modelId="{F314AB18-1CDE-46D1-91F7-4674BFCC50D5}" type="presParOf" srcId="{D0A31AD1-E9A2-4228-9B8A-632C92F8DEEE}" destId="{E3CC4760-E097-4F4E-99EA-0BDAA08C48E0}" srcOrd="2" destOrd="0" presId="urn:microsoft.com/office/officeart/2005/8/layout/vProcess5"/>
    <dgm:cxn modelId="{94229A4F-5320-4F37-894B-0D9212DCB01C}" type="presParOf" srcId="{D0A31AD1-E9A2-4228-9B8A-632C92F8DEEE}" destId="{53A1AC13-05EB-4C1F-9272-CA97D9E6CCBE}" srcOrd="3" destOrd="0" presId="urn:microsoft.com/office/officeart/2005/8/layout/vProcess5"/>
    <dgm:cxn modelId="{D342114B-6E7F-4458-9402-6E78F56981E1}" type="presParOf" srcId="{D0A31AD1-E9A2-4228-9B8A-632C92F8DEEE}" destId="{2CFCF137-259D-4CE4-AD15-B6BCD2321609}" srcOrd="4" destOrd="0" presId="urn:microsoft.com/office/officeart/2005/8/layout/vProcess5"/>
    <dgm:cxn modelId="{210ED66C-EAAF-4A22-81E3-A4EC793F9DC3}" type="presParOf" srcId="{D0A31AD1-E9A2-4228-9B8A-632C92F8DEEE}" destId="{6787532E-90A3-4D54-865C-C7A4B38433FF}" srcOrd="5" destOrd="0" presId="urn:microsoft.com/office/officeart/2005/8/layout/vProcess5"/>
    <dgm:cxn modelId="{E03249A0-8B0B-4CFE-8228-388E3DEEEAF0}" type="presParOf" srcId="{D0A31AD1-E9A2-4228-9B8A-632C92F8DEEE}" destId="{B3688D15-429D-49AC-A1B3-D1B4045C729F}" srcOrd="6" destOrd="0" presId="urn:microsoft.com/office/officeart/2005/8/layout/vProcess5"/>
    <dgm:cxn modelId="{3E1ADBF0-7B0E-4283-86BF-B0C0B918BA7D}" type="presParOf" srcId="{D0A31AD1-E9A2-4228-9B8A-632C92F8DEEE}" destId="{B470026D-E7CE-4C9D-B987-9BF85A42DE5A}" srcOrd="7" destOrd="0" presId="urn:microsoft.com/office/officeart/2005/8/layout/vProcess5"/>
    <dgm:cxn modelId="{59E2ADBE-C846-43CD-BF08-89BC590368C0}" type="presParOf" srcId="{D0A31AD1-E9A2-4228-9B8A-632C92F8DEEE}" destId="{B345996E-55B2-4C18-9802-070FB46CA7CE}"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DB4A8E2-F855-4522-9621-594BAC86F0D4}"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id-ID"/>
        </a:p>
      </dgm:t>
    </dgm:pt>
    <dgm:pt modelId="{F1187F63-5787-4B53-900C-EDE1297A8680}">
      <dgm:prSet phldrT="[Text]" custT="1"/>
      <dgm:spPr>
        <a:solidFill>
          <a:schemeClr val="tx2">
            <a:lumMod val="20000"/>
            <a:lumOff val="80000"/>
          </a:schemeClr>
        </a:solidFill>
        <a:ln>
          <a:solidFill>
            <a:schemeClr val="tx1"/>
          </a:solidFill>
        </a:ln>
      </dgm:spPr>
      <dgm:t>
        <a:bodyPr/>
        <a:lstStyle/>
        <a:p>
          <a:pPr algn="l"/>
          <a:r>
            <a:rPr lang="id-ID" sz="1800" dirty="0" smtClean="0">
              <a:solidFill>
                <a:schemeClr val="tx1"/>
              </a:solidFill>
            </a:rPr>
            <a:t>Faktor yang mendorong pemikiran mengenai keterbukaan</a:t>
          </a:r>
        </a:p>
        <a:p>
          <a:pPr algn="l"/>
          <a:r>
            <a:rPr lang="id-ID" sz="1800" dirty="0" smtClean="0">
              <a:solidFill>
                <a:schemeClr val="tx1"/>
              </a:solidFill>
            </a:rPr>
            <a:t>ideologi Pancasila</a:t>
          </a:r>
          <a:endParaRPr lang="id-ID" sz="1800" dirty="0">
            <a:solidFill>
              <a:schemeClr val="tx1"/>
            </a:solidFill>
          </a:endParaRPr>
        </a:p>
      </dgm:t>
    </dgm:pt>
    <dgm:pt modelId="{7AD3BC9F-DC07-4E4F-978A-52D1EA73305F}" type="parTrans" cxnId="{FBCB0AAE-606A-4A4C-B7CA-D1873EF9EFAD}">
      <dgm:prSet/>
      <dgm:spPr/>
      <dgm:t>
        <a:bodyPr/>
        <a:lstStyle/>
        <a:p>
          <a:endParaRPr lang="id-ID"/>
        </a:p>
      </dgm:t>
    </dgm:pt>
    <dgm:pt modelId="{0310D002-95B0-4EE0-A0DC-8A51D568C5B2}" type="sibTrans" cxnId="{FBCB0AAE-606A-4A4C-B7CA-D1873EF9EFAD}">
      <dgm:prSet/>
      <dgm:spPr/>
      <dgm:t>
        <a:bodyPr/>
        <a:lstStyle/>
        <a:p>
          <a:endParaRPr lang="id-ID"/>
        </a:p>
      </dgm:t>
    </dgm:pt>
    <dgm:pt modelId="{3763A253-D2E7-4720-BF41-66C014CFD2F6}">
      <dgm:prSet phldrT="[Text]" custT="1"/>
      <dgm:spPr>
        <a:solidFill>
          <a:schemeClr val="tx2">
            <a:lumMod val="20000"/>
            <a:lumOff val="80000"/>
          </a:schemeClr>
        </a:solidFill>
        <a:ln>
          <a:solidFill>
            <a:schemeClr val="tx1"/>
          </a:solidFill>
        </a:ln>
      </dgm:spPr>
      <dgm:t>
        <a:bodyPr/>
        <a:lstStyle/>
        <a:p>
          <a:r>
            <a:rPr lang="id-ID" sz="1800" dirty="0" smtClean="0">
              <a:solidFill>
                <a:schemeClr val="tx1"/>
              </a:solidFill>
            </a:rPr>
            <a:t>Kenyataan dalam proses pembangunan nasional berencana dan dinamika</a:t>
          </a:r>
        </a:p>
        <a:p>
          <a:r>
            <a:rPr lang="id-ID" sz="1800" dirty="0" smtClean="0">
              <a:solidFill>
                <a:schemeClr val="tx1"/>
              </a:solidFill>
            </a:rPr>
            <a:t>masyarakat berkembang dengan cepat</a:t>
          </a:r>
          <a:endParaRPr lang="id-ID" sz="1800" dirty="0">
            <a:solidFill>
              <a:schemeClr val="tx1"/>
            </a:solidFill>
          </a:endParaRPr>
        </a:p>
      </dgm:t>
    </dgm:pt>
    <dgm:pt modelId="{940EA7C9-6772-40EE-8D61-EAA740A462A2}" type="parTrans" cxnId="{A6241AC5-05F9-449E-BB35-DF278A4A5A45}">
      <dgm:prSet/>
      <dgm:spPr/>
      <dgm:t>
        <a:bodyPr/>
        <a:lstStyle/>
        <a:p>
          <a:endParaRPr lang="id-ID"/>
        </a:p>
      </dgm:t>
    </dgm:pt>
    <dgm:pt modelId="{262D2BC2-9606-45CE-B1E7-AAC6A656DD82}" type="sibTrans" cxnId="{A6241AC5-05F9-449E-BB35-DF278A4A5A45}">
      <dgm:prSet/>
      <dgm:spPr>
        <a:solidFill>
          <a:srgbClr val="FF0000"/>
        </a:solidFill>
      </dgm:spPr>
      <dgm:t>
        <a:bodyPr/>
        <a:lstStyle/>
        <a:p>
          <a:endParaRPr lang="id-ID"/>
        </a:p>
      </dgm:t>
    </dgm:pt>
    <dgm:pt modelId="{1CFBA245-83CC-4DA7-A4AF-DA97058CA3E6}">
      <dgm:prSet phldrT="[Text]" custT="1"/>
      <dgm:spPr>
        <a:solidFill>
          <a:schemeClr val="tx2">
            <a:lumMod val="20000"/>
            <a:lumOff val="80000"/>
          </a:schemeClr>
        </a:solidFill>
        <a:ln>
          <a:solidFill>
            <a:schemeClr val="tx1"/>
          </a:solidFill>
        </a:ln>
      </dgm:spPr>
      <dgm:t>
        <a:bodyPr/>
        <a:lstStyle/>
        <a:p>
          <a:pPr algn="ctr"/>
          <a:r>
            <a:rPr lang="id-ID" sz="1800" dirty="0" smtClean="0">
              <a:solidFill>
                <a:srgbClr val="002060"/>
              </a:solidFill>
            </a:rPr>
            <a:t>Tekad untuk memperkokoh kesadaran akan nilai-nilai dasar Pancasila</a:t>
          </a:r>
        </a:p>
        <a:p>
          <a:pPr algn="ctr"/>
          <a:r>
            <a:rPr lang="nn-NO" sz="1800" dirty="0" smtClean="0">
              <a:solidFill>
                <a:srgbClr val="002060"/>
              </a:solidFill>
            </a:rPr>
            <a:t>yang bersifat abadi dan hasrat mengembangkan secara kreatif dan dinamis</a:t>
          </a:r>
          <a:endParaRPr lang="id-ID" sz="1800" dirty="0" smtClean="0">
            <a:solidFill>
              <a:srgbClr val="002060"/>
            </a:solidFill>
          </a:endParaRPr>
        </a:p>
        <a:p>
          <a:pPr algn="ctr"/>
          <a:r>
            <a:rPr lang="pt-BR" sz="1800" dirty="0" smtClean="0">
              <a:solidFill>
                <a:srgbClr val="002060"/>
              </a:solidFill>
            </a:rPr>
            <a:t>dalam rangka mencapai tujuan </a:t>
          </a:r>
          <a:r>
            <a:rPr lang="pt-BR" sz="1800" dirty="0" smtClean="0">
              <a:solidFill>
                <a:schemeClr val="tx1"/>
              </a:solidFill>
            </a:rPr>
            <a:t>nasional.</a:t>
          </a:r>
          <a:endParaRPr lang="id-ID" sz="1800" dirty="0">
            <a:solidFill>
              <a:schemeClr val="tx1"/>
            </a:solidFill>
          </a:endParaRPr>
        </a:p>
      </dgm:t>
    </dgm:pt>
    <dgm:pt modelId="{5AED320C-F178-4E6D-A9A1-81057E277778}" type="parTrans" cxnId="{3F77CCBD-25B5-47E8-9887-8E27346B2157}">
      <dgm:prSet/>
      <dgm:spPr/>
      <dgm:t>
        <a:bodyPr/>
        <a:lstStyle/>
        <a:p>
          <a:endParaRPr lang="id-ID"/>
        </a:p>
      </dgm:t>
    </dgm:pt>
    <dgm:pt modelId="{85CF0224-1E9A-47B7-973E-1E3F4B0AC9CB}" type="sibTrans" cxnId="{3F77CCBD-25B5-47E8-9887-8E27346B2157}">
      <dgm:prSet/>
      <dgm:spPr/>
      <dgm:t>
        <a:bodyPr/>
        <a:lstStyle/>
        <a:p>
          <a:endParaRPr lang="id-ID"/>
        </a:p>
      </dgm:t>
    </dgm:pt>
    <dgm:pt modelId="{25FD3C70-E9A6-4F19-B6CA-AB5B62933250}">
      <dgm:prSet phldrT="[Text]" custT="1"/>
      <dgm:spPr>
        <a:solidFill>
          <a:schemeClr val="tx2">
            <a:lumMod val="20000"/>
            <a:lumOff val="80000"/>
          </a:schemeClr>
        </a:solidFill>
        <a:ln>
          <a:solidFill>
            <a:schemeClr val="tx1"/>
          </a:solidFill>
        </a:ln>
      </dgm:spPr>
      <dgm:t>
        <a:bodyPr/>
        <a:lstStyle/>
        <a:p>
          <a:r>
            <a:rPr lang="id-ID" sz="1800" dirty="0" smtClean="0">
              <a:solidFill>
                <a:schemeClr val="tx1"/>
              </a:solidFill>
            </a:rPr>
            <a:t>Pengalaman sejarah kita di masa lampau</a:t>
          </a:r>
          <a:endParaRPr lang="id-ID" sz="1800" dirty="0">
            <a:solidFill>
              <a:schemeClr val="tx1"/>
            </a:solidFill>
          </a:endParaRPr>
        </a:p>
      </dgm:t>
    </dgm:pt>
    <dgm:pt modelId="{E7D35AF5-1C16-4FDD-A642-C081878BF3FB}" type="parTrans" cxnId="{EC49A95E-B1E5-4C34-85FB-4CC0AD950120}">
      <dgm:prSet/>
      <dgm:spPr/>
      <dgm:t>
        <a:bodyPr/>
        <a:lstStyle/>
        <a:p>
          <a:endParaRPr lang="id-ID"/>
        </a:p>
      </dgm:t>
    </dgm:pt>
    <dgm:pt modelId="{1CB99493-EB29-4EDB-9021-0D31C091A176}" type="sibTrans" cxnId="{EC49A95E-B1E5-4C34-85FB-4CC0AD950120}">
      <dgm:prSet/>
      <dgm:spPr>
        <a:solidFill>
          <a:srgbClr val="FF0000"/>
        </a:solidFill>
      </dgm:spPr>
      <dgm:t>
        <a:bodyPr/>
        <a:lstStyle/>
        <a:p>
          <a:endParaRPr lang="id-ID"/>
        </a:p>
      </dgm:t>
    </dgm:pt>
    <dgm:pt modelId="{F2CB8BF7-364E-426B-AD5D-43E65D58EFA0}">
      <dgm:prSet phldrT="[Text]" custT="1"/>
      <dgm:spPr>
        <a:solidFill>
          <a:schemeClr val="accent1">
            <a:lumMod val="20000"/>
            <a:lumOff val="80000"/>
          </a:schemeClr>
        </a:solidFill>
        <a:ln>
          <a:solidFill>
            <a:schemeClr val="tx1"/>
          </a:solidFill>
        </a:ln>
      </dgm:spPr>
      <dgm:t>
        <a:bodyPr/>
        <a:lstStyle/>
        <a:p>
          <a:r>
            <a:rPr lang="id-ID" sz="1800" dirty="0" smtClean="0">
              <a:solidFill>
                <a:schemeClr val="tx1"/>
              </a:solidFill>
            </a:rPr>
            <a:t>Kenyataan menunjukkan, bahwa bangkrutnya ideologi yang tertutup dan</a:t>
          </a:r>
        </a:p>
        <a:p>
          <a:r>
            <a:rPr lang="id-ID" sz="1800" dirty="0" smtClean="0">
              <a:solidFill>
                <a:schemeClr val="tx1"/>
              </a:solidFill>
            </a:rPr>
            <a:t>beku cenderung meredupkan perkembangan dirinya</a:t>
          </a:r>
          <a:endParaRPr lang="id-ID" sz="1800" dirty="0">
            <a:solidFill>
              <a:schemeClr val="tx1"/>
            </a:solidFill>
          </a:endParaRPr>
        </a:p>
      </dgm:t>
    </dgm:pt>
    <dgm:pt modelId="{03EF42A1-BE0D-4645-9200-DD1C9213A490}" type="parTrans" cxnId="{FD88308D-1A01-4E60-A455-02607F6ABD52}">
      <dgm:prSet/>
      <dgm:spPr/>
      <dgm:t>
        <a:bodyPr/>
        <a:lstStyle/>
        <a:p>
          <a:endParaRPr lang="id-ID"/>
        </a:p>
      </dgm:t>
    </dgm:pt>
    <dgm:pt modelId="{FC3BCFA7-2BCF-4F06-9DC2-D37579E86466}" type="sibTrans" cxnId="{FD88308D-1A01-4E60-A455-02607F6ABD52}">
      <dgm:prSet/>
      <dgm:spPr/>
      <dgm:t>
        <a:bodyPr/>
        <a:lstStyle/>
        <a:p>
          <a:endParaRPr lang="id-ID"/>
        </a:p>
      </dgm:t>
    </dgm:pt>
    <dgm:pt modelId="{CB0243E1-588E-4170-A3E4-554722093360}" type="pres">
      <dgm:prSet presAssocID="{3DB4A8E2-F855-4522-9621-594BAC86F0D4}" presName="Name0" presStyleCnt="0">
        <dgm:presLayoutVars>
          <dgm:chMax val="1"/>
          <dgm:dir/>
          <dgm:animLvl val="ctr"/>
          <dgm:resizeHandles val="exact"/>
        </dgm:presLayoutVars>
      </dgm:prSet>
      <dgm:spPr/>
      <dgm:t>
        <a:bodyPr/>
        <a:lstStyle/>
        <a:p>
          <a:endParaRPr lang="id-ID"/>
        </a:p>
      </dgm:t>
    </dgm:pt>
    <dgm:pt modelId="{BEEAA60A-CFF3-4316-B5FD-80F2BA93C64F}" type="pres">
      <dgm:prSet presAssocID="{F1187F63-5787-4B53-900C-EDE1297A8680}" presName="centerShape" presStyleLbl="node0" presStyleIdx="0" presStyleCnt="1" custScaleX="138452"/>
      <dgm:spPr/>
      <dgm:t>
        <a:bodyPr/>
        <a:lstStyle/>
        <a:p>
          <a:endParaRPr lang="id-ID"/>
        </a:p>
      </dgm:t>
    </dgm:pt>
    <dgm:pt modelId="{BE250AFB-7517-4854-ACC9-F0EBD925B9D2}" type="pres">
      <dgm:prSet presAssocID="{3763A253-D2E7-4720-BF41-66C014CFD2F6}" presName="node" presStyleLbl="node1" presStyleIdx="0" presStyleCnt="4" custScaleX="260416" custScaleY="138797">
        <dgm:presLayoutVars>
          <dgm:bulletEnabled val="1"/>
        </dgm:presLayoutVars>
      </dgm:prSet>
      <dgm:spPr/>
      <dgm:t>
        <a:bodyPr/>
        <a:lstStyle/>
        <a:p>
          <a:endParaRPr lang="id-ID"/>
        </a:p>
      </dgm:t>
    </dgm:pt>
    <dgm:pt modelId="{E3AC7C1F-0211-43E2-8C20-8375E3D02233}" type="pres">
      <dgm:prSet presAssocID="{3763A253-D2E7-4720-BF41-66C014CFD2F6}" presName="dummy" presStyleCnt="0"/>
      <dgm:spPr/>
    </dgm:pt>
    <dgm:pt modelId="{1A6D5EFF-D7D3-4954-8EB0-CA3104707DAB}" type="pres">
      <dgm:prSet presAssocID="{262D2BC2-9606-45CE-B1E7-AAC6A656DD82}" presName="sibTrans" presStyleLbl="sibTrans2D1" presStyleIdx="0" presStyleCnt="4"/>
      <dgm:spPr/>
      <dgm:t>
        <a:bodyPr/>
        <a:lstStyle/>
        <a:p>
          <a:endParaRPr lang="id-ID"/>
        </a:p>
      </dgm:t>
    </dgm:pt>
    <dgm:pt modelId="{E06989B7-51BF-4C47-A6F1-58116F465595}" type="pres">
      <dgm:prSet presAssocID="{1CFBA245-83CC-4DA7-A4AF-DA97058CA3E6}" presName="node" presStyleLbl="node1" presStyleIdx="1" presStyleCnt="4" custScaleX="156895" custScaleY="294372" custRadScaleRad="100124" custRadScaleInc="32149">
        <dgm:presLayoutVars>
          <dgm:bulletEnabled val="1"/>
        </dgm:presLayoutVars>
      </dgm:prSet>
      <dgm:spPr/>
      <dgm:t>
        <a:bodyPr/>
        <a:lstStyle/>
        <a:p>
          <a:endParaRPr lang="id-ID"/>
        </a:p>
      </dgm:t>
    </dgm:pt>
    <dgm:pt modelId="{9836912F-1F36-4FD9-83DE-F07E20FDFA3A}" type="pres">
      <dgm:prSet presAssocID="{1CFBA245-83CC-4DA7-A4AF-DA97058CA3E6}" presName="dummy" presStyleCnt="0"/>
      <dgm:spPr/>
    </dgm:pt>
    <dgm:pt modelId="{A2E47A4D-3AD7-4C32-98D9-EB410746D560}" type="pres">
      <dgm:prSet presAssocID="{85CF0224-1E9A-47B7-973E-1E3F4B0AC9CB}" presName="sibTrans" presStyleLbl="sibTrans2D1" presStyleIdx="1" presStyleCnt="4"/>
      <dgm:spPr/>
      <dgm:t>
        <a:bodyPr/>
        <a:lstStyle/>
        <a:p>
          <a:endParaRPr lang="id-ID"/>
        </a:p>
      </dgm:t>
    </dgm:pt>
    <dgm:pt modelId="{60C04649-1612-4693-98D5-93267A29F768}" type="pres">
      <dgm:prSet presAssocID="{25FD3C70-E9A6-4F19-B6CA-AB5B62933250}" presName="node" presStyleLbl="node1" presStyleIdx="2" presStyleCnt="4" custScaleX="192589">
        <dgm:presLayoutVars>
          <dgm:bulletEnabled val="1"/>
        </dgm:presLayoutVars>
      </dgm:prSet>
      <dgm:spPr/>
      <dgm:t>
        <a:bodyPr/>
        <a:lstStyle/>
        <a:p>
          <a:endParaRPr lang="id-ID"/>
        </a:p>
      </dgm:t>
    </dgm:pt>
    <dgm:pt modelId="{F3A3FAA8-00CF-4549-95B0-4BD9E46870B0}" type="pres">
      <dgm:prSet presAssocID="{25FD3C70-E9A6-4F19-B6CA-AB5B62933250}" presName="dummy" presStyleCnt="0"/>
      <dgm:spPr/>
    </dgm:pt>
    <dgm:pt modelId="{FEF06E48-99B0-4E2D-847F-42B4229FE3A4}" type="pres">
      <dgm:prSet presAssocID="{1CB99493-EB29-4EDB-9021-0D31C091A176}" presName="sibTrans" presStyleLbl="sibTrans2D1" presStyleIdx="2" presStyleCnt="4"/>
      <dgm:spPr/>
      <dgm:t>
        <a:bodyPr/>
        <a:lstStyle/>
        <a:p>
          <a:endParaRPr lang="id-ID"/>
        </a:p>
      </dgm:t>
    </dgm:pt>
    <dgm:pt modelId="{A58C1BBD-33FA-41DE-BFAE-302FDCB4CFD0}" type="pres">
      <dgm:prSet presAssocID="{F2CB8BF7-364E-426B-AD5D-43E65D58EFA0}" presName="node" presStyleLbl="node1" presStyleIdx="3" presStyleCnt="4" custScaleX="137033" custScaleY="274450">
        <dgm:presLayoutVars>
          <dgm:bulletEnabled val="1"/>
        </dgm:presLayoutVars>
      </dgm:prSet>
      <dgm:spPr/>
      <dgm:t>
        <a:bodyPr/>
        <a:lstStyle/>
        <a:p>
          <a:endParaRPr lang="id-ID"/>
        </a:p>
      </dgm:t>
    </dgm:pt>
    <dgm:pt modelId="{7B18FD18-4B06-47C4-B560-A9A1AD4E15FA}" type="pres">
      <dgm:prSet presAssocID="{F2CB8BF7-364E-426B-AD5D-43E65D58EFA0}" presName="dummy" presStyleCnt="0"/>
      <dgm:spPr/>
    </dgm:pt>
    <dgm:pt modelId="{E097A7AF-D185-4CD7-A264-ABF6257D4120}" type="pres">
      <dgm:prSet presAssocID="{FC3BCFA7-2BCF-4F06-9DC2-D37579E86466}" presName="sibTrans" presStyleLbl="sibTrans2D1" presStyleIdx="3" presStyleCnt="4"/>
      <dgm:spPr/>
      <dgm:t>
        <a:bodyPr/>
        <a:lstStyle/>
        <a:p>
          <a:endParaRPr lang="id-ID"/>
        </a:p>
      </dgm:t>
    </dgm:pt>
  </dgm:ptLst>
  <dgm:cxnLst>
    <dgm:cxn modelId="{396B2795-14A2-4F00-8908-60766F0C311B}" type="presOf" srcId="{F2CB8BF7-364E-426B-AD5D-43E65D58EFA0}" destId="{A58C1BBD-33FA-41DE-BFAE-302FDCB4CFD0}" srcOrd="0" destOrd="0" presId="urn:microsoft.com/office/officeart/2005/8/layout/radial6"/>
    <dgm:cxn modelId="{47C3BAA6-963C-4DA1-B3D8-3863623FDE1C}" type="presOf" srcId="{3763A253-D2E7-4720-BF41-66C014CFD2F6}" destId="{BE250AFB-7517-4854-ACC9-F0EBD925B9D2}" srcOrd="0" destOrd="0" presId="urn:microsoft.com/office/officeart/2005/8/layout/radial6"/>
    <dgm:cxn modelId="{EC49A95E-B1E5-4C34-85FB-4CC0AD950120}" srcId="{F1187F63-5787-4B53-900C-EDE1297A8680}" destId="{25FD3C70-E9A6-4F19-B6CA-AB5B62933250}" srcOrd="2" destOrd="0" parTransId="{E7D35AF5-1C16-4FDD-A642-C081878BF3FB}" sibTransId="{1CB99493-EB29-4EDB-9021-0D31C091A176}"/>
    <dgm:cxn modelId="{932F3926-177E-4336-B6E9-DAA6D54AE27B}" type="presOf" srcId="{1CFBA245-83CC-4DA7-A4AF-DA97058CA3E6}" destId="{E06989B7-51BF-4C47-A6F1-58116F465595}" srcOrd="0" destOrd="0" presId="urn:microsoft.com/office/officeart/2005/8/layout/radial6"/>
    <dgm:cxn modelId="{3F77CCBD-25B5-47E8-9887-8E27346B2157}" srcId="{F1187F63-5787-4B53-900C-EDE1297A8680}" destId="{1CFBA245-83CC-4DA7-A4AF-DA97058CA3E6}" srcOrd="1" destOrd="0" parTransId="{5AED320C-F178-4E6D-A9A1-81057E277778}" sibTransId="{85CF0224-1E9A-47B7-973E-1E3F4B0AC9CB}"/>
    <dgm:cxn modelId="{62EDD842-EA4F-4FE4-A231-8AAEB51C2887}" type="presOf" srcId="{FC3BCFA7-2BCF-4F06-9DC2-D37579E86466}" destId="{E097A7AF-D185-4CD7-A264-ABF6257D4120}" srcOrd="0" destOrd="0" presId="urn:microsoft.com/office/officeart/2005/8/layout/radial6"/>
    <dgm:cxn modelId="{BED5919F-AF9F-40DA-9B08-CB844E1A5ACC}" type="presOf" srcId="{3DB4A8E2-F855-4522-9621-594BAC86F0D4}" destId="{CB0243E1-588E-4170-A3E4-554722093360}" srcOrd="0" destOrd="0" presId="urn:microsoft.com/office/officeart/2005/8/layout/radial6"/>
    <dgm:cxn modelId="{840D64EC-1103-4EE4-898B-9275535FE54D}" type="presOf" srcId="{F1187F63-5787-4B53-900C-EDE1297A8680}" destId="{BEEAA60A-CFF3-4316-B5FD-80F2BA93C64F}" srcOrd="0" destOrd="0" presId="urn:microsoft.com/office/officeart/2005/8/layout/radial6"/>
    <dgm:cxn modelId="{94379C8D-55D9-478D-8F07-262B59E80732}" type="presOf" srcId="{262D2BC2-9606-45CE-B1E7-AAC6A656DD82}" destId="{1A6D5EFF-D7D3-4954-8EB0-CA3104707DAB}" srcOrd="0" destOrd="0" presId="urn:microsoft.com/office/officeart/2005/8/layout/radial6"/>
    <dgm:cxn modelId="{910DF0EF-2CD3-40FA-BC78-5EA36B5C7E0B}" type="presOf" srcId="{85CF0224-1E9A-47B7-973E-1E3F4B0AC9CB}" destId="{A2E47A4D-3AD7-4C32-98D9-EB410746D560}" srcOrd="0" destOrd="0" presId="urn:microsoft.com/office/officeart/2005/8/layout/radial6"/>
    <dgm:cxn modelId="{FD88308D-1A01-4E60-A455-02607F6ABD52}" srcId="{F1187F63-5787-4B53-900C-EDE1297A8680}" destId="{F2CB8BF7-364E-426B-AD5D-43E65D58EFA0}" srcOrd="3" destOrd="0" parTransId="{03EF42A1-BE0D-4645-9200-DD1C9213A490}" sibTransId="{FC3BCFA7-2BCF-4F06-9DC2-D37579E86466}"/>
    <dgm:cxn modelId="{48E6BB92-77CC-498E-8E8C-1726E63820BA}" type="presOf" srcId="{1CB99493-EB29-4EDB-9021-0D31C091A176}" destId="{FEF06E48-99B0-4E2D-847F-42B4229FE3A4}" srcOrd="0" destOrd="0" presId="urn:microsoft.com/office/officeart/2005/8/layout/radial6"/>
    <dgm:cxn modelId="{8672F2B9-C75E-492C-9F77-B33BD7C252F4}" type="presOf" srcId="{25FD3C70-E9A6-4F19-B6CA-AB5B62933250}" destId="{60C04649-1612-4693-98D5-93267A29F768}" srcOrd="0" destOrd="0" presId="urn:microsoft.com/office/officeart/2005/8/layout/radial6"/>
    <dgm:cxn modelId="{FBCB0AAE-606A-4A4C-B7CA-D1873EF9EFAD}" srcId="{3DB4A8E2-F855-4522-9621-594BAC86F0D4}" destId="{F1187F63-5787-4B53-900C-EDE1297A8680}" srcOrd="0" destOrd="0" parTransId="{7AD3BC9F-DC07-4E4F-978A-52D1EA73305F}" sibTransId="{0310D002-95B0-4EE0-A0DC-8A51D568C5B2}"/>
    <dgm:cxn modelId="{A6241AC5-05F9-449E-BB35-DF278A4A5A45}" srcId="{F1187F63-5787-4B53-900C-EDE1297A8680}" destId="{3763A253-D2E7-4720-BF41-66C014CFD2F6}" srcOrd="0" destOrd="0" parTransId="{940EA7C9-6772-40EE-8D61-EAA740A462A2}" sibTransId="{262D2BC2-9606-45CE-B1E7-AAC6A656DD82}"/>
    <dgm:cxn modelId="{660F1ACC-6B7A-460A-A7EA-71D960E667F2}" type="presParOf" srcId="{CB0243E1-588E-4170-A3E4-554722093360}" destId="{BEEAA60A-CFF3-4316-B5FD-80F2BA93C64F}" srcOrd="0" destOrd="0" presId="urn:microsoft.com/office/officeart/2005/8/layout/radial6"/>
    <dgm:cxn modelId="{9F74164C-6B60-4014-840A-66A417110D19}" type="presParOf" srcId="{CB0243E1-588E-4170-A3E4-554722093360}" destId="{BE250AFB-7517-4854-ACC9-F0EBD925B9D2}" srcOrd="1" destOrd="0" presId="urn:microsoft.com/office/officeart/2005/8/layout/radial6"/>
    <dgm:cxn modelId="{783438AC-EE03-4C1D-87DC-C18E895B2F95}" type="presParOf" srcId="{CB0243E1-588E-4170-A3E4-554722093360}" destId="{E3AC7C1F-0211-43E2-8C20-8375E3D02233}" srcOrd="2" destOrd="0" presId="urn:microsoft.com/office/officeart/2005/8/layout/radial6"/>
    <dgm:cxn modelId="{3176ED4F-C4CD-4636-8AF7-728F99E96FB3}" type="presParOf" srcId="{CB0243E1-588E-4170-A3E4-554722093360}" destId="{1A6D5EFF-D7D3-4954-8EB0-CA3104707DAB}" srcOrd="3" destOrd="0" presId="urn:microsoft.com/office/officeart/2005/8/layout/radial6"/>
    <dgm:cxn modelId="{621DC51A-7C3A-4B5A-AE78-648FDA54C9D3}" type="presParOf" srcId="{CB0243E1-588E-4170-A3E4-554722093360}" destId="{E06989B7-51BF-4C47-A6F1-58116F465595}" srcOrd="4" destOrd="0" presId="urn:microsoft.com/office/officeart/2005/8/layout/radial6"/>
    <dgm:cxn modelId="{C4B77393-9960-42FB-BF1A-700F7364F5DF}" type="presParOf" srcId="{CB0243E1-588E-4170-A3E4-554722093360}" destId="{9836912F-1F36-4FD9-83DE-F07E20FDFA3A}" srcOrd="5" destOrd="0" presId="urn:microsoft.com/office/officeart/2005/8/layout/radial6"/>
    <dgm:cxn modelId="{65CB0F75-ECFB-4370-9AC5-34B04503EEE8}" type="presParOf" srcId="{CB0243E1-588E-4170-A3E4-554722093360}" destId="{A2E47A4D-3AD7-4C32-98D9-EB410746D560}" srcOrd="6" destOrd="0" presId="urn:microsoft.com/office/officeart/2005/8/layout/radial6"/>
    <dgm:cxn modelId="{CDDF16BD-7E69-4891-9A3A-7431687D042F}" type="presParOf" srcId="{CB0243E1-588E-4170-A3E4-554722093360}" destId="{60C04649-1612-4693-98D5-93267A29F768}" srcOrd="7" destOrd="0" presId="urn:microsoft.com/office/officeart/2005/8/layout/radial6"/>
    <dgm:cxn modelId="{9EAAA836-9710-4E02-97BE-509A37DD5777}" type="presParOf" srcId="{CB0243E1-588E-4170-A3E4-554722093360}" destId="{F3A3FAA8-00CF-4549-95B0-4BD9E46870B0}" srcOrd="8" destOrd="0" presId="urn:microsoft.com/office/officeart/2005/8/layout/radial6"/>
    <dgm:cxn modelId="{D0D438F8-2227-410F-A40C-1D85DEE5C0D7}" type="presParOf" srcId="{CB0243E1-588E-4170-A3E4-554722093360}" destId="{FEF06E48-99B0-4E2D-847F-42B4229FE3A4}" srcOrd="9" destOrd="0" presId="urn:microsoft.com/office/officeart/2005/8/layout/radial6"/>
    <dgm:cxn modelId="{8B607C95-E510-4DBC-8E04-F5090C8047FC}" type="presParOf" srcId="{CB0243E1-588E-4170-A3E4-554722093360}" destId="{A58C1BBD-33FA-41DE-BFAE-302FDCB4CFD0}" srcOrd="10" destOrd="0" presId="urn:microsoft.com/office/officeart/2005/8/layout/radial6"/>
    <dgm:cxn modelId="{AE49F625-2173-4A80-A856-5F100B9DF6F9}" type="presParOf" srcId="{CB0243E1-588E-4170-A3E4-554722093360}" destId="{7B18FD18-4B06-47C4-B560-A9A1AD4E15FA}" srcOrd="11" destOrd="0" presId="urn:microsoft.com/office/officeart/2005/8/layout/radial6"/>
    <dgm:cxn modelId="{ABFF8837-FE54-4D4C-9F14-60F7B8C90842}" type="presParOf" srcId="{CB0243E1-588E-4170-A3E4-554722093360}" destId="{E097A7AF-D185-4CD7-A264-ABF6257D4120}"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9C33911-149C-4CE8-94C3-EEF5CB42E873}"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id-ID"/>
        </a:p>
      </dgm:t>
    </dgm:pt>
    <dgm:pt modelId="{C325BD0A-5138-4F37-B69A-7BC7F701975F}">
      <dgm:prSet phldrT="[Text]" custT="1"/>
      <dgm:spPr>
        <a:ln>
          <a:solidFill>
            <a:schemeClr val="tx1"/>
          </a:solidFill>
        </a:ln>
      </dgm:spPr>
      <dgm:t>
        <a:bodyPr/>
        <a:lstStyle/>
        <a:p>
          <a:r>
            <a:rPr lang="id-ID" sz="2000" dirty="0" smtClean="0"/>
            <a:t>Stabilitas nasional yang dinamis</a:t>
          </a:r>
          <a:endParaRPr lang="id-ID" sz="2000" dirty="0"/>
        </a:p>
      </dgm:t>
    </dgm:pt>
    <dgm:pt modelId="{8E22BFB9-DD5C-464E-A216-A3165C350B32}" type="parTrans" cxnId="{6571F19F-71F1-4AC9-87BD-C98D370C49CF}">
      <dgm:prSet/>
      <dgm:spPr/>
      <dgm:t>
        <a:bodyPr/>
        <a:lstStyle/>
        <a:p>
          <a:endParaRPr lang="id-ID"/>
        </a:p>
      </dgm:t>
    </dgm:pt>
    <dgm:pt modelId="{ECBCF76E-B57E-4C3D-ABC4-017E4721DE70}" type="sibTrans" cxnId="{6571F19F-71F1-4AC9-87BD-C98D370C49CF}">
      <dgm:prSet/>
      <dgm:spPr/>
      <dgm:t>
        <a:bodyPr/>
        <a:lstStyle/>
        <a:p>
          <a:endParaRPr lang="id-ID"/>
        </a:p>
      </dgm:t>
    </dgm:pt>
    <dgm:pt modelId="{D2D65604-C6EE-4BC1-B42D-92CE081233DE}">
      <dgm:prSet phldrT="[Text]" custT="1"/>
      <dgm:spPr>
        <a:ln>
          <a:solidFill>
            <a:schemeClr val="tx1"/>
          </a:solidFill>
        </a:ln>
      </dgm:spPr>
      <dgm:t>
        <a:bodyPr/>
        <a:lstStyle/>
        <a:p>
          <a:r>
            <a:rPr lang="nn-NO" sz="2000" dirty="0" smtClean="0"/>
            <a:t>Larangan terhadap ideologi Marxisme,</a:t>
          </a:r>
          <a:r>
            <a:rPr lang="id-ID" sz="2000" dirty="0" smtClean="0"/>
            <a:t> Liberalisme,</a:t>
          </a:r>
          <a:r>
            <a:rPr lang="nn-NO" sz="2000" dirty="0" smtClean="0"/>
            <a:t> Leninisme, Komunisme</a:t>
          </a:r>
          <a:endParaRPr lang="id-ID" sz="2000" dirty="0"/>
        </a:p>
      </dgm:t>
    </dgm:pt>
    <dgm:pt modelId="{12033886-0EFF-4517-9971-4EE3E38968F1}" type="parTrans" cxnId="{0FE57675-B374-4DE6-8653-DDF42BBD7D17}">
      <dgm:prSet/>
      <dgm:spPr/>
      <dgm:t>
        <a:bodyPr/>
        <a:lstStyle/>
        <a:p>
          <a:endParaRPr lang="id-ID"/>
        </a:p>
      </dgm:t>
    </dgm:pt>
    <dgm:pt modelId="{131D33A1-550F-497D-9407-1DC73BA014C3}" type="sibTrans" cxnId="{0FE57675-B374-4DE6-8653-DDF42BBD7D17}">
      <dgm:prSet/>
      <dgm:spPr/>
      <dgm:t>
        <a:bodyPr/>
        <a:lstStyle/>
        <a:p>
          <a:endParaRPr lang="id-ID"/>
        </a:p>
      </dgm:t>
    </dgm:pt>
    <dgm:pt modelId="{9A99ADDE-7C3B-4C55-9B87-411E21493A62}">
      <dgm:prSet phldrT="[Text]" custT="1"/>
      <dgm:spPr>
        <a:ln>
          <a:solidFill>
            <a:schemeClr val="tx1"/>
          </a:solidFill>
        </a:ln>
      </dgm:spPr>
      <dgm:t>
        <a:bodyPr/>
        <a:lstStyle/>
        <a:p>
          <a:r>
            <a:rPr lang="id-ID" sz="2000" dirty="0" smtClean="0"/>
            <a:t>Paham ateisme</a:t>
          </a:r>
          <a:endParaRPr lang="id-ID" sz="2000" dirty="0"/>
        </a:p>
      </dgm:t>
    </dgm:pt>
    <dgm:pt modelId="{F7489705-5CAB-41EC-813E-B7346F6DE052}" type="parTrans" cxnId="{5530AF6C-344F-4A47-AF75-0AD1A9FFAE5F}">
      <dgm:prSet/>
      <dgm:spPr/>
      <dgm:t>
        <a:bodyPr/>
        <a:lstStyle/>
        <a:p>
          <a:endParaRPr lang="id-ID"/>
        </a:p>
      </dgm:t>
    </dgm:pt>
    <dgm:pt modelId="{28FFEE9C-3206-436A-BE38-5E9C1CD4F1B5}" type="sibTrans" cxnId="{5530AF6C-344F-4A47-AF75-0AD1A9FFAE5F}">
      <dgm:prSet/>
      <dgm:spPr/>
      <dgm:t>
        <a:bodyPr/>
        <a:lstStyle/>
        <a:p>
          <a:endParaRPr lang="id-ID"/>
        </a:p>
      </dgm:t>
    </dgm:pt>
    <dgm:pt modelId="{9259A88C-CC51-40EE-B2F4-C2DFD56A3985}">
      <dgm:prSet phldrT="[Text]" custT="1"/>
      <dgm:spPr>
        <a:ln>
          <a:solidFill>
            <a:schemeClr val="tx1"/>
          </a:solidFill>
        </a:ln>
      </dgm:spPr>
      <dgm:t>
        <a:bodyPr/>
        <a:lstStyle/>
        <a:p>
          <a:r>
            <a:rPr lang="id-ID" sz="2000" dirty="0" smtClean="0"/>
            <a:t>Penciptaan norma-norma baru yang harus melalui konsensus di</a:t>
          </a:r>
        </a:p>
        <a:p>
          <a:r>
            <a:rPr lang="id-ID" sz="2000" dirty="0" smtClean="0"/>
            <a:t>masyarakat</a:t>
          </a:r>
          <a:endParaRPr lang="id-ID" sz="2000" dirty="0"/>
        </a:p>
      </dgm:t>
    </dgm:pt>
    <dgm:pt modelId="{1D88F77E-768D-4643-879B-C90EB8351CAD}" type="parTrans" cxnId="{35AC9AB5-07DE-4D56-9421-8683C49CCE56}">
      <dgm:prSet/>
      <dgm:spPr/>
      <dgm:t>
        <a:bodyPr/>
        <a:lstStyle/>
        <a:p>
          <a:endParaRPr lang="id-ID"/>
        </a:p>
      </dgm:t>
    </dgm:pt>
    <dgm:pt modelId="{719B3FFB-0938-4AA8-95A5-44277FD4024E}" type="sibTrans" cxnId="{35AC9AB5-07DE-4D56-9421-8683C49CCE56}">
      <dgm:prSet/>
      <dgm:spPr/>
      <dgm:t>
        <a:bodyPr/>
        <a:lstStyle/>
        <a:p>
          <a:endParaRPr lang="id-ID"/>
        </a:p>
      </dgm:t>
    </dgm:pt>
    <dgm:pt modelId="{3328B114-414C-4242-93F5-A025CF2F2A14}">
      <dgm:prSet phldrT="[Text]"/>
      <dgm:spPr>
        <a:ln>
          <a:solidFill>
            <a:schemeClr val="tx1"/>
          </a:solidFill>
        </a:ln>
      </dgm:spPr>
      <dgm:t>
        <a:bodyPr/>
        <a:lstStyle/>
        <a:p>
          <a:r>
            <a:rPr lang="id-ID" dirty="0" smtClean="0"/>
            <a:t>Larangan terhadap pandangan ekstrim yang menggelisahkan masyarakat</a:t>
          </a:r>
          <a:endParaRPr lang="id-ID" dirty="0"/>
        </a:p>
      </dgm:t>
    </dgm:pt>
    <dgm:pt modelId="{B6971B6B-01E9-45DF-AE47-AC79C54C8CA8}" type="parTrans" cxnId="{B0CA9462-4037-4BED-8076-9AB2912B8F3E}">
      <dgm:prSet/>
      <dgm:spPr/>
      <dgm:t>
        <a:bodyPr/>
        <a:lstStyle/>
        <a:p>
          <a:endParaRPr lang="id-ID"/>
        </a:p>
      </dgm:t>
    </dgm:pt>
    <dgm:pt modelId="{4706B284-50FD-484A-947A-86CBD1754962}" type="sibTrans" cxnId="{B0CA9462-4037-4BED-8076-9AB2912B8F3E}">
      <dgm:prSet/>
      <dgm:spPr/>
      <dgm:t>
        <a:bodyPr/>
        <a:lstStyle/>
        <a:p>
          <a:endParaRPr lang="id-ID"/>
        </a:p>
      </dgm:t>
    </dgm:pt>
    <dgm:pt modelId="{3B1302D8-AC0D-4000-B9B9-70492F2FD4CD}" type="pres">
      <dgm:prSet presAssocID="{59C33911-149C-4CE8-94C3-EEF5CB42E873}" presName="cycle" presStyleCnt="0">
        <dgm:presLayoutVars>
          <dgm:dir/>
          <dgm:resizeHandles val="exact"/>
        </dgm:presLayoutVars>
      </dgm:prSet>
      <dgm:spPr/>
      <dgm:t>
        <a:bodyPr/>
        <a:lstStyle/>
        <a:p>
          <a:endParaRPr lang="id-ID"/>
        </a:p>
      </dgm:t>
    </dgm:pt>
    <dgm:pt modelId="{71E8A37E-D096-4BCA-9884-7B0ED5233249}" type="pres">
      <dgm:prSet presAssocID="{C325BD0A-5138-4F37-B69A-7BC7F701975F}" presName="node" presStyleLbl="node1" presStyleIdx="0" presStyleCnt="5" custScaleX="136805" custScaleY="119451">
        <dgm:presLayoutVars>
          <dgm:bulletEnabled val="1"/>
        </dgm:presLayoutVars>
      </dgm:prSet>
      <dgm:spPr/>
      <dgm:t>
        <a:bodyPr/>
        <a:lstStyle/>
        <a:p>
          <a:endParaRPr lang="id-ID"/>
        </a:p>
      </dgm:t>
    </dgm:pt>
    <dgm:pt modelId="{B7BD7694-EA87-4FCF-B706-74CAE3024FF5}" type="pres">
      <dgm:prSet presAssocID="{C325BD0A-5138-4F37-B69A-7BC7F701975F}" presName="spNode" presStyleCnt="0"/>
      <dgm:spPr/>
    </dgm:pt>
    <dgm:pt modelId="{944A0C94-E4EE-4700-BF00-DE08F5C59389}" type="pres">
      <dgm:prSet presAssocID="{ECBCF76E-B57E-4C3D-ABC4-017E4721DE70}" presName="sibTrans" presStyleLbl="sibTrans1D1" presStyleIdx="0" presStyleCnt="5"/>
      <dgm:spPr/>
      <dgm:t>
        <a:bodyPr/>
        <a:lstStyle/>
        <a:p>
          <a:endParaRPr lang="id-ID"/>
        </a:p>
      </dgm:t>
    </dgm:pt>
    <dgm:pt modelId="{83B68D30-DFAE-41D9-9C1A-6ADD8CABDBBB}" type="pres">
      <dgm:prSet presAssocID="{D2D65604-C6EE-4BC1-B42D-92CE081233DE}" presName="node" presStyleLbl="node1" presStyleIdx="1" presStyleCnt="5" custScaleX="171127" custScaleY="155955">
        <dgm:presLayoutVars>
          <dgm:bulletEnabled val="1"/>
        </dgm:presLayoutVars>
      </dgm:prSet>
      <dgm:spPr/>
      <dgm:t>
        <a:bodyPr/>
        <a:lstStyle/>
        <a:p>
          <a:endParaRPr lang="id-ID"/>
        </a:p>
      </dgm:t>
    </dgm:pt>
    <dgm:pt modelId="{BA582F88-D71A-4AC7-8B88-C2B65E5373EA}" type="pres">
      <dgm:prSet presAssocID="{D2D65604-C6EE-4BC1-B42D-92CE081233DE}" presName="spNode" presStyleCnt="0"/>
      <dgm:spPr/>
    </dgm:pt>
    <dgm:pt modelId="{8502EACF-4E14-403E-A3B3-FC6C4444A36C}" type="pres">
      <dgm:prSet presAssocID="{131D33A1-550F-497D-9407-1DC73BA014C3}" presName="sibTrans" presStyleLbl="sibTrans1D1" presStyleIdx="1" presStyleCnt="5"/>
      <dgm:spPr/>
      <dgm:t>
        <a:bodyPr/>
        <a:lstStyle/>
        <a:p>
          <a:endParaRPr lang="id-ID"/>
        </a:p>
      </dgm:t>
    </dgm:pt>
    <dgm:pt modelId="{2458CF51-C486-420D-9721-993791B8CB01}" type="pres">
      <dgm:prSet presAssocID="{9A99ADDE-7C3B-4C55-9B87-411E21493A62}" presName="node" presStyleLbl="node1" presStyleIdx="2" presStyleCnt="5" custScaleY="140881">
        <dgm:presLayoutVars>
          <dgm:bulletEnabled val="1"/>
        </dgm:presLayoutVars>
      </dgm:prSet>
      <dgm:spPr/>
      <dgm:t>
        <a:bodyPr/>
        <a:lstStyle/>
        <a:p>
          <a:endParaRPr lang="id-ID"/>
        </a:p>
      </dgm:t>
    </dgm:pt>
    <dgm:pt modelId="{3EBDFCC5-9FFE-44C7-AE31-B3F6EE5C2AF7}" type="pres">
      <dgm:prSet presAssocID="{9A99ADDE-7C3B-4C55-9B87-411E21493A62}" presName="spNode" presStyleCnt="0"/>
      <dgm:spPr/>
    </dgm:pt>
    <dgm:pt modelId="{D06997AD-518E-413A-A703-465D8CA7FDB3}" type="pres">
      <dgm:prSet presAssocID="{28FFEE9C-3206-436A-BE38-5E9C1CD4F1B5}" presName="sibTrans" presStyleLbl="sibTrans1D1" presStyleIdx="2" presStyleCnt="5"/>
      <dgm:spPr/>
      <dgm:t>
        <a:bodyPr/>
        <a:lstStyle/>
        <a:p>
          <a:endParaRPr lang="id-ID"/>
        </a:p>
      </dgm:t>
    </dgm:pt>
    <dgm:pt modelId="{DEB70562-D895-44EB-8368-4DECA5C46007}" type="pres">
      <dgm:prSet presAssocID="{9259A88C-CC51-40EE-B2F4-C2DFD56A3985}" presName="node" presStyleLbl="node1" presStyleIdx="3" presStyleCnt="5" custScaleX="156054" custScaleY="174202">
        <dgm:presLayoutVars>
          <dgm:bulletEnabled val="1"/>
        </dgm:presLayoutVars>
      </dgm:prSet>
      <dgm:spPr/>
      <dgm:t>
        <a:bodyPr/>
        <a:lstStyle/>
        <a:p>
          <a:endParaRPr lang="id-ID"/>
        </a:p>
      </dgm:t>
    </dgm:pt>
    <dgm:pt modelId="{F8244C27-04D2-4B7D-A6F5-CDF57393AC53}" type="pres">
      <dgm:prSet presAssocID="{9259A88C-CC51-40EE-B2F4-C2DFD56A3985}" presName="spNode" presStyleCnt="0"/>
      <dgm:spPr/>
    </dgm:pt>
    <dgm:pt modelId="{0C3A779E-18D0-4411-A039-00A8A809ABA0}" type="pres">
      <dgm:prSet presAssocID="{719B3FFB-0938-4AA8-95A5-44277FD4024E}" presName="sibTrans" presStyleLbl="sibTrans1D1" presStyleIdx="3" presStyleCnt="5"/>
      <dgm:spPr/>
      <dgm:t>
        <a:bodyPr/>
        <a:lstStyle/>
        <a:p>
          <a:endParaRPr lang="id-ID"/>
        </a:p>
      </dgm:t>
    </dgm:pt>
    <dgm:pt modelId="{6824004F-94DF-4C01-BC72-74E979798BE6}" type="pres">
      <dgm:prSet presAssocID="{3328B114-414C-4242-93F5-A025CF2F2A14}" presName="node" presStyleLbl="node1" presStyleIdx="4" presStyleCnt="5" custScaleX="168736" custScaleY="141053">
        <dgm:presLayoutVars>
          <dgm:bulletEnabled val="1"/>
        </dgm:presLayoutVars>
      </dgm:prSet>
      <dgm:spPr/>
      <dgm:t>
        <a:bodyPr/>
        <a:lstStyle/>
        <a:p>
          <a:endParaRPr lang="id-ID"/>
        </a:p>
      </dgm:t>
    </dgm:pt>
    <dgm:pt modelId="{A16BC89F-A60C-4FB6-AB35-7E44EC44ABE5}" type="pres">
      <dgm:prSet presAssocID="{3328B114-414C-4242-93F5-A025CF2F2A14}" presName="spNode" presStyleCnt="0"/>
      <dgm:spPr/>
    </dgm:pt>
    <dgm:pt modelId="{48599369-6366-4576-82F7-CF8C2438B98E}" type="pres">
      <dgm:prSet presAssocID="{4706B284-50FD-484A-947A-86CBD1754962}" presName="sibTrans" presStyleLbl="sibTrans1D1" presStyleIdx="4" presStyleCnt="5"/>
      <dgm:spPr/>
      <dgm:t>
        <a:bodyPr/>
        <a:lstStyle/>
        <a:p>
          <a:endParaRPr lang="id-ID"/>
        </a:p>
      </dgm:t>
    </dgm:pt>
  </dgm:ptLst>
  <dgm:cxnLst>
    <dgm:cxn modelId="{C12E4320-9151-4CC8-BDB3-18C5BD151EC0}" type="presOf" srcId="{9A99ADDE-7C3B-4C55-9B87-411E21493A62}" destId="{2458CF51-C486-420D-9721-993791B8CB01}" srcOrd="0" destOrd="0" presId="urn:microsoft.com/office/officeart/2005/8/layout/cycle6"/>
    <dgm:cxn modelId="{5530AF6C-344F-4A47-AF75-0AD1A9FFAE5F}" srcId="{59C33911-149C-4CE8-94C3-EEF5CB42E873}" destId="{9A99ADDE-7C3B-4C55-9B87-411E21493A62}" srcOrd="2" destOrd="0" parTransId="{F7489705-5CAB-41EC-813E-B7346F6DE052}" sibTransId="{28FFEE9C-3206-436A-BE38-5E9C1CD4F1B5}"/>
    <dgm:cxn modelId="{F2949DF5-36D5-4A44-A168-3C4C6C2EC61A}" type="presOf" srcId="{719B3FFB-0938-4AA8-95A5-44277FD4024E}" destId="{0C3A779E-18D0-4411-A039-00A8A809ABA0}" srcOrd="0" destOrd="0" presId="urn:microsoft.com/office/officeart/2005/8/layout/cycle6"/>
    <dgm:cxn modelId="{35AC9AB5-07DE-4D56-9421-8683C49CCE56}" srcId="{59C33911-149C-4CE8-94C3-EEF5CB42E873}" destId="{9259A88C-CC51-40EE-B2F4-C2DFD56A3985}" srcOrd="3" destOrd="0" parTransId="{1D88F77E-768D-4643-879B-C90EB8351CAD}" sibTransId="{719B3FFB-0938-4AA8-95A5-44277FD4024E}"/>
    <dgm:cxn modelId="{6571F19F-71F1-4AC9-87BD-C98D370C49CF}" srcId="{59C33911-149C-4CE8-94C3-EEF5CB42E873}" destId="{C325BD0A-5138-4F37-B69A-7BC7F701975F}" srcOrd="0" destOrd="0" parTransId="{8E22BFB9-DD5C-464E-A216-A3165C350B32}" sibTransId="{ECBCF76E-B57E-4C3D-ABC4-017E4721DE70}"/>
    <dgm:cxn modelId="{5A91BB90-A37B-461A-946D-C7D1C4B4A27F}" type="presOf" srcId="{D2D65604-C6EE-4BC1-B42D-92CE081233DE}" destId="{83B68D30-DFAE-41D9-9C1A-6ADD8CABDBBB}" srcOrd="0" destOrd="0" presId="urn:microsoft.com/office/officeart/2005/8/layout/cycle6"/>
    <dgm:cxn modelId="{B0CA9462-4037-4BED-8076-9AB2912B8F3E}" srcId="{59C33911-149C-4CE8-94C3-EEF5CB42E873}" destId="{3328B114-414C-4242-93F5-A025CF2F2A14}" srcOrd="4" destOrd="0" parTransId="{B6971B6B-01E9-45DF-AE47-AC79C54C8CA8}" sibTransId="{4706B284-50FD-484A-947A-86CBD1754962}"/>
    <dgm:cxn modelId="{2FF16ED2-7F8A-4DAC-A7C3-CEB3A678A73F}" type="presOf" srcId="{59C33911-149C-4CE8-94C3-EEF5CB42E873}" destId="{3B1302D8-AC0D-4000-B9B9-70492F2FD4CD}" srcOrd="0" destOrd="0" presId="urn:microsoft.com/office/officeart/2005/8/layout/cycle6"/>
    <dgm:cxn modelId="{1609E591-4FDB-48EC-ADA9-12FB766A1D82}" type="presOf" srcId="{9259A88C-CC51-40EE-B2F4-C2DFD56A3985}" destId="{DEB70562-D895-44EB-8368-4DECA5C46007}" srcOrd="0" destOrd="0" presId="urn:microsoft.com/office/officeart/2005/8/layout/cycle6"/>
    <dgm:cxn modelId="{2C10C943-3BFB-42BB-A3D1-79A46C84D665}" type="presOf" srcId="{4706B284-50FD-484A-947A-86CBD1754962}" destId="{48599369-6366-4576-82F7-CF8C2438B98E}" srcOrd="0" destOrd="0" presId="urn:microsoft.com/office/officeart/2005/8/layout/cycle6"/>
    <dgm:cxn modelId="{5860789A-C20E-4224-AB69-24F820824F8C}" type="presOf" srcId="{C325BD0A-5138-4F37-B69A-7BC7F701975F}" destId="{71E8A37E-D096-4BCA-9884-7B0ED5233249}" srcOrd="0" destOrd="0" presId="urn:microsoft.com/office/officeart/2005/8/layout/cycle6"/>
    <dgm:cxn modelId="{358924BB-75C6-442D-9809-EFF1870B06CE}" type="presOf" srcId="{3328B114-414C-4242-93F5-A025CF2F2A14}" destId="{6824004F-94DF-4C01-BC72-74E979798BE6}" srcOrd="0" destOrd="0" presId="urn:microsoft.com/office/officeart/2005/8/layout/cycle6"/>
    <dgm:cxn modelId="{5C8273B0-422D-4D86-98C1-28630B580D3D}" type="presOf" srcId="{28FFEE9C-3206-436A-BE38-5E9C1CD4F1B5}" destId="{D06997AD-518E-413A-A703-465D8CA7FDB3}" srcOrd="0" destOrd="0" presId="urn:microsoft.com/office/officeart/2005/8/layout/cycle6"/>
    <dgm:cxn modelId="{0FE57675-B374-4DE6-8653-DDF42BBD7D17}" srcId="{59C33911-149C-4CE8-94C3-EEF5CB42E873}" destId="{D2D65604-C6EE-4BC1-B42D-92CE081233DE}" srcOrd="1" destOrd="0" parTransId="{12033886-0EFF-4517-9971-4EE3E38968F1}" sibTransId="{131D33A1-550F-497D-9407-1DC73BA014C3}"/>
    <dgm:cxn modelId="{55BD28A8-23FC-4EA2-BE2E-6639E18C1712}" type="presOf" srcId="{131D33A1-550F-497D-9407-1DC73BA014C3}" destId="{8502EACF-4E14-403E-A3B3-FC6C4444A36C}" srcOrd="0" destOrd="0" presId="urn:microsoft.com/office/officeart/2005/8/layout/cycle6"/>
    <dgm:cxn modelId="{64B2E544-E48B-44F6-9777-96D8037CE84E}" type="presOf" srcId="{ECBCF76E-B57E-4C3D-ABC4-017E4721DE70}" destId="{944A0C94-E4EE-4700-BF00-DE08F5C59389}" srcOrd="0" destOrd="0" presId="urn:microsoft.com/office/officeart/2005/8/layout/cycle6"/>
    <dgm:cxn modelId="{4AEEAAB4-EEE0-4F16-A9CC-DC0003903F52}" type="presParOf" srcId="{3B1302D8-AC0D-4000-B9B9-70492F2FD4CD}" destId="{71E8A37E-D096-4BCA-9884-7B0ED5233249}" srcOrd="0" destOrd="0" presId="urn:microsoft.com/office/officeart/2005/8/layout/cycle6"/>
    <dgm:cxn modelId="{9D70F26A-F457-4675-9BD5-737861696867}" type="presParOf" srcId="{3B1302D8-AC0D-4000-B9B9-70492F2FD4CD}" destId="{B7BD7694-EA87-4FCF-B706-74CAE3024FF5}" srcOrd="1" destOrd="0" presId="urn:microsoft.com/office/officeart/2005/8/layout/cycle6"/>
    <dgm:cxn modelId="{3BA92727-39D4-4BE7-A82B-B68DDF13A63A}" type="presParOf" srcId="{3B1302D8-AC0D-4000-B9B9-70492F2FD4CD}" destId="{944A0C94-E4EE-4700-BF00-DE08F5C59389}" srcOrd="2" destOrd="0" presId="urn:microsoft.com/office/officeart/2005/8/layout/cycle6"/>
    <dgm:cxn modelId="{A5E6B2CF-C3D9-49EF-9D70-7D73BF5F3233}" type="presParOf" srcId="{3B1302D8-AC0D-4000-B9B9-70492F2FD4CD}" destId="{83B68D30-DFAE-41D9-9C1A-6ADD8CABDBBB}" srcOrd="3" destOrd="0" presId="urn:microsoft.com/office/officeart/2005/8/layout/cycle6"/>
    <dgm:cxn modelId="{7F0B9CFD-E69D-483B-8BE2-31055C4E452B}" type="presParOf" srcId="{3B1302D8-AC0D-4000-B9B9-70492F2FD4CD}" destId="{BA582F88-D71A-4AC7-8B88-C2B65E5373EA}" srcOrd="4" destOrd="0" presId="urn:microsoft.com/office/officeart/2005/8/layout/cycle6"/>
    <dgm:cxn modelId="{CAD435A7-10D4-499A-A564-80B3AB35CD47}" type="presParOf" srcId="{3B1302D8-AC0D-4000-B9B9-70492F2FD4CD}" destId="{8502EACF-4E14-403E-A3B3-FC6C4444A36C}" srcOrd="5" destOrd="0" presId="urn:microsoft.com/office/officeart/2005/8/layout/cycle6"/>
    <dgm:cxn modelId="{F41AFCB2-CB31-4DF7-B34A-471657693E88}" type="presParOf" srcId="{3B1302D8-AC0D-4000-B9B9-70492F2FD4CD}" destId="{2458CF51-C486-420D-9721-993791B8CB01}" srcOrd="6" destOrd="0" presId="urn:microsoft.com/office/officeart/2005/8/layout/cycle6"/>
    <dgm:cxn modelId="{3B49E3BE-1553-4F38-AB34-130F4EF3EE50}" type="presParOf" srcId="{3B1302D8-AC0D-4000-B9B9-70492F2FD4CD}" destId="{3EBDFCC5-9FFE-44C7-AE31-B3F6EE5C2AF7}" srcOrd="7" destOrd="0" presId="urn:microsoft.com/office/officeart/2005/8/layout/cycle6"/>
    <dgm:cxn modelId="{058A60C9-58CB-4F35-9237-ECB2D69677C3}" type="presParOf" srcId="{3B1302D8-AC0D-4000-B9B9-70492F2FD4CD}" destId="{D06997AD-518E-413A-A703-465D8CA7FDB3}" srcOrd="8" destOrd="0" presId="urn:microsoft.com/office/officeart/2005/8/layout/cycle6"/>
    <dgm:cxn modelId="{C129A052-D190-4CEA-B9A5-8E55598F2DA4}" type="presParOf" srcId="{3B1302D8-AC0D-4000-B9B9-70492F2FD4CD}" destId="{DEB70562-D895-44EB-8368-4DECA5C46007}" srcOrd="9" destOrd="0" presId="urn:microsoft.com/office/officeart/2005/8/layout/cycle6"/>
    <dgm:cxn modelId="{9AC7E4DC-4B1C-4E7A-8F4C-414F4FAB22C7}" type="presParOf" srcId="{3B1302D8-AC0D-4000-B9B9-70492F2FD4CD}" destId="{F8244C27-04D2-4B7D-A6F5-CDF57393AC53}" srcOrd="10" destOrd="0" presId="urn:microsoft.com/office/officeart/2005/8/layout/cycle6"/>
    <dgm:cxn modelId="{16BF9784-8D22-423B-8ADE-AFEF9973670C}" type="presParOf" srcId="{3B1302D8-AC0D-4000-B9B9-70492F2FD4CD}" destId="{0C3A779E-18D0-4411-A039-00A8A809ABA0}" srcOrd="11" destOrd="0" presId="urn:microsoft.com/office/officeart/2005/8/layout/cycle6"/>
    <dgm:cxn modelId="{BAC1A7AA-7C51-4941-AF5D-341E71FCB20F}" type="presParOf" srcId="{3B1302D8-AC0D-4000-B9B9-70492F2FD4CD}" destId="{6824004F-94DF-4C01-BC72-74E979798BE6}" srcOrd="12" destOrd="0" presId="urn:microsoft.com/office/officeart/2005/8/layout/cycle6"/>
    <dgm:cxn modelId="{ACE8E7FC-BEC4-44B1-BC8E-66BFFD3550FC}" type="presParOf" srcId="{3B1302D8-AC0D-4000-B9B9-70492F2FD4CD}" destId="{A16BC89F-A60C-4FB6-AB35-7E44EC44ABE5}" srcOrd="13" destOrd="0" presId="urn:microsoft.com/office/officeart/2005/8/layout/cycle6"/>
    <dgm:cxn modelId="{E8AFC66B-748C-4AB5-B547-4B1A38525003}" type="presParOf" srcId="{3B1302D8-AC0D-4000-B9B9-70492F2FD4CD}" destId="{48599369-6366-4576-82F7-CF8C2438B98E}" srcOrd="14"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E0EAFB-653C-46A1-AC3E-6B12FBAB05EF}">
      <dsp:nvSpPr>
        <dsp:cNvPr id="0" name=""/>
        <dsp:cNvSpPr/>
      </dsp:nvSpPr>
      <dsp:spPr>
        <a:xfrm>
          <a:off x="-5116967" y="-783865"/>
          <a:ext cx="6093694" cy="6093694"/>
        </a:xfrm>
        <a:prstGeom prst="blockArc">
          <a:avLst>
            <a:gd name="adj1" fmla="val 18900000"/>
            <a:gd name="adj2" fmla="val 2700000"/>
            <a:gd name="adj3" fmla="val 354"/>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290E28-964B-41BF-AB1E-022A9396225B}">
      <dsp:nvSpPr>
        <dsp:cNvPr id="0" name=""/>
        <dsp:cNvSpPr/>
      </dsp:nvSpPr>
      <dsp:spPr>
        <a:xfrm>
          <a:off x="628203" y="452596"/>
          <a:ext cx="7538938" cy="9051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60960" rIns="60960" bIns="60960" numCol="1" spcCol="1270" anchor="ctr" anchorCtr="0">
          <a:noAutofit/>
        </a:bodyPr>
        <a:lstStyle/>
        <a:p>
          <a:pPr lvl="0" algn="l" defTabSz="1066800">
            <a:lnSpc>
              <a:spcPct val="90000"/>
            </a:lnSpc>
            <a:spcBef>
              <a:spcPct val="0"/>
            </a:spcBef>
            <a:spcAft>
              <a:spcPct val="35000"/>
            </a:spcAft>
          </a:pPr>
          <a:r>
            <a:rPr lang="id-ID" sz="2400" kern="1200" dirty="0" smtClean="0"/>
            <a:t>Pancasila sebagai Ideologi Persatuan</a:t>
          </a:r>
          <a:endParaRPr lang="id-ID" sz="2400" kern="1200" dirty="0"/>
        </a:p>
      </dsp:txBody>
      <dsp:txXfrm>
        <a:off x="628203" y="452596"/>
        <a:ext cx="7538938" cy="905192"/>
      </dsp:txXfrm>
    </dsp:sp>
    <dsp:sp modelId="{B520FDAE-ABFE-46C1-859F-90E9FAB5A1B3}">
      <dsp:nvSpPr>
        <dsp:cNvPr id="0" name=""/>
        <dsp:cNvSpPr/>
      </dsp:nvSpPr>
      <dsp:spPr>
        <a:xfrm>
          <a:off x="62458" y="339447"/>
          <a:ext cx="1131490" cy="113149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E013AF-2F10-4DC9-B530-09192A95FFCF}">
      <dsp:nvSpPr>
        <dsp:cNvPr id="0" name=""/>
        <dsp:cNvSpPr/>
      </dsp:nvSpPr>
      <dsp:spPr>
        <a:xfrm>
          <a:off x="957241" y="1810385"/>
          <a:ext cx="7209900" cy="9051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60960" rIns="60960" bIns="60960" numCol="1" spcCol="1270" anchor="ctr" anchorCtr="0">
          <a:noAutofit/>
        </a:bodyPr>
        <a:lstStyle/>
        <a:p>
          <a:pPr lvl="0" algn="l" defTabSz="1066800">
            <a:lnSpc>
              <a:spcPct val="90000"/>
            </a:lnSpc>
            <a:spcBef>
              <a:spcPct val="0"/>
            </a:spcBef>
            <a:spcAft>
              <a:spcPct val="35000"/>
            </a:spcAft>
          </a:pPr>
          <a:r>
            <a:rPr lang="id-ID" sz="2400" kern="1200" dirty="0" smtClean="0"/>
            <a:t>Pancasila sebagai ideologi pembagunan</a:t>
          </a:r>
          <a:endParaRPr lang="id-ID" sz="2400" kern="1200" dirty="0"/>
        </a:p>
      </dsp:txBody>
      <dsp:txXfrm>
        <a:off x="957241" y="1810385"/>
        <a:ext cx="7209900" cy="905192"/>
      </dsp:txXfrm>
    </dsp:sp>
    <dsp:sp modelId="{88DFFEF5-FD3C-4EA5-A75B-152B79D533FA}">
      <dsp:nvSpPr>
        <dsp:cNvPr id="0" name=""/>
        <dsp:cNvSpPr/>
      </dsp:nvSpPr>
      <dsp:spPr>
        <a:xfrm>
          <a:off x="391495" y="1697236"/>
          <a:ext cx="1131490" cy="113149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7A51A9-683E-4512-99DE-557B53E39760}">
      <dsp:nvSpPr>
        <dsp:cNvPr id="0" name=""/>
        <dsp:cNvSpPr/>
      </dsp:nvSpPr>
      <dsp:spPr>
        <a:xfrm>
          <a:off x="628203" y="3168174"/>
          <a:ext cx="7538938" cy="90519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8497" tIns="60960" rIns="60960" bIns="60960" numCol="1" spcCol="1270" anchor="ctr" anchorCtr="0">
          <a:noAutofit/>
        </a:bodyPr>
        <a:lstStyle/>
        <a:p>
          <a:pPr lvl="0" algn="l" defTabSz="1066800">
            <a:lnSpc>
              <a:spcPct val="90000"/>
            </a:lnSpc>
            <a:spcBef>
              <a:spcPct val="0"/>
            </a:spcBef>
            <a:spcAft>
              <a:spcPct val="35000"/>
            </a:spcAft>
          </a:pPr>
          <a:r>
            <a:rPr lang="id-ID" sz="2400" kern="1200" dirty="0" smtClean="0"/>
            <a:t>Pancasila sebagai ideologi terbuka</a:t>
          </a:r>
          <a:endParaRPr lang="id-ID" sz="2400" kern="1200" dirty="0"/>
        </a:p>
      </dsp:txBody>
      <dsp:txXfrm>
        <a:off x="628203" y="3168174"/>
        <a:ext cx="7538938" cy="905192"/>
      </dsp:txXfrm>
    </dsp:sp>
    <dsp:sp modelId="{2EC96382-9194-48D7-83DC-2323092ADD60}">
      <dsp:nvSpPr>
        <dsp:cNvPr id="0" name=""/>
        <dsp:cNvSpPr/>
      </dsp:nvSpPr>
      <dsp:spPr>
        <a:xfrm>
          <a:off x="62458" y="3055025"/>
          <a:ext cx="1131490" cy="1131490"/>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DF4EFD-A6C2-4105-AFAD-1AD5EB63D45D}">
      <dsp:nvSpPr>
        <dsp:cNvPr id="0" name=""/>
        <dsp:cNvSpPr/>
      </dsp:nvSpPr>
      <dsp:spPr>
        <a:xfrm rot="5400000">
          <a:off x="-207116" y="208805"/>
          <a:ext cx="1406358" cy="999798"/>
        </a:xfrm>
        <a:prstGeom prst="chevron">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d-ID" sz="1600" kern="1200" dirty="0" smtClean="0"/>
            <a:t>Realitas</a:t>
          </a:r>
          <a:endParaRPr lang="id-ID" sz="1600" kern="1200" dirty="0"/>
        </a:p>
      </dsp:txBody>
      <dsp:txXfrm rot="-5400000">
        <a:off x="-3836" y="505424"/>
        <a:ext cx="999798" cy="406560"/>
      </dsp:txXfrm>
    </dsp:sp>
    <dsp:sp modelId="{07986E12-1525-4E30-A964-12392055B247}">
      <dsp:nvSpPr>
        <dsp:cNvPr id="0" name=""/>
        <dsp:cNvSpPr/>
      </dsp:nvSpPr>
      <dsp:spPr>
        <a:xfrm rot="5400000">
          <a:off x="4153795" y="-3159982"/>
          <a:ext cx="914133" cy="724514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id-ID" sz="2400" kern="1200" dirty="0" smtClean="0">
              <a:solidFill>
                <a:srgbClr val="C00000"/>
              </a:solidFill>
            </a:rPr>
            <a:t>Bahwa nilai-nilai ideologi itu bersumber dari nilai-nilai yang riil hidup di dalam masyarakatnya</a:t>
          </a:r>
          <a:r>
            <a:rPr lang="id-ID" sz="2000" kern="1200" dirty="0" smtClean="0"/>
            <a:t>.</a:t>
          </a:r>
          <a:endParaRPr lang="id-ID" sz="2000" kern="1200" dirty="0"/>
        </a:p>
      </dsp:txBody>
      <dsp:txXfrm rot="-5400000">
        <a:off x="988288" y="50149"/>
        <a:ext cx="7200524" cy="824885"/>
      </dsp:txXfrm>
    </dsp:sp>
    <dsp:sp modelId="{EFB202B9-5120-4B87-A6C4-5813FB57BE0B}">
      <dsp:nvSpPr>
        <dsp:cNvPr id="0" name=""/>
        <dsp:cNvSpPr/>
      </dsp:nvSpPr>
      <dsp:spPr>
        <a:xfrm rot="5400000">
          <a:off x="-214790" y="1679758"/>
          <a:ext cx="1406358" cy="984451"/>
        </a:xfrm>
        <a:prstGeom prst="chevron">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d-ID" sz="1600" kern="1200" dirty="0" smtClean="0"/>
            <a:t>Idealitas</a:t>
          </a:r>
          <a:endParaRPr lang="id-ID" sz="1600" kern="1200" dirty="0"/>
        </a:p>
      </dsp:txBody>
      <dsp:txXfrm rot="-5400000">
        <a:off x="-3836" y="1961031"/>
        <a:ext cx="984451" cy="421907"/>
      </dsp:txXfrm>
    </dsp:sp>
    <dsp:sp modelId="{13B181B0-6340-404F-AE4E-02676846F21D}">
      <dsp:nvSpPr>
        <dsp:cNvPr id="0" name=""/>
        <dsp:cNvSpPr/>
      </dsp:nvSpPr>
      <dsp:spPr>
        <a:xfrm rot="5400000">
          <a:off x="3922749" y="-1696703"/>
          <a:ext cx="1360879" cy="724514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id-ID" sz="2600" kern="1200" dirty="0" smtClean="0">
              <a:solidFill>
                <a:srgbClr val="0070C0"/>
              </a:solidFill>
            </a:rPr>
            <a:t>Bahwa suatu ideologi perlu mengandung cita-cita yang ingin dicapai dalam berbagai bidang kehidupan</a:t>
          </a:r>
          <a:endParaRPr lang="id-ID" sz="2600" kern="1200" dirty="0">
            <a:solidFill>
              <a:srgbClr val="0070C0"/>
            </a:solidFill>
          </a:endParaRPr>
        </a:p>
      </dsp:txBody>
      <dsp:txXfrm rot="-5400000">
        <a:off x="980615" y="1311864"/>
        <a:ext cx="7178715" cy="1228013"/>
      </dsp:txXfrm>
    </dsp:sp>
    <dsp:sp modelId="{FF5F72F3-8EC7-4C7F-825D-9E08729D509E}">
      <dsp:nvSpPr>
        <dsp:cNvPr id="0" name=""/>
        <dsp:cNvSpPr/>
      </dsp:nvSpPr>
      <dsp:spPr>
        <a:xfrm rot="5400000">
          <a:off x="-214790" y="3325032"/>
          <a:ext cx="1406358" cy="984451"/>
        </a:xfrm>
        <a:prstGeom prst="chevron">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id-ID" sz="1600" kern="1200" dirty="0" smtClean="0"/>
            <a:t>Fleksibilitas</a:t>
          </a:r>
          <a:endParaRPr lang="id-ID" sz="1600" kern="1200" dirty="0"/>
        </a:p>
      </dsp:txBody>
      <dsp:txXfrm rot="-5400000">
        <a:off x="-3836" y="3606305"/>
        <a:ext cx="984451" cy="421907"/>
      </dsp:txXfrm>
    </dsp:sp>
    <dsp:sp modelId="{72F4DCF5-95BC-498D-A3EC-24FF89CA30A1}">
      <dsp:nvSpPr>
        <dsp:cNvPr id="0" name=""/>
        <dsp:cNvSpPr/>
      </dsp:nvSpPr>
      <dsp:spPr>
        <a:xfrm rot="5400000">
          <a:off x="3615702" y="24038"/>
          <a:ext cx="1724868" cy="713132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d-ID" sz="2000" kern="1200" dirty="0" smtClean="0">
              <a:solidFill>
                <a:schemeClr val="accent6">
                  <a:lumMod val="50000"/>
                </a:schemeClr>
              </a:solidFill>
            </a:rPr>
            <a:t>Bahwa ideologi memiliki keluwesan yangmemungkinkan bahkan merangsang pengembangan pemikiran pemikiran baru yang relevan tentang dirinya, tanpa menghilangkan atau mengingkari hakIkat atau jati diri yang terkandung dalam nilai-nilai dasarnya.</a:t>
          </a:r>
          <a:endParaRPr lang="id-ID" sz="2000" kern="1200" dirty="0">
            <a:solidFill>
              <a:schemeClr val="accent6">
                <a:lumMod val="50000"/>
              </a:schemeClr>
            </a:solidFill>
          </a:endParaRPr>
        </a:p>
      </dsp:txBody>
      <dsp:txXfrm rot="-5400000">
        <a:off x="912473" y="2811469"/>
        <a:ext cx="7047126" cy="15564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DF4EFD-A6C2-4105-AFAD-1AD5EB63D45D}">
      <dsp:nvSpPr>
        <dsp:cNvPr id="0" name=""/>
        <dsp:cNvSpPr/>
      </dsp:nvSpPr>
      <dsp:spPr>
        <a:xfrm rot="5400000">
          <a:off x="-233750" y="272549"/>
          <a:ext cx="1386488" cy="985672"/>
        </a:xfrm>
        <a:prstGeom prst="chevron">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d-ID" sz="1100" kern="1200" dirty="0" smtClean="0"/>
            <a:t>Realitas</a:t>
          </a:r>
          <a:endParaRPr lang="id-ID" sz="1100" kern="1200" dirty="0"/>
        </a:p>
      </dsp:txBody>
      <dsp:txXfrm rot="-5400000">
        <a:off x="-33342" y="564977"/>
        <a:ext cx="985672" cy="400816"/>
      </dsp:txXfrm>
    </dsp:sp>
    <dsp:sp modelId="{07986E12-1525-4E30-A964-12392055B247}">
      <dsp:nvSpPr>
        <dsp:cNvPr id="0" name=""/>
        <dsp:cNvSpPr/>
      </dsp:nvSpPr>
      <dsp:spPr>
        <a:xfrm rot="5400000">
          <a:off x="4054241" y="-3106778"/>
          <a:ext cx="1040104" cy="725905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d-ID" sz="2000" kern="1200" dirty="0" smtClean="0">
              <a:solidFill>
                <a:srgbClr val="FF0000"/>
              </a:solidFill>
            </a:rPr>
            <a:t>Bahwa nilai-nilai dan cita-citanya tidak berasal dari luar melainkan digali dan diambil dari moral , budaya masyarakat itu sendiri.</a:t>
          </a:r>
          <a:endParaRPr lang="id-ID" sz="2000" kern="1200" dirty="0">
            <a:solidFill>
              <a:srgbClr val="FF0000"/>
            </a:solidFill>
          </a:endParaRPr>
        </a:p>
      </dsp:txBody>
      <dsp:txXfrm rot="-5400000">
        <a:off x="944765" y="53472"/>
        <a:ext cx="7208283" cy="938556"/>
      </dsp:txXfrm>
    </dsp:sp>
    <dsp:sp modelId="{EFB202B9-5120-4B87-A6C4-5813FB57BE0B}">
      <dsp:nvSpPr>
        <dsp:cNvPr id="0" name=""/>
        <dsp:cNvSpPr/>
      </dsp:nvSpPr>
      <dsp:spPr>
        <a:xfrm rot="5400000">
          <a:off x="-241316" y="1722720"/>
          <a:ext cx="1386488" cy="970542"/>
        </a:xfrm>
        <a:prstGeom prst="chevron">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d-ID" sz="1100" kern="1200" dirty="0" smtClean="0"/>
            <a:t>Idealitas</a:t>
          </a:r>
          <a:endParaRPr lang="id-ID" sz="1100" kern="1200" dirty="0"/>
        </a:p>
      </dsp:txBody>
      <dsp:txXfrm rot="-5400000">
        <a:off x="-33343" y="2000018"/>
        <a:ext cx="970542" cy="415946"/>
      </dsp:txXfrm>
    </dsp:sp>
    <dsp:sp modelId="{13B181B0-6340-404F-AE4E-02676846F21D}">
      <dsp:nvSpPr>
        <dsp:cNvPr id="0" name=""/>
        <dsp:cNvSpPr/>
      </dsp:nvSpPr>
      <dsp:spPr>
        <a:xfrm rot="5400000">
          <a:off x="3895902" y="-1664173"/>
          <a:ext cx="1341651" cy="725905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id-ID" sz="2600" kern="1200" dirty="0" smtClean="0">
              <a:solidFill>
                <a:srgbClr val="0070C0"/>
              </a:solidFill>
            </a:rPr>
            <a:t>Dasarnya bukan keyakinan ideologis sekelompok orang melainkan hasil musyawarah dari konsensus masyarakat tersebut</a:t>
          </a:r>
          <a:endParaRPr lang="id-ID" sz="2600" kern="1200" dirty="0">
            <a:solidFill>
              <a:srgbClr val="0070C0"/>
            </a:solidFill>
          </a:endParaRPr>
        </a:p>
      </dsp:txBody>
      <dsp:txXfrm rot="-5400000">
        <a:off x="937199" y="1360024"/>
        <a:ext cx="7193563" cy="1210663"/>
      </dsp:txXfrm>
    </dsp:sp>
    <dsp:sp modelId="{FF5F72F3-8EC7-4C7F-825D-9E08729D509E}">
      <dsp:nvSpPr>
        <dsp:cNvPr id="0" name=""/>
        <dsp:cNvSpPr/>
      </dsp:nvSpPr>
      <dsp:spPr>
        <a:xfrm rot="5400000">
          <a:off x="-117610" y="3221043"/>
          <a:ext cx="1386488" cy="1217952"/>
        </a:xfrm>
        <a:prstGeom prst="chevron">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id-ID" sz="1100" kern="1200" dirty="0" smtClean="0"/>
            <a:t>Fleksibilitas</a:t>
          </a:r>
          <a:endParaRPr lang="id-ID" sz="1100" kern="1200" dirty="0"/>
        </a:p>
      </dsp:txBody>
      <dsp:txXfrm rot="-5400000">
        <a:off x="-33342" y="3745751"/>
        <a:ext cx="1217952" cy="168536"/>
      </dsp:txXfrm>
    </dsp:sp>
    <dsp:sp modelId="{72F4DCF5-95BC-498D-A3EC-24FF89CA30A1}">
      <dsp:nvSpPr>
        <dsp:cNvPr id="0" name=""/>
        <dsp:cNvSpPr/>
      </dsp:nvSpPr>
      <dsp:spPr>
        <a:xfrm rot="5400000">
          <a:off x="3714892" y="33170"/>
          <a:ext cx="1700498" cy="714501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id-ID" sz="2000" kern="1200" dirty="0" smtClean="0">
              <a:solidFill>
                <a:schemeClr val="accent6">
                  <a:lumMod val="50000"/>
                </a:schemeClr>
              </a:solidFill>
            </a:rPr>
            <a:t>Bahwa ideologi itu tidak diciptakan oleh negara melainkan digali dan ditemukan dalam masyarakat itu sendiri. Masyarakatlah yang memiliki ideologi Pancasila</a:t>
          </a:r>
          <a:endParaRPr lang="id-ID" sz="2000" kern="1200" dirty="0">
            <a:solidFill>
              <a:schemeClr val="accent6">
                <a:lumMod val="50000"/>
              </a:schemeClr>
            </a:solidFill>
          </a:endParaRPr>
        </a:p>
      </dsp:txBody>
      <dsp:txXfrm rot="-5400000">
        <a:off x="992633" y="2838441"/>
        <a:ext cx="7062007" cy="153447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DF4EFD-A6C2-4105-AFAD-1AD5EB63D45D}">
      <dsp:nvSpPr>
        <dsp:cNvPr id="0" name=""/>
        <dsp:cNvSpPr/>
      </dsp:nvSpPr>
      <dsp:spPr>
        <a:xfrm rot="5400000">
          <a:off x="-204190" y="272549"/>
          <a:ext cx="1386488" cy="985672"/>
        </a:xfrm>
        <a:prstGeom prst="chevron">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id-ID" sz="2600" kern="1200" dirty="0" smtClean="0"/>
            <a:t>1</a:t>
          </a:r>
          <a:endParaRPr lang="id-ID" sz="2600" kern="1200" dirty="0"/>
        </a:p>
      </dsp:txBody>
      <dsp:txXfrm rot="-5400000">
        <a:off x="-3782" y="564977"/>
        <a:ext cx="985672" cy="400816"/>
      </dsp:txXfrm>
    </dsp:sp>
    <dsp:sp modelId="{07986E12-1525-4E30-A964-12392055B247}">
      <dsp:nvSpPr>
        <dsp:cNvPr id="0" name=""/>
        <dsp:cNvSpPr/>
      </dsp:nvSpPr>
      <dsp:spPr>
        <a:xfrm rot="5400000">
          <a:off x="4083801" y="-3106778"/>
          <a:ext cx="1040104" cy="725905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0688" tIns="15240" rIns="15240" bIns="15240" numCol="1" spcCol="1270" anchor="ctr" anchorCtr="0">
          <a:noAutofit/>
        </a:bodyPr>
        <a:lstStyle/>
        <a:p>
          <a:pPr marL="228600" lvl="1" indent="-228600" algn="l" defTabSz="1066800">
            <a:lnSpc>
              <a:spcPct val="90000"/>
            </a:lnSpc>
            <a:spcBef>
              <a:spcPct val="0"/>
            </a:spcBef>
            <a:spcAft>
              <a:spcPct val="15000"/>
            </a:spcAft>
            <a:buChar char="••"/>
          </a:pPr>
          <a:r>
            <a:rPr lang="id-ID" sz="2400" kern="1200" dirty="0" smtClean="0">
              <a:solidFill>
                <a:srgbClr val="FF0000"/>
              </a:solidFill>
            </a:rPr>
            <a:t>Pancasila sebagai ideologi terbuka bersifat dinamis</a:t>
          </a:r>
          <a:endParaRPr lang="id-ID" sz="2400" kern="1200" dirty="0">
            <a:solidFill>
              <a:srgbClr val="FF0000"/>
            </a:solidFill>
          </a:endParaRPr>
        </a:p>
      </dsp:txBody>
      <dsp:txXfrm rot="-5400000">
        <a:off x="974325" y="53472"/>
        <a:ext cx="7208283" cy="938556"/>
      </dsp:txXfrm>
    </dsp:sp>
    <dsp:sp modelId="{EFB202B9-5120-4B87-A6C4-5813FB57BE0B}">
      <dsp:nvSpPr>
        <dsp:cNvPr id="0" name=""/>
        <dsp:cNvSpPr/>
      </dsp:nvSpPr>
      <dsp:spPr>
        <a:xfrm rot="5400000">
          <a:off x="-211756" y="1722720"/>
          <a:ext cx="1386488" cy="970542"/>
        </a:xfrm>
        <a:prstGeom prst="chevron">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id-ID" sz="2600" kern="1200" dirty="0" smtClean="0"/>
            <a:t>2</a:t>
          </a:r>
          <a:endParaRPr lang="id-ID" sz="2600" kern="1200" dirty="0"/>
        </a:p>
      </dsp:txBody>
      <dsp:txXfrm rot="-5400000">
        <a:off x="-3783" y="2000018"/>
        <a:ext cx="970542" cy="415946"/>
      </dsp:txXfrm>
    </dsp:sp>
    <dsp:sp modelId="{13B181B0-6340-404F-AE4E-02676846F21D}">
      <dsp:nvSpPr>
        <dsp:cNvPr id="0" name=""/>
        <dsp:cNvSpPr/>
      </dsp:nvSpPr>
      <dsp:spPr>
        <a:xfrm rot="5400000">
          <a:off x="3925462" y="-1664173"/>
          <a:ext cx="1341651" cy="725905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84912" tIns="16510" rIns="16510" bIns="16510" numCol="1" spcCol="1270" anchor="ctr" anchorCtr="0">
          <a:noAutofit/>
        </a:bodyPr>
        <a:lstStyle/>
        <a:p>
          <a:pPr marL="228600" lvl="1" indent="-228600" algn="l" defTabSz="1155700">
            <a:lnSpc>
              <a:spcPct val="90000"/>
            </a:lnSpc>
            <a:spcBef>
              <a:spcPct val="0"/>
            </a:spcBef>
            <a:spcAft>
              <a:spcPct val="15000"/>
            </a:spcAft>
            <a:buChar char="••"/>
          </a:pPr>
          <a:r>
            <a:rPr lang="id-ID" sz="2600" kern="1200" dirty="0" smtClean="0">
              <a:solidFill>
                <a:srgbClr val="0070C0"/>
              </a:solidFill>
            </a:rPr>
            <a:t>Dinamis artinya mampu menyesuaikan diri terhadap perkembangan dengan menerima masuknya nilai baru</a:t>
          </a:r>
          <a:endParaRPr lang="id-ID" sz="2600" kern="1200" dirty="0">
            <a:solidFill>
              <a:srgbClr val="0070C0"/>
            </a:solidFill>
          </a:endParaRPr>
        </a:p>
      </dsp:txBody>
      <dsp:txXfrm rot="-5400000">
        <a:off x="966759" y="1360024"/>
        <a:ext cx="7193563" cy="1210663"/>
      </dsp:txXfrm>
    </dsp:sp>
    <dsp:sp modelId="{FF5F72F3-8EC7-4C7F-825D-9E08729D509E}">
      <dsp:nvSpPr>
        <dsp:cNvPr id="0" name=""/>
        <dsp:cNvSpPr/>
      </dsp:nvSpPr>
      <dsp:spPr>
        <a:xfrm rot="5400000">
          <a:off x="-211756" y="3344748"/>
          <a:ext cx="1386488" cy="970542"/>
        </a:xfrm>
        <a:prstGeom prst="chevron">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1155700">
            <a:lnSpc>
              <a:spcPct val="90000"/>
            </a:lnSpc>
            <a:spcBef>
              <a:spcPct val="0"/>
            </a:spcBef>
            <a:spcAft>
              <a:spcPct val="35000"/>
            </a:spcAft>
          </a:pPr>
          <a:r>
            <a:rPr lang="id-ID" sz="2600" kern="1200" dirty="0" smtClean="0"/>
            <a:t>3</a:t>
          </a:r>
          <a:endParaRPr lang="id-ID" sz="2600" kern="1200" dirty="0"/>
        </a:p>
      </dsp:txBody>
      <dsp:txXfrm rot="-5400000">
        <a:off x="-3783" y="3622046"/>
        <a:ext cx="970542" cy="415946"/>
      </dsp:txXfrm>
    </dsp:sp>
    <dsp:sp modelId="{72F4DCF5-95BC-498D-A3EC-24FF89CA30A1}">
      <dsp:nvSpPr>
        <dsp:cNvPr id="0" name=""/>
        <dsp:cNvSpPr/>
      </dsp:nvSpPr>
      <dsp:spPr>
        <a:xfrm rot="5400000">
          <a:off x="3620747" y="33170"/>
          <a:ext cx="1700498" cy="714501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endParaRPr lang="id-ID" sz="2000" kern="1200" dirty="0">
            <a:solidFill>
              <a:schemeClr val="accent6">
                <a:lumMod val="50000"/>
              </a:schemeClr>
            </a:solidFill>
          </a:endParaRPr>
        </a:p>
        <a:p>
          <a:pPr marL="228600" lvl="1" indent="-228600" algn="l" defTabSz="889000">
            <a:lnSpc>
              <a:spcPct val="90000"/>
            </a:lnSpc>
            <a:spcBef>
              <a:spcPct val="0"/>
            </a:spcBef>
            <a:spcAft>
              <a:spcPct val="15000"/>
            </a:spcAft>
            <a:buChar char="••"/>
          </a:pPr>
          <a:r>
            <a:rPr lang="id-ID" sz="2000" kern="1200" dirty="0" smtClean="0">
              <a:solidFill>
                <a:schemeClr val="accent6">
                  <a:lumMod val="50000"/>
                </a:schemeClr>
              </a:solidFill>
            </a:rPr>
            <a:t>Nilai nilai instrumental Pancasila senantiasa berubah, dan dinamis berkembang menyesuaikan dengan tuntutan perubahan. Namun nilai-nilai dasarnya adalah tetap sebab apabila nilai-nilai dasarnya berubah </a:t>
          </a:r>
          <a:r>
            <a:rPr lang="sv-SE" sz="2000" kern="1200" dirty="0" smtClean="0">
              <a:solidFill>
                <a:schemeClr val="accent6">
                  <a:lumMod val="50000"/>
                </a:schemeClr>
              </a:solidFill>
            </a:rPr>
            <a:t>maka berubah pula ideologi tersebut</a:t>
          </a:r>
          <a:endParaRPr lang="id-ID" sz="2000" kern="1200" dirty="0">
            <a:solidFill>
              <a:schemeClr val="accent6">
                <a:lumMod val="50000"/>
              </a:schemeClr>
            </a:solidFill>
          </a:endParaRPr>
        </a:p>
      </dsp:txBody>
      <dsp:txXfrm rot="-5400000">
        <a:off x="898488" y="2838441"/>
        <a:ext cx="7062007" cy="153447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101379-9771-45A1-BF64-E16FF38859EA}">
      <dsp:nvSpPr>
        <dsp:cNvPr id="0" name=""/>
        <dsp:cNvSpPr/>
      </dsp:nvSpPr>
      <dsp:spPr>
        <a:xfrm>
          <a:off x="-308608" y="-141117"/>
          <a:ext cx="6995160" cy="1694847"/>
        </a:xfrm>
        <a:prstGeom prst="roundRect">
          <a:avLst>
            <a:gd name="adj" fmla="val 10000"/>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r>
            <a:rPr lang="id-ID" sz="6500" kern="1200" dirty="0" smtClean="0"/>
            <a:t>SIMPULAN ....</a:t>
          </a:r>
          <a:endParaRPr lang="id-ID" sz="6500" kern="1200" dirty="0"/>
        </a:p>
      </dsp:txBody>
      <dsp:txXfrm>
        <a:off x="-258968" y="-91477"/>
        <a:ext cx="5166288" cy="1595567"/>
      </dsp:txXfrm>
    </dsp:sp>
    <dsp:sp modelId="{E3CC4760-E097-4F4E-99EA-0BDAA08C48E0}">
      <dsp:nvSpPr>
        <dsp:cNvPr id="0" name=""/>
        <dsp:cNvSpPr/>
      </dsp:nvSpPr>
      <dsp:spPr>
        <a:xfrm>
          <a:off x="61786" y="2051984"/>
          <a:ext cx="7488808" cy="1263288"/>
        </a:xfrm>
        <a:prstGeom prst="roundRect">
          <a:avLst>
            <a:gd name="adj" fmla="val 10000"/>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id-ID" sz="1800" kern="1200" dirty="0" smtClean="0">
            <a:solidFill>
              <a:schemeClr val="tx1"/>
            </a:solidFill>
          </a:endParaRPr>
        </a:p>
        <a:p>
          <a:pPr marL="0" marR="0" lvl="0" indent="0" algn="l" defTabSz="914400" eaLnBrk="1" fontAlgn="auto" latinLnBrk="0" hangingPunct="1">
            <a:lnSpc>
              <a:spcPct val="100000"/>
            </a:lnSpc>
            <a:spcBef>
              <a:spcPct val="0"/>
            </a:spcBef>
            <a:spcAft>
              <a:spcPts val="0"/>
            </a:spcAft>
            <a:buClrTx/>
            <a:buSzTx/>
            <a:buFontTx/>
            <a:buNone/>
            <a:tabLst/>
            <a:defRPr/>
          </a:pPr>
          <a:r>
            <a:rPr lang="id-ID" sz="2000" kern="1200" dirty="0" smtClean="0">
              <a:solidFill>
                <a:schemeClr val="tx1"/>
              </a:solidFill>
            </a:rPr>
            <a:t>Jadi ciri khas ideologi terbuka yakni bahwa isinya tidak operasional dan akan menjadi operasional</a:t>
          </a:r>
          <a:endParaRPr lang="id-ID" sz="1800" kern="1200" dirty="0" smtClean="0">
            <a:solidFill>
              <a:schemeClr val="tx1"/>
            </a:solidFill>
          </a:endParaRPr>
        </a:p>
        <a:p>
          <a:pPr marL="0" marR="0" lvl="0" indent="0" algn="l" defTabSz="800100" eaLnBrk="1" fontAlgn="auto" latinLnBrk="0" hangingPunct="1">
            <a:lnSpc>
              <a:spcPct val="90000"/>
            </a:lnSpc>
            <a:spcBef>
              <a:spcPct val="0"/>
            </a:spcBef>
            <a:spcAft>
              <a:spcPct val="35000"/>
            </a:spcAft>
            <a:buClrTx/>
            <a:buSzTx/>
            <a:buFontTx/>
            <a:buNone/>
            <a:tabLst/>
            <a:defRPr/>
          </a:pPr>
          <a:r>
            <a:rPr lang="id-ID" sz="1800" kern="1200" dirty="0" smtClean="0">
              <a:solidFill>
                <a:schemeClr val="tx1"/>
              </a:solidFill>
            </a:rPr>
            <a:t>apabila sudah dijabarkan ke </a:t>
          </a:r>
          <a:r>
            <a:rPr lang="id-ID" sz="1800" kern="1200" smtClean="0">
              <a:solidFill>
                <a:schemeClr val="tx1"/>
              </a:solidFill>
            </a:rPr>
            <a:t>dalam peraturanperundangan</a:t>
          </a:r>
          <a:endParaRPr lang="id-ID" sz="1800" kern="1200" dirty="0" smtClean="0">
            <a:solidFill>
              <a:schemeClr val="tx1"/>
            </a:solidFill>
          </a:endParaRPr>
        </a:p>
        <a:p>
          <a:pPr lvl="0" algn="l" defTabSz="800100">
            <a:lnSpc>
              <a:spcPct val="90000"/>
            </a:lnSpc>
            <a:spcBef>
              <a:spcPct val="0"/>
            </a:spcBef>
            <a:spcAft>
              <a:spcPct val="35000"/>
            </a:spcAft>
          </a:pPr>
          <a:endParaRPr lang="id-ID" sz="1800" kern="1200" dirty="0" smtClean="0">
            <a:solidFill>
              <a:srgbClr val="C00000"/>
            </a:solidFill>
          </a:endParaRPr>
        </a:p>
      </dsp:txBody>
      <dsp:txXfrm>
        <a:off x="98786" y="2088984"/>
        <a:ext cx="5574636" cy="1189288"/>
      </dsp:txXfrm>
    </dsp:sp>
    <dsp:sp modelId="{53A1AC13-05EB-4C1F-9272-CA97D9E6CCBE}">
      <dsp:nvSpPr>
        <dsp:cNvPr id="0" name=""/>
        <dsp:cNvSpPr/>
      </dsp:nvSpPr>
      <dsp:spPr>
        <a:xfrm>
          <a:off x="308613" y="3531292"/>
          <a:ext cx="8229595" cy="2259316"/>
        </a:xfrm>
        <a:prstGeom prst="roundRect">
          <a:avLst>
            <a:gd name="adj" fmla="val 10000"/>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id-ID" sz="2000" kern="1200" smtClean="0">
              <a:solidFill>
                <a:srgbClr val="FFFF00"/>
              </a:solidFill>
            </a:rPr>
            <a:t>Oleh </a:t>
          </a:r>
          <a:r>
            <a:rPr lang="id-ID" sz="2000" kern="1200" dirty="0" smtClean="0">
              <a:solidFill>
                <a:srgbClr val="FFFF00"/>
              </a:solidFill>
            </a:rPr>
            <a:t>karena itu ideologi terbuka sebagaimana dikembangkan oleh bangsa Indonesia senantiasa terbuka untuk proses reformasi dalam bidang kenegaraan, karena ideologi terbuka berasal dari masyarakat yang sifatnya dinamis.</a:t>
          </a:r>
        </a:p>
        <a:p>
          <a:pPr marL="0" marR="0" lvl="0" indent="0" algn="l" defTabSz="914400" eaLnBrk="1" fontAlgn="auto" latinLnBrk="0" hangingPunct="1">
            <a:lnSpc>
              <a:spcPct val="100000"/>
            </a:lnSpc>
            <a:spcBef>
              <a:spcPct val="0"/>
            </a:spcBef>
            <a:spcAft>
              <a:spcPts val="0"/>
            </a:spcAft>
            <a:buClrTx/>
            <a:buSzTx/>
            <a:buFontTx/>
            <a:buNone/>
            <a:tabLst/>
            <a:defRPr/>
          </a:pPr>
          <a:endParaRPr lang="id-ID" sz="2000" kern="1200" dirty="0" smtClean="0"/>
        </a:p>
        <a:p>
          <a:pPr lvl="0" algn="l" defTabSz="889000">
            <a:lnSpc>
              <a:spcPct val="90000"/>
            </a:lnSpc>
            <a:spcBef>
              <a:spcPct val="0"/>
            </a:spcBef>
            <a:spcAft>
              <a:spcPct val="35000"/>
            </a:spcAft>
          </a:pPr>
          <a:endParaRPr lang="id-ID" sz="2000" kern="1200" dirty="0" smtClean="0"/>
        </a:p>
      </dsp:txBody>
      <dsp:txXfrm>
        <a:off x="374786" y="3597465"/>
        <a:ext cx="6075050" cy="2126970"/>
      </dsp:txXfrm>
    </dsp:sp>
    <dsp:sp modelId="{2CFCF137-259D-4CE4-AD15-B6BCD2321609}">
      <dsp:nvSpPr>
        <dsp:cNvPr id="0" name=""/>
        <dsp:cNvSpPr/>
      </dsp:nvSpPr>
      <dsp:spPr>
        <a:xfrm>
          <a:off x="5584900" y="1144141"/>
          <a:ext cx="1101650" cy="1101650"/>
        </a:xfrm>
        <a:prstGeom prst="downArrow">
          <a:avLst>
            <a:gd name="adj1" fmla="val 55000"/>
            <a:gd name="adj2" fmla="val 45000"/>
          </a:avLst>
        </a:prstGeom>
        <a:solidFill>
          <a:srgbClr val="FF0000">
            <a:alpha val="90000"/>
          </a:srgbClr>
        </a:solidFill>
        <a:ln w="25400" cap="flat" cmpd="sng" algn="ctr">
          <a:solidFill>
            <a:srgbClr val="FF0000">
              <a:alpha val="9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d-ID" sz="3600" kern="1200"/>
        </a:p>
      </dsp:txBody>
      <dsp:txXfrm>
        <a:off x="5832771" y="1144141"/>
        <a:ext cx="605908" cy="828992"/>
      </dsp:txXfrm>
    </dsp:sp>
    <dsp:sp modelId="{6787532E-90A3-4D54-865C-C7A4B38433FF}">
      <dsp:nvSpPr>
        <dsp:cNvPr id="0" name=""/>
        <dsp:cNvSpPr/>
      </dsp:nvSpPr>
      <dsp:spPr>
        <a:xfrm>
          <a:off x="6202120" y="3110164"/>
          <a:ext cx="1101650" cy="1101650"/>
        </a:xfrm>
        <a:prstGeom prst="downArrow">
          <a:avLst>
            <a:gd name="adj1" fmla="val 55000"/>
            <a:gd name="adj2" fmla="val 45000"/>
          </a:avLst>
        </a:prstGeom>
        <a:solidFill>
          <a:srgbClr val="7030A0">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id-ID" sz="3600" kern="1200"/>
        </a:p>
      </dsp:txBody>
      <dsp:txXfrm>
        <a:off x="6449991" y="3110164"/>
        <a:ext cx="605908" cy="8289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97A7AF-D185-4CD7-A264-ABF6257D4120}">
      <dsp:nvSpPr>
        <dsp:cNvPr id="0" name=""/>
        <dsp:cNvSpPr/>
      </dsp:nvSpPr>
      <dsp:spPr>
        <a:xfrm>
          <a:off x="1799461" y="813009"/>
          <a:ext cx="4487094" cy="4487094"/>
        </a:xfrm>
        <a:prstGeom prst="blockArc">
          <a:avLst>
            <a:gd name="adj1" fmla="val 10800000"/>
            <a:gd name="adj2" fmla="val 16200000"/>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F06E48-99B0-4E2D-847F-42B4229FE3A4}">
      <dsp:nvSpPr>
        <dsp:cNvPr id="0" name=""/>
        <dsp:cNvSpPr/>
      </dsp:nvSpPr>
      <dsp:spPr>
        <a:xfrm>
          <a:off x="1799461" y="813009"/>
          <a:ext cx="4487094" cy="4487094"/>
        </a:xfrm>
        <a:prstGeom prst="blockArc">
          <a:avLst>
            <a:gd name="adj1" fmla="val 5400000"/>
            <a:gd name="adj2" fmla="val 10800000"/>
            <a:gd name="adj3" fmla="val 464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A2E47A4D-3AD7-4C32-98D9-EB410746D560}">
      <dsp:nvSpPr>
        <dsp:cNvPr id="0" name=""/>
        <dsp:cNvSpPr/>
      </dsp:nvSpPr>
      <dsp:spPr>
        <a:xfrm>
          <a:off x="1802217" y="813010"/>
          <a:ext cx="4487094" cy="4487094"/>
        </a:xfrm>
        <a:prstGeom prst="blockArc">
          <a:avLst>
            <a:gd name="adj1" fmla="val 579404"/>
            <a:gd name="adj2" fmla="val 5404324"/>
            <a:gd name="adj3" fmla="val 464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A6D5EFF-D7D3-4954-8EB0-CA3104707DAB}">
      <dsp:nvSpPr>
        <dsp:cNvPr id="0" name=""/>
        <dsp:cNvSpPr/>
      </dsp:nvSpPr>
      <dsp:spPr>
        <a:xfrm>
          <a:off x="1802218" y="813007"/>
          <a:ext cx="4487094" cy="4487094"/>
        </a:xfrm>
        <a:prstGeom prst="blockArc">
          <a:avLst>
            <a:gd name="adj1" fmla="val 16195676"/>
            <a:gd name="adj2" fmla="val 579409"/>
            <a:gd name="adj3" fmla="val 4640"/>
          </a:avLst>
        </a:prstGeom>
        <a:solidFill>
          <a:srgbClr val="FF0000"/>
        </a:solidFill>
        <a:ln>
          <a:noFill/>
        </a:ln>
        <a:effectLst/>
      </dsp:spPr>
      <dsp:style>
        <a:lnRef idx="0">
          <a:scrgbClr r="0" g="0" b="0"/>
        </a:lnRef>
        <a:fillRef idx="1">
          <a:scrgbClr r="0" g="0" b="0"/>
        </a:fillRef>
        <a:effectRef idx="0">
          <a:scrgbClr r="0" g="0" b="0"/>
        </a:effectRef>
        <a:fontRef idx="minor">
          <a:schemeClr val="lt1"/>
        </a:fontRef>
      </dsp:style>
    </dsp:sp>
    <dsp:sp modelId="{BEEAA60A-CFF3-4316-B5FD-80F2BA93C64F}">
      <dsp:nvSpPr>
        <dsp:cNvPr id="0" name=""/>
        <dsp:cNvSpPr/>
      </dsp:nvSpPr>
      <dsp:spPr>
        <a:xfrm>
          <a:off x="2613189" y="2023837"/>
          <a:ext cx="2859638" cy="2065436"/>
        </a:xfrm>
        <a:prstGeom prst="ellipse">
          <a:avLst/>
        </a:prstGeom>
        <a:solidFill>
          <a:schemeClr val="tx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35000"/>
            </a:spcAft>
          </a:pPr>
          <a:r>
            <a:rPr lang="id-ID" sz="1800" kern="1200" dirty="0" smtClean="0">
              <a:solidFill>
                <a:schemeClr val="tx1"/>
              </a:solidFill>
            </a:rPr>
            <a:t>Faktor yang mendorong pemikiran mengenai keterbukaan</a:t>
          </a:r>
        </a:p>
        <a:p>
          <a:pPr lvl="0" algn="l" defTabSz="800100">
            <a:lnSpc>
              <a:spcPct val="90000"/>
            </a:lnSpc>
            <a:spcBef>
              <a:spcPct val="0"/>
            </a:spcBef>
            <a:spcAft>
              <a:spcPct val="35000"/>
            </a:spcAft>
          </a:pPr>
          <a:r>
            <a:rPr lang="id-ID" sz="1800" kern="1200" dirty="0" smtClean="0">
              <a:solidFill>
                <a:schemeClr val="tx1"/>
              </a:solidFill>
            </a:rPr>
            <a:t>ideologi Pancasila</a:t>
          </a:r>
          <a:endParaRPr lang="id-ID" sz="1800" kern="1200" dirty="0">
            <a:solidFill>
              <a:schemeClr val="tx1"/>
            </a:solidFill>
          </a:endParaRPr>
        </a:p>
      </dsp:txBody>
      <dsp:txXfrm>
        <a:off x="3031973" y="2326313"/>
        <a:ext cx="2022070" cy="1460484"/>
      </dsp:txXfrm>
    </dsp:sp>
    <dsp:sp modelId="{BE250AFB-7517-4854-ACC9-F0EBD925B9D2}">
      <dsp:nvSpPr>
        <dsp:cNvPr id="0" name=""/>
        <dsp:cNvSpPr/>
      </dsp:nvSpPr>
      <dsp:spPr>
        <a:xfrm>
          <a:off x="2160453" y="-138309"/>
          <a:ext cx="3765109" cy="2006734"/>
        </a:xfrm>
        <a:prstGeom prst="ellipse">
          <a:avLst/>
        </a:prstGeom>
        <a:solidFill>
          <a:schemeClr val="tx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kern="1200" dirty="0" smtClean="0">
              <a:solidFill>
                <a:schemeClr val="tx1"/>
              </a:solidFill>
            </a:rPr>
            <a:t>Kenyataan dalam proses pembangunan nasional berencana dan dinamika</a:t>
          </a:r>
        </a:p>
        <a:p>
          <a:pPr lvl="0" algn="ctr" defTabSz="800100">
            <a:lnSpc>
              <a:spcPct val="90000"/>
            </a:lnSpc>
            <a:spcBef>
              <a:spcPct val="0"/>
            </a:spcBef>
            <a:spcAft>
              <a:spcPct val="35000"/>
            </a:spcAft>
          </a:pPr>
          <a:r>
            <a:rPr lang="id-ID" sz="1800" kern="1200" dirty="0" smtClean="0">
              <a:solidFill>
                <a:schemeClr val="tx1"/>
              </a:solidFill>
            </a:rPr>
            <a:t>masyarakat berkembang dengan cepat</a:t>
          </a:r>
          <a:endParaRPr lang="id-ID" sz="1800" kern="1200" dirty="0">
            <a:solidFill>
              <a:schemeClr val="tx1"/>
            </a:solidFill>
          </a:endParaRPr>
        </a:p>
      </dsp:txBody>
      <dsp:txXfrm>
        <a:off x="2711840" y="155570"/>
        <a:ext cx="2662335" cy="1418976"/>
      </dsp:txXfrm>
    </dsp:sp>
    <dsp:sp modelId="{E06989B7-51BF-4C47-A6F1-58116F465595}">
      <dsp:nvSpPr>
        <dsp:cNvPr id="0" name=""/>
        <dsp:cNvSpPr/>
      </dsp:nvSpPr>
      <dsp:spPr>
        <a:xfrm>
          <a:off x="5072011" y="1296147"/>
          <a:ext cx="2268396" cy="4256047"/>
        </a:xfrm>
        <a:prstGeom prst="ellipse">
          <a:avLst/>
        </a:prstGeom>
        <a:solidFill>
          <a:schemeClr val="tx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kern="1200" dirty="0" smtClean="0">
              <a:solidFill>
                <a:srgbClr val="002060"/>
              </a:solidFill>
            </a:rPr>
            <a:t>Tekad untuk memperkokoh kesadaran akan nilai-nilai dasar Pancasila</a:t>
          </a:r>
        </a:p>
        <a:p>
          <a:pPr lvl="0" algn="ctr" defTabSz="800100">
            <a:lnSpc>
              <a:spcPct val="90000"/>
            </a:lnSpc>
            <a:spcBef>
              <a:spcPct val="0"/>
            </a:spcBef>
            <a:spcAft>
              <a:spcPct val="35000"/>
            </a:spcAft>
          </a:pPr>
          <a:r>
            <a:rPr lang="nn-NO" sz="1800" kern="1200" dirty="0" smtClean="0">
              <a:solidFill>
                <a:srgbClr val="002060"/>
              </a:solidFill>
            </a:rPr>
            <a:t>yang bersifat abadi dan hasrat mengembangkan secara kreatif dan dinamis</a:t>
          </a:r>
          <a:endParaRPr lang="id-ID" sz="1800" kern="1200" dirty="0" smtClean="0">
            <a:solidFill>
              <a:srgbClr val="002060"/>
            </a:solidFill>
          </a:endParaRPr>
        </a:p>
        <a:p>
          <a:pPr lvl="0" algn="ctr" defTabSz="800100">
            <a:lnSpc>
              <a:spcPct val="90000"/>
            </a:lnSpc>
            <a:spcBef>
              <a:spcPct val="0"/>
            </a:spcBef>
            <a:spcAft>
              <a:spcPct val="35000"/>
            </a:spcAft>
          </a:pPr>
          <a:r>
            <a:rPr lang="pt-BR" sz="1800" kern="1200" dirty="0" smtClean="0">
              <a:solidFill>
                <a:srgbClr val="002060"/>
              </a:solidFill>
            </a:rPr>
            <a:t>dalam rangka mencapai tujuan </a:t>
          </a:r>
          <a:r>
            <a:rPr lang="pt-BR" sz="1800" kern="1200" dirty="0" smtClean="0">
              <a:solidFill>
                <a:schemeClr val="tx1"/>
              </a:solidFill>
            </a:rPr>
            <a:t>nasional.</a:t>
          </a:r>
          <a:endParaRPr lang="id-ID" sz="1800" kern="1200" dirty="0">
            <a:solidFill>
              <a:schemeClr val="tx1"/>
            </a:solidFill>
          </a:endParaRPr>
        </a:p>
      </dsp:txBody>
      <dsp:txXfrm>
        <a:off x="5404210" y="1919431"/>
        <a:ext cx="1603998" cy="3009479"/>
      </dsp:txXfrm>
    </dsp:sp>
    <dsp:sp modelId="{60C04649-1612-4693-98D5-93267A29F768}">
      <dsp:nvSpPr>
        <dsp:cNvPr id="0" name=""/>
        <dsp:cNvSpPr/>
      </dsp:nvSpPr>
      <dsp:spPr>
        <a:xfrm>
          <a:off x="2650777" y="4525151"/>
          <a:ext cx="2784462" cy="1445805"/>
        </a:xfrm>
        <a:prstGeom prst="ellipse">
          <a:avLst/>
        </a:prstGeom>
        <a:solidFill>
          <a:schemeClr val="tx2">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kern="1200" dirty="0" smtClean="0">
              <a:solidFill>
                <a:schemeClr val="tx1"/>
              </a:solidFill>
            </a:rPr>
            <a:t>Pengalaman sejarah kita di masa lampau</a:t>
          </a:r>
          <a:endParaRPr lang="id-ID" sz="1800" kern="1200" dirty="0">
            <a:solidFill>
              <a:schemeClr val="tx1"/>
            </a:solidFill>
          </a:endParaRPr>
        </a:p>
      </dsp:txBody>
      <dsp:txXfrm>
        <a:off x="3058552" y="4736884"/>
        <a:ext cx="1968912" cy="1022339"/>
      </dsp:txXfrm>
    </dsp:sp>
    <dsp:sp modelId="{A58C1BBD-33FA-41DE-BFAE-302FDCB4CFD0}">
      <dsp:nvSpPr>
        <dsp:cNvPr id="0" name=""/>
        <dsp:cNvSpPr/>
      </dsp:nvSpPr>
      <dsp:spPr>
        <a:xfrm>
          <a:off x="860894" y="1072549"/>
          <a:ext cx="1981230" cy="3968013"/>
        </a:xfrm>
        <a:prstGeom prst="ellipse">
          <a:avLst/>
        </a:prstGeom>
        <a:solidFill>
          <a:schemeClr val="accent1">
            <a:lumMod val="20000"/>
            <a:lumOff val="8000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id-ID" sz="1800" kern="1200" dirty="0" smtClean="0">
              <a:solidFill>
                <a:schemeClr val="tx1"/>
              </a:solidFill>
            </a:rPr>
            <a:t>Kenyataan menunjukkan, bahwa bangkrutnya ideologi yang tertutup dan</a:t>
          </a:r>
        </a:p>
        <a:p>
          <a:pPr lvl="0" algn="ctr" defTabSz="800100">
            <a:lnSpc>
              <a:spcPct val="90000"/>
            </a:lnSpc>
            <a:spcBef>
              <a:spcPct val="0"/>
            </a:spcBef>
            <a:spcAft>
              <a:spcPct val="35000"/>
            </a:spcAft>
          </a:pPr>
          <a:r>
            <a:rPr lang="id-ID" sz="1800" kern="1200" dirty="0" smtClean="0">
              <a:solidFill>
                <a:schemeClr val="tx1"/>
              </a:solidFill>
            </a:rPr>
            <a:t>beku cenderung meredupkan perkembangan dirinya</a:t>
          </a:r>
          <a:endParaRPr lang="id-ID" sz="1800" kern="1200" dirty="0">
            <a:solidFill>
              <a:schemeClr val="tx1"/>
            </a:solidFill>
          </a:endParaRPr>
        </a:p>
      </dsp:txBody>
      <dsp:txXfrm>
        <a:off x="1151038" y="1653651"/>
        <a:ext cx="1400942" cy="280580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E8A37E-D096-4BCA-9884-7B0ED5233249}">
      <dsp:nvSpPr>
        <dsp:cNvPr id="0" name=""/>
        <dsp:cNvSpPr/>
      </dsp:nvSpPr>
      <dsp:spPr>
        <a:xfrm>
          <a:off x="3088909" y="-193493"/>
          <a:ext cx="2034007" cy="1154392"/>
        </a:xfrm>
        <a:prstGeom prst="round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Stabilitas nasional yang dinamis</a:t>
          </a:r>
          <a:endParaRPr lang="id-ID" sz="2000" kern="1200" dirty="0"/>
        </a:p>
      </dsp:txBody>
      <dsp:txXfrm>
        <a:off x="3145262" y="-137140"/>
        <a:ext cx="1921301" cy="1041686"/>
      </dsp:txXfrm>
    </dsp:sp>
    <dsp:sp modelId="{944A0C94-E4EE-4700-BF00-DE08F5C59389}">
      <dsp:nvSpPr>
        <dsp:cNvPr id="0" name=""/>
        <dsp:cNvSpPr/>
      </dsp:nvSpPr>
      <dsp:spPr>
        <a:xfrm>
          <a:off x="2174478" y="383702"/>
          <a:ext cx="3862868" cy="3862868"/>
        </a:xfrm>
        <a:custGeom>
          <a:avLst/>
          <a:gdLst/>
          <a:ahLst/>
          <a:cxnLst/>
          <a:rect l="0" t="0" r="0" b="0"/>
          <a:pathLst>
            <a:path>
              <a:moveTo>
                <a:pt x="2952398" y="291900"/>
              </a:moveTo>
              <a:arcTo wR="1931434" hR="1931434" stAng="18114672" swAng="81532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3B68D30-DFAE-41D9-9C1A-6ADD8CABDBBB}">
      <dsp:nvSpPr>
        <dsp:cNvPr id="0" name=""/>
        <dsp:cNvSpPr/>
      </dsp:nvSpPr>
      <dsp:spPr>
        <a:xfrm>
          <a:off x="4670663" y="964703"/>
          <a:ext cx="2544304" cy="1507173"/>
        </a:xfrm>
        <a:prstGeom prst="round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nn-NO" sz="2000" kern="1200" dirty="0" smtClean="0"/>
            <a:t>Larangan terhadap ideologi Marxisme,</a:t>
          </a:r>
          <a:r>
            <a:rPr lang="id-ID" sz="2000" kern="1200" dirty="0" smtClean="0"/>
            <a:t> Liberalisme,</a:t>
          </a:r>
          <a:r>
            <a:rPr lang="nn-NO" sz="2000" kern="1200" dirty="0" smtClean="0"/>
            <a:t> Leninisme, Komunisme</a:t>
          </a:r>
          <a:endParaRPr lang="id-ID" sz="2000" kern="1200" dirty="0"/>
        </a:p>
      </dsp:txBody>
      <dsp:txXfrm>
        <a:off x="4744237" y="1038277"/>
        <a:ext cx="2397156" cy="1360025"/>
      </dsp:txXfrm>
    </dsp:sp>
    <dsp:sp modelId="{8502EACF-4E14-403E-A3B3-FC6C4444A36C}">
      <dsp:nvSpPr>
        <dsp:cNvPr id="0" name=""/>
        <dsp:cNvSpPr/>
      </dsp:nvSpPr>
      <dsp:spPr>
        <a:xfrm>
          <a:off x="2174478" y="383702"/>
          <a:ext cx="3862868" cy="3862868"/>
        </a:xfrm>
        <a:custGeom>
          <a:avLst/>
          <a:gdLst/>
          <a:ahLst/>
          <a:cxnLst/>
          <a:rect l="0" t="0" r="0" b="0"/>
          <a:pathLst>
            <a:path>
              <a:moveTo>
                <a:pt x="3855871" y="2095688"/>
              </a:moveTo>
              <a:arcTo wR="1931434" hR="1931434" stAng="292708" swAng="1323792"/>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458CF51-C486-420D-9721-993791B8CB01}">
      <dsp:nvSpPr>
        <dsp:cNvPr id="0" name=""/>
        <dsp:cNvSpPr/>
      </dsp:nvSpPr>
      <dsp:spPr>
        <a:xfrm>
          <a:off x="4497784" y="3196951"/>
          <a:ext cx="1486792" cy="1361495"/>
        </a:xfrm>
        <a:prstGeom prst="round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Paham ateisme</a:t>
          </a:r>
          <a:endParaRPr lang="id-ID" sz="2000" kern="1200" dirty="0"/>
        </a:p>
      </dsp:txBody>
      <dsp:txXfrm>
        <a:off x="4564247" y="3263414"/>
        <a:ext cx="1353866" cy="1228569"/>
      </dsp:txXfrm>
    </dsp:sp>
    <dsp:sp modelId="{D06997AD-518E-413A-A703-465D8CA7FDB3}">
      <dsp:nvSpPr>
        <dsp:cNvPr id="0" name=""/>
        <dsp:cNvSpPr/>
      </dsp:nvSpPr>
      <dsp:spPr>
        <a:xfrm>
          <a:off x="2174478" y="383702"/>
          <a:ext cx="3862868" cy="3862868"/>
        </a:xfrm>
        <a:custGeom>
          <a:avLst/>
          <a:gdLst/>
          <a:ahLst/>
          <a:cxnLst/>
          <a:rect l="0" t="0" r="0" b="0"/>
          <a:pathLst>
            <a:path>
              <a:moveTo>
                <a:pt x="2319689" y="3823442"/>
              </a:moveTo>
              <a:arcTo wR="1931434" hR="1931434" stAng="4704205" swAng="645025"/>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EB70562-D895-44EB-8368-4DECA5C46007}">
      <dsp:nvSpPr>
        <dsp:cNvPr id="0" name=""/>
        <dsp:cNvSpPr/>
      </dsp:nvSpPr>
      <dsp:spPr>
        <a:xfrm>
          <a:off x="1810544" y="3035941"/>
          <a:ext cx="2320199" cy="1683515"/>
        </a:xfrm>
        <a:prstGeom prst="round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d-ID" sz="2000" kern="1200" dirty="0" smtClean="0"/>
            <a:t>Penciptaan norma-norma baru yang harus melalui konsensus di</a:t>
          </a:r>
        </a:p>
        <a:p>
          <a:pPr lvl="0" algn="ctr" defTabSz="889000">
            <a:lnSpc>
              <a:spcPct val="90000"/>
            </a:lnSpc>
            <a:spcBef>
              <a:spcPct val="0"/>
            </a:spcBef>
            <a:spcAft>
              <a:spcPct val="35000"/>
            </a:spcAft>
          </a:pPr>
          <a:r>
            <a:rPr lang="id-ID" sz="2000" kern="1200" dirty="0" smtClean="0"/>
            <a:t>masyarakat</a:t>
          </a:r>
          <a:endParaRPr lang="id-ID" sz="2000" kern="1200" dirty="0"/>
        </a:p>
      </dsp:txBody>
      <dsp:txXfrm>
        <a:off x="1892726" y="3118123"/>
        <a:ext cx="2155835" cy="1519151"/>
      </dsp:txXfrm>
    </dsp:sp>
    <dsp:sp modelId="{0C3A779E-18D0-4411-A039-00A8A809ABA0}">
      <dsp:nvSpPr>
        <dsp:cNvPr id="0" name=""/>
        <dsp:cNvSpPr/>
      </dsp:nvSpPr>
      <dsp:spPr>
        <a:xfrm>
          <a:off x="2174478" y="383702"/>
          <a:ext cx="3862868" cy="3862868"/>
        </a:xfrm>
        <a:custGeom>
          <a:avLst/>
          <a:gdLst/>
          <a:ahLst/>
          <a:cxnLst/>
          <a:rect l="0" t="0" r="0" b="0"/>
          <a:pathLst>
            <a:path>
              <a:moveTo>
                <a:pt x="137123" y="2646197"/>
              </a:moveTo>
              <a:arcTo wR="1931434" hR="1931434" stAng="9496808" swAng="114074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824004F-94DF-4C01-BC72-74E979798BE6}">
      <dsp:nvSpPr>
        <dsp:cNvPr id="0" name=""/>
        <dsp:cNvSpPr/>
      </dsp:nvSpPr>
      <dsp:spPr>
        <a:xfrm>
          <a:off x="1014632" y="1036711"/>
          <a:ext cx="2508754" cy="1363157"/>
        </a:xfrm>
        <a:prstGeom prst="roundRect">
          <a:avLst/>
        </a:prstGeom>
        <a:solidFill>
          <a:schemeClr val="accent1">
            <a:hueOff val="0"/>
            <a:satOff val="0"/>
            <a:lumOff val="0"/>
            <a:alphaOff val="0"/>
          </a:schemeClr>
        </a:solidFill>
        <a:ln w="25400" cap="flat" cmpd="sng" algn="ctr">
          <a:solidFill>
            <a:schemeClr val="tx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id-ID" sz="1900" kern="1200" dirty="0" smtClean="0"/>
            <a:t>Larangan terhadap pandangan ekstrim yang menggelisahkan masyarakat</a:t>
          </a:r>
          <a:endParaRPr lang="id-ID" sz="1900" kern="1200" dirty="0"/>
        </a:p>
      </dsp:txBody>
      <dsp:txXfrm>
        <a:off x="1081176" y="1103255"/>
        <a:ext cx="2375666" cy="1230069"/>
      </dsp:txXfrm>
    </dsp:sp>
    <dsp:sp modelId="{48599369-6366-4576-82F7-CF8C2438B98E}">
      <dsp:nvSpPr>
        <dsp:cNvPr id="0" name=""/>
        <dsp:cNvSpPr/>
      </dsp:nvSpPr>
      <dsp:spPr>
        <a:xfrm>
          <a:off x="2174478" y="383702"/>
          <a:ext cx="3862868" cy="3862868"/>
        </a:xfrm>
        <a:custGeom>
          <a:avLst/>
          <a:gdLst/>
          <a:ahLst/>
          <a:cxnLst/>
          <a:rect l="0" t="0" r="0" b="0"/>
          <a:pathLst>
            <a:path>
              <a:moveTo>
                <a:pt x="487391" y="648789"/>
              </a:moveTo>
              <a:arcTo wR="1931434" hR="1931434" stAng="13296750" swAng="986843"/>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4D4091-FE2D-450F-9C88-B24C3D25B9BB}" type="datetimeFigureOut">
              <a:rPr lang="id-ID" smtClean="0"/>
              <a:t>04/11/2020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B8429B-D45A-455E-9DE9-1025AE00BDCB}" type="slidenum">
              <a:rPr lang="id-ID" smtClean="0"/>
              <a:t>‹#›</a:t>
            </a:fld>
            <a:endParaRPr lang="id-ID"/>
          </a:p>
        </p:txBody>
      </p:sp>
    </p:spTree>
    <p:extLst>
      <p:ext uri="{BB962C8B-B14F-4D97-AF65-F5344CB8AC3E}">
        <p14:creationId xmlns:p14="http://schemas.microsoft.com/office/powerpoint/2010/main" val="3278744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BB39896A-FF85-4702-9497-63C360AAE90D}" type="slidenum">
              <a:rPr lang="id-ID" smtClean="0"/>
              <a:t>7</a:t>
            </a:fld>
            <a:endParaRPr lang="id-ID"/>
          </a:p>
        </p:txBody>
      </p:sp>
    </p:spTree>
    <p:extLst>
      <p:ext uri="{BB962C8B-B14F-4D97-AF65-F5344CB8AC3E}">
        <p14:creationId xmlns:p14="http://schemas.microsoft.com/office/powerpoint/2010/main" val="3361920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E7B9260A-A389-4C16-8D1A-379C420CAC95}" type="datetimeFigureOut">
              <a:rPr lang="id-ID" smtClean="0"/>
              <a:t>04/11/2020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5C762D-D112-43D6-85C8-57C5AB729949}" type="slidenum">
              <a:rPr lang="id-ID" smtClean="0"/>
              <a:t>‹#›</a:t>
            </a:fld>
            <a:endParaRPr lang="id-ID"/>
          </a:p>
        </p:txBody>
      </p:sp>
    </p:spTree>
    <p:extLst>
      <p:ext uri="{BB962C8B-B14F-4D97-AF65-F5344CB8AC3E}">
        <p14:creationId xmlns:p14="http://schemas.microsoft.com/office/powerpoint/2010/main" val="696519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7B9260A-A389-4C16-8D1A-379C420CAC95}" type="datetimeFigureOut">
              <a:rPr lang="id-ID" smtClean="0"/>
              <a:t>04/11/2020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5C762D-D112-43D6-85C8-57C5AB729949}" type="slidenum">
              <a:rPr lang="id-ID" smtClean="0"/>
              <a:t>‹#›</a:t>
            </a:fld>
            <a:endParaRPr lang="id-ID"/>
          </a:p>
        </p:txBody>
      </p:sp>
    </p:spTree>
    <p:extLst>
      <p:ext uri="{BB962C8B-B14F-4D97-AF65-F5344CB8AC3E}">
        <p14:creationId xmlns:p14="http://schemas.microsoft.com/office/powerpoint/2010/main" val="711713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7B9260A-A389-4C16-8D1A-379C420CAC95}" type="datetimeFigureOut">
              <a:rPr lang="id-ID" smtClean="0"/>
              <a:t>04/11/2020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5C762D-D112-43D6-85C8-57C5AB729949}" type="slidenum">
              <a:rPr lang="id-ID" smtClean="0"/>
              <a:t>‹#›</a:t>
            </a:fld>
            <a:endParaRPr lang="id-ID"/>
          </a:p>
        </p:txBody>
      </p:sp>
    </p:spTree>
    <p:extLst>
      <p:ext uri="{BB962C8B-B14F-4D97-AF65-F5344CB8AC3E}">
        <p14:creationId xmlns:p14="http://schemas.microsoft.com/office/powerpoint/2010/main" val="327791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E7B9260A-A389-4C16-8D1A-379C420CAC95}" type="datetimeFigureOut">
              <a:rPr lang="id-ID" smtClean="0"/>
              <a:t>04/11/2020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5C762D-D112-43D6-85C8-57C5AB729949}" type="slidenum">
              <a:rPr lang="id-ID" smtClean="0"/>
              <a:t>‹#›</a:t>
            </a:fld>
            <a:endParaRPr lang="id-ID"/>
          </a:p>
        </p:txBody>
      </p:sp>
    </p:spTree>
    <p:extLst>
      <p:ext uri="{BB962C8B-B14F-4D97-AF65-F5344CB8AC3E}">
        <p14:creationId xmlns:p14="http://schemas.microsoft.com/office/powerpoint/2010/main" val="3241481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B9260A-A389-4C16-8D1A-379C420CAC95}" type="datetimeFigureOut">
              <a:rPr lang="id-ID" smtClean="0"/>
              <a:t>04/11/2020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A5C762D-D112-43D6-85C8-57C5AB729949}" type="slidenum">
              <a:rPr lang="id-ID" smtClean="0"/>
              <a:t>‹#›</a:t>
            </a:fld>
            <a:endParaRPr lang="id-ID"/>
          </a:p>
        </p:txBody>
      </p:sp>
    </p:spTree>
    <p:extLst>
      <p:ext uri="{BB962C8B-B14F-4D97-AF65-F5344CB8AC3E}">
        <p14:creationId xmlns:p14="http://schemas.microsoft.com/office/powerpoint/2010/main" val="2895203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E7B9260A-A389-4C16-8D1A-379C420CAC95}" type="datetimeFigureOut">
              <a:rPr lang="id-ID" smtClean="0"/>
              <a:t>04/11/2020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5C762D-D112-43D6-85C8-57C5AB729949}" type="slidenum">
              <a:rPr lang="id-ID" smtClean="0"/>
              <a:t>‹#›</a:t>
            </a:fld>
            <a:endParaRPr lang="id-ID"/>
          </a:p>
        </p:txBody>
      </p:sp>
    </p:spTree>
    <p:extLst>
      <p:ext uri="{BB962C8B-B14F-4D97-AF65-F5344CB8AC3E}">
        <p14:creationId xmlns:p14="http://schemas.microsoft.com/office/powerpoint/2010/main" val="371504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E7B9260A-A389-4C16-8D1A-379C420CAC95}" type="datetimeFigureOut">
              <a:rPr lang="id-ID" smtClean="0"/>
              <a:t>04/11/2020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A5C762D-D112-43D6-85C8-57C5AB729949}" type="slidenum">
              <a:rPr lang="id-ID" smtClean="0"/>
              <a:t>‹#›</a:t>
            </a:fld>
            <a:endParaRPr lang="id-ID"/>
          </a:p>
        </p:txBody>
      </p:sp>
    </p:spTree>
    <p:extLst>
      <p:ext uri="{BB962C8B-B14F-4D97-AF65-F5344CB8AC3E}">
        <p14:creationId xmlns:p14="http://schemas.microsoft.com/office/powerpoint/2010/main" val="4267327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E7B9260A-A389-4C16-8D1A-379C420CAC95}" type="datetimeFigureOut">
              <a:rPr lang="id-ID" smtClean="0"/>
              <a:t>04/11/2020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A5C762D-D112-43D6-85C8-57C5AB729949}" type="slidenum">
              <a:rPr lang="id-ID" smtClean="0"/>
              <a:t>‹#›</a:t>
            </a:fld>
            <a:endParaRPr lang="id-ID"/>
          </a:p>
        </p:txBody>
      </p:sp>
    </p:spTree>
    <p:extLst>
      <p:ext uri="{BB962C8B-B14F-4D97-AF65-F5344CB8AC3E}">
        <p14:creationId xmlns:p14="http://schemas.microsoft.com/office/powerpoint/2010/main" val="3992180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9260A-A389-4C16-8D1A-379C420CAC95}" type="datetimeFigureOut">
              <a:rPr lang="id-ID" smtClean="0"/>
              <a:t>04/11/2020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A5C762D-D112-43D6-85C8-57C5AB729949}" type="slidenum">
              <a:rPr lang="id-ID" smtClean="0"/>
              <a:t>‹#›</a:t>
            </a:fld>
            <a:endParaRPr lang="id-ID"/>
          </a:p>
        </p:txBody>
      </p:sp>
    </p:spTree>
    <p:extLst>
      <p:ext uri="{BB962C8B-B14F-4D97-AF65-F5344CB8AC3E}">
        <p14:creationId xmlns:p14="http://schemas.microsoft.com/office/powerpoint/2010/main" val="2821796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9260A-A389-4C16-8D1A-379C420CAC95}" type="datetimeFigureOut">
              <a:rPr lang="id-ID" smtClean="0"/>
              <a:t>04/11/2020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5C762D-D112-43D6-85C8-57C5AB729949}" type="slidenum">
              <a:rPr lang="id-ID" smtClean="0"/>
              <a:t>‹#›</a:t>
            </a:fld>
            <a:endParaRPr lang="id-ID"/>
          </a:p>
        </p:txBody>
      </p:sp>
    </p:spTree>
    <p:extLst>
      <p:ext uri="{BB962C8B-B14F-4D97-AF65-F5344CB8AC3E}">
        <p14:creationId xmlns:p14="http://schemas.microsoft.com/office/powerpoint/2010/main" val="256396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9260A-A389-4C16-8D1A-379C420CAC95}" type="datetimeFigureOut">
              <a:rPr lang="id-ID" smtClean="0"/>
              <a:t>04/11/2020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A5C762D-D112-43D6-85C8-57C5AB729949}" type="slidenum">
              <a:rPr lang="id-ID" smtClean="0"/>
              <a:t>‹#›</a:t>
            </a:fld>
            <a:endParaRPr lang="id-ID"/>
          </a:p>
        </p:txBody>
      </p:sp>
    </p:spTree>
    <p:extLst>
      <p:ext uri="{BB962C8B-B14F-4D97-AF65-F5344CB8AC3E}">
        <p14:creationId xmlns:p14="http://schemas.microsoft.com/office/powerpoint/2010/main" val="9073515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9260A-A389-4C16-8D1A-379C420CAC95}" type="datetimeFigureOut">
              <a:rPr lang="id-ID" smtClean="0"/>
              <a:t>04/11/2020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C762D-D112-43D6-85C8-57C5AB729949}" type="slidenum">
              <a:rPr lang="id-ID" smtClean="0"/>
              <a:t>‹#›</a:t>
            </a:fld>
            <a:endParaRPr lang="id-ID"/>
          </a:p>
        </p:txBody>
      </p:sp>
    </p:spTree>
    <p:extLst>
      <p:ext uri="{BB962C8B-B14F-4D97-AF65-F5344CB8AC3E}">
        <p14:creationId xmlns:p14="http://schemas.microsoft.com/office/powerpoint/2010/main" val="3620356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924944"/>
            <a:ext cx="8208912" cy="1440160"/>
          </a:xfrm>
          <a:solidFill>
            <a:srgbClr val="FFC000"/>
          </a:solidFill>
          <a:ln>
            <a:solidFill>
              <a:schemeClr val="tx1"/>
            </a:solidFill>
          </a:ln>
        </p:spPr>
        <p:txBody>
          <a:bodyPr/>
          <a:lstStyle/>
          <a:p>
            <a:r>
              <a:rPr lang="id-ID" dirty="0" smtClean="0"/>
              <a:t>PANCASILA SEBAGAI </a:t>
            </a:r>
            <a:br>
              <a:rPr lang="id-ID" dirty="0" smtClean="0"/>
            </a:br>
            <a:r>
              <a:rPr lang="id-ID" dirty="0" smtClean="0"/>
              <a:t>IDEOLOGI NASIONAL</a:t>
            </a:r>
            <a:endParaRPr lang="id-ID" dirty="0"/>
          </a:p>
        </p:txBody>
      </p:sp>
      <p:sp>
        <p:nvSpPr>
          <p:cNvPr id="3" name="Subtitle 2"/>
          <p:cNvSpPr>
            <a:spLocks noGrp="1"/>
          </p:cNvSpPr>
          <p:nvPr>
            <p:ph type="subTitle" idx="1"/>
          </p:nvPr>
        </p:nvSpPr>
        <p:spPr>
          <a:xfrm>
            <a:off x="1371600" y="4869160"/>
            <a:ext cx="6400800" cy="1008112"/>
          </a:xfrm>
          <a:solidFill>
            <a:srgbClr val="92D050"/>
          </a:solidFill>
          <a:ln>
            <a:solidFill>
              <a:schemeClr val="tx1"/>
            </a:solidFill>
          </a:ln>
        </p:spPr>
        <p:txBody>
          <a:bodyPr/>
          <a:lstStyle/>
          <a:p>
            <a:r>
              <a:rPr lang="en-US" dirty="0" err="1" smtClean="0">
                <a:solidFill>
                  <a:schemeClr val="tx1"/>
                </a:solidFill>
              </a:rPr>
              <a:t>Oleh</a:t>
            </a:r>
            <a:r>
              <a:rPr lang="en-US" dirty="0" smtClean="0">
                <a:solidFill>
                  <a:schemeClr val="tx1"/>
                </a:solidFill>
              </a:rPr>
              <a:t> : </a:t>
            </a:r>
            <a:r>
              <a:rPr lang="en-US" dirty="0">
                <a:solidFill>
                  <a:schemeClr val="tx1"/>
                </a:solidFill>
              </a:rPr>
              <a:t>E</a:t>
            </a:r>
            <a:r>
              <a:rPr lang="en-US" dirty="0" smtClean="0">
                <a:solidFill>
                  <a:schemeClr val="tx1"/>
                </a:solidFill>
              </a:rPr>
              <a:t>rna </a:t>
            </a:r>
            <a:r>
              <a:rPr lang="en-US" dirty="0" err="1" smtClean="0">
                <a:solidFill>
                  <a:schemeClr val="tx1"/>
                </a:solidFill>
              </a:rPr>
              <a:t>Ys</a:t>
            </a:r>
            <a:r>
              <a:rPr lang="en-US" dirty="0" err="1" smtClean="0">
                <a:solidFill>
                  <a:schemeClr val="tx1"/>
                </a:solidFill>
              </a:rPr>
              <a:t>uliandari</a:t>
            </a:r>
            <a:endParaRPr lang="id-ID" dirty="0">
              <a:solidFill>
                <a:schemeClr val="tx1"/>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332656"/>
            <a:ext cx="4104456" cy="2232248"/>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349652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a:ln>
            <a:solidFill>
              <a:schemeClr val="tx1"/>
            </a:solidFill>
          </a:ln>
        </p:spPr>
        <p:txBody>
          <a:bodyPr/>
          <a:lstStyle/>
          <a:p>
            <a:r>
              <a:rPr lang="en-US" dirty="0" err="1"/>
              <a:t>Visi</a:t>
            </a:r>
            <a:r>
              <a:rPr lang="en-US" dirty="0"/>
              <a:t> Indonesia 2020</a:t>
            </a:r>
            <a:endParaRPr lang="id-ID" dirty="0"/>
          </a:p>
        </p:txBody>
      </p:sp>
      <p:sp>
        <p:nvSpPr>
          <p:cNvPr id="3" name="Content Placeholder 2"/>
          <p:cNvSpPr>
            <a:spLocks noGrp="1"/>
          </p:cNvSpPr>
          <p:nvPr>
            <p:ph idx="1"/>
          </p:nvPr>
        </p:nvSpPr>
        <p:spPr>
          <a:xfrm>
            <a:off x="457200" y="1600200"/>
            <a:ext cx="8229600" cy="4853136"/>
          </a:xfrm>
        </p:spPr>
        <p:txBody>
          <a:bodyPr>
            <a:normAutofit/>
          </a:bodyPr>
          <a:lstStyle/>
          <a:p>
            <a:pPr marL="381000" indent="-381000">
              <a:lnSpc>
                <a:spcPct val="80000"/>
              </a:lnSpc>
            </a:pPr>
            <a:r>
              <a:rPr lang="id-ID" sz="3600" b="1" dirty="0"/>
              <a:t>Religius </a:t>
            </a:r>
            <a:r>
              <a:rPr lang="id-ID" sz="3600" dirty="0"/>
              <a:t>: </a:t>
            </a:r>
            <a:endParaRPr lang="id-ID" sz="3600" dirty="0" smtClean="0"/>
          </a:p>
          <a:p>
            <a:pPr marL="0" indent="0">
              <a:lnSpc>
                <a:spcPct val="80000"/>
              </a:lnSpc>
              <a:buNone/>
            </a:pPr>
            <a:r>
              <a:rPr lang="id-ID" dirty="0" smtClean="0"/>
              <a:t>a.terwujudnya </a:t>
            </a:r>
            <a:r>
              <a:rPr lang="id-ID" dirty="0"/>
              <a:t>masyarakat yang beriman, bertakwa, berakhlak mulia sehingga ajaran agama, khususnya yang bersifat universal dan nilai-nilai luhur budaya, terutama kejujuran, dihayati dan diamalkan dalam perilaku keseharian ; </a:t>
            </a:r>
            <a:endParaRPr lang="id-ID" dirty="0" smtClean="0"/>
          </a:p>
          <a:p>
            <a:pPr marL="0" indent="0">
              <a:lnSpc>
                <a:spcPct val="80000"/>
              </a:lnSpc>
              <a:buNone/>
            </a:pPr>
            <a:r>
              <a:rPr lang="id-ID" dirty="0" smtClean="0"/>
              <a:t>b.terwujudnya </a:t>
            </a:r>
            <a:r>
              <a:rPr lang="id-ID" dirty="0"/>
              <a:t>toleransi antar dan antara umat beragama; </a:t>
            </a:r>
            <a:endParaRPr lang="id-ID" dirty="0" smtClean="0"/>
          </a:p>
          <a:p>
            <a:pPr marL="0" indent="0">
              <a:lnSpc>
                <a:spcPct val="80000"/>
              </a:lnSpc>
              <a:buNone/>
            </a:pPr>
            <a:r>
              <a:rPr lang="id-ID" dirty="0" smtClean="0"/>
              <a:t>c.terwujudnya </a:t>
            </a:r>
            <a:r>
              <a:rPr lang="id-ID" dirty="0"/>
              <a:t>penghormatan terhadap martabat kemanusiaan </a:t>
            </a:r>
          </a:p>
          <a:p>
            <a:pPr marL="0" indent="0">
              <a:buNone/>
            </a:pPr>
            <a:endParaRPr lang="id-ID" dirty="0"/>
          </a:p>
        </p:txBody>
      </p:sp>
    </p:spTree>
    <p:extLst>
      <p:ext uri="{BB962C8B-B14F-4D97-AF65-F5344CB8AC3E}">
        <p14:creationId xmlns:p14="http://schemas.microsoft.com/office/powerpoint/2010/main" val="21921992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76664"/>
          </a:xfrm>
        </p:spPr>
        <p:txBody>
          <a:bodyPr>
            <a:normAutofit fontScale="92500" lnSpcReduction="10000"/>
          </a:bodyPr>
          <a:lstStyle/>
          <a:p>
            <a:r>
              <a:rPr lang="id-ID" sz="3900" b="1" dirty="0"/>
              <a:t>Manusiawi </a:t>
            </a:r>
            <a:r>
              <a:rPr lang="id-ID" sz="3900" dirty="0"/>
              <a:t>: </a:t>
            </a:r>
            <a:endParaRPr lang="id-ID" sz="3900" dirty="0" smtClean="0"/>
          </a:p>
          <a:p>
            <a:pPr marL="0" indent="0">
              <a:buNone/>
            </a:pPr>
            <a:r>
              <a:rPr lang="id-ID" dirty="0" smtClean="0"/>
              <a:t>a.terwujudnya </a:t>
            </a:r>
            <a:r>
              <a:rPr lang="id-ID" dirty="0"/>
              <a:t>masyarakat yang menghargai nilai-nilai kemanusiaan yang adil dan beradab; </a:t>
            </a:r>
            <a:endParaRPr lang="id-ID" dirty="0" smtClean="0"/>
          </a:p>
          <a:p>
            <a:pPr marL="0" indent="0">
              <a:buNone/>
            </a:pPr>
            <a:r>
              <a:rPr lang="id-ID" dirty="0" smtClean="0"/>
              <a:t>b.terwujudnya </a:t>
            </a:r>
            <a:r>
              <a:rPr lang="id-ID" dirty="0"/>
              <a:t>hubungan harmonis antar manusia Indonesia tanpa membedakan latar belakang budaya, suku, ras, agama dan lain-lain</a:t>
            </a:r>
            <a:r>
              <a:rPr lang="id-ID" dirty="0" smtClean="0"/>
              <a:t>;</a:t>
            </a:r>
          </a:p>
          <a:p>
            <a:pPr marL="0" indent="0">
              <a:buNone/>
            </a:pPr>
            <a:r>
              <a:rPr lang="id-ID" dirty="0" smtClean="0"/>
              <a:t>c.berkembangnya </a:t>
            </a:r>
            <a:r>
              <a:rPr lang="id-ID" dirty="0"/>
              <a:t>dinamika kehidupan bermasyarakat ke arah peningkatan harkat dan martabat manusia; </a:t>
            </a:r>
            <a:endParaRPr lang="id-ID" dirty="0" smtClean="0"/>
          </a:p>
          <a:p>
            <a:pPr marL="0" indent="0">
              <a:buNone/>
            </a:pPr>
            <a:r>
              <a:rPr lang="id-ID" dirty="0" smtClean="0"/>
              <a:t>d.terwujudnya </a:t>
            </a:r>
            <a:r>
              <a:rPr lang="id-ID" dirty="0"/>
              <a:t>keseimbangan antara hak dan kewajiban dalam perilaku kehidupan bermasyarakat, berbangsa, dan bernegara. </a:t>
            </a:r>
          </a:p>
          <a:p>
            <a:pPr marL="0" indent="0">
              <a:buNone/>
            </a:pPr>
            <a:endParaRPr lang="id-ID" dirty="0"/>
          </a:p>
        </p:txBody>
      </p:sp>
    </p:spTree>
    <p:extLst>
      <p:ext uri="{BB962C8B-B14F-4D97-AF65-F5344CB8AC3E}">
        <p14:creationId xmlns:p14="http://schemas.microsoft.com/office/powerpoint/2010/main" val="28928218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r>
              <a:rPr lang="id-ID" sz="3600" b="1" dirty="0" smtClean="0"/>
              <a:t>Bersatu </a:t>
            </a:r>
            <a:r>
              <a:rPr lang="id-ID" dirty="0" smtClean="0"/>
              <a:t>: </a:t>
            </a:r>
          </a:p>
          <a:p>
            <a:pPr marL="0" indent="0">
              <a:buNone/>
            </a:pPr>
            <a:r>
              <a:rPr lang="id-ID" dirty="0" smtClean="0"/>
              <a:t>a.meningkatnya </a:t>
            </a:r>
            <a:r>
              <a:rPr lang="id-ID" dirty="0"/>
              <a:t>semangat persatuan dan kerukunan bangsa; </a:t>
            </a:r>
            <a:endParaRPr lang="id-ID" dirty="0" smtClean="0"/>
          </a:p>
          <a:p>
            <a:pPr marL="0" indent="0">
              <a:buNone/>
            </a:pPr>
            <a:r>
              <a:rPr lang="id-ID" dirty="0" smtClean="0"/>
              <a:t>b.meningkatnya </a:t>
            </a:r>
            <a:r>
              <a:rPr lang="id-ID" dirty="0"/>
              <a:t>toleransi, kepedulian, dan tanggung jawab sosial; </a:t>
            </a:r>
            <a:endParaRPr lang="id-ID" dirty="0" smtClean="0"/>
          </a:p>
          <a:p>
            <a:pPr marL="0" indent="0">
              <a:buNone/>
            </a:pPr>
            <a:r>
              <a:rPr lang="id-ID" dirty="0" smtClean="0"/>
              <a:t>c.berkembangnya </a:t>
            </a:r>
            <a:r>
              <a:rPr lang="id-ID" dirty="0"/>
              <a:t>budaya dan perilaku sportif serta menghargai dan menerima perbedaan dalam kemajemukan; </a:t>
            </a:r>
            <a:endParaRPr lang="id-ID" dirty="0" smtClean="0"/>
          </a:p>
          <a:p>
            <a:pPr marL="0" indent="0">
              <a:buNone/>
            </a:pPr>
            <a:r>
              <a:rPr lang="id-ID" dirty="0" smtClean="0"/>
              <a:t>d.berkembangnya </a:t>
            </a:r>
            <a:r>
              <a:rPr lang="id-ID" dirty="0"/>
              <a:t>semangat antikekerasan; </a:t>
            </a:r>
            <a:endParaRPr lang="id-ID" dirty="0" smtClean="0"/>
          </a:p>
          <a:p>
            <a:pPr marL="0" indent="0">
              <a:buNone/>
            </a:pPr>
            <a:r>
              <a:rPr lang="id-ID" dirty="0" smtClean="0"/>
              <a:t>e.berkembangnya </a:t>
            </a:r>
            <a:r>
              <a:rPr lang="id-ID" dirty="0"/>
              <a:t>dialog secara wajar dan saling menghormati antarkelompok dalam masyarakat. </a:t>
            </a:r>
          </a:p>
          <a:p>
            <a:pPr marL="0" indent="0">
              <a:buNone/>
            </a:pPr>
            <a:endParaRPr lang="id-ID" dirty="0"/>
          </a:p>
        </p:txBody>
      </p:sp>
    </p:spTree>
    <p:extLst>
      <p:ext uri="{BB962C8B-B14F-4D97-AF65-F5344CB8AC3E}">
        <p14:creationId xmlns:p14="http://schemas.microsoft.com/office/powerpoint/2010/main" val="124037118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lnSpcReduction="10000"/>
          </a:bodyPr>
          <a:lstStyle/>
          <a:p>
            <a:pPr>
              <a:lnSpc>
                <a:spcPct val="80000"/>
              </a:lnSpc>
            </a:pPr>
            <a:r>
              <a:rPr lang="id-ID" sz="3600" b="1" dirty="0"/>
              <a:t>Demokratis</a:t>
            </a:r>
            <a:r>
              <a:rPr lang="id-ID" dirty="0"/>
              <a:t> </a:t>
            </a:r>
            <a:r>
              <a:rPr lang="id-ID" dirty="0" smtClean="0"/>
              <a:t>: </a:t>
            </a:r>
          </a:p>
          <a:p>
            <a:pPr marL="0" indent="0">
              <a:lnSpc>
                <a:spcPct val="80000"/>
              </a:lnSpc>
              <a:buNone/>
            </a:pPr>
            <a:r>
              <a:rPr lang="id-ID" dirty="0" smtClean="0"/>
              <a:t>a.terwujudnya </a:t>
            </a:r>
            <a:r>
              <a:rPr lang="id-ID" dirty="0"/>
              <a:t>keseimbangan kekuasaan antara lembaga penyelenggara negara dan hubungan kekuasaan antara pemerintahan nasional dan daerah; </a:t>
            </a:r>
            <a:endParaRPr lang="id-ID" dirty="0" smtClean="0"/>
          </a:p>
          <a:p>
            <a:pPr marL="0" indent="0">
              <a:lnSpc>
                <a:spcPct val="80000"/>
              </a:lnSpc>
              <a:buNone/>
            </a:pPr>
            <a:r>
              <a:rPr lang="id-ID" dirty="0" smtClean="0"/>
              <a:t>b</a:t>
            </a:r>
            <a:r>
              <a:rPr lang="id-ID" dirty="0"/>
              <a:t>. menguatnya partisipasi politik sebagai perwujudan kedaulatan rakyat melalui pemilihan umum yang jujur, adil, langsung, umum, bebas, dan rahasia, efektifitas peran dan fungsi partai politik dan kontrol sosial masyarakat yang semakin meluas; </a:t>
            </a:r>
            <a:endParaRPr lang="id-ID" dirty="0" smtClean="0"/>
          </a:p>
          <a:p>
            <a:pPr marL="0" indent="0">
              <a:lnSpc>
                <a:spcPct val="80000"/>
              </a:lnSpc>
              <a:buNone/>
            </a:pPr>
            <a:r>
              <a:rPr lang="id-ID" dirty="0" smtClean="0"/>
              <a:t>c</a:t>
            </a:r>
            <a:r>
              <a:rPr lang="id-ID" dirty="0"/>
              <a:t>. berkembangnya organisasi sosial, organisasi kemasyarakatan, dan organisasi politik yang bersifat terbuka; </a:t>
            </a:r>
          </a:p>
        </p:txBody>
      </p:sp>
    </p:spTree>
    <p:extLst>
      <p:ext uri="{BB962C8B-B14F-4D97-AF65-F5344CB8AC3E}">
        <p14:creationId xmlns:p14="http://schemas.microsoft.com/office/powerpoint/2010/main" val="41282960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marL="0" indent="0">
              <a:buNone/>
            </a:pPr>
            <a:r>
              <a:rPr lang="id-ID" dirty="0" smtClean="0"/>
              <a:t>d. terwujudnya mekanisme kontrol di dalam kehidupan berbangsa dan bernegara; </a:t>
            </a:r>
          </a:p>
          <a:p>
            <a:pPr marL="0" indent="0">
              <a:buNone/>
            </a:pPr>
            <a:r>
              <a:rPr lang="id-ID" dirty="0" smtClean="0"/>
              <a:t>e. berkembangnya budaya demokrasi: transparansi, akuntabilitas, jujur, sportif, menghargai perbedaan; </a:t>
            </a:r>
          </a:p>
          <a:p>
            <a:pPr marL="0" indent="0">
              <a:buNone/>
            </a:pPr>
            <a:r>
              <a:rPr lang="id-ID" dirty="0" smtClean="0"/>
              <a:t>f. berkembangnya sistem kepemimpinan yang egaliter dan rasional </a:t>
            </a:r>
          </a:p>
          <a:p>
            <a:endParaRPr lang="id-ID" dirty="0"/>
          </a:p>
        </p:txBody>
      </p:sp>
    </p:spTree>
    <p:extLst>
      <p:ext uri="{BB962C8B-B14F-4D97-AF65-F5344CB8AC3E}">
        <p14:creationId xmlns:p14="http://schemas.microsoft.com/office/powerpoint/2010/main" val="2135637813"/>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r>
              <a:rPr lang="id-ID" sz="3600" b="1" dirty="0"/>
              <a:t>Adil </a:t>
            </a:r>
            <a:r>
              <a:rPr lang="id-ID" sz="3600" b="1" dirty="0" smtClean="0"/>
              <a:t>: </a:t>
            </a:r>
          </a:p>
          <a:p>
            <a:pPr marL="0" indent="0">
              <a:buNone/>
            </a:pPr>
            <a:r>
              <a:rPr lang="id-ID" dirty="0" smtClean="0"/>
              <a:t>a.tegaknya </a:t>
            </a:r>
            <a:r>
              <a:rPr lang="id-ID" dirty="0"/>
              <a:t>hukum yang berkeadilan tanpa diskriminasi; </a:t>
            </a:r>
            <a:endParaRPr lang="id-ID" dirty="0" smtClean="0"/>
          </a:p>
          <a:p>
            <a:pPr marL="0" indent="0">
              <a:buNone/>
            </a:pPr>
            <a:r>
              <a:rPr lang="id-ID" dirty="0" smtClean="0"/>
              <a:t>b.terwujudnya </a:t>
            </a:r>
            <a:r>
              <a:rPr lang="id-ID" dirty="0"/>
              <a:t>institusi dan aparat hukum yang bersih dan profesional; </a:t>
            </a:r>
            <a:endParaRPr lang="id-ID" dirty="0" smtClean="0"/>
          </a:p>
          <a:p>
            <a:pPr marL="0" indent="0">
              <a:buNone/>
            </a:pPr>
            <a:r>
              <a:rPr lang="id-ID" dirty="0" smtClean="0"/>
              <a:t>c.terwujudnya </a:t>
            </a:r>
            <a:r>
              <a:rPr lang="id-ID" dirty="0"/>
              <a:t>penegakan hak asasi manusia; d.terwujudnya keadilan gender; </a:t>
            </a:r>
          </a:p>
          <a:p>
            <a:pPr marL="0" indent="0">
              <a:buNone/>
            </a:pPr>
            <a:r>
              <a:rPr lang="id-ID" dirty="0" smtClean="0"/>
              <a:t>e.terwujudnya budaya penghargaan dan kepatuhan terhadap hukum; </a:t>
            </a:r>
            <a:endParaRPr lang="id-ID" dirty="0"/>
          </a:p>
        </p:txBody>
      </p:sp>
    </p:spTree>
    <p:extLst>
      <p:ext uri="{BB962C8B-B14F-4D97-AF65-F5344CB8AC3E}">
        <p14:creationId xmlns:p14="http://schemas.microsoft.com/office/powerpoint/2010/main" val="98495878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433467"/>
          </a:xfrm>
        </p:spPr>
        <p:txBody>
          <a:bodyPr/>
          <a:lstStyle/>
          <a:p>
            <a:pPr marL="0" indent="0">
              <a:buNone/>
            </a:pPr>
            <a:r>
              <a:rPr lang="id-ID" dirty="0" smtClean="0"/>
              <a:t>f.terwujudnya keadilan dalam distribusi pendapatan, sumberdaya ekonomi dan penguasaan aset ekonomi, serta hilangnya praktek monopoli; </a:t>
            </a:r>
          </a:p>
          <a:p>
            <a:pPr marL="0" indent="0">
              <a:buNone/>
            </a:pPr>
            <a:r>
              <a:rPr lang="id-ID" dirty="0" smtClean="0"/>
              <a:t>g.tersedianya peluang yang lebih besar bagi kelompok ekonomi kecil, penduduk miskin dan tertinggal</a:t>
            </a:r>
          </a:p>
          <a:p>
            <a:endParaRPr lang="id-ID" dirty="0"/>
          </a:p>
        </p:txBody>
      </p:sp>
    </p:spTree>
    <p:extLst>
      <p:ext uri="{BB962C8B-B14F-4D97-AF65-F5344CB8AC3E}">
        <p14:creationId xmlns:p14="http://schemas.microsoft.com/office/powerpoint/2010/main" val="161974223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chemeClr val="tx1"/>
            </a:solidFill>
          </a:ln>
        </p:spPr>
        <p:txBody>
          <a:bodyPr/>
          <a:lstStyle/>
          <a:p>
            <a:r>
              <a:rPr lang="en-US" dirty="0" err="1"/>
              <a:t>Pancasila</a:t>
            </a:r>
            <a:r>
              <a:rPr lang="en-US" dirty="0"/>
              <a:t> </a:t>
            </a:r>
            <a:r>
              <a:rPr lang="id-ID" dirty="0" smtClean="0"/>
              <a:t>Seba</a:t>
            </a:r>
            <a:r>
              <a:rPr lang="en-US" dirty="0" smtClean="0"/>
              <a:t>g</a:t>
            </a:r>
            <a:r>
              <a:rPr lang="id-ID" dirty="0" smtClean="0"/>
              <a:t>ai</a:t>
            </a:r>
            <a:r>
              <a:rPr lang="en-US" dirty="0" smtClean="0"/>
              <a:t> </a:t>
            </a:r>
            <a:r>
              <a:rPr lang="id-ID" dirty="0" err="1"/>
              <a:t>I</a:t>
            </a:r>
            <a:r>
              <a:rPr lang="en-US" dirty="0" err="1" smtClean="0"/>
              <a:t>deologi</a:t>
            </a:r>
            <a:r>
              <a:rPr lang="en-US" dirty="0" smtClean="0"/>
              <a:t> </a:t>
            </a:r>
            <a:r>
              <a:rPr lang="id-ID" dirty="0" err="1"/>
              <a:t>N</a:t>
            </a:r>
            <a:r>
              <a:rPr lang="en-US" dirty="0" err="1" smtClean="0"/>
              <a:t>asional</a:t>
            </a:r>
            <a:endParaRPr lang="id-ID" dirty="0"/>
          </a:p>
        </p:txBody>
      </p:sp>
      <p:sp>
        <p:nvSpPr>
          <p:cNvPr id="3" name="Content Placeholder 2"/>
          <p:cNvSpPr>
            <a:spLocks noGrp="1"/>
          </p:cNvSpPr>
          <p:nvPr>
            <p:ph idx="1"/>
          </p:nvPr>
        </p:nvSpPr>
        <p:spPr/>
        <p:txBody>
          <a:bodyPr>
            <a:normAutofit lnSpcReduction="10000"/>
          </a:bodyPr>
          <a:lstStyle/>
          <a:p>
            <a:pPr>
              <a:lnSpc>
                <a:spcPct val="80000"/>
              </a:lnSpc>
            </a:pPr>
            <a:r>
              <a:rPr lang="id-ID" dirty="0"/>
              <a:t>Pancasila sebagai ideologi nasional juga berarti nilai-nilai yang terkandung didalamnya dijadikan alat pemersatu masyarakat Indonesia</a:t>
            </a:r>
          </a:p>
          <a:p>
            <a:pPr>
              <a:lnSpc>
                <a:spcPct val="80000"/>
              </a:lnSpc>
            </a:pPr>
            <a:r>
              <a:rPr lang="id-ID" dirty="0"/>
              <a:t>Nilai-nilai dalam ideologi Pancasila diterima, disepakati dan dianggap baik, ideal untuk dijadikan nilai bersama (</a:t>
            </a:r>
            <a:r>
              <a:rPr lang="id-ID" i="1" dirty="0"/>
              <a:t>common value</a:t>
            </a:r>
            <a:r>
              <a:rPr lang="id-ID" dirty="0"/>
              <a:t>) masyarakat</a:t>
            </a:r>
          </a:p>
          <a:p>
            <a:pPr>
              <a:lnSpc>
                <a:spcPct val="80000"/>
              </a:lnSpc>
            </a:pPr>
            <a:r>
              <a:rPr lang="id-ID" dirty="0"/>
              <a:t>Masyarakat Indonesia yang plural bersedia bersatu atas dasar nilai bersama. Pancasila merupakan </a:t>
            </a:r>
            <a:r>
              <a:rPr lang="id-ID" i="1" dirty="0"/>
              <a:t>nilai integratif</a:t>
            </a:r>
          </a:p>
          <a:p>
            <a:pPr marL="0" indent="0">
              <a:buNone/>
            </a:pPr>
            <a:endParaRPr lang="id-ID" dirty="0"/>
          </a:p>
        </p:txBody>
      </p:sp>
    </p:spTree>
    <p:extLst>
      <p:ext uri="{BB962C8B-B14F-4D97-AF65-F5344CB8AC3E}">
        <p14:creationId xmlns:p14="http://schemas.microsoft.com/office/powerpoint/2010/main" val="1312905903"/>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lnSpc>
                <a:spcPct val="80000"/>
              </a:lnSpc>
            </a:pPr>
            <a:r>
              <a:rPr lang="id-ID" dirty="0"/>
              <a:t>Integrasi bangsa bisa dilakukan melalui integrasi nilai. Pancasila sebagai ideologi nasional merupakan salah satu sarana bagi integrasi bangsa </a:t>
            </a:r>
            <a:r>
              <a:rPr lang="id-ID" dirty="0" smtClean="0"/>
              <a:t>Indonesia</a:t>
            </a:r>
          </a:p>
          <a:p>
            <a:pPr marL="0" indent="0">
              <a:lnSpc>
                <a:spcPct val="80000"/>
              </a:lnSpc>
              <a:buNone/>
            </a:pPr>
            <a:endParaRPr lang="en-US" dirty="0"/>
          </a:p>
          <a:p>
            <a:pPr>
              <a:lnSpc>
                <a:spcPct val="80000"/>
              </a:lnSpc>
            </a:pPr>
            <a:r>
              <a:rPr lang="id-ID" dirty="0"/>
              <a:t>Jika ada konflik antar warga bangsa, nilai-nilainya bisa dijadikan acuan normatif penyelesaian</a:t>
            </a:r>
            <a:r>
              <a:rPr lang="en-US" dirty="0"/>
              <a:t> </a:t>
            </a:r>
            <a:endParaRPr lang="id-ID" dirty="0"/>
          </a:p>
          <a:p>
            <a:pPr marL="0" indent="0">
              <a:buNone/>
            </a:pPr>
            <a:endParaRPr lang="id-ID" dirty="0"/>
          </a:p>
        </p:txBody>
      </p:sp>
    </p:spTree>
    <p:extLst>
      <p:ext uri="{BB962C8B-B14F-4D97-AF65-F5344CB8AC3E}">
        <p14:creationId xmlns:p14="http://schemas.microsoft.com/office/powerpoint/2010/main" val="23663792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solidFill>
            <a:srgbClr val="FFFF00"/>
          </a:solidFill>
          <a:ln>
            <a:solidFill>
              <a:schemeClr val="tx1"/>
            </a:solidFill>
          </a:ln>
        </p:spPr>
        <p:txBody>
          <a:bodyPr/>
          <a:lstStyle/>
          <a:p>
            <a:pPr eaLnBrk="1" fontAlgn="auto" hangingPunct="1">
              <a:spcAft>
                <a:spcPts val="0"/>
              </a:spcAft>
              <a:defRPr/>
            </a:pPr>
            <a:r>
              <a:rPr lang="en-US" dirty="0" smtClean="0"/>
              <a:t>P</a:t>
            </a:r>
            <a:r>
              <a:rPr lang="id-ID" dirty="0" smtClean="0"/>
              <a:t>ancasila </a:t>
            </a:r>
            <a:r>
              <a:rPr lang="en-US" dirty="0" err="1" smtClean="0"/>
              <a:t>Sebagai</a:t>
            </a:r>
            <a:r>
              <a:rPr lang="en-US" dirty="0" smtClean="0"/>
              <a:t> </a:t>
            </a:r>
            <a:r>
              <a:rPr lang="id-ID" dirty="0" err="1"/>
              <a:t>I</a:t>
            </a:r>
            <a:r>
              <a:rPr lang="en-US" dirty="0" err="1" smtClean="0"/>
              <a:t>deologi</a:t>
            </a:r>
            <a:r>
              <a:rPr lang="en-US" dirty="0" smtClean="0"/>
              <a:t> </a:t>
            </a:r>
            <a:r>
              <a:rPr lang="id-ID" dirty="0" err="1"/>
              <a:t>N</a:t>
            </a:r>
            <a:r>
              <a:rPr lang="en-US" dirty="0" err="1" smtClean="0"/>
              <a:t>asional</a:t>
            </a:r>
            <a:endParaRPr lang="en-US" dirty="0" smtClean="0"/>
          </a:p>
        </p:txBody>
      </p:sp>
      <p:sp>
        <p:nvSpPr>
          <p:cNvPr id="12185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24E6DA8-8558-4859-A7D7-BB32374B6675}" type="slidenum">
              <a:rPr lang="en-US" smtClean="0">
                <a:solidFill>
                  <a:schemeClr val="tx2"/>
                </a:solidFill>
              </a:rPr>
              <a:pPr/>
              <a:t>19</a:t>
            </a:fld>
            <a:endParaRPr lang="en-US" smtClean="0">
              <a:solidFill>
                <a:schemeClr val="tx2"/>
              </a:solidFill>
            </a:endParaRPr>
          </a:p>
        </p:txBody>
      </p:sp>
      <p:sp>
        <p:nvSpPr>
          <p:cNvPr id="121860" name="Oval 4"/>
          <p:cNvSpPr>
            <a:spLocks noChangeArrowheads="1"/>
          </p:cNvSpPr>
          <p:nvPr/>
        </p:nvSpPr>
        <p:spPr bwMode="auto">
          <a:xfrm>
            <a:off x="0" y="3048000"/>
            <a:ext cx="1752600" cy="1143000"/>
          </a:xfrm>
          <a:prstGeom prst="ellipse">
            <a:avLst/>
          </a:prstGeom>
          <a:solidFill>
            <a:srgbClr val="FFC000"/>
          </a:solidFill>
          <a:ln w="9525">
            <a:solidFill>
              <a:schemeClr val="tx1"/>
            </a:solidFill>
            <a:round/>
            <a:headEnd/>
            <a:tailEnd/>
          </a:ln>
        </p:spPr>
        <p:txBody>
          <a:bodyPr wrap="none" anchor="ctr"/>
          <a:lstStyle/>
          <a:p>
            <a:pPr algn="ctr" eaLnBrk="1" hangingPunct="1"/>
            <a:r>
              <a:rPr lang="en-US" sz="2000" b="1" dirty="0"/>
              <a:t>5 </a:t>
            </a:r>
          </a:p>
          <a:p>
            <a:pPr algn="ctr" eaLnBrk="1" hangingPunct="1"/>
            <a:r>
              <a:rPr lang="en-US" sz="2000" b="1" dirty="0"/>
              <a:t>NILAI DASAR</a:t>
            </a:r>
          </a:p>
          <a:p>
            <a:pPr algn="ctr" eaLnBrk="1" hangingPunct="1"/>
            <a:r>
              <a:rPr lang="en-US" sz="2000" b="1" dirty="0"/>
              <a:t>PANCASILA</a:t>
            </a:r>
          </a:p>
          <a:p>
            <a:pPr algn="ctr" eaLnBrk="1" hangingPunct="1"/>
            <a:endParaRPr lang="id-ID" sz="1400" dirty="0"/>
          </a:p>
        </p:txBody>
      </p:sp>
      <p:sp>
        <p:nvSpPr>
          <p:cNvPr id="121861" name="Rectangle 6"/>
          <p:cNvSpPr>
            <a:spLocks noChangeArrowheads="1"/>
          </p:cNvSpPr>
          <p:nvPr/>
        </p:nvSpPr>
        <p:spPr bwMode="auto">
          <a:xfrm>
            <a:off x="1907704" y="1676400"/>
            <a:ext cx="2511896" cy="1143000"/>
          </a:xfrm>
          <a:prstGeom prst="rect">
            <a:avLst/>
          </a:prstGeom>
          <a:solidFill>
            <a:schemeClr val="tx2">
              <a:lumMod val="20000"/>
              <a:lumOff val="80000"/>
            </a:schemeClr>
          </a:solidFill>
          <a:ln w="9525">
            <a:solidFill>
              <a:schemeClr val="tx1"/>
            </a:solidFill>
            <a:miter lim="800000"/>
            <a:headEnd/>
            <a:tailEnd/>
          </a:ln>
        </p:spPr>
        <p:txBody>
          <a:bodyPr wrap="none" anchor="ctr"/>
          <a:lstStyle/>
          <a:p>
            <a:pPr algn="ctr" eaLnBrk="1" hangingPunct="1"/>
            <a:r>
              <a:rPr lang="en-US" sz="2000" b="1" dirty="0"/>
              <a:t>CITA-CITA BERNEGARA</a:t>
            </a:r>
          </a:p>
          <a:p>
            <a:pPr algn="ctr" eaLnBrk="1" hangingPunct="1"/>
            <a:r>
              <a:rPr lang="en-US" sz="2000" b="1" dirty="0"/>
              <a:t>/VISI BANGSA</a:t>
            </a:r>
            <a:endParaRPr lang="id-ID" sz="2000" b="1" dirty="0"/>
          </a:p>
        </p:txBody>
      </p:sp>
      <p:sp>
        <p:nvSpPr>
          <p:cNvPr id="121862" name="Rectangle 7"/>
          <p:cNvSpPr>
            <a:spLocks noChangeArrowheads="1"/>
          </p:cNvSpPr>
          <p:nvPr/>
        </p:nvSpPr>
        <p:spPr bwMode="auto">
          <a:xfrm>
            <a:off x="1907704" y="4114800"/>
            <a:ext cx="2511896" cy="1114400"/>
          </a:xfrm>
          <a:prstGeom prst="rect">
            <a:avLst/>
          </a:prstGeom>
          <a:solidFill>
            <a:schemeClr val="tx2">
              <a:lumMod val="40000"/>
              <a:lumOff val="60000"/>
            </a:schemeClr>
          </a:solidFill>
          <a:ln w="9525">
            <a:solidFill>
              <a:schemeClr val="tx1"/>
            </a:solidFill>
            <a:miter lim="800000"/>
            <a:headEnd/>
            <a:tailEnd/>
          </a:ln>
        </p:spPr>
        <p:txBody>
          <a:bodyPr wrap="none" anchor="ctr"/>
          <a:lstStyle/>
          <a:p>
            <a:pPr algn="ctr" eaLnBrk="1" hangingPunct="1"/>
            <a:r>
              <a:rPr lang="en-US" sz="2000" b="1" dirty="0"/>
              <a:t>SARANA PEMERSATU</a:t>
            </a:r>
          </a:p>
          <a:p>
            <a:pPr algn="ctr" eaLnBrk="1" hangingPunct="1"/>
            <a:r>
              <a:rPr lang="en-US" sz="2000" b="1" dirty="0"/>
              <a:t>BANGSA</a:t>
            </a:r>
            <a:endParaRPr lang="id-ID" sz="2000" b="1" dirty="0"/>
          </a:p>
        </p:txBody>
      </p:sp>
      <p:sp>
        <p:nvSpPr>
          <p:cNvPr id="121863" name="Rectangle 8"/>
          <p:cNvSpPr>
            <a:spLocks noChangeArrowheads="1"/>
          </p:cNvSpPr>
          <p:nvPr/>
        </p:nvSpPr>
        <p:spPr bwMode="auto">
          <a:xfrm>
            <a:off x="5257800" y="1676400"/>
            <a:ext cx="3130624" cy="1752600"/>
          </a:xfrm>
          <a:prstGeom prst="rect">
            <a:avLst/>
          </a:prstGeom>
          <a:solidFill>
            <a:schemeClr val="accent1">
              <a:lumMod val="60000"/>
              <a:lumOff val="40000"/>
            </a:schemeClr>
          </a:solidFill>
          <a:ln w="9525">
            <a:solidFill>
              <a:schemeClr val="tx1"/>
            </a:solidFill>
            <a:miter lim="800000"/>
            <a:headEnd/>
            <a:tailEnd/>
          </a:ln>
        </p:spPr>
        <p:txBody>
          <a:bodyPr wrap="none" anchor="ctr"/>
          <a:lstStyle/>
          <a:p>
            <a:pPr algn="ctr" eaLnBrk="1" hangingPunct="1"/>
            <a:r>
              <a:rPr lang="en-US" b="1" dirty="0"/>
              <a:t>BANGSA YANG : </a:t>
            </a:r>
          </a:p>
          <a:p>
            <a:pPr algn="ctr" eaLnBrk="1" hangingPunct="1"/>
            <a:r>
              <a:rPr lang="en-US" b="1" dirty="0"/>
              <a:t>RELIGIUS</a:t>
            </a:r>
          </a:p>
          <a:p>
            <a:pPr algn="ctr" eaLnBrk="1" hangingPunct="1"/>
            <a:r>
              <a:rPr lang="en-US" b="1" dirty="0"/>
              <a:t>MANUSIAWI</a:t>
            </a:r>
          </a:p>
          <a:p>
            <a:pPr algn="ctr" eaLnBrk="1" hangingPunct="1"/>
            <a:r>
              <a:rPr lang="en-US" b="1" dirty="0"/>
              <a:t>BERSATU</a:t>
            </a:r>
          </a:p>
          <a:p>
            <a:pPr algn="ctr" eaLnBrk="1" hangingPunct="1"/>
            <a:r>
              <a:rPr lang="en-US" b="1" dirty="0"/>
              <a:t>DEMOKRATIS</a:t>
            </a:r>
          </a:p>
          <a:p>
            <a:pPr algn="ctr" eaLnBrk="1" hangingPunct="1"/>
            <a:r>
              <a:rPr lang="en-US" b="1" dirty="0"/>
              <a:t>ADIL</a:t>
            </a:r>
            <a:endParaRPr lang="id-ID" b="1" dirty="0"/>
          </a:p>
        </p:txBody>
      </p:sp>
      <p:sp>
        <p:nvSpPr>
          <p:cNvPr id="121864" name="Rectangle 9"/>
          <p:cNvSpPr>
            <a:spLocks noChangeArrowheads="1"/>
          </p:cNvSpPr>
          <p:nvPr/>
        </p:nvSpPr>
        <p:spPr bwMode="auto">
          <a:xfrm>
            <a:off x="5181600" y="4114800"/>
            <a:ext cx="3206824" cy="1474440"/>
          </a:xfrm>
          <a:prstGeom prst="rect">
            <a:avLst/>
          </a:prstGeom>
          <a:solidFill>
            <a:schemeClr val="accent1"/>
          </a:solidFill>
          <a:ln w="9525">
            <a:solidFill>
              <a:schemeClr val="tx1"/>
            </a:solidFill>
            <a:miter lim="800000"/>
            <a:headEnd/>
            <a:tailEnd/>
          </a:ln>
        </p:spPr>
        <p:txBody>
          <a:bodyPr wrap="none" anchor="ctr"/>
          <a:lstStyle/>
          <a:p>
            <a:pPr algn="ctr" eaLnBrk="1" hangingPunct="1"/>
            <a:r>
              <a:rPr lang="en-US" sz="2000" b="1" dirty="0"/>
              <a:t>MENGINTEGRASIKAN </a:t>
            </a:r>
          </a:p>
          <a:p>
            <a:pPr algn="ctr" eaLnBrk="1" hangingPunct="1"/>
            <a:r>
              <a:rPr lang="en-US" sz="2000" b="1" dirty="0"/>
              <a:t>MASYARAKAT YG PLURAL</a:t>
            </a:r>
            <a:endParaRPr lang="id-ID" sz="2000" b="1" dirty="0"/>
          </a:p>
        </p:txBody>
      </p:sp>
      <p:sp>
        <p:nvSpPr>
          <p:cNvPr id="121865" name="Line 10"/>
          <p:cNvSpPr>
            <a:spLocks noChangeShapeType="1"/>
          </p:cNvSpPr>
          <p:nvPr/>
        </p:nvSpPr>
        <p:spPr bwMode="auto">
          <a:xfrm flipV="1">
            <a:off x="1752600" y="2895600"/>
            <a:ext cx="9906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id-ID"/>
          </a:p>
        </p:txBody>
      </p:sp>
      <p:sp>
        <p:nvSpPr>
          <p:cNvPr id="121866" name="Line 11"/>
          <p:cNvSpPr>
            <a:spLocks noChangeShapeType="1"/>
          </p:cNvSpPr>
          <p:nvPr/>
        </p:nvSpPr>
        <p:spPr bwMode="auto">
          <a:xfrm>
            <a:off x="1752600" y="3429000"/>
            <a:ext cx="990600" cy="685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nchor="ctr"/>
          <a:lstStyle/>
          <a:p>
            <a:endParaRPr lang="id-ID"/>
          </a:p>
        </p:txBody>
      </p:sp>
      <p:sp>
        <p:nvSpPr>
          <p:cNvPr id="121867" name="Line 13"/>
          <p:cNvSpPr>
            <a:spLocks noChangeShapeType="1"/>
          </p:cNvSpPr>
          <p:nvPr/>
        </p:nvSpPr>
        <p:spPr bwMode="auto">
          <a:xfrm>
            <a:off x="4419600" y="2514600"/>
            <a:ext cx="8382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121868" name="Line 14"/>
          <p:cNvSpPr>
            <a:spLocks noChangeShapeType="1"/>
          </p:cNvSpPr>
          <p:nvPr/>
        </p:nvSpPr>
        <p:spPr bwMode="auto">
          <a:xfrm>
            <a:off x="4419600" y="4572000"/>
            <a:ext cx="762000" cy="0"/>
          </a:xfrm>
          <a:prstGeom prst="line">
            <a:avLst/>
          </a:prstGeom>
          <a:noFill/>
          <a:ln w="222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id-ID"/>
          </a:p>
        </p:txBody>
      </p:sp>
      <p:sp>
        <p:nvSpPr>
          <p:cNvPr id="121869" name="Line 15"/>
          <p:cNvSpPr>
            <a:spLocks noChangeShapeType="1"/>
          </p:cNvSpPr>
          <p:nvPr/>
        </p:nvSpPr>
        <p:spPr bwMode="auto">
          <a:xfrm flipV="1">
            <a:off x="1752600" y="2895600"/>
            <a:ext cx="914400" cy="6858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type="triangle" w="med" len="med"/>
              </a14:hiddenLine>
            </a:ext>
          </a:extLst>
        </p:spPr>
        <p:txBody>
          <a:bodyPr anchor="ctr"/>
          <a:lstStyle/>
          <a:p>
            <a:endParaRPr lang="id-ID"/>
          </a:p>
        </p:txBody>
      </p:sp>
      <p:sp>
        <p:nvSpPr>
          <p:cNvPr id="121870" name="Line 16"/>
          <p:cNvSpPr>
            <a:spLocks noChangeShapeType="1"/>
          </p:cNvSpPr>
          <p:nvPr/>
        </p:nvSpPr>
        <p:spPr bwMode="auto">
          <a:xfrm>
            <a:off x="1752600" y="3505200"/>
            <a:ext cx="9906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nchor="ctr"/>
          <a:lstStyle/>
          <a:p>
            <a:endParaRPr lang="id-ID"/>
          </a:p>
        </p:txBody>
      </p:sp>
    </p:spTree>
    <p:extLst>
      <p:ext uri="{BB962C8B-B14F-4D97-AF65-F5344CB8AC3E}">
        <p14:creationId xmlns:p14="http://schemas.microsoft.com/office/powerpoint/2010/main" val="66396355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pPr marL="0" indent="0" algn="r">
              <a:buNone/>
            </a:pPr>
            <a:endParaRPr lang="id-ID" i="1" dirty="0" smtClean="0"/>
          </a:p>
          <a:p>
            <a:pPr marL="0" indent="0" algn="r">
              <a:buNone/>
            </a:pPr>
            <a:endParaRPr lang="id-ID" i="1" dirty="0" smtClean="0"/>
          </a:p>
          <a:p>
            <a:pPr marL="0" indent="0" algn="r">
              <a:buNone/>
            </a:pPr>
            <a:endParaRPr lang="id-ID" i="1" dirty="0"/>
          </a:p>
          <a:p>
            <a:pPr marL="0" indent="0" algn="r">
              <a:buNone/>
            </a:pPr>
            <a:r>
              <a:rPr lang="sv-SE" i="1" dirty="0" smtClean="0"/>
              <a:t>”</a:t>
            </a:r>
            <a:r>
              <a:rPr lang="sv-SE" i="1" dirty="0"/>
              <a:t>Suatu bangsa akan besar dan kuat</a:t>
            </a:r>
          </a:p>
          <a:p>
            <a:pPr marL="0" indent="0" algn="r">
              <a:buNone/>
            </a:pPr>
            <a:r>
              <a:rPr lang="id-ID" i="1" dirty="0"/>
              <a:t>bukan oleh bangsa lain,</a:t>
            </a:r>
          </a:p>
          <a:p>
            <a:pPr marL="0" indent="0" algn="r">
              <a:buNone/>
            </a:pPr>
            <a:r>
              <a:rPr lang="es-ES" i="1" dirty="0" err="1"/>
              <a:t>demikian</a:t>
            </a:r>
            <a:r>
              <a:rPr lang="es-ES" i="1" dirty="0"/>
              <a:t> pula </a:t>
            </a:r>
            <a:r>
              <a:rPr lang="es-ES" i="1" dirty="0" err="1"/>
              <a:t>lemah</a:t>
            </a:r>
            <a:r>
              <a:rPr lang="es-ES" i="1" dirty="0"/>
              <a:t> dan </a:t>
            </a:r>
            <a:r>
              <a:rPr lang="es-ES" i="1" dirty="0" err="1"/>
              <a:t>hancurnya</a:t>
            </a:r>
            <a:r>
              <a:rPr lang="es-ES" i="1" dirty="0"/>
              <a:t> juga</a:t>
            </a:r>
          </a:p>
          <a:p>
            <a:pPr marL="0" indent="0" algn="r">
              <a:buNone/>
            </a:pPr>
            <a:r>
              <a:rPr lang="id-ID" i="1" dirty="0"/>
              <a:t>bukan oleh bangsa lain,</a:t>
            </a:r>
          </a:p>
          <a:p>
            <a:pPr marL="0" indent="0" algn="r">
              <a:buNone/>
            </a:pPr>
            <a:r>
              <a:rPr lang="fi-FI" i="1" dirty="0"/>
              <a:t>tetapi oleh bangsa itu sendiri”</a:t>
            </a:r>
          </a:p>
          <a:p>
            <a:pPr marL="0" indent="0" algn="r">
              <a:buNone/>
            </a:pPr>
            <a:r>
              <a:rPr lang="id-ID" b="1" i="1" dirty="0"/>
              <a:t>Ryamizard Ryacudu,</a:t>
            </a:r>
            <a:endParaRPr lang="id-ID"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88640"/>
            <a:ext cx="2808311" cy="1944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9622970"/>
      </p:ext>
    </p:extLst>
  </p:cSld>
  <p:clrMapOvr>
    <a:masterClrMapping/>
  </p:clrMapOvr>
  <p:transition spd="slow">
    <p:wheel spokes="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Autofit/>
          </a:bodyPr>
          <a:lstStyle/>
          <a:p>
            <a:r>
              <a:rPr lang="id-ID" sz="3600" dirty="0" smtClean="0"/>
              <a:t>Tiga Tahapan Perkembangan Pancasila Sebagai Ideologi</a:t>
            </a:r>
            <a:endParaRPr lang="id-ID" sz="3600" dirty="0"/>
          </a:p>
        </p:txBody>
      </p:sp>
      <p:sp>
        <p:nvSpPr>
          <p:cNvPr id="3" name="Content Placeholder 2"/>
          <p:cNvSpPr>
            <a:spLocks noGrp="1"/>
          </p:cNvSpPr>
          <p:nvPr>
            <p:ph idx="1"/>
          </p:nvPr>
        </p:nvSpPr>
        <p:spPr/>
        <p:txBody>
          <a:bodyPr/>
          <a:lstStyle/>
          <a:p>
            <a:r>
              <a:rPr lang="id-ID" dirty="0" smtClean="0"/>
              <a:t>Proses pemahaman atau kesadaran masyarakat terhadap ideologinya berjalan bertahap dalamintensitasnya, tergantung pada bagaimana masyarakat tersebut mempersepsikan ideologinya itu dari satu periode kepada periode berikutnya 9Soerjanto Poespowardojo, 1991)</a:t>
            </a:r>
            <a:endParaRPr lang="id-ID" dirty="0"/>
          </a:p>
        </p:txBody>
      </p:sp>
    </p:spTree>
    <p:extLst>
      <p:ext uri="{BB962C8B-B14F-4D97-AF65-F5344CB8AC3E}">
        <p14:creationId xmlns:p14="http://schemas.microsoft.com/office/powerpoint/2010/main" val="3435565413"/>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fontScale="90000"/>
          </a:bodyPr>
          <a:lstStyle/>
          <a:p>
            <a:r>
              <a:rPr lang="id-ID" dirty="0" smtClean="0"/>
              <a:t>Tiga jenjang atau tahap kesadaran masyarakat terhadap Pancasila</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2824141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68175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normAutofit/>
          </a:bodyPr>
          <a:lstStyle/>
          <a:p>
            <a:r>
              <a:rPr lang="id-ID" sz="4000" dirty="0" smtClean="0"/>
              <a:t>Pancasila sebagai Ideologi Persatuan</a:t>
            </a:r>
            <a:endParaRPr lang="id-ID" sz="4000" dirty="0"/>
          </a:p>
        </p:txBody>
      </p:sp>
      <p:sp>
        <p:nvSpPr>
          <p:cNvPr id="3" name="Content Placeholder 2"/>
          <p:cNvSpPr>
            <a:spLocks noGrp="1"/>
          </p:cNvSpPr>
          <p:nvPr>
            <p:ph idx="1"/>
          </p:nvPr>
        </p:nvSpPr>
        <p:spPr/>
        <p:txBody>
          <a:bodyPr/>
          <a:lstStyle/>
          <a:p>
            <a:r>
              <a:rPr lang="id-ID" dirty="0" smtClean="0"/>
              <a:t>Pancasila sebagaii ideologi persatuan berfungsi mempersatukan rakyat yang majemuk menjadi bangsa yang berkepribadian dan percaya pada diri sendiri</a:t>
            </a:r>
            <a:endParaRPr lang="id-ID" dirty="0"/>
          </a:p>
        </p:txBody>
      </p:sp>
    </p:spTree>
    <p:extLst>
      <p:ext uri="{BB962C8B-B14F-4D97-AF65-F5344CB8AC3E}">
        <p14:creationId xmlns:p14="http://schemas.microsoft.com/office/powerpoint/2010/main" val="59478473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normAutofit fontScale="90000"/>
          </a:bodyPr>
          <a:lstStyle/>
          <a:p>
            <a:r>
              <a:rPr lang="id-ID" dirty="0" smtClean="0"/>
              <a:t>Pancasila sebagai Ideologi Pembangunan</a:t>
            </a:r>
            <a:endParaRPr lang="id-ID" dirty="0"/>
          </a:p>
        </p:txBody>
      </p:sp>
      <p:sp>
        <p:nvSpPr>
          <p:cNvPr id="3" name="Content Placeholder 2"/>
          <p:cNvSpPr>
            <a:spLocks noGrp="1"/>
          </p:cNvSpPr>
          <p:nvPr>
            <p:ph idx="1"/>
          </p:nvPr>
        </p:nvSpPr>
        <p:spPr/>
        <p:txBody>
          <a:bodyPr/>
          <a:lstStyle/>
          <a:p>
            <a:r>
              <a:rPr lang="id-ID" dirty="0" smtClean="0"/>
              <a:t>Pancasila sebagai ideologi pembangunan memberikan legitimasi kekuasaan untuk melaksanakan pembangunannasional.Upaya akademik Pancasila sebagai ideologi pembangunan : pemikiran Mubyarto (2004) tentang ekonomi Pancasila, Mahfud MD (2007) tentang Pancasila sebagai kaidah penuntun dalam pembangunan hukum di Indonesia, dll</a:t>
            </a:r>
            <a:endParaRPr lang="id-ID" dirty="0"/>
          </a:p>
        </p:txBody>
      </p:sp>
    </p:spTree>
    <p:extLst>
      <p:ext uri="{BB962C8B-B14F-4D97-AF65-F5344CB8AC3E}">
        <p14:creationId xmlns:p14="http://schemas.microsoft.com/office/powerpoint/2010/main" val="30940337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id-ID" dirty="0" smtClean="0"/>
              <a:t>Pancasila sebagai Ideologi Terbuka</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Suatu ideologi adalah terbuka, sejauh tidak dipaksakan dari luar, tetapi terbentk justru atas kesepakatan masyarakat sehingga merupakan milik masyarakat</a:t>
            </a:r>
          </a:p>
          <a:p>
            <a:r>
              <a:rPr lang="id-ID" dirty="0" smtClean="0"/>
              <a:t>Sebaliknya  ideologi tertutup memutlakkan pandangan secara totaliter, sehingga masyarakat tidak mungkin mengambil jarak terhadapnya dan tidak mungkin memilikinya. Sebaliknya masyarakat dan bahkan martabat manusia akan dikorbankan untuknya</a:t>
            </a:r>
            <a:endParaRPr lang="id-ID" dirty="0"/>
          </a:p>
        </p:txBody>
      </p:sp>
    </p:spTree>
    <p:extLst>
      <p:ext uri="{BB962C8B-B14F-4D97-AF65-F5344CB8AC3E}">
        <p14:creationId xmlns:p14="http://schemas.microsoft.com/office/powerpoint/2010/main" val="3137277397"/>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6">
              <a:lumMod val="75000"/>
            </a:schemeClr>
          </a:solidFill>
        </p:spPr>
        <p:txBody>
          <a:bodyPr/>
          <a:lstStyle/>
          <a:p>
            <a:r>
              <a:rPr lang="id-ID" dirty="0" smtClean="0"/>
              <a:t>Frans Magnis Suseno</a:t>
            </a:r>
            <a:endParaRPr lang="id-ID" dirty="0"/>
          </a:p>
        </p:txBody>
      </p:sp>
      <p:sp>
        <p:nvSpPr>
          <p:cNvPr id="3" name="Content Placeholder 2"/>
          <p:cNvSpPr>
            <a:spLocks noGrp="1"/>
          </p:cNvSpPr>
          <p:nvPr>
            <p:ph idx="1"/>
          </p:nvPr>
        </p:nvSpPr>
        <p:spPr/>
        <p:txBody>
          <a:bodyPr/>
          <a:lstStyle/>
          <a:p>
            <a:r>
              <a:rPr lang="id-ID" dirty="0" smtClean="0"/>
              <a:t>Nilai-nilai dan cita-citanya bersumber dari kekayaan budaya masyarakat sendiri</a:t>
            </a:r>
          </a:p>
          <a:p>
            <a:r>
              <a:rPr lang="id-ID" dirty="0" smtClean="0"/>
              <a:t>Isinya tidak langsung operasional </a:t>
            </a:r>
            <a:endParaRPr lang="id-ID" dirty="0"/>
          </a:p>
        </p:txBody>
      </p:sp>
    </p:spTree>
    <p:extLst>
      <p:ext uri="{BB962C8B-B14F-4D97-AF65-F5344CB8AC3E}">
        <p14:creationId xmlns:p14="http://schemas.microsoft.com/office/powerpoint/2010/main" val="3445375153"/>
      </p:ext>
    </p:extLst>
  </p:cSld>
  <p:clrMapOvr>
    <a:masterClrMapping/>
  </p:clrMapOvr>
  <p:transition spd="slow">
    <p:wheel spokes="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a:ln>
            <a:solidFill>
              <a:schemeClr val="tx1"/>
            </a:solidFill>
          </a:ln>
        </p:spPr>
        <p:txBody>
          <a:bodyPr>
            <a:normAutofit fontScale="90000"/>
          </a:bodyPr>
          <a:lstStyle/>
          <a:p>
            <a:r>
              <a:rPr lang="id-ID" dirty="0"/>
              <a:t>PANCASILA IDEOLOGI </a:t>
            </a:r>
            <a:br>
              <a:rPr lang="id-ID" dirty="0"/>
            </a:br>
            <a:r>
              <a:rPr lang="id-ID" dirty="0"/>
              <a:t>TERBUKA dan </a:t>
            </a:r>
            <a:r>
              <a:rPr lang="id-ID" dirty="0" smtClean="0"/>
              <a:t>DINAMIS (Alfian)</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865501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813722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a:ln>
            <a:solidFill>
              <a:schemeClr val="tx1"/>
            </a:solidFill>
          </a:ln>
        </p:spPr>
        <p:txBody>
          <a:bodyPr>
            <a:normAutofit fontScale="90000"/>
          </a:bodyPr>
          <a:lstStyle/>
          <a:p>
            <a:r>
              <a:rPr lang="id-ID" dirty="0" smtClean="0"/>
              <a:t>CIRI PANCASILA </a:t>
            </a:r>
            <a:r>
              <a:rPr lang="id-ID" dirty="0"/>
              <a:t>IDEOLOGI </a:t>
            </a:r>
            <a:br>
              <a:rPr lang="id-ID" dirty="0"/>
            </a:br>
            <a:r>
              <a:rPr lang="id-ID" dirty="0"/>
              <a:t>TERBUKA dan </a:t>
            </a:r>
            <a:r>
              <a:rPr lang="id-ID" dirty="0" smtClean="0"/>
              <a:t>DINAMIS </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6630109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251990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lumMod val="20000"/>
              <a:lumOff val="80000"/>
            </a:schemeClr>
          </a:solidFill>
          <a:ln>
            <a:solidFill>
              <a:schemeClr val="tx1"/>
            </a:solidFill>
          </a:ln>
        </p:spPr>
        <p:txBody>
          <a:bodyPr>
            <a:normAutofit fontScale="90000"/>
          </a:bodyPr>
          <a:lstStyle/>
          <a:p>
            <a:r>
              <a:rPr lang="id-ID" dirty="0" smtClean="0"/>
              <a:t>CIRI PANCASILA </a:t>
            </a:r>
            <a:r>
              <a:rPr lang="id-ID" dirty="0"/>
              <a:t>IDEOLOGI </a:t>
            </a:r>
            <a:br>
              <a:rPr lang="id-ID" dirty="0"/>
            </a:br>
            <a:r>
              <a:rPr lang="id-ID" dirty="0"/>
              <a:t>TERBUKA dan </a:t>
            </a:r>
            <a:r>
              <a:rPr lang="id-ID" dirty="0" smtClean="0"/>
              <a:t>DINAMIS </a:t>
            </a: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41014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0044693"/>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00502740"/>
              </p:ext>
            </p:extLst>
          </p:nvPr>
        </p:nvGraphicFramePr>
        <p:xfrm>
          <a:off x="457200" y="476672"/>
          <a:ext cx="8229600" cy="56494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21263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a:ln>
            <a:solidFill>
              <a:srgbClr val="92D050"/>
            </a:solidFill>
          </a:ln>
        </p:spPr>
        <p:txBody>
          <a:bodyPr/>
          <a:lstStyle/>
          <a:p>
            <a:r>
              <a:rPr lang="id-ID" dirty="0" smtClean="0"/>
              <a:t>Pengantar</a:t>
            </a:r>
            <a:endParaRPr lang="id-ID" dirty="0"/>
          </a:p>
        </p:txBody>
      </p:sp>
      <p:sp>
        <p:nvSpPr>
          <p:cNvPr id="3" name="Content Placeholder 2"/>
          <p:cNvSpPr>
            <a:spLocks noGrp="1"/>
          </p:cNvSpPr>
          <p:nvPr>
            <p:ph idx="1"/>
          </p:nvPr>
        </p:nvSpPr>
        <p:spPr/>
        <p:txBody>
          <a:bodyPr/>
          <a:lstStyle/>
          <a:p>
            <a:r>
              <a:rPr lang="id-ID" dirty="0" smtClean="0"/>
              <a:t>Status Pancasila sebagai idelogi nasional pada dasarnya merupakan derivasi (asal mula) dari status Pancasila dasar negara</a:t>
            </a:r>
          </a:p>
          <a:p>
            <a:r>
              <a:rPr lang="id-ID" dirty="0" smtClean="0"/>
              <a:t>Dengan terangkatnya status Pancasila dasar negara menjadikan pula Pancasila sebagai ideologi nasional dan sebagai sumber hukum (Pranarka, 1985)</a:t>
            </a:r>
            <a:endParaRPr lang="id-ID" dirty="0"/>
          </a:p>
        </p:txBody>
      </p:sp>
    </p:spTree>
    <p:extLst>
      <p:ext uri="{BB962C8B-B14F-4D97-AF65-F5344CB8AC3E}">
        <p14:creationId xmlns:p14="http://schemas.microsoft.com/office/powerpoint/2010/main" val="1373196045"/>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93131181"/>
              </p:ext>
            </p:extLst>
          </p:nvPr>
        </p:nvGraphicFramePr>
        <p:xfrm>
          <a:off x="467544" y="620688"/>
          <a:ext cx="8229600"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5622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188640"/>
            <a:ext cx="8229600" cy="936104"/>
          </a:xfrm>
          <a:solidFill>
            <a:schemeClr val="tx2">
              <a:lumMod val="20000"/>
              <a:lumOff val="80000"/>
            </a:schemeClr>
          </a:solidFill>
          <a:ln>
            <a:solidFill>
              <a:schemeClr val="tx1"/>
            </a:solidFill>
          </a:ln>
        </p:spPr>
        <p:txBody>
          <a:bodyPr>
            <a:normAutofit fontScale="90000"/>
          </a:bodyPr>
          <a:lstStyle/>
          <a:p>
            <a:r>
              <a:rPr lang="id-ID" sz="3100" b="1" dirty="0" smtClean="0">
                <a:latin typeface="Arial" pitchFamily="34" charset="0"/>
                <a:cs typeface="Arial" pitchFamily="34" charset="0"/>
              </a:rPr>
              <a:t/>
            </a:r>
            <a:br>
              <a:rPr lang="id-ID" sz="3100" b="1" dirty="0" smtClean="0">
                <a:latin typeface="Arial" pitchFamily="34" charset="0"/>
                <a:cs typeface="Arial" pitchFamily="34" charset="0"/>
              </a:rPr>
            </a:br>
            <a:r>
              <a:rPr lang="en-US" sz="3100" b="1" dirty="0" smtClean="0">
                <a:latin typeface="Arial" pitchFamily="34" charset="0"/>
                <a:cs typeface="Arial" pitchFamily="34" charset="0"/>
              </a:rPr>
              <a:t>Batas-</a:t>
            </a:r>
            <a:r>
              <a:rPr lang="en-US" sz="3100" b="1" dirty="0" err="1" smtClean="0">
                <a:latin typeface="Arial" pitchFamily="34" charset="0"/>
                <a:cs typeface="Arial" pitchFamily="34" charset="0"/>
              </a:rPr>
              <a:t>batas</a:t>
            </a:r>
            <a:r>
              <a:rPr lang="en-US" sz="3100" b="1" dirty="0" smtClean="0">
                <a:latin typeface="Arial" pitchFamily="34" charset="0"/>
                <a:cs typeface="Arial" pitchFamily="34" charset="0"/>
              </a:rPr>
              <a:t> </a:t>
            </a:r>
            <a:r>
              <a:rPr lang="id-ID" sz="3100" b="1" dirty="0" err="1" smtClean="0">
                <a:latin typeface="Arial" pitchFamily="34" charset="0"/>
                <a:cs typeface="Arial" pitchFamily="34" charset="0"/>
              </a:rPr>
              <a:t>K</a:t>
            </a:r>
            <a:r>
              <a:rPr lang="en-US" sz="3100" b="1" dirty="0" err="1" smtClean="0">
                <a:latin typeface="Arial" pitchFamily="34" charset="0"/>
                <a:cs typeface="Arial" pitchFamily="34" charset="0"/>
              </a:rPr>
              <a:t>eterbukaan</a:t>
            </a:r>
            <a:r>
              <a:rPr lang="en-US" sz="3100" b="1" dirty="0" smtClean="0">
                <a:latin typeface="Arial" pitchFamily="34" charset="0"/>
                <a:cs typeface="Arial" pitchFamily="34" charset="0"/>
              </a:rPr>
              <a:t> </a:t>
            </a:r>
            <a:r>
              <a:rPr lang="id-ID" sz="3100" b="1" dirty="0" err="1" smtClean="0">
                <a:latin typeface="Arial" pitchFamily="34" charset="0"/>
                <a:cs typeface="Arial" pitchFamily="34" charset="0"/>
              </a:rPr>
              <a:t>I</a:t>
            </a:r>
            <a:r>
              <a:rPr lang="en-US" sz="3100" b="1" dirty="0" err="1" smtClean="0">
                <a:latin typeface="Arial" pitchFamily="34" charset="0"/>
                <a:cs typeface="Arial" pitchFamily="34" charset="0"/>
              </a:rPr>
              <a:t>deologi</a:t>
            </a:r>
            <a:r>
              <a:rPr lang="en-US" sz="3100" b="1" dirty="0" smtClean="0">
                <a:latin typeface="Arial" pitchFamily="34" charset="0"/>
                <a:cs typeface="Arial" pitchFamily="34" charset="0"/>
              </a:rPr>
              <a:t> </a:t>
            </a:r>
            <a:r>
              <a:rPr lang="en-US" sz="3100" b="1" dirty="0" err="1">
                <a:latin typeface="Arial" pitchFamily="34" charset="0"/>
                <a:cs typeface="Arial" pitchFamily="34" charset="0"/>
              </a:rPr>
              <a:t>Pancasila</a:t>
            </a:r>
            <a:r>
              <a:rPr lang="en-US" b="1" dirty="0">
                <a:latin typeface="Arial" pitchFamily="34" charset="0"/>
                <a:cs typeface="Arial" pitchFamily="34" charset="0"/>
              </a:rPr>
              <a:t/>
            </a:r>
            <a:br>
              <a:rPr lang="en-US" b="1" dirty="0">
                <a:latin typeface="Arial" pitchFamily="34" charset="0"/>
                <a:cs typeface="Arial" pitchFamily="34" charset="0"/>
              </a:rPr>
            </a:br>
            <a:endParaRPr lang="id-ID"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63905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996345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a:ln>
            <a:solidFill>
              <a:schemeClr val="tx1"/>
            </a:solidFill>
          </a:ln>
        </p:spPr>
        <p:txBody>
          <a:bodyPr/>
          <a:lstStyle/>
          <a:p>
            <a:r>
              <a:rPr lang="id-ID" dirty="0" smtClean="0"/>
              <a:t>Pengertian Ideologi</a:t>
            </a:r>
            <a:endParaRPr lang="id-ID" dirty="0"/>
          </a:p>
        </p:txBody>
      </p:sp>
      <p:sp>
        <p:nvSpPr>
          <p:cNvPr id="3" name="Content Placeholder 2"/>
          <p:cNvSpPr>
            <a:spLocks noGrp="1"/>
          </p:cNvSpPr>
          <p:nvPr>
            <p:ph sz="quarter" idx="1"/>
          </p:nvPr>
        </p:nvSpPr>
        <p:spPr/>
        <p:txBody>
          <a:bodyPr>
            <a:normAutofit fontScale="92500"/>
          </a:bodyPr>
          <a:lstStyle/>
          <a:p>
            <a:r>
              <a:rPr lang="id-ID" dirty="0"/>
              <a:t>Istilah </a:t>
            </a:r>
            <a:r>
              <a:rPr lang="id-ID" dirty="0" smtClean="0"/>
              <a:t>ideologi </a:t>
            </a:r>
            <a:r>
              <a:rPr lang="id-ID" dirty="0"/>
              <a:t>berasal dari kata “idea” yang berarti gagasan, konsep</a:t>
            </a:r>
            <a:r>
              <a:rPr lang="id-ID" dirty="0" smtClean="0"/>
              <a:t>,</a:t>
            </a:r>
            <a:r>
              <a:rPr lang="es-ES" dirty="0"/>
              <a:t> </a:t>
            </a:r>
            <a:r>
              <a:rPr lang="es-ES" dirty="0" err="1"/>
              <a:t>pengertian</a:t>
            </a:r>
            <a:r>
              <a:rPr lang="es-ES" dirty="0"/>
              <a:t> </a:t>
            </a:r>
            <a:r>
              <a:rPr lang="es-ES" dirty="0" err="1"/>
              <a:t>dasar</a:t>
            </a:r>
            <a:r>
              <a:rPr lang="es-ES" dirty="0"/>
              <a:t> , cita-cita dan logos </a:t>
            </a:r>
            <a:r>
              <a:rPr lang="es-ES" dirty="0" err="1"/>
              <a:t>berarti</a:t>
            </a:r>
            <a:r>
              <a:rPr lang="es-ES" dirty="0"/>
              <a:t> </a:t>
            </a:r>
            <a:r>
              <a:rPr lang="es-ES" dirty="0" err="1"/>
              <a:t>ilmu</a:t>
            </a:r>
            <a:r>
              <a:rPr lang="es-ES" dirty="0"/>
              <a:t>. </a:t>
            </a:r>
            <a:endParaRPr lang="id-ID" dirty="0" smtClean="0"/>
          </a:p>
          <a:p>
            <a:r>
              <a:rPr lang="es-ES" dirty="0" smtClean="0"/>
              <a:t>Secara </a:t>
            </a:r>
            <a:r>
              <a:rPr lang="es-ES" dirty="0" err="1"/>
              <a:t>harafiah</a:t>
            </a:r>
            <a:r>
              <a:rPr lang="es-ES" dirty="0"/>
              <a:t> </a:t>
            </a:r>
            <a:r>
              <a:rPr lang="es-ES" dirty="0" smtClean="0"/>
              <a:t>id</a:t>
            </a:r>
            <a:r>
              <a:rPr lang="id-ID" dirty="0" smtClean="0"/>
              <a:t>e</a:t>
            </a:r>
            <a:r>
              <a:rPr lang="es-ES" dirty="0" err="1" smtClean="0"/>
              <a:t>ologi</a:t>
            </a:r>
            <a:r>
              <a:rPr lang="id-ID" dirty="0" smtClean="0"/>
              <a:t> berarti </a:t>
            </a:r>
            <a:r>
              <a:rPr lang="id-ID" dirty="0"/>
              <a:t>ilmu tentang ide atau gagasan. Dalam pengertian sehari-hari “idea</a:t>
            </a:r>
            <a:r>
              <a:rPr lang="id-ID" dirty="0" smtClean="0"/>
              <a:t>”</a:t>
            </a:r>
            <a:r>
              <a:rPr lang="es-ES" dirty="0"/>
              <a:t> </a:t>
            </a:r>
            <a:r>
              <a:rPr lang="es-ES" dirty="0" err="1"/>
              <a:t>disamakan</a:t>
            </a:r>
            <a:r>
              <a:rPr lang="es-ES" dirty="0"/>
              <a:t> </a:t>
            </a:r>
            <a:r>
              <a:rPr lang="es-ES" dirty="0" err="1"/>
              <a:t>artinya</a:t>
            </a:r>
            <a:r>
              <a:rPr lang="es-ES" dirty="0"/>
              <a:t> </a:t>
            </a:r>
            <a:r>
              <a:rPr lang="es-ES" dirty="0" err="1"/>
              <a:t>dengan</a:t>
            </a:r>
            <a:r>
              <a:rPr lang="es-ES" dirty="0"/>
              <a:t> “cita-cita”. </a:t>
            </a:r>
            <a:endParaRPr lang="id-ID" dirty="0" smtClean="0"/>
          </a:p>
          <a:p>
            <a:r>
              <a:rPr lang="es-ES" dirty="0" smtClean="0"/>
              <a:t>Cita-cita </a:t>
            </a:r>
            <a:r>
              <a:rPr lang="es-ES" dirty="0"/>
              <a:t>yang </a:t>
            </a:r>
            <a:r>
              <a:rPr lang="es-ES" dirty="0" err="1"/>
              <a:t>dimaksud</a:t>
            </a:r>
            <a:r>
              <a:rPr lang="es-ES" dirty="0"/>
              <a:t> </a:t>
            </a:r>
            <a:r>
              <a:rPr lang="es-ES" dirty="0" err="1"/>
              <a:t>adalah</a:t>
            </a:r>
            <a:r>
              <a:rPr lang="es-ES" dirty="0"/>
              <a:t> </a:t>
            </a:r>
            <a:r>
              <a:rPr lang="es-ES" dirty="0" smtClean="0"/>
              <a:t>cita</a:t>
            </a:r>
            <a:r>
              <a:rPr lang="id-ID" dirty="0" smtClean="0"/>
              <a:t>-</a:t>
            </a:r>
            <a:r>
              <a:rPr lang="es-ES" dirty="0" smtClean="0"/>
              <a:t>cita</a:t>
            </a:r>
            <a:r>
              <a:rPr lang="id-ID" dirty="0" smtClean="0"/>
              <a:t> bersifat </a:t>
            </a:r>
            <a:r>
              <a:rPr lang="id-ID" dirty="0"/>
              <a:t>tetap yang harus dicapai , sehingga cita-cita itu </a:t>
            </a:r>
            <a:r>
              <a:rPr lang="id-ID" dirty="0" smtClean="0"/>
              <a:t>sekaligus merupakan </a:t>
            </a:r>
            <a:r>
              <a:rPr lang="id-ID" dirty="0"/>
              <a:t>dasar, pandangan / paham.</a:t>
            </a:r>
          </a:p>
          <a:p>
            <a:endParaRPr lang="id-ID" dirty="0"/>
          </a:p>
          <a:p>
            <a:endParaRPr lang="es-ES" dirty="0"/>
          </a:p>
          <a:p>
            <a:endParaRPr lang="id-ID" dirty="0"/>
          </a:p>
          <a:p>
            <a:endParaRPr lang="es-ES" dirty="0"/>
          </a:p>
          <a:p>
            <a:pPr marL="0" indent="0">
              <a:buNone/>
            </a:pPr>
            <a:endParaRPr lang="id-ID" dirty="0"/>
          </a:p>
          <a:p>
            <a:pPr marL="0" indent="0">
              <a:buNone/>
            </a:pPr>
            <a:endParaRPr lang="id-ID" dirty="0"/>
          </a:p>
        </p:txBody>
      </p:sp>
    </p:spTree>
    <p:extLst>
      <p:ext uri="{BB962C8B-B14F-4D97-AF65-F5344CB8AC3E}">
        <p14:creationId xmlns:p14="http://schemas.microsoft.com/office/powerpoint/2010/main" val="387734124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85000" lnSpcReduction="10000"/>
          </a:bodyPr>
          <a:lstStyle/>
          <a:p>
            <a:r>
              <a:rPr lang="sv-SE" dirty="0"/>
              <a:t>Ideologi </a:t>
            </a:r>
            <a:r>
              <a:rPr lang="sv-SE" dirty="0" smtClean="0"/>
              <a:t>menurut </a:t>
            </a:r>
            <a:r>
              <a:rPr lang="sv-SE" dirty="0"/>
              <a:t>Oesman dan Alfian (1990: 6</a:t>
            </a:r>
            <a:r>
              <a:rPr lang="sv-SE" dirty="0" smtClean="0"/>
              <a:t>),</a:t>
            </a:r>
            <a:r>
              <a:rPr lang="fi-FI" dirty="0"/>
              <a:t> berintikan serangkaian nilai </a:t>
            </a:r>
            <a:r>
              <a:rPr lang="id-ID" dirty="0" smtClean="0"/>
              <a:t> </a:t>
            </a:r>
            <a:r>
              <a:rPr lang="fi-FI" dirty="0" smtClean="0"/>
              <a:t>(</a:t>
            </a:r>
            <a:r>
              <a:rPr lang="fi-FI" dirty="0"/>
              <a:t>norma) atau sistem </a:t>
            </a:r>
            <a:r>
              <a:rPr lang="fi-FI" dirty="0" smtClean="0"/>
              <a:t>nilai</a:t>
            </a:r>
            <a:r>
              <a:rPr lang="id-ID" dirty="0" smtClean="0"/>
              <a:t> dasar </a:t>
            </a:r>
            <a:r>
              <a:rPr lang="id-ID" dirty="0"/>
              <a:t>yang bersifat menyeluruh dan mendalam </a:t>
            </a:r>
            <a:r>
              <a:rPr lang="id-ID" dirty="0" smtClean="0"/>
              <a:t>yang dimiliki </a:t>
            </a:r>
            <a:r>
              <a:rPr lang="id-ID" dirty="0"/>
              <a:t>dan dipegang oleh suatu masyarakat atau </a:t>
            </a:r>
            <a:r>
              <a:rPr lang="id-ID" dirty="0" smtClean="0"/>
              <a:t>bangsa sebagai </a:t>
            </a:r>
            <a:r>
              <a:rPr lang="id-ID" dirty="0"/>
              <a:t>wawasan atau pandangan hidup bangsa mereka.</a:t>
            </a:r>
          </a:p>
          <a:p>
            <a:pPr marL="0" indent="0">
              <a:buNone/>
            </a:pPr>
            <a:endParaRPr lang="sv-SE" dirty="0"/>
          </a:p>
          <a:p>
            <a:r>
              <a:rPr lang="fi-FI" dirty="0" smtClean="0"/>
              <a:t>Ideologi </a:t>
            </a:r>
            <a:r>
              <a:rPr lang="fi-FI" dirty="0"/>
              <a:t>merupakan kerangka penyelenggaraan </a:t>
            </a:r>
            <a:r>
              <a:rPr lang="fi-FI" dirty="0" smtClean="0"/>
              <a:t>negara</a:t>
            </a:r>
            <a:r>
              <a:rPr lang="id-ID" dirty="0" smtClean="0"/>
              <a:t> untuk </a:t>
            </a:r>
            <a:r>
              <a:rPr lang="id-ID" dirty="0"/>
              <a:t>mewujudkan cita-cita bangsa. Ideologi bangsa </a:t>
            </a:r>
            <a:r>
              <a:rPr lang="id-ID" dirty="0" smtClean="0"/>
              <a:t>adalah </a:t>
            </a:r>
            <a:r>
              <a:rPr lang="sv-SE" dirty="0" smtClean="0"/>
              <a:t>cara </a:t>
            </a:r>
            <a:r>
              <a:rPr lang="sv-SE" dirty="0"/>
              <a:t>pandang suatu bangsa dalam </a:t>
            </a:r>
            <a:r>
              <a:rPr lang="sv-SE" dirty="0" smtClean="0"/>
              <a:t>menyelenggarakan</a:t>
            </a:r>
            <a:r>
              <a:rPr lang="id-ID" dirty="0" smtClean="0"/>
              <a:t> negaranya</a:t>
            </a:r>
            <a:r>
              <a:rPr lang="id-ID" dirty="0"/>
              <a:t>. Ideologi adalah suatu sistem nilai yang </a:t>
            </a:r>
            <a:r>
              <a:rPr lang="id-ID" dirty="0" smtClean="0"/>
              <a:t>terdiri</a:t>
            </a:r>
            <a:r>
              <a:rPr lang="es-ES" dirty="0"/>
              <a:t>atas </a:t>
            </a:r>
            <a:r>
              <a:rPr lang="es-ES" dirty="0" err="1"/>
              <a:t>nilai</a:t>
            </a:r>
            <a:r>
              <a:rPr lang="es-ES" dirty="0"/>
              <a:t> </a:t>
            </a:r>
            <a:r>
              <a:rPr lang="es-ES" dirty="0" err="1"/>
              <a:t>dasar</a:t>
            </a:r>
            <a:r>
              <a:rPr lang="es-ES" dirty="0"/>
              <a:t> yang </a:t>
            </a:r>
            <a:r>
              <a:rPr lang="es-ES" dirty="0" err="1"/>
              <a:t>menjadi</a:t>
            </a:r>
            <a:r>
              <a:rPr lang="es-ES" dirty="0"/>
              <a:t> cita-cita dan </a:t>
            </a:r>
            <a:r>
              <a:rPr lang="es-ES" dirty="0" err="1" smtClean="0"/>
              <a:t>nilai</a:t>
            </a:r>
            <a:r>
              <a:rPr lang="id-ID" dirty="0" smtClean="0"/>
              <a:t> instrumental </a:t>
            </a:r>
            <a:r>
              <a:rPr lang="id-ID" dirty="0"/>
              <a:t>yang berfungsi sebagai metode atau </a:t>
            </a:r>
            <a:r>
              <a:rPr lang="id-ID" dirty="0" smtClean="0"/>
              <a:t>cara mewujudkan </a:t>
            </a:r>
            <a:r>
              <a:rPr lang="id-ID" dirty="0"/>
              <a:t>cita-cita tersebut.</a:t>
            </a:r>
          </a:p>
          <a:p>
            <a:endParaRPr lang="es-ES" dirty="0"/>
          </a:p>
          <a:p>
            <a:endParaRPr lang="sv-SE" dirty="0"/>
          </a:p>
          <a:p>
            <a:endParaRPr lang="fi-FI" dirty="0"/>
          </a:p>
          <a:p>
            <a:pPr marL="0" indent="0">
              <a:buNone/>
            </a:pPr>
            <a:endParaRPr lang="id-ID" dirty="0"/>
          </a:p>
          <a:p>
            <a:pPr marL="0" indent="0">
              <a:buNone/>
            </a:pPr>
            <a:endParaRPr lang="id-ID" dirty="0"/>
          </a:p>
          <a:p>
            <a:pPr marL="0" indent="0">
              <a:buNone/>
            </a:pPr>
            <a:endParaRPr lang="id-ID" dirty="0"/>
          </a:p>
        </p:txBody>
      </p:sp>
    </p:spTree>
    <p:extLst>
      <p:ext uri="{BB962C8B-B14F-4D97-AF65-F5344CB8AC3E}">
        <p14:creationId xmlns:p14="http://schemas.microsoft.com/office/powerpoint/2010/main" val="14577038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normAutofit fontScale="92500" lnSpcReduction="10000"/>
          </a:bodyPr>
          <a:lstStyle/>
          <a:p>
            <a:r>
              <a:rPr lang="id-ID" dirty="0" smtClean="0"/>
              <a:t>Ideologi sebagai kumpulan </a:t>
            </a:r>
            <a:r>
              <a:rPr lang="id-ID" dirty="0"/>
              <a:t>gagasan , ide, keyakinan, kepercayaan yang menyeluruh </a:t>
            </a:r>
            <a:r>
              <a:rPr lang="id-ID" dirty="0" smtClean="0"/>
              <a:t>dan</a:t>
            </a:r>
            <a:endParaRPr lang="id-ID" dirty="0"/>
          </a:p>
          <a:p>
            <a:pPr marL="0" indent="0">
              <a:buNone/>
            </a:pPr>
            <a:r>
              <a:rPr lang="id-ID" dirty="0" smtClean="0"/>
              <a:t>    sistematis</a:t>
            </a:r>
            <a:r>
              <a:rPr lang="id-ID" dirty="0"/>
              <a:t>, yang menyangkut :</a:t>
            </a:r>
          </a:p>
          <a:p>
            <a:pPr marL="0" indent="0">
              <a:buNone/>
            </a:pPr>
            <a:r>
              <a:rPr lang="id-ID" dirty="0" smtClean="0"/>
              <a:t>    a</a:t>
            </a:r>
            <a:r>
              <a:rPr lang="id-ID" dirty="0"/>
              <a:t>. Bidang politik</a:t>
            </a:r>
          </a:p>
          <a:p>
            <a:pPr marL="0" indent="0">
              <a:buNone/>
            </a:pPr>
            <a:r>
              <a:rPr lang="id-ID" dirty="0" smtClean="0"/>
              <a:t>    b</a:t>
            </a:r>
            <a:r>
              <a:rPr lang="id-ID" dirty="0"/>
              <a:t>. Bidang sosial</a:t>
            </a:r>
          </a:p>
          <a:p>
            <a:pPr marL="0" indent="0">
              <a:buNone/>
            </a:pPr>
            <a:r>
              <a:rPr lang="id-ID" dirty="0" smtClean="0"/>
              <a:t>    c</a:t>
            </a:r>
            <a:r>
              <a:rPr lang="id-ID" dirty="0"/>
              <a:t>. Bidang kebudayaan</a:t>
            </a:r>
          </a:p>
          <a:p>
            <a:pPr marL="0" indent="0">
              <a:buNone/>
            </a:pPr>
            <a:r>
              <a:rPr lang="id-ID" dirty="0" smtClean="0"/>
              <a:t>    d</a:t>
            </a:r>
            <a:r>
              <a:rPr lang="id-ID" dirty="0"/>
              <a:t>. Bidang </a:t>
            </a:r>
            <a:r>
              <a:rPr lang="id-ID" dirty="0" smtClean="0"/>
              <a:t>agama</a:t>
            </a:r>
          </a:p>
          <a:p>
            <a:pPr marL="0" indent="0">
              <a:buNone/>
            </a:pPr>
            <a:r>
              <a:rPr lang="id-ID" dirty="0"/>
              <a:t> </a:t>
            </a:r>
            <a:r>
              <a:rPr lang="id-ID" dirty="0" smtClean="0"/>
              <a:t>   Soejono Soemargono (1983)</a:t>
            </a:r>
          </a:p>
          <a:p>
            <a:r>
              <a:rPr lang="en-US" dirty="0" err="1"/>
              <a:t>Tujuan</a:t>
            </a:r>
            <a:r>
              <a:rPr lang="en-US" dirty="0"/>
              <a:t> </a:t>
            </a:r>
            <a:r>
              <a:rPr lang="en-US" dirty="0" err="1" smtClean="0"/>
              <a:t>utama</a:t>
            </a:r>
            <a:r>
              <a:rPr lang="en-US" dirty="0" smtClean="0"/>
              <a:t> </a:t>
            </a:r>
            <a:r>
              <a:rPr lang="en-US" dirty="0" err="1"/>
              <a:t>dibalik</a:t>
            </a:r>
            <a:r>
              <a:rPr lang="en-US" dirty="0"/>
              <a:t> </a:t>
            </a:r>
            <a:r>
              <a:rPr lang="en-US" dirty="0" err="1"/>
              <a:t>ideologi</a:t>
            </a:r>
            <a:r>
              <a:rPr lang="en-US" dirty="0"/>
              <a:t> </a:t>
            </a:r>
            <a:r>
              <a:rPr lang="en-US" dirty="0" err="1"/>
              <a:t>adalah</a:t>
            </a:r>
            <a:r>
              <a:rPr lang="en-US" dirty="0"/>
              <a:t> </a:t>
            </a:r>
            <a:r>
              <a:rPr lang="en-US" dirty="0" err="1"/>
              <a:t>untuk</a:t>
            </a:r>
            <a:r>
              <a:rPr lang="en-US" dirty="0"/>
              <a:t> </a:t>
            </a:r>
            <a:r>
              <a:rPr lang="en-US" dirty="0" err="1"/>
              <a:t>menawarkan</a:t>
            </a:r>
            <a:r>
              <a:rPr lang="en-US" dirty="0"/>
              <a:t> </a:t>
            </a:r>
            <a:r>
              <a:rPr lang="en-US" dirty="0" err="1"/>
              <a:t>perubahan</a:t>
            </a:r>
            <a:r>
              <a:rPr lang="en-US" dirty="0"/>
              <a:t> </a:t>
            </a:r>
            <a:r>
              <a:rPr lang="en-US" dirty="0" err="1"/>
              <a:t>melalui</a:t>
            </a:r>
            <a:r>
              <a:rPr lang="en-US" dirty="0"/>
              <a:t> proses </a:t>
            </a:r>
            <a:r>
              <a:rPr lang="en-US" dirty="0" err="1"/>
              <a:t>pemikiran</a:t>
            </a:r>
            <a:r>
              <a:rPr lang="en-US" dirty="0"/>
              <a:t> </a:t>
            </a:r>
            <a:r>
              <a:rPr lang="en-US" dirty="0" err="1"/>
              <a:t>normatif</a:t>
            </a:r>
            <a:endParaRPr lang="id-ID" dirty="0"/>
          </a:p>
        </p:txBody>
      </p:sp>
    </p:spTree>
    <p:extLst>
      <p:ext uri="{BB962C8B-B14F-4D97-AF65-F5344CB8AC3E}">
        <p14:creationId xmlns:p14="http://schemas.microsoft.com/office/powerpoint/2010/main" val="267998046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a:solidFill>
            <a:schemeClr val="accent6">
              <a:lumMod val="60000"/>
              <a:lumOff val="40000"/>
            </a:schemeClr>
          </a:solidFill>
          <a:ln>
            <a:solidFill>
              <a:schemeClr val="tx1"/>
            </a:solidFill>
          </a:ln>
        </p:spPr>
        <p:txBody>
          <a:bodyPr>
            <a:normAutofit/>
          </a:bodyPr>
          <a:lstStyle/>
          <a:p>
            <a:r>
              <a:rPr lang="id-ID" dirty="0"/>
              <a:t>Pancasila </a:t>
            </a:r>
            <a:r>
              <a:rPr lang="id-ID" dirty="0" smtClean="0"/>
              <a:t>Sebagai </a:t>
            </a:r>
            <a:r>
              <a:rPr lang="id-ID" dirty="0"/>
              <a:t>I</a:t>
            </a:r>
            <a:r>
              <a:rPr lang="id-ID" dirty="0" smtClean="0"/>
              <a:t>deologi </a:t>
            </a:r>
            <a:r>
              <a:rPr lang="id-ID" dirty="0"/>
              <a:t>N</a:t>
            </a:r>
            <a:r>
              <a:rPr lang="id-ID" dirty="0" smtClean="0"/>
              <a:t>asional</a:t>
            </a:r>
            <a:endParaRPr lang="id-ID" dirty="0"/>
          </a:p>
        </p:txBody>
      </p:sp>
      <p:sp>
        <p:nvSpPr>
          <p:cNvPr id="3" name="Content Placeholder 2"/>
          <p:cNvSpPr>
            <a:spLocks noGrp="1"/>
          </p:cNvSpPr>
          <p:nvPr>
            <p:ph sz="quarter" idx="1"/>
          </p:nvPr>
        </p:nvSpPr>
        <p:spPr/>
        <p:txBody>
          <a:bodyPr>
            <a:normAutofit/>
          </a:bodyPr>
          <a:lstStyle/>
          <a:p>
            <a:pPr marL="274320" indent="-274320">
              <a:lnSpc>
                <a:spcPct val="80000"/>
              </a:lnSpc>
              <a:buFont typeface="Wingdings 2"/>
              <a:buChar char=""/>
              <a:defRPr/>
            </a:pPr>
            <a:r>
              <a:rPr lang="id-ID" dirty="0"/>
              <a:t>Ada 2 fungsi utama ideologi dalam masyarakat : 1) sebagai tujuan atau cita-cita bersama masyarakat, 2) sebagai pemersatu masyarakat</a:t>
            </a:r>
            <a:r>
              <a:rPr lang="en-US" dirty="0"/>
              <a:t> </a:t>
            </a:r>
            <a:r>
              <a:rPr lang="id-ID" dirty="0" smtClean="0"/>
              <a:t>dan karenanya sebagai prosedur penyelesaian konflik yang terjadi di masyarakat </a:t>
            </a:r>
            <a:r>
              <a:rPr lang="en-US" dirty="0" smtClean="0"/>
              <a:t>(</a:t>
            </a:r>
            <a:r>
              <a:rPr lang="en-US" dirty="0" err="1" smtClean="0"/>
              <a:t>Ramlan</a:t>
            </a:r>
            <a:r>
              <a:rPr lang="en-US" dirty="0" smtClean="0"/>
              <a:t> </a:t>
            </a:r>
            <a:r>
              <a:rPr lang="en-US" dirty="0" err="1"/>
              <a:t>Surbakti</a:t>
            </a:r>
            <a:r>
              <a:rPr lang="en-US" dirty="0"/>
              <a:t>, 1999</a:t>
            </a:r>
            <a:r>
              <a:rPr lang="en-US" dirty="0" smtClean="0"/>
              <a:t>)</a:t>
            </a:r>
            <a:endParaRPr lang="id-ID" dirty="0" smtClean="0"/>
          </a:p>
          <a:p>
            <a:pPr marL="0" indent="0">
              <a:lnSpc>
                <a:spcPct val="80000"/>
              </a:lnSpc>
              <a:buNone/>
              <a:defRPr/>
            </a:pPr>
            <a:endParaRPr lang="id-ID" dirty="0"/>
          </a:p>
          <a:p>
            <a:pPr marL="274320" indent="-274320">
              <a:lnSpc>
                <a:spcPct val="80000"/>
              </a:lnSpc>
              <a:buFont typeface="Wingdings 2"/>
              <a:buChar char=""/>
              <a:defRPr/>
            </a:pPr>
            <a:r>
              <a:rPr lang="id-ID" dirty="0"/>
              <a:t>Menurut ketetapan MPR No XVIII/MPR/1998, Pancasila sebagai ideologi nasional mengandung makna sebagai cita-cita </a:t>
            </a:r>
            <a:r>
              <a:rPr lang="id-ID" dirty="0" smtClean="0"/>
              <a:t>negara</a:t>
            </a:r>
          </a:p>
          <a:p>
            <a:pPr marL="0" indent="0">
              <a:lnSpc>
                <a:spcPct val="80000"/>
              </a:lnSpc>
              <a:buNone/>
              <a:defRPr/>
            </a:pPr>
            <a:endParaRPr lang="id-ID" dirty="0"/>
          </a:p>
          <a:p>
            <a:pPr marL="274320" indent="-274320">
              <a:lnSpc>
                <a:spcPct val="80000"/>
              </a:lnSpc>
              <a:buFont typeface="Wingdings 2"/>
              <a:buChar char=""/>
              <a:defRPr/>
            </a:pPr>
            <a:endParaRPr lang="id-ID" dirty="0"/>
          </a:p>
          <a:p>
            <a:pPr marL="0" indent="0">
              <a:buNone/>
            </a:pPr>
            <a:endParaRPr lang="id-ID" dirty="0"/>
          </a:p>
        </p:txBody>
      </p:sp>
    </p:spTree>
    <p:extLst>
      <p:ext uri="{BB962C8B-B14F-4D97-AF65-F5344CB8AC3E}">
        <p14:creationId xmlns:p14="http://schemas.microsoft.com/office/powerpoint/2010/main" val="16837380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id-ID" sz="3600" dirty="0"/>
              <a:t>Pancasila Sebagai Ideologi Nasional</a:t>
            </a:r>
          </a:p>
        </p:txBody>
      </p:sp>
      <p:sp>
        <p:nvSpPr>
          <p:cNvPr id="3" name="Content Placeholder 2"/>
          <p:cNvSpPr>
            <a:spLocks noGrp="1"/>
          </p:cNvSpPr>
          <p:nvPr>
            <p:ph idx="1"/>
          </p:nvPr>
        </p:nvSpPr>
        <p:spPr/>
        <p:txBody>
          <a:bodyPr>
            <a:normAutofit fontScale="92500"/>
          </a:bodyPr>
          <a:lstStyle/>
          <a:p>
            <a:r>
              <a:rPr lang="id-ID" dirty="0" smtClean="0"/>
              <a:t>Pancasila sebagai ideologi nasional dapat dipandang dari sisi filosofis dan politis</a:t>
            </a:r>
          </a:p>
          <a:p>
            <a:r>
              <a:rPr lang="id-ID" dirty="0" smtClean="0"/>
              <a:t>Dari aspek filosofis, nilai-nilai Pancasila menjadi dasar keyakinan tentang masyarakat yang dicita-citakan ....FUNGSI PERTAMA IDEOLOGI</a:t>
            </a:r>
          </a:p>
          <a:p>
            <a:r>
              <a:rPr lang="id-ID" dirty="0"/>
              <a:t>Pancasila sebagai ideologi nasional artinya nilai-nilai dasar ( 5 nilai) dalam Pancasila dijadikan cita-cita normatif dalam penyeleng</a:t>
            </a:r>
            <a:r>
              <a:rPr lang="en-US" dirty="0"/>
              <a:t>g</a:t>
            </a:r>
            <a:r>
              <a:rPr lang="id-ID" dirty="0"/>
              <a:t>araan kehidupan bernegara</a:t>
            </a:r>
            <a:endParaRPr lang="id-ID" dirty="0" smtClean="0"/>
          </a:p>
          <a:p>
            <a:endParaRPr lang="id-ID" dirty="0"/>
          </a:p>
        </p:txBody>
      </p:sp>
    </p:spTree>
    <p:extLst>
      <p:ext uri="{BB962C8B-B14F-4D97-AF65-F5344CB8AC3E}">
        <p14:creationId xmlns:p14="http://schemas.microsoft.com/office/powerpoint/2010/main" val="282093808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pPr marL="274320" indent="-274320">
              <a:lnSpc>
                <a:spcPct val="80000"/>
              </a:lnSpc>
              <a:buFont typeface="Wingdings 2"/>
              <a:buChar char=""/>
              <a:defRPr/>
            </a:pPr>
            <a:r>
              <a:rPr lang="id-ID" dirty="0"/>
              <a:t>Tujuan penyelengaraan kehidupan berbangsa dan bernegara Indonesia diharapkan terwujudnya kehidupan berbangsa yang bercirikan nilai-nilai dasar </a:t>
            </a:r>
            <a:r>
              <a:rPr lang="id-ID" dirty="0" smtClean="0"/>
              <a:t>Pancasila</a:t>
            </a:r>
          </a:p>
          <a:p>
            <a:pPr marL="0" indent="0">
              <a:lnSpc>
                <a:spcPct val="80000"/>
              </a:lnSpc>
              <a:buNone/>
              <a:defRPr/>
            </a:pPr>
            <a:endParaRPr lang="id-ID" dirty="0"/>
          </a:p>
          <a:p>
            <a:pPr marL="274320" indent="-274320">
              <a:lnSpc>
                <a:spcPct val="80000"/>
              </a:lnSpc>
              <a:buFont typeface="Wingdings 2"/>
              <a:buChar char=""/>
              <a:defRPr/>
            </a:pPr>
            <a:r>
              <a:rPr lang="id-ID" dirty="0"/>
              <a:t>Yaitu terwujudnya bangsa yang </a:t>
            </a:r>
            <a:r>
              <a:rPr lang="id-ID" i="1" dirty="0"/>
              <a:t>religius</a:t>
            </a:r>
            <a:r>
              <a:rPr lang="id-ID" dirty="0"/>
              <a:t>, </a:t>
            </a:r>
            <a:r>
              <a:rPr lang="id-ID" i="1" dirty="0"/>
              <a:t>manusiawi</a:t>
            </a:r>
            <a:r>
              <a:rPr lang="id-ID" dirty="0"/>
              <a:t>, </a:t>
            </a:r>
            <a:r>
              <a:rPr lang="id-ID" i="1" dirty="0"/>
              <a:t>bersatu</a:t>
            </a:r>
            <a:r>
              <a:rPr lang="id-ID" dirty="0"/>
              <a:t>, </a:t>
            </a:r>
            <a:r>
              <a:rPr lang="id-ID" i="1" dirty="0"/>
              <a:t>demokratis</a:t>
            </a:r>
            <a:r>
              <a:rPr lang="id-ID" dirty="0"/>
              <a:t>, </a:t>
            </a:r>
            <a:r>
              <a:rPr lang="id-ID" i="1" dirty="0"/>
              <a:t>adil</a:t>
            </a:r>
            <a:r>
              <a:rPr lang="id-ID" dirty="0"/>
              <a:t>, sejahtera, maju, mandiri, baik dan bersih dalam penyelenggraan negara (ketetapan MPR No VII</a:t>
            </a:r>
            <a:r>
              <a:rPr lang="en-US" dirty="0"/>
              <a:t> </a:t>
            </a:r>
            <a:r>
              <a:rPr lang="id-ID" dirty="0"/>
              <a:t>/MPR/2001</a:t>
            </a:r>
            <a:r>
              <a:rPr lang="en-US" dirty="0"/>
              <a:t>) </a:t>
            </a:r>
            <a:r>
              <a:rPr lang="id-ID" i="1" dirty="0"/>
              <a:t>Religius</a:t>
            </a:r>
            <a:r>
              <a:rPr lang="id-ID" dirty="0"/>
              <a:t>, </a:t>
            </a:r>
            <a:r>
              <a:rPr lang="id-ID" i="1" dirty="0"/>
              <a:t>manusiawi</a:t>
            </a:r>
            <a:r>
              <a:rPr lang="id-ID" dirty="0"/>
              <a:t>, </a:t>
            </a:r>
            <a:r>
              <a:rPr lang="id-ID" i="1" dirty="0"/>
              <a:t>bersatu</a:t>
            </a:r>
            <a:r>
              <a:rPr lang="id-ID" dirty="0"/>
              <a:t>, </a:t>
            </a:r>
            <a:r>
              <a:rPr lang="id-ID" i="1" dirty="0"/>
              <a:t>demokratis</a:t>
            </a:r>
            <a:r>
              <a:rPr lang="id-ID" dirty="0"/>
              <a:t>, </a:t>
            </a:r>
            <a:r>
              <a:rPr lang="id-ID" i="1" dirty="0"/>
              <a:t>adil </a:t>
            </a:r>
            <a:r>
              <a:rPr lang="id-ID" dirty="0"/>
              <a:t>adalah nilai-nilai dasar dari Pancasila</a:t>
            </a:r>
          </a:p>
          <a:p>
            <a:pPr marL="0" indent="0">
              <a:buNone/>
            </a:pPr>
            <a:endParaRPr lang="id-ID" dirty="0"/>
          </a:p>
        </p:txBody>
      </p:sp>
    </p:spTree>
    <p:extLst>
      <p:ext uri="{BB962C8B-B14F-4D97-AF65-F5344CB8AC3E}">
        <p14:creationId xmlns:p14="http://schemas.microsoft.com/office/powerpoint/2010/main" val="81551188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1453</Words>
  <Application>Microsoft Office PowerPoint</Application>
  <PresentationFormat>On-screen Show (4:3)</PresentationFormat>
  <Paragraphs>163</Paragraphs>
  <Slides>31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Wingdings 2</vt:lpstr>
      <vt:lpstr>Office Theme</vt:lpstr>
      <vt:lpstr>PANCASILA SEBAGAI  IDEOLOGI NASIONAL</vt:lpstr>
      <vt:lpstr>PowerPoint Presentation</vt:lpstr>
      <vt:lpstr>Pengantar</vt:lpstr>
      <vt:lpstr>Pengertian Ideologi</vt:lpstr>
      <vt:lpstr>PowerPoint Presentation</vt:lpstr>
      <vt:lpstr>PowerPoint Presentation</vt:lpstr>
      <vt:lpstr>Pancasila Sebagai Ideologi Nasional</vt:lpstr>
      <vt:lpstr>Pancasila Sebagai Ideologi Nasional</vt:lpstr>
      <vt:lpstr>PowerPoint Presentation</vt:lpstr>
      <vt:lpstr>Visi Indonesia 2020</vt:lpstr>
      <vt:lpstr>PowerPoint Presentation</vt:lpstr>
      <vt:lpstr>PowerPoint Presentation</vt:lpstr>
      <vt:lpstr>PowerPoint Presentation</vt:lpstr>
      <vt:lpstr>PowerPoint Presentation</vt:lpstr>
      <vt:lpstr>PowerPoint Presentation</vt:lpstr>
      <vt:lpstr>PowerPoint Presentation</vt:lpstr>
      <vt:lpstr>Pancasila Sebagai Ideologi Nasional</vt:lpstr>
      <vt:lpstr>PowerPoint Presentation</vt:lpstr>
      <vt:lpstr>Pancasila Sebagai Ideologi Nasional</vt:lpstr>
      <vt:lpstr>Tiga Tahapan Perkembangan Pancasila Sebagai Ideologi</vt:lpstr>
      <vt:lpstr>Tiga jenjang atau tahap kesadaran masyarakat terhadap Pancasila</vt:lpstr>
      <vt:lpstr>Pancasila sebagai Ideologi Persatuan</vt:lpstr>
      <vt:lpstr>Pancasila sebagai Ideologi Pembangunan</vt:lpstr>
      <vt:lpstr>Pancasila sebagai Ideologi Terbuka</vt:lpstr>
      <vt:lpstr>Frans Magnis Suseno</vt:lpstr>
      <vt:lpstr>PANCASILA IDEOLOGI  TERBUKA dan DINAMIS (Alfian)</vt:lpstr>
      <vt:lpstr>CIRI PANCASILA IDEOLOGI  TERBUKA dan DINAMIS </vt:lpstr>
      <vt:lpstr>CIRI PANCASILA IDEOLOGI  TERBUKA dan DINAMIS </vt:lpstr>
      <vt:lpstr>PowerPoint Presentation</vt:lpstr>
      <vt:lpstr>PowerPoint Presentation</vt:lpstr>
      <vt:lpstr> Batas-batas Keterbukaan Ideologi Pancasila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PANCASILA SEBAGAI IDEOLOGI NASIONAL</dc:title>
  <dc:creator>Hp Mini</dc:creator>
  <cp:lastModifiedBy>Lilik</cp:lastModifiedBy>
  <cp:revision>23</cp:revision>
  <dcterms:created xsi:type="dcterms:W3CDTF">2016-10-22T14:29:22Z</dcterms:created>
  <dcterms:modified xsi:type="dcterms:W3CDTF">2020-11-03T23:18:28Z</dcterms:modified>
</cp:coreProperties>
</file>