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60" r:id="rId5"/>
    <p:sldId id="261"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92" r:id="rId20"/>
    <p:sldId id="393" r:id="rId21"/>
    <p:sldId id="394" r:id="rId22"/>
    <p:sldId id="395" r:id="rId23"/>
    <p:sldId id="396" r:id="rId24"/>
    <p:sldId id="316" r:id="rId25"/>
    <p:sldId id="397"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SMC" initials="R" lastIdx="2" clrIdx="0">
    <p:extLst>
      <p:ext uri="{19B8F6BF-5375-455C-9EA6-DF929625EA0E}">
        <p15:presenceInfo xmlns:p15="http://schemas.microsoft.com/office/powerpoint/2012/main" userId="RSM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rot="263267">
            <a:off x="4800807" y="530969"/>
            <a:ext cx="3906909" cy="4081562"/>
          </a:xfrm>
        </p:spPr>
        <p:txBody>
          <a:bodyPr/>
          <a:lstStyle/>
          <a:p>
            <a:endParaRPr lang="en-GB"/>
          </a:p>
        </p:txBody>
      </p:sp>
    </p:spTree>
    <p:extLst>
      <p:ext uri="{BB962C8B-B14F-4D97-AF65-F5344CB8AC3E}">
        <p14:creationId xmlns:p14="http://schemas.microsoft.com/office/powerpoint/2010/main" val="2953023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bg1"/>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9/9/2021</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sv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5.xml"/><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21.sv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732" y="3240727"/>
            <a:ext cx="5502236" cy="1815882"/>
          </a:xfrm>
          <a:prstGeom prst="rect">
            <a:avLst/>
          </a:prstGeom>
          <a:noFill/>
        </p:spPr>
        <p:txBody>
          <a:bodyPr wrap="square">
            <a:spAutoFit/>
          </a:bodyPr>
          <a:lstStyle/>
          <a:p>
            <a:pPr marL="285750" indent="-285750" fontAlgn="auto">
              <a:spcBef>
                <a:spcPts val="0"/>
              </a:spcBef>
              <a:spcAft>
                <a:spcPts val="0"/>
              </a:spcAft>
              <a:buFont typeface="Wingdings" panose="05000000000000000000" pitchFamily="2" charset="2"/>
              <a:buChar char="q"/>
              <a:defRPr/>
            </a:pPr>
            <a:r>
              <a:rPr kumimoji="0" lang="en-US" altLang="ko-KR" sz="1400" b="1" dirty="0" err="1">
                <a:solidFill>
                  <a:schemeClr val="tx1">
                    <a:lumMod val="75000"/>
                    <a:lumOff val="25000"/>
                  </a:schemeClr>
                </a:solidFill>
                <a:latin typeface="Arial" pitchFamily="34" charset="0"/>
                <a:cs typeface="Arial" pitchFamily="34" charset="0"/>
              </a:rPr>
              <a:t>Mawar</a:t>
            </a:r>
            <a:r>
              <a:rPr kumimoji="0" lang="en-US" altLang="ko-KR" sz="1400" b="1" dirty="0">
                <a:solidFill>
                  <a:schemeClr val="tx1">
                    <a:lumMod val="75000"/>
                    <a:lumOff val="25000"/>
                  </a:schemeClr>
                </a:solidFill>
                <a:latin typeface="Arial" pitchFamily="34" charset="0"/>
                <a:cs typeface="Arial" pitchFamily="34" charset="0"/>
              </a:rPr>
              <a:t> </a:t>
            </a:r>
            <a:r>
              <a:rPr kumimoji="0" lang="en-US" altLang="ko-KR" sz="1400" b="1" dirty="0" err="1">
                <a:solidFill>
                  <a:schemeClr val="tx1">
                    <a:lumMod val="75000"/>
                    <a:lumOff val="25000"/>
                  </a:schemeClr>
                </a:solidFill>
                <a:latin typeface="Arial" pitchFamily="34" charset="0"/>
                <a:cs typeface="Arial" pitchFamily="34" charset="0"/>
              </a:rPr>
              <a:t>Indirasanti</a:t>
            </a:r>
            <a:r>
              <a:rPr kumimoji="0" lang="en-US" altLang="ko-KR" sz="1400" b="1" dirty="0">
                <a:solidFill>
                  <a:schemeClr val="tx1">
                    <a:lumMod val="75000"/>
                    <a:lumOff val="25000"/>
                  </a:schemeClr>
                </a:solidFill>
                <a:latin typeface="Arial" pitchFamily="34" charset="0"/>
                <a:cs typeface="Arial" pitchFamily="34" charset="0"/>
              </a:rPr>
              <a:t>/H0721092 (Moderator)</a:t>
            </a:r>
          </a:p>
          <a:p>
            <a:pPr marL="285750" indent="-285750" fontAlgn="auto">
              <a:spcBef>
                <a:spcPts val="0"/>
              </a:spcBef>
              <a:spcAft>
                <a:spcPts val="0"/>
              </a:spcAft>
              <a:buFont typeface="Wingdings" panose="05000000000000000000" pitchFamily="2" charset="2"/>
              <a:buChar char="q"/>
              <a:defRPr/>
            </a:pPr>
            <a:r>
              <a:rPr kumimoji="0" lang="en-US" altLang="ko-KR" sz="1400" b="1" dirty="0" err="1">
                <a:solidFill>
                  <a:schemeClr val="tx1">
                    <a:lumMod val="75000"/>
                    <a:lumOff val="25000"/>
                  </a:schemeClr>
                </a:solidFill>
                <a:latin typeface="Arial" pitchFamily="34" charset="0"/>
                <a:cs typeface="Arial" pitchFamily="34" charset="0"/>
              </a:rPr>
              <a:t>Lintang</a:t>
            </a:r>
            <a:r>
              <a:rPr kumimoji="0" lang="en-US" altLang="ko-KR" sz="1400" b="1" dirty="0">
                <a:solidFill>
                  <a:schemeClr val="tx1">
                    <a:lumMod val="75000"/>
                    <a:lumOff val="25000"/>
                  </a:schemeClr>
                </a:solidFill>
                <a:latin typeface="Arial" pitchFamily="34" charset="0"/>
                <a:cs typeface="Arial" pitchFamily="34" charset="0"/>
              </a:rPr>
              <a:t> Wahyu </a:t>
            </a:r>
            <a:r>
              <a:rPr kumimoji="0" lang="en-US" altLang="ko-KR" sz="1400" b="1" dirty="0" err="1">
                <a:solidFill>
                  <a:schemeClr val="tx1">
                    <a:lumMod val="75000"/>
                    <a:lumOff val="25000"/>
                  </a:schemeClr>
                </a:solidFill>
                <a:latin typeface="Arial" pitchFamily="34" charset="0"/>
                <a:cs typeface="Arial" pitchFamily="34" charset="0"/>
              </a:rPr>
              <a:t>Wijati</a:t>
            </a:r>
            <a:r>
              <a:rPr kumimoji="0" lang="en-US" altLang="ko-KR" sz="1400" b="1" dirty="0">
                <a:solidFill>
                  <a:schemeClr val="tx1">
                    <a:lumMod val="75000"/>
                    <a:lumOff val="25000"/>
                  </a:schemeClr>
                </a:solidFill>
                <a:latin typeface="Arial" pitchFamily="34" charset="0"/>
                <a:cs typeface="Arial" pitchFamily="34" charset="0"/>
              </a:rPr>
              <a:t>/H07210873 (</a:t>
            </a:r>
            <a:r>
              <a:rPr kumimoji="0" lang="en-US" altLang="ko-KR" sz="1400" b="1" dirty="0" err="1">
                <a:solidFill>
                  <a:schemeClr val="tx1">
                    <a:lumMod val="75000"/>
                    <a:lumOff val="25000"/>
                  </a:schemeClr>
                </a:solidFill>
                <a:latin typeface="Arial" pitchFamily="34" charset="0"/>
                <a:cs typeface="Arial" pitchFamily="34" charset="0"/>
              </a:rPr>
              <a:t>Pemateri</a:t>
            </a:r>
            <a:r>
              <a:rPr kumimoji="0" lang="en-US" altLang="ko-KR" sz="1400" b="1" dirty="0">
                <a:solidFill>
                  <a:schemeClr val="tx1">
                    <a:lumMod val="75000"/>
                    <a:lumOff val="25000"/>
                  </a:schemeClr>
                </a:solidFill>
                <a:latin typeface="Arial" pitchFamily="34" charset="0"/>
                <a:cs typeface="Arial" pitchFamily="34" charset="0"/>
              </a:rPr>
              <a:t>)</a:t>
            </a:r>
          </a:p>
          <a:p>
            <a:pPr marL="285750" indent="-285750" fontAlgn="auto">
              <a:spcBef>
                <a:spcPts val="0"/>
              </a:spcBef>
              <a:spcAft>
                <a:spcPts val="0"/>
              </a:spcAft>
              <a:buFont typeface="Wingdings" panose="05000000000000000000" pitchFamily="2" charset="2"/>
              <a:buChar char="q"/>
              <a:defRPr/>
            </a:pPr>
            <a:r>
              <a:rPr kumimoji="0" lang="en-US" altLang="ko-KR" sz="1400" b="1" dirty="0">
                <a:solidFill>
                  <a:schemeClr val="tx1">
                    <a:lumMod val="75000"/>
                    <a:lumOff val="25000"/>
                  </a:schemeClr>
                </a:solidFill>
                <a:latin typeface="Arial" pitchFamily="34" charset="0"/>
                <a:cs typeface="Arial" pitchFamily="34" charset="0"/>
              </a:rPr>
              <a:t>Muhammad </a:t>
            </a:r>
            <a:r>
              <a:rPr kumimoji="0" lang="en-US" altLang="ko-KR" sz="1400" b="1" dirty="0" err="1">
                <a:solidFill>
                  <a:schemeClr val="tx1">
                    <a:lumMod val="75000"/>
                    <a:lumOff val="25000"/>
                  </a:schemeClr>
                </a:solidFill>
                <a:latin typeface="Arial" pitchFamily="34" charset="0"/>
                <a:cs typeface="Arial" pitchFamily="34" charset="0"/>
              </a:rPr>
              <a:t>Arif</a:t>
            </a:r>
            <a:r>
              <a:rPr kumimoji="0" lang="en-US" altLang="ko-KR" sz="1400" b="1" dirty="0">
                <a:solidFill>
                  <a:schemeClr val="tx1">
                    <a:lumMod val="75000"/>
                    <a:lumOff val="25000"/>
                  </a:schemeClr>
                </a:solidFill>
                <a:latin typeface="Arial" pitchFamily="34" charset="0"/>
                <a:cs typeface="Arial" pitchFamily="34" charset="0"/>
              </a:rPr>
              <a:t> Rahman/H0721100 (</a:t>
            </a:r>
            <a:r>
              <a:rPr kumimoji="0" lang="en-US" altLang="ko-KR" sz="1400" b="1" dirty="0" err="1">
                <a:solidFill>
                  <a:schemeClr val="tx1">
                    <a:lumMod val="75000"/>
                    <a:lumOff val="25000"/>
                  </a:schemeClr>
                </a:solidFill>
                <a:latin typeface="Arial" pitchFamily="34" charset="0"/>
                <a:cs typeface="Arial" pitchFamily="34" charset="0"/>
              </a:rPr>
              <a:t>Pemateri</a:t>
            </a:r>
            <a:r>
              <a:rPr kumimoji="0" lang="en-US" altLang="ko-KR" sz="1400" b="1" dirty="0">
                <a:solidFill>
                  <a:schemeClr val="tx1">
                    <a:lumMod val="75000"/>
                    <a:lumOff val="25000"/>
                  </a:schemeClr>
                </a:solidFill>
                <a:latin typeface="Arial" pitchFamily="34" charset="0"/>
                <a:cs typeface="Arial" pitchFamily="34" charset="0"/>
              </a:rPr>
              <a:t>)</a:t>
            </a:r>
          </a:p>
          <a:p>
            <a:pPr marL="285750" indent="-285750" fontAlgn="auto">
              <a:spcBef>
                <a:spcPts val="0"/>
              </a:spcBef>
              <a:spcAft>
                <a:spcPts val="0"/>
              </a:spcAft>
              <a:buFont typeface="Wingdings" panose="05000000000000000000" pitchFamily="2" charset="2"/>
              <a:buChar char="q"/>
              <a:defRPr/>
            </a:pPr>
            <a:r>
              <a:rPr kumimoji="0" lang="en-US" altLang="ko-KR" sz="1400" b="1" dirty="0">
                <a:solidFill>
                  <a:schemeClr val="tx1">
                    <a:lumMod val="75000"/>
                    <a:lumOff val="25000"/>
                  </a:schemeClr>
                </a:solidFill>
                <a:latin typeface="Arial" pitchFamily="34" charset="0"/>
                <a:cs typeface="Arial" pitchFamily="34" charset="0"/>
              </a:rPr>
              <a:t>Nur </a:t>
            </a:r>
            <a:r>
              <a:rPr kumimoji="0" lang="en-US" altLang="ko-KR" sz="1400" b="1" dirty="0" err="1">
                <a:solidFill>
                  <a:schemeClr val="tx1">
                    <a:lumMod val="75000"/>
                    <a:lumOff val="25000"/>
                  </a:schemeClr>
                </a:solidFill>
                <a:latin typeface="Arial" pitchFamily="34" charset="0"/>
                <a:cs typeface="Arial" pitchFamily="34" charset="0"/>
              </a:rPr>
              <a:t>Hidayat</a:t>
            </a:r>
            <a:r>
              <a:rPr kumimoji="0" lang="en-US" altLang="ko-KR" sz="1400" b="1">
                <a:solidFill>
                  <a:schemeClr val="tx1">
                    <a:lumMod val="75000"/>
                    <a:lumOff val="25000"/>
                  </a:schemeClr>
                </a:solidFill>
                <a:latin typeface="Arial" pitchFamily="34" charset="0"/>
                <a:cs typeface="Arial" pitchFamily="34" charset="0"/>
              </a:rPr>
              <a:t>/H0721120 </a:t>
            </a:r>
            <a:r>
              <a:rPr kumimoji="0" lang="en-US" altLang="ko-KR" sz="1400" b="1" dirty="0">
                <a:solidFill>
                  <a:schemeClr val="tx1">
                    <a:lumMod val="75000"/>
                    <a:lumOff val="25000"/>
                  </a:schemeClr>
                </a:solidFill>
                <a:latin typeface="Arial" pitchFamily="34" charset="0"/>
                <a:cs typeface="Arial" pitchFamily="34" charset="0"/>
              </a:rPr>
              <a:t>(</a:t>
            </a:r>
            <a:r>
              <a:rPr kumimoji="0" lang="en-US" altLang="ko-KR" sz="1400" b="1" dirty="0" err="1">
                <a:solidFill>
                  <a:schemeClr val="tx1">
                    <a:lumMod val="75000"/>
                    <a:lumOff val="25000"/>
                  </a:schemeClr>
                </a:solidFill>
                <a:latin typeface="Arial" pitchFamily="34" charset="0"/>
                <a:cs typeface="Arial" pitchFamily="34" charset="0"/>
              </a:rPr>
              <a:t>Pemateri</a:t>
            </a:r>
            <a:r>
              <a:rPr kumimoji="0" lang="en-US" altLang="ko-KR" sz="1400" b="1" dirty="0">
                <a:solidFill>
                  <a:schemeClr val="tx1">
                    <a:lumMod val="75000"/>
                    <a:lumOff val="25000"/>
                  </a:schemeClr>
                </a:solidFill>
                <a:latin typeface="Arial" pitchFamily="34" charset="0"/>
                <a:cs typeface="Arial" pitchFamily="34" charset="0"/>
              </a:rPr>
              <a:t>)</a:t>
            </a:r>
          </a:p>
          <a:p>
            <a:pPr marL="285750" indent="-285750" fontAlgn="auto">
              <a:spcBef>
                <a:spcPts val="0"/>
              </a:spcBef>
              <a:spcAft>
                <a:spcPts val="0"/>
              </a:spcAft>
              <a:buFont typeface="Wingdings" panose="05000000000000000000" pitchFamily="2" charset="2"/>
              <a:buChar char="q"/>
              <a:defRPr/>
            </a:pPr>
            <a:r>
              <a:rPr kumimoji="0" lang="en-US" altLang="ko-KR" sz="1400" b="1" dirty="0" err="1">
                <a:solidFill>
                  <a:schemeClr val="tx1">
                    <a:lumMod val="75000"/>
                    <a:lumOff val="25000"/>
                  </a:schemeClr>
                </a:solidFill>
                <a:latin typeface="Arial" pitchFamily="34" charset="0"/>
                <a:cs typeface="Arial" pitchFamily="34" charset="0"/>
              </a:rPr>
              <a:t>Niken</a:t>
            </a:r>
            <a:r>
              <a:rPr kumimoji="0" lang="en-US" altLang="ko-KR" sz="1400" b="1" dirty="0">
                <a:solidFill>
                  <a:schemeClr val="tx1">
                    <a:lumMod val="75000"/>
                    <a:lumOff val="25000"/>
                  </a:schemeClr>
                </a:solidFill>
                <a:latin typeface="Arial" pitchFamily="34" charset="0"/>
                <a:cs typeface="Arial" pitchFamily="34" charset="0"/>
              </a:rPr>
              <a:t> </a:t>
            </a:r>
            <a:r>
              <a:rPr kumimoji="0" lang="en-US" altLang="ko-KR" sz="1400" b="1" dirty="0" err="1">
                <a:solidFill>
                  <a:schemeClr val="tx1">
                    <a:lumMod val="75000"/>
                    <a:lumOff val="25000"/>
                  </a:schemeClr>
                </a:solidFill>
                <a:latin typeface="Arial" pitchFamily="34" charset="0"/>
                <a:cs typeface="Arial" pitchFamily="34" charset="0"/>
              </a:rPr>
              <a:t>Retno</a:t>
            </a:r>
            <a:r>
              <a:rPr kumimoji="0" lang="en-US" altLang="ko-KR" sz="1400" b="1" dirty="0">
                <a:solidFill>
                  <a:schemeClr val="tx1">
                    <a:lumMod val="75000"/>
                    <a:lumOff val="25000"/>
                  </a:schemeClr>
                </a:solidFill>
                <a:latin typeface="Arial" pitchFamily="34" charset="0"/>
                <a:cs typeface="Arial" pitchFamily="34" charset="0"/>
              </a:rPr>
              <a:t> </a:t>
            </a:r>
            <a:r>
              <a:rPr kumimoji="0" lang="en-US" altLang="ko-KR" sz="1400" b="1" dirty="0" err="1">
                <a:solidFill>
                  <a:schemeClr val="tx1">
                    <a:lumMod val="75000"/>
                    <a:lumOff val="25000"/>
                  </a:schemeClr>
                </a:solidFill>
                <a:latin typeface="Arial" pitchFamily="34" charset="0"/>
                <a:cs typeface="Arial" pitchFamily="34" charset="0"/>
              </a:rPr>
              <a:t>Pambayun</a:t>
            </a:r>
            <a:r>
              <a:rPr kumimoji="0" lang="en-US" altLang="ko-KR" sz="1400" b="1" dirty="0">
                <a:solidFill>
                  <a:schemeClr val="tx1">
                    <a:lumMod val="75000"/>
                    <a:lumOff val="25000"/>
                  </a:schemeClr>
                </a:solidFill>
                <a:latin typeface="Arial" pitchFamily="34" charset="0"/>
                <a:cs typeface="Arial" pitchFamily="34" charset="0"/>
              </a:rPr>
              <a:t>/H07211186 (</a:t>
            </a:r>
            <a:r>
              <a:rPr kumimoji="0" lang="en-US" altLang="ko-KR" sz="1400" b="1" dirty="0" err="1">
                <a:solidFill>
                  <a:schemeClr val="tx1">
                    <a:lumMod val="75000"/>
                    <a:lumOff val="25000"/>
                  </a:schemeClr>
                </a:solidFill>
                <a:latin typeface="Arial" pitchFamily="34" charset="0"/>
                <a:cs typeface="Arial" pitchFamily="34" charset="0"/>
              </a:rPr>
              <a:t>Pemateri</a:t>
            </a:r>
            <a:r>
              <a:rPr kumimoji="0" lang="en-US" altLang="ko-KR" sz="1400" b="1" dirty="0">
                <a:solidFill>
                  <a:schemeClr val="tx1">
                    <a:lumMod val="75000"/>
                    <a:lumOff val="25000"/>
                  </a:schemeClr>
                </a:solidFill>
                <a:latin typeface="Arial" pitchFamily="34" charset="0"/>
                <a:cs typeface="Arial" pitchFamily="34" charset="0"/>
              </a:rPr>
              <a:t>)</a:t>
            </a:r>
          </a:p>
          <a:p>
            <a:pPr marL="285750" indent="-285750" fontAlgn="auto">
              <a:spcBef>
                <a:spcPts val="0"/>
              </a:spcBef>
              <a:spcAft>
                <a:spcPts val="0"/>
              </a:spcAft>
              <a:buFont typeface="Wingdings" panose="05000000000000000000" pitchFamily="2" charset="2"/>
              <a:buChar char="q"/>
              <a:defRPr/>
            </a:pPr>
            <a:r>
              <a:rPr kumimoji="0" lang="en-US" altLang="ko-KR" sz="1400" b="1" dirty="0">
                <a:solidFill>
                  <a:schemeClr val="tx1">
                    <a:lumMod val="75000"/>
                    <a:lumOff val="25000"/>
                  </a:schemeClr>
                </a:solidFill>
                <a:latin typeface="Arial" pitchFamily="34" charset="0"/>
                <a:cs typeface="Arial" pitchFamily="34" charset="0"/>
              </a:rPr>
              <a:t>M. Iqbal Dani </a:t>
            </a:r>
            <a:r>
              <a:rPr kumimoji="0" lang="en-US" altLang="ko-KR" sz="1400" b="1" dirty="0" err="1">
                <a:solidFill>
                  <a:schemeClr val="tx1">
                    <a:lumMod val="75000"/>
                    <a:lumOff val="25000"/>
                  </a:schemeClr>
                </a:solidFill>
                <a:latin typeface="Arial" pitchFamily="34" charset="0"/>
                <a:cs typeface="Arial" pitchFamily="34" charset="0"/>
              </a:rPr>
              <a:t>Saputra</a:t>
            </a:r>
            <a:r>
              <a:rPr kumimoji="0" lang="en-US" altLang="ko-KR" sz="1400" b="1" dirty="0">
                <a:solidFill>
                  <a:schemeClr val="tx1">
                    <a:lumMod val="75000"/>
                    <a:lumOff val="25000"/>
                  </a:schemeClr>
                </a:solidFill>
                <a:latin typeface="Arial" pitchFamily="34" charset="0"/>
                <a:cs typeface="Arial" pitchFamily="34" charset="0"/>
              </a:rPr>
              <a:t>/H0721090 (</a:t>
            </a:r>
            <a:r>
              <a:rPr kumimoji="0" lang="en-US" altLang="ko-KR" sz="1400" b="1" dirty="0" err="1">
                <a:solidFill>
                  <a:schemeClr val="tx1">
                    <a:lumMod val="75000"/>
                    <a:lumOff val="25000"/>
                  </a:schemeClr>
                </a:solidFill>
                <a:latin typeface="Arial" pitchFamily="34" charset="0"/>
                <a:cs typeface="Arial" pitchFamily="34" charset="0"/>
              </a:rPr>
              <a:t>Pemateri</a:t>
            </a:r>
            <a:r>
              <a:rPr kumimoji="0" lang="en-US" altLang="ko-KR" sz="1400" b="1" dirty="0">
                <a:solidFill>
                  <a:schemeClr val="tx1">
                    <a:lumMod val="75000"/>
                    <a:lumOff val="25000"/>
                  </a:schemeClr>
                </a:solidFill>
                <a:latin typeface="Arial" pitchFamily="34" charset="0"/>
                <a:cs typeface="Arial" pitchFamily="34" charset="0"/>
              </a:rPr>
              <a:t>)</a:t>
            </a:r>
          </a:p>
          <a:p>
            <a:pPr marL="285750" indent="-285750" fontAlgn="auto">
              <a:spcBef>
                <a:spcPts val="0"/>
              </a:spcBef>
              <a:spcAft>
                <a:spcPts val="0"/>
              </a:spcAft>
              <a:buFont typeface="Wingdings" panose="05000000000000000000" pitchFamily="2" charset="2"/>
              <a:buChar char="q"/>
              <a:defRPr/>
            </a:pPr>
            <a:r>
              <a:rPr kumimoji="0" lang="en-US" altLang="ko-KR" sz="1400" b="1" dirty="0">
                <a:solidFill>
                  <a:schemeClr val="tx1">
                    <a:lumMod val="75000"/>
                    <a:lumOff val="25000"/>
                  </a:schemeClr>
                </a:solidFill>
                <a:latin typeface="Arial" pitchFamily="34" charset="0"/>
                <a:cs typeface="Arial" pitchFamily="34" charset="0"/>
              </a:rPr>
              <a:t>Muhammad Imam </a:t>
            </a:r>
            <a:r>
              <a:rPr kumimoji="0" lang="en-US" altLang="ko-KR" sz="1400" b="1" dirty="0" err="1">
                <a:solidFill>
                  <a:schemeClr val="tx1">
                    <a:lumMod val="75000"/>
                    <a:lumOff val="25000"/>
                  </a:schemeClr>
                </a:solidFill>
                <a:latin typeface="Arial" pitchFamily="34" charset="0"/>
                <a:cs typeface="Arial" pitchFamily="34" charset="0"/>
              </a:rPr>
              <a:t>Muttaqin</a:t>
            </a:r>
            <a:r>
              <a:rPr kumimoji="0" lang="en-US" altLang="ko-KR" sz="1400" b="1" dirty="0">
                <a:solidFill>
                  <a:schemeClr val="tx1">
                    <a:lumMod val="75000"/>
                    <a:lumOff val="25000"/>
                  </a:schemeClr>
                </a:solidFill>
                <a:latin typeface="Arial" pitchFamily="34" charset="0"/>
                <a:cs typeface="Arial" pitchFamily="34" charset="0"/>
              </a:rPr>
              <a:t>/H0721104 (</a:t>
            </a:r>
            <a:r>
              <a:rPr kumimoji="0" lang="en-US" altLang="ko-KR" sz="1400" b="1" dirty="0" err="1">
                <a:solidFill>
                  <a:schemeClr val="tx1">
                    <a:lumMod val="75000"/>
                    <a:lumOff val="25000"/>
                  </a:schemeClr>
                </a:solidFill>
                <a:latin typeface="Arial" pitchFamily="34" charset="0"/>
                <a:cs typeface="Arial" pitchFamily="34" charset="0"/>
              </a:rPr>
              <a:t>Pemateri</a:t>
            </a:r>
            <a:r>
              <a:rPr kumimoji="0" lang="en-US" altLang="ko-KR" sz="1400" b="1" dirty="0">
                <a:solidFill>
                  <a:schemeClr val="tx1">
                    <a:lumMod val="75000"/>
                    <a:lumOff val="25000"/>
                  </a:schemeClr>
                </a:solidFill>
                <a:latin typeface="Arial" pitchFamily="34" charset="0"/>
                <a:cs typeface="Arial" pitchFamily="34" charset="0"/>
              </a:rPr>
              <a:t> dan Operator)</a:t>
            </a:r>
          </a:p>
        </p:txBody>
      </p:sp>
      <p:sp>
        <p:nvSpPr>
          <p:cNvPr id="5" name="TextBox 1"/>
          <p:cNvSpPr txBox="1">
            <a:spLocks noChangeArrowheads="1"/>
          </p:cNvSpPr>
          <p:nvPr/>
        </p:nvSpPr>
        <p:spPr bwMode="auto">
          <a:xfrm>
            <a:off x="3995936" y="3363838"/>
            <a:ext cx="4860032" cy="1569660"/>
          </a:xfrm>
          <a:prstGeom prst="rect">
            <a:avLst/>
          </a:prstGeom>
          <a:noFill/>
          <a:ln w="9525">
            <a:noFill/>
            <a:miter lim="800000"/>
            <a:headEnd/>
            <a:tailEnd/>
          </a:ln>
        </p:spPr>
        <p:txBody>
          <a:bodyPr wrap="square">
            <a:spAutoFit/>
          </a:bodyPr>
          <a:lstStyle/>
          <a:p>
            <a:pPr algn="r"/>
            <a:r>
              <a:rPr lang="pt-BR" altLang="ko-KR" sz="3200" b="1" dirty="0">
                <a:solidFill>
                  <a:schemeClr val="tx1">
                    <a:lumMod val="75000"/>
                    <a:lumOff val="25000"/>
                  </a:schemeClr>
                </a:solidFill>
                <a:latin typeface="Arial" pitchFamily="34" charset="0"/>
                <a:ea typeface="맑은 고딕" pitchFamily="50" charset="-127"/>
                <a:cs typeface="Arial" pitchFamily="34" charset="0"/>
              </a:rPr>
              <a:t>Pancasila dalam arus sejarah bangsa Indonesia</a:t>
            </a:r>
            <a:endParaRPr lang="en-US" altLang="ko-KR" sz="3200" b="1" dirty="0">
              <a:solidFill>
                <a:schemeClr val="tx1">
                  <a:lumMod val="75000"/>
                  <a:lumOff val="25000"/>
                </a:schemeClr>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303447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2575A-4F7A-4BE0-A62F-7BD724ECCA31}"/>
              </a:ext>
            </a:extLst>
          </p:cNvPr>
          <p:cNvSpPr>
            <a:spLocks noGrp="1"/>
          </p:cNvSpPr>
          <p:nvPr>
            <p:ph type="ctrTitle"/>
          </p:nvPr>
        </p:nvSpPr>
        <p:spPr/>
        <p:txBody>
          <a:bodyPr/>
          <a:lstStyle/>
          <a:p>
            <a:endParaRPr lang="id-ID"/>
          </a:p>
        </p:txBody>
      </p:sp>
      <p:sp>
        <p:nvSpPr>
          <p:cNvPr id="6" name="Subtitle 5">
            <a:extLst>
              <a:ext uri="{FF2B5EF4-FFF2-40B4-BE49-F238E27FC236}">
                <a16:creationId xmlns:a16="http://schemas.microsoft.com/office/drawing/2014/main" id="{07A61D1F-1076-4171-BB1F-71FBABAC4271}"/>
              </a:ext>
            </a:extLst>
          </p:cNvPr>
          <p:cNvSpPr>
            <a:spLocks noGrp="1"/>
          </p:cNvSpPr>
          <p:nvPr>
            <p:ph type="subTitle" idx="1"/>
          </p:nvPr>
        </p:nvSpPr>
        <p:spPr/>
        <p:txBody>
          <a:bodyPr/>
          <a:lstStyle/>
          <a:p>
            <a:endParaRPr lang="id-ID"/>
          </a:p>
        </p:txBody>
      </p:sp>
      <p:pic>
        <p:nvPicPr>
          <p:cNvPr id="7" name="Graphic 6">
            <a:extLst>
              <a:ext uri="{FF2B5EF4-FFF2-40B4-BE49-F238E27FC236}">
                <a16:creationId xmlns:a16="http://schemas.microsoft.com/office/drawing/2014/main" id="{E6F409B7-EFC0-4EE6-BF69-7024A4EE26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7D24BA2A-718B-47F3-B2B6-9A709114F296}"/>
              </a:ext>
            </a:extLst>
          </p:cNvPr>
          <p:cNvSpPr/>
          <p:nvPr/>
        </p:nvSpPr>
        <p:spPr>
          <a:xfrm>
            <a:off x="7751392" y="4465568"/>
            <a:ext cx="314228" cy="207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4A0DA6-6F3D-48B1-AFD5-829326EBE98C}"/>
              </a:ext>
            </a:extLst>
          </p:cNvPr>
          <p:cNvSpPr/>
          <p:nvPr/>
        </p:nvSpPr>
        <p:spPr>
          <a:xfrm>
            <a:off x="8249435" y="4152562"/>
            <a:ext cx="444354" cy="2927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E2A6040-CE08-4D0C-8893-B755ACE3C920}"/>
              </a:ext>
            </a:extLst>
          </p:cNvPr>
          <p:cNvSpPr/>
          <p:nvPr/>
        </p:nvSpPr>
        <p:spPr>
          <a:xfrm>
            <a:off x="595155" y="3445645"/>
            <a:ext cx="231668" cy="1526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Graphic 16">
            <a:extLst>
              <a:ext uri="{FF2B5EF4-FFF2-40B4-BE49-F238E27FC236}">
                <a16:creationId xmlns:a16="http://schemas.microsoft.com/office/drawing/2014/main" id="{8358D9B9-9F03-4072-BB53-BB08460333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866" y="3823105"/>
            <a:ext cx="1398424" cy="811989"/>
          </a:xfrm>
          <a:prstGeom prst="rect">
            <a:avLst/>
          </a:prstGeom>
        </p:spPr>
      </p:pic>
      <p:pic>
        <p:nvPicPr>
          <p:cNvPr id="18" name="Graphic 17">
            <a:extLst>
              <a:ext uri="{FF2B5EF4-FFF2-40B4-BE49-F238E27FC236}">
                <a16:creationId xmlns:a16="http://schemas.microsoft.com/office/drawing/2014/main" id="{72B14935-CA72-41CE-948B-E21E8763F0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2280" y="937260"/>
            <a:ext cx="847587" cy="130398"/>
          </a:xfrm>
          <a:prstGeom prst="rect">
            <a:avLst/>
          </a:prstGeom>
        </p:spPr>
      </p:pic>
      <p:pic>
        <p:nvPicPr>
          <p:cNvPr id="19" name="Graphic 18" descr="Bookmark">
            <a:extLst>
              <a:ext uri="{FF2B5EF4-FFF2-40B4-BE49-F238E27FC236}">
                <a16:creationId xmlns:a16="http://schemas.microsoft.com/office/drawing/2014/main" id="{C2078AFF-2CAB-4E3A-8428-7F9B56EE0A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263" y="-162295"/>
            <a:ext cx="1341401" cy="1341401"/>
          </a:xfrm>
          <a:prstGeom prst="rect">
            <a:avLst/>
          </a:prstGeom>
        </p:spPr>
      </p:pic>
      <p:sp>
        <p:nvSpPr>
          <p:cNvPr id="20" name="TextBox 19">
            <a:extLst>
              <a:ext uri="{FF2B5EF4-FFF2-40B4-BE49-F238E27FC236}">
                <a16:creationId xmlns:a16="http://schemas.microsoft.com/office/drawing/2014/main" id="{0D0DD3F5-C0EF-4576-AAA2-86F8B4DE6BE9}"/>
              </a:ext>
            </a:extLst>
          </p:cNvPr>
          <p:cNvSpPr txBox="1"/>
          <p:nvPr/>
        </p:nvSpPr>
        <p:spPr>
          <a:xfrm>
            <a:off x="1311510" y="419902"/>
            <a:ext cx="5614667" cy="707886"/>
          </a:xfrm>
          <a:prstGeom prst="rect">
            <a:avLst/>
          </a:prstGeom>
          <a:noFill/>
        </p:spPr>
        <p:txBody>
          <a:bodyPr wrap="square" rtlCol="0">
            <a:spAutoFit/>
          </a:bodyPr>
          <a:lstStyle/>
          <a:p>
            <a:r>
              <a:rPr lang="id-ID" sz="2000" dirty="0">
                <a:solidFill>
                  <a:schemeClr val="bg1"/>
                </a:solidFill>
              </a:rPr>
              <a:t>Menggali Sumber Historis, Sosiologis, Politis tentang Pancasila dalam Kajian Sejarah Bangsa Indonesia</a:t>
            </a:r>
          </a:p>
        </p:txBody>
      </p:sp>
      <p:sp>
        <p:nvSpPr>
          <p:cNvPr id="21" name="TextBox 20">
            <a:extLst>
              <a:ext uri="{FF2B5EF4-FFF2-40B4-BE49-F238E27FC236}">
                <a16:creationId xmlns:a16="http://schemas.microsoft.com/office/drawing/2014/main" id="{A978E78A-4BEF-4FD6-990D-1B616F9C61B4}"/>
              </a:ext>
            </a:extLst>
          </p:cNvPr>
          <p:cNvSpPr txBox="1"/>
          <p:nvPr/>
        </p:nvSpPr>
        <p:spPr>
          <a:xfrm>
            <a:off x="3995936" y="1707654"/>
            <a:ext cx="184731" cy="369332"/>
          </a:xfrm>
          <a:prstGeom prst="rect">
            <a:avLst/>
          </a:prstGeom>
          <a:noFill/>
        </p:spPr>
        <p:txBody>
          <a:bodyPr wrap="none" rtlCol="0">
            <a:spAutoFit/>
          </a:bodyPr>
          <a:lstStyle/>
          <a:p>
            <a:endParaRPr lang="id-ID" dirty="0"/>
          </a:p>
        </p:txBody>
      </p:sp>
      <p:sp>
        <p:nvSpPr>
          <p:cNvPr id="22" name="Content Placeholder 1">
            <a:extLst>
              <a:ext uri="{FF2B5EF4-FFF2-40B4-BE49-F238E27FC236}">
                <a16:creationId xmlns:a16="http://schemas.microsoft.com/office/drawing/2014/main" id="{A0352FD5-E623-4DDE-A461-F52D71ECC449}"/>
              </a:ext>
            </a:extLst>
          </p:cNvPr>
          <p:cNvSpPr txBox="1">
            <a:spLocks/>
          </p:cNvSpPr>
          <p:nvPr/>
        </p:nvSpPr>
        <p:spPr>
          <a:xfrm>
            <a:off x="-285090" y="1562878"/>
            <a:ext cx="6912768" cy="460648"/>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buFont typeface="+mj-lt"/>
              <a:buAutoNum type="arabicPeriod"/>
            </a:pPr>
            <a:r>
              <a:rPr lang="en-US" altLang="ko-KR" b="1" dirty="0" err="1">
                <a:solidFill>
                  <a:schemeClr val="bg1"/>
                </a:solidFill>
              </a:rPr>
              <a:t>Sumber</a:t>
            </a:r>
            <a:r>
              <a:rPr lang="en-US" altLang="ko-KR" b="1" dirty="0">
                <a:solidFill>
                  <a:schemeClr val="bg1"/>
                </a:solidFill>
              </a:rPr>
              <a:t> </a:t>
            </a:r>
            <a:r>
              <a:rPr lang="en-US" altLang="ko-KR" b="1" dirty="0" err="1">
                <a:solidFill>
                  <a:schemeClr val="bg1"/>
                </a:solidFill>
              </a:rPr>
              <a:t>Historis</a:t>
            </a:r>
            <a:r>
              <a:rPr lang="en-US" altLang="ko-KR" b="1" dirty="0">
                <a:solidFill>
                  <a:schemeClr val="bg1"/>
                </a:solidFill>
              </a:rPr>
              <a:t> Pancasila</a:t>
            </a:r>
            <a:endParaRPr lang="en-US" b="1" dirty="0">
              <a:solidFill>
                <a:schemeClr val="bg1"/>
              </a:solidFill>
            </a:endParaRPr>
          </a:p>
        </p:txBody>
      </p:sp>
      <p:sp>
        <p:nvSpPr>
          <p:cNvPr id="23" name="Content Placeholder 4">
            <a:extLst>
              <a:ext uri="{FF2B5EF4-FFF2-40B4-BE49-F238E27FC236}">
                <a16:creationId xmlns:a16="http://schemas.microsoft.com/office/drawing/2014/main" id="{16928AEE-B960-4D43-8D10-5A6C34208D50}"/>
              </a:ext>
            </a:extLst>
          </p:cNvPr>
          <p:cNvSpPr txBox="1">
            <a:spLocks/>
          </p:cNvSpPr>
          <p:nvPr/>
        </p:nvSpPr>
        <p:spPr>
          <a:xfrm>
            <a:off x="973071" y="1285629"/>
            <a:ext cx="6912768" cy="2995737"/>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bg1"/>
                </a:solidFill>
                <a:latin typeface="Arial" pitchFamily="34" charset="0"/>
                <a:cs typeface="Arial" pitchFamily="34" charset="0"/>
              </a:rPr>
              <a:t>Pengertian</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secara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historis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adalah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terminologi</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dilihat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dari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riwayat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sejak</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penggunaan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istilah</a:t>
            </a:r>
            <a:r>
              <a:rPr lang="en-US" altLang="ko-KR" sz="1600" dirty="0">
                <a:solidFill>
                  <a:schemeClr val="bg1"/>
                </a:solidFill>
                <a:latin typeface="Arial" pitchFamily="34" charset="0"/>
                <a:cs typeface="Arial" pitchFamily="34" charset="0"/>
              </a:rPr>
              <a:t>,   proses   </a:t>
            </a:r>
            <a:r>
              <a:rPr lang="en-US" altLang="ko-KR" sz="1600" dirty="0" err="1">
                <a:solidFill>
                  <a:schemeClr val="bg1"/>
                </a:solidFill>
                <a:latin typeface="Arial" pitchFamily="34" charset="0"/>
                <a:cs typeface="Arial" pitchFamily="34" charset="0"/>
              </a:rPr>
              <a:t>perumusan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sampai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ditetapkannya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menjadi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dasar</a:t>
            </a:r>
            <a:r>
              <a:rPr lang="en-US" altLang="ko-KR" sz="1600" dirty="0">
                <a:solidFill>
                  <a:schemeClr val="bg1"/>
                </a:solidFill>
                <a:latin typeface="Arial" pitchFamily="34" charset="0"/>
                <a:cs typeface="Arial" pitchFamily="34" charset="0"/>
              </a:rPr>
              <a:t>   negara </a:t>
            </a:r>
            <a:r>
              <a:rPr lang="en-US" altLang="ko-KR" sz="1600" dirty="0" err="1">
                <a:solidFill>
                  <a:schemeClr val="bg1"/>
                </a:solidFill>
                <a:latin typeface="Arial" pitchFamily="34" charset="0"/>
                <a:cs typeface="Arial" pitchFamily="34" charset="0"/>
              </a:rPr>
              <a:t>sebagaimana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terdapat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Pembukaan</a:t>
            </a:r>
            <a:r>
              <a:rPr lang="en-US" altLang="ko-KR" sz="1600" dirty="0">
                <a:solidFill>
                  <a:schemeClr val="bg1"/>
                </a:solidFill>
                <a:latin typeface="Arial" pitchFamily="34" charset="0"/>
                <a:cs typeface="Arial" pitchFamily="34" charset="0"/>
              </a:rPr>
              <a:t> UUD 1945.</a:t>
            </a:r>
            <a:endParaRPr lang="ko-KR" altLang="en-US"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19432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2575A-4F7A-4BE0-A62F-7BD724ECCA31}"/>
              </a:ext>
            </a:extLst>
          </p:cNvPr>
          <p:cNvSpPr>
            <a:spLocks noGrp="1"/>
          </p:cNvSpPr>
          <p:nvPr>
            <p:ph type="ctrTitle"/>
          </p:nvPr>
        </p:nvSpPr>
        <p:spPr/>
        <p:txBody>
          <a:bodyPr/>
          <a:lstStyle/>
          <a:p>
            <a:endParaRPr lang="id-ID"/>
          </a:p>
        </p:txBody>
      </p:sp>
      <p:sp>
        <p:nvSpPr>
          <p:cNvPr id="6" name="Subtitle 5">
            <a:extLst>
              <a:ext uri="{FF2B5EF4-FFF2-40B4-BE49-F238E27FC236}">
                <a16:creationId xmlns:a16="http://schemas.microsoft.com/office/drawing/2014/main" id="{07A61D1F-1076-4171-BB1F-71FBABAC4271}"/>
              </a:ext>
            </a:extLst>
          </p:cNvPr>
          <p:cNvSpPr>
            <a:spLocks noGrp="1"/>
          </p:cNvSpPr>
          <p:nvPr>
            <p:ph type="subTitle" idx="1"/>
          </p:nvPr>
        </p:nvSpPr>
        <p:spPr/>
        <p:txBody>
          <a:bodyPr/>
          <a:lstStyle/>
          <a:p>
            <a:endParaRPr lang="id-ID"/>
          </a:p>
        </p:txBody>
      </p:sp>
      <p:pic>
        <p:nvPicPr>
          <p:cNvPr id="7" name="Graphic 6">
            <a:extLst>
              <a:ext uri="{FF2B5EF4-FFF2-40B4-BE49-F238E27FC236}">
                <a16:creationId xmlns:a16="http://schemas.microsoft.com/office/drawing/2014/main" id="{E6F409B7-EFC0-4EE6-BF69-7024A4EE26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7D24BA2A-718B-47F3-B2B6-9A709114F296}"/>
              </a:ext>
            </a:extLst>
          </p:cNvPr>
          <p:cNvSpPr/>
          <p:nvPr/>
        </p:nvSpPr>
        <p:spPr>
          <a:xfrm>
            <a:off x="7751392" y="4465568"/>
            <a:ext cx="314228" cy="207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4A0DA6-6F3D-48B1-AFD5-829326EBE98C}"/>
              </a:ext>
            </a:extLst>
          </p:cNvPr>
          <p:cNvSpPr/>
          <p:nvPr/>
        </p:nvSpPr>
        <p:spPr>
          <a:xfrm>
            <a:off x="8249435" y="4152562"/>
            <a:ext cx="444354" cy="2927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E2A6040-CE08-4D0C-8893-B755ACE3C920}"/>
              </a:ext>
            </a:extLst>
          </p:cNvPr>
          <p:cNvSpPr/>
          <p:nvPr/>
        </p:nvSpPr>
        <p:spPr>
          <a:xfrm>
            <a:off x="454132" y="3407223"/>
            <a:ext cx="231668" cy="1526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72B14935-CA72-41CE-948B-E21E8763F0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2280" y="937260"/>
            <a:ext cx="847587" cy="130398"/>
          </a:xfrm>
          <a:prstGeom prst="rect">
            <a:avLst/>
          </a:prstGeom>
        </p:spPr>
      </p:pic>
      <p:pic>
        <p:nvPicPr>
          <p:cNvPr id="19" name="Graphic 18" descr="Bookmark">
            <a:extLst>
              <a:ext uri="{FF2B5EF4-FFF2-40B4-BE49-F238E27FC236}">
                <a16:creationId xmlns:a16="http://schemas.microsoft.com/office/drawing/2014/main" id="{C2078AFF-2CAB-4E3A-8428-7F9B56EE0A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263" y="-162295"/>
            <a:ext cx="1341401" cy="1341401"/>
          </a:xfrm>
          <a:prstGeom prst="rect">
            <a:avLst/>
          </a:prstGeom>
        </p:spPr>
      </p:pic>
      <p:sp>
        <p:nvSpPr>
          <p:cNvPr id="20" name="TextBox 19">
            <a:extLst>
              <a:ext uri="{FF2B5EF4-FFF2-40B4-BE49-F238E27FC236}">
                <a16:creationId xmlns:a16="http://schemas.microsoft.com/office/drawing/2014/main" id="{0D0DD3F5-C0EF-4576-AAA2-86F8B4DE6BE9}"/>
              </a:ext>
            </a:extLst>
          </p:cNvPr>
          <p:cNvSpPr txBox="1"/>
          <p:nvPr/>
        </p:nvSpPr>
        <p:spPr>
          <a:xfrm>
            <a:off x="1371600" y="218401"/>
            <a:ext cx="5614667" cy="707886"/>
          </a:xfrm>
          <a:prstGeom prst="rect">
            <a:avLst/>
          </a:prstGeom>
          <a:noFill/>
        </p:spPr>
        <p:txBody>
          <a:bodyPr wrap="square" rtlCol="0">
            <a:spAutoFit/>
          </a:bodyPr>
          <a:lstStyle/>
          <a:p>
            <a:r>
              <a:rPr lang="id-ID" sz="2000" dirty="0">
                <a:solidFill>
                  <a:schemeClr val="bg1"/>
                </a:solidFill>
              </a:rPr>
              <a:t>Menggali Sumber Historis, Sosiologis, Politis tentang Pancasila dalam Kajian Sejarah Bangsa Indonesia</a:t>
            </a:r>
          </a:p>
        </p:txBody>
      </p:sp>
      <p:sp>
        <p:nvSpPr>
          <p:cNvPr id="21" name="TextBox 20">
            <a:extLst>
              <a:ext uri="{FF2B5EF4-FFF2-40B4-BE49-F238E27FC236}">
                <a16:creationId xmlns:a16="http://schemas.microsoft.com/office/drawing/2014/main" id="{A978E78A-4BEF-4FD6-990D-1B616F9C61B4}"/>
              </a:ext>
            </a:extLst>
          </p:cNvPr>
          <p:cNvSpPr txBox="1"/>
          <p:nvPr/>
        </p:nvSpPr>
        <p:spPr>
          <a:xfrm>
            <a:off x="3995936" y="1707654"/>
            <a:ext cx="184731" cy="369332"/>
          </a:xfrm>
          <a:prstGeom prst="rect">
            <a:avLst/>
          </a:prstGeom>
          <a:noFill/>
        </p:spPr>
        <p:txBody>
          <a:bodyPr wrap="none" rtlCol="0">
            <a:spAutoFit/>
          </a:bodyPr>
          <a:lstStyle/>
          <a:p>
            <a:endParaRPr lang="id-ID" dirty="0"/>
          </a:p>
        </p:txBody>
      </p:sp>
      <p:sp>
        <p:nvSpPr>
          <p:cNvPr id="22" name="Content Placeholder 1">
            <a:extLst>
              <a:ext uri="{FF2B5EF4-FFF2-40B4-BE49-F238E27FC236}">
                <a16:creationId xmlns:a16="http://schemas.microsoft.com/office/drawing/2014/main" id="{A0352FD5-E623-4DDE-A461-F52D71ECC449}"/>
              </a:ext>
            </a:extLst>
          </p:cNvPr>
          <p:cNvSpPr txBox="1">
            <a:spLocks/>
          </p:cNvSpPr>
          <p:nvPr/>
        </p:nvSpPr>
        <p:spPr>
          <a:xfrm>
            <a:off x="87241" y="944802"/>
            <a:ext cx="6912768" cy="460648"/>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buFont typeface="+mj-lt"/>
              <a:buAutoNum type="arabicPeriod" startAt="2"/>
            </a:pPr>
            <a:r>
              <a:rPr lang="en-US" altLang="ko-KR" b="1" dirty="0" err="1">
                <a:solidFill>
                  <a:schemeClr val="bg1"/>
                </a:solidFill>
              </a:rPr>
              <a:t>Sumber</a:t>
            </a:r>
            <a:r>
              <a:rPr lang="en-US" altLang="ko-KR" b="1" dirty="0">
                <a:solidFill>
                  <a:schemeClr val="bg1"/>
                </a:solidFill>
              </a:rPr>
              <a:t> </a:t>
            </a:r>
            <a:r>
              <a:rPr lang="en-US" altLang="ko-KR" b="1" dirty="0" err="1">
                <a:solidFill>
                  <a:schemeClr val="bg1"/>
                </a:solidFill>
              </a:rPr>
              <a:t>Sosiologis</a:t>
            </a:r>
            <a:r>
              <a:rPr lang="en-US" altLang="ko-KR" b="1" dirty="0">
                <a:solidFill>
                  <a:schemeClr val="bg1"/>
                </a:solidFill>
              </a:rPr>
              <a:t> Pancasila</a:t>
            </a:r>
            <a:endParaRPr lang="en-US" b="1" dirty="0">
              <a:solidFill>
                <a:schemeClr val="bg1"/>
              </a:solidFill>
            </a:endParaRPr>
          </a:p>
        </p:txBody>
      </p:sp>
      <p:sp>
        <p:nvSpPr>
          <p:cNvPr id="23" name="Content Placeholder 4">
            <a:extLst>
              <a:ext uri="{FF2B5EF4-FFF2-40B4-BE49-F238E27FC236}">
                <a16:creationId xmlns:a16="http://schemas.microsoft.com/office/drawing/2014/main" id="{16928AEE-B960-4D43-8D10-5A6C34208D50}"/>
              </a:ext>
            </a:extLst>
          </p:cNvPr>
          <p:cNvSpPr txBox="1">
            <a:spLocks/>
          </p:cNvSpPr>
          <p:nvPr/>
        </p:nvSpPr>
        <p:spPr>
          <a:xfrm>
            <a:off x="826793" y="1550262"/>
            <a:ext cx="7410811" cy="2995737"/>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Sumber</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sosiologis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pancasila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sebagai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dasar</a:t>
            </a:r>
            <a:r>
              <a:rPr lang="en-US" altLang="ko-KR" sz="1600" dirty="0">
                <a:solidFill>
                  <a:schemeClr val="bg1"/>
                </a:solidFill>
                <a:latin typeface="Arial" pitchFamily="34" charset="0"/>
                <a:cs typeface="Arial" pitchFamily="34" charset="0"/>
              </a:rPr>
              <a:t> negara </a:t>
            </a:r>
            <a:r>
              <a:rPr lang="en-US" altLang="ko-KR" sz="1600" dirty="0" err="1">
                <a:solidFill>
                  <a:schemeClr val="bg1"/>
                </a:solidFill>
                <a:latin typeface="Arial" pitchFamily="34" charset="0"/>
                <a:cs typeface="Arial" pitchFamily="34" charset="0"/>
              </a:rPr>
              <a:t>telah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berakar</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kehidupan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masyarakat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meliputi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hal-hal</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sebagai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berikut</a:t>
            </a:r>
            <a:r>
              <a:rPr lang="en-US" altLang="ko-KR" sz="1600" dirty="0">
                <a:solidFill>
                  <a:schemeClr val="bg1"/>
                </a:solidFill>
                <a:latin typeface="Arial" pitchFamily="34" charset="0"/>
                <a:cs typeface="Arial" pitchFamily="34" charset="0"/>
              </a:rPr>
              <a:t>:</a:t>
            </a:r>
          </a:p>
          <a:p>
            <a:endParaRPr lang="en-US" altLang="ko-KR" sz="1600" dirty="0">
              <a:solidFill>
                <a:schemeClr val="bg1"/>
              </a:solidFill>
              <a:latin typeface="Arial" pitchFamily="34" charset="0"/>
              <a:cs typeface="Arial" pitchFamily="34" charset="0"/>
            </a:endParaRPr>
          </a:p>
          <a:p>
            <a:r>
              <a:rPr lang="en-US" altLang="ko-KR" sz="1600" dirty="0">
                <a:solidFill>
                  <a:schemeClr val="bg1"/>
                </a:solidFill>
                <a:latin typeface="Arial" pitchFamily="34" charset="0"/>
                <a:cs typeface="Arial" pitchFamily="34" charset="0"/>
              </a:rPr>
              <a:t>A. </a:t>
            </a:r>
            <a:r>
              <a:rPr lang="en-US" altLang="ko-KR" sz="1600" dirty="0" err="1">
                <a:solidFill>
                  <a:schemeClr val="bg1"/>
                </a:solidFill>
                <a:latin typeface="Arial" pitchFamily="34" charset="0"/>
                <a:cs typeface="Arial" pitchFamily="34" charset="0"/>
              </a:rPr>
              <a:t>nilai-nilai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ketuhanan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religiusitas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sebagai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sumber</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etika</a:t>
            </a:r>
            <a:r>
              <a:rPr lang="en-US" altLang="ko-KR" sz="1600" dirty="0">
                <a:solidFill>
                  <a:schemeClr val="bg1"/>
                </a:solidFill>
                <a:latin typeface="Arial" pitchFamily="34" charset="0"/>
                <a:cs typeface="Arial" pitchFamily="34" charset="0"/>
              </a:rPr>
              <a:t> dan </a:t>
            </a:r>
            <a:r>
              <a:rPr lang="en-US" altLang="ko-KR" sz="1600" dirty="0" err="1">
                <a:solidFill>
                  <a:schemeClr val="bg1"/>
                </a:solidFill>
                <a:latin typeface="Arial" pitchFamily="34" charset="0"/>
                <a:cs typeface="Arial" pitchFamily="34" charset="0"/>
              </a:rPr>
              <a:t>Spiritualitas</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bersifat</a:t>
            </a:r>
            <a:r>
              <a:rPr lang="en-US" altLang="ko-KR" sz="1600" dirty="0">
                <a:solidFill>
                  <a:schemeClr val="bg1"/>
                </a:solidFill>
                <a:latin typeface="Arial" pitchFamily="34" charset="0"/>
                <a:cs typeface="Arial" pitchFamily="34" charset="0"/>
              </a:rPr>
              <a:t> vertical transcendental)</a:t>
            </a:r>
          </a:p>
          <a:p>
            <a:r>
              <a:rPr lang="en-US" altLang="ko-KR" sz="1600" dirty="0">
                <a:solidFill>
                  <a:schemeClr val="bg1"/>
                </a:solidFill>
                <a:latin typeface="Arial" pitchFamily="34" charset="0"/>
                <a:cs typeface="Arial" pitchFamily="34" charset="0"/>
              </a:rPr>
              <a:t>B. </a:t>
            </a:r>
            <a:r>
              <a:rPr lang="en-US" altLang="ko-KR" sz="1600" dirty="0" err="1">
                <a:solidFill>
                  <a:schemeClr val="bg1"/>
                </a:solidFill>
                <a:latin typeface="Arial" pitchFamily="34" charset="0"/>
                <a:cs typeface="Arial" pitchFamily="34" charset="0"/>
              </a:rPr>
              <a:t>nilai-nilai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kemanusiaan</a:t>
            </a:r>
            <a:r>
              <a:rPr lang="en-US" altLang="ko-KR" sz="1600" dirty="0">
                <a:solidFill>
                  <a:schemeClr val="bg1"/>
                </a:solidFill>
                <a:latin typeface="Arial" pitchFamily="34" charset="0"/>
                <a:cs typeface="Arial" pitchFamily="34" charset="0"/>
              </a:rPr>
              <a:t> universal yang </a:t>
            </a:r>
            <a:r>
              <a:rPr lang="en-US" altLang="ko-KR" sz="1600" dirty="0" err="1">
                <a:solidFill>
                  <a:schemeClr val="bg1"/>
                </a:solidFill>
                <a:latin typeface="Arial" pitchFamily="34" charset="0"/>
                <a:cs typeface="Arial" pitchFamily="34" charset="0"/>
              </a:rPr>
              <a:t>bersumber</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dari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hukum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tuhan</a:t>
            </a:r>
            <a:endParaRPr lang="en-US" altLang="ko-KR" sz="1600" dirty="0">
              <a:solidFill>
                <a:schemeClr val="bg1"/>
              </a:solidFill>
              <a:latin typeface="Arial" pitchFamily="34" charset="0"/>
              <a:cs typeface="Arial" pitchFamily="34" charset="0"/>
            </a:endParaRPr>
          </a:p>
          <a:p>
            <a:r>
              <a:rPr lang="en-US" altLang="ko-KR" sz="1600" dirty="0">
                <a:solidFill>
                  <a:schemeClr val="bg1"/>
                </a:solidFill>
                <a:latin typeface="Arial" pitchFamily="34" charset="0"/>
                <a:cs typeface="Arial" pitchFamily="34" charset="0"/>
              </a:rPr>
              <a:t>C. </a:t>
            </a:r>
            <a:r>
              <a:rPr lang="en-US" altLang="ko-KR" sz="1600" dirty="0" err="1">
                <a:solidFill>
                  <a:schemeClr val="bg1"/>
                </a:solidFill>
                <a:latin typeface="Arial" pitchFamily="34" charset="0"/>
                <a:cs typeface="Arial" pitchFamily="34" charset="0"/>
              </a:rPr>
              <a:t>nilai-nilai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etis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kemanusiaan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harus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mengakar</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kuat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lingkungan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pergaulan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kebangsaan</a:t>
            </a:r>
            <a:endParaRPr lang="en-US" altLang="ko-KR" sz="1600" dirty="0">
              <a:solidFill>
                <a:schemeClr val="bg1"/>
              </a:solidFill>
              <a:latin typeface="Arial" pitchFamily="34" charset="0"/>
              <a:cs typeface="Arial" pitchFamily="34" charset="0"/>
            </a:endParaRPr>
          </a:p>
          <a:p>
            <a:r>
              <a:rPr lang="en-US" altLang="ko-KR" sz="1600" dirty="0">
                <a:solidFill>
                  <a:schemeClr val="bg1"/>
                </a:solidFill>
                <a:latin typeface="Arial" pitchFamily="34" charset="0"/>
                <a:cs typeface="Arial" pitchFamily="34" charset="0"/>
              </a:rPr>
              <a:t>D. </a:t>
            </a:r>
            <a:r>
              <a:rPr lang="en-US" altLang="ko-KR" sz="1600" dirty="0" err="1">
                <a:solidFill>
                  <a:schemeClr val="bg1"/>
                </a:solidFill>
                <a:latin typeface="Arial" pitchFamily="34" charset="0"/>
                <a:cs typeface="Arial" pitchFamily="34" charset="0"/>
              </a:rPr>
              <a:t>nilai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ketuhanan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nilai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kemanusiaan</a:t>
            </a:r>
            <a:r>
              <a:rPr lang="en-US" altLang="ko-KR" sz="1600" dirty="0">
                <a:solidFill>
                  <a:schemeClr val="bg1"/>
                </a:solidFill>
                <a:latin typeface="Arial" pitchFamily="34" charset="0"/>
                <a:cs typeface="Arial" pitchFamily="34" charset="0"/>
              </a:rPr>
              <a:t>, dan </a:t>
            </a:r>
            <a:r>
              <a:rPr lang="en-US" altLang="ko-KR" sz="1600" dirty="0" err="1">
                <a:solidFill>
                  <a:schemeClr val="bg1"/>
                </a:solidFill>
                <a:latin typeface="Arial" pitchFamily="34" charset="0"/>
                <a:cs typeface="Arial" pitchFamily="34" charset="0"/>
              </a:rPr>
              <a:t>nilai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serta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cita-cita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kebangsaan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itu</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aktualisasinya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harus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menjunjung</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tinggi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kedaulatan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rakyat</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dipimpin</a:t>
            </a:r>
            <a:r>
              <a:rPr lang="en-US" altLang="ko-KR" sz="1600" dirty="0">
                <a:solidFill>
                  <a:schemeClr val="bg1"/>
                </a:solidFill>
                <a:latin typeface="Arial" pitchFamily="34" charset="0"/>
                <a:cs typeface="Arial" pitchFamily="34" charset="0"/>
              </a:rPr>
              <a:t> oleh </a:t>
            </a:r>
            <a:r>
              <a:rPr lang="en-US" altLang="ko-KR" sz="1600" dirty="0" err="1">
                <a:solidFill>
                  <a:schemeClr val="bg1"/>
                </a:solidFill>
                <a:latin typeface="Arial" pitchFamily="34" charset="0"/>
                <a:cs typeface="Arial" pitchFamily="34" charset="0"/>
              </a:rPr>
              <a:t>hikmat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kebijaksanaan</a:t>
            </a:r>
            <a:r>
              <a:rPr lang="en-US" altLang="ko-KR" sz="1600" dirty="0">
                <a:solidFill>
                  <a:schemeClr val="bg1"/>
                </a:solidFill>
                <a:latin typeface="Arial" pitchFamily="34" charset="0"/>
                <a:cs typeface="Arial" pitchFamily="34" charset="0"/>
              </a:rPr>
              <a:t>.</a:t>
            </a:r>
          </a:p>
          <a:p>
            <a:r>
              <a:rPr lang="en-US" altLang="ko-KR" sz="1600" dirty="0">
                <a:solidFill>
                  <a:schemeClr val="bg1"/>
                </a:solidFill>
                <a:latin typeface="Arial" pitchFamily="34" charset="0"/>
                <a:cs typeface="Arial" pitchFamily="34" charset="0"/>
              </a:rPr>
              <a:t>E. </a:t>
            </a:r>
            <a:r>
              <a:rPr lang="en-US" altLang="ko-KR" sz="1600" dirty="0" err="1">
                <a:solidFill>
                  <a:schemeClr val="bg1"/>
                </a:solidFill>
                <a:latin typeface="Arial" pitchFamily="34" charset="0"/>
                <a:cs typeface="Arial" pitchFamily="34" charset="0"/>
              </a:rPr>
              <a:t>nilai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ketuhanan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nilai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kemanusiaan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nilai</a:t>
            </a:r>
            <a:r>
              <a:rPr lang="en-US" altLang="ko-KR" sz="1600" dirty="0">
                <a:solidFill>
                  <a:schemeClr val="bg1"/>
                </a:solidFill>
                <a:latin typeface="Arial" pitchFamily="34" charset="0"/>
                <a:cs typeface="Arial" pitchFamily="34" charset="0"/>
              </a:rPr>
              <a:t> dan </a:t>
            </a:r>
            <a:r>
              <a:rPr lang="en-US" altLang="ko-KR" sz="1600" dirty="0" err="1">
                <a:solidFill>
                  <a:schemeClr val="bg1"/>
                </a:solidFill>
                <a:latin typeface="Arial" pitchFamily="34" charset="0"/>
                <a:cs typeface="Arial" pitchFamily="34" charset="0"/>
              </a:rPr>
              <a:t>cita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kebangsaan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serta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demokrasi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permusyawaratan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itu</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memperoleh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artinya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sejauh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mewujudkan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keadilan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sosial</a:t>
            </a:r>
            <a:endParaRPr lang="ko-KR" altLang="en-US"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6323402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32575A-4F7A-4BE0-A62F-7BD724ECCA31}"/>
              </a:ext>
            </a:extLst>
          </p:cNvPr>
          <p:cNvSpPr>
            <a:spLocks noGrp="1"/>
          </p:cNvSpPr>
          <p:nvPr>
            <p:ph type="ctrTitle"/>
          </p:nvPr>
        </p:nvSpPr>
        <p:spPr/>
        <p:txBody>
          <a:bodyPr/>
          <a:lstStyle/>
          <a:p>
            <a:endParaRPr lang="id-ID"/>
          </a:p>
        </p:txBody>
      </p:sp>
      <p:sp>
        <p:nvSpPr>
          <p:cNvPr id="6" name="Subtitle 5">
            <a:extLst>
              <a:ext uri="{FF2B5EF4-FFF2-40B4-BE49-F238E27FC236}">
                <a16:creationId xmlns:a16="http://schemas.microsoft.com/office/drawing/2014/main" id="{07A61D1F-1076-4171-BB1F-71FBABAC4271}"/>
              </a:ext>
            </a:extLst>
          </p:cNvPr>
          <p:cNvSpPr>
            <a:spLocks noGrp="1"/>
          </p:cNvSpPr>
          <p:nvPr>
            <p:ph type="subTitle" idx="1"/>
          </p:nvPr>
        </p:nvSpPr>
        <p:spPr/>
        <p:txBody>
          <a:bodyPr/>
          <a:lstStyle/>
          <a:p>
            <a:endParaRPr lang="id-ID"/>
          </a:p>
        </p:txBody>
      </p:sp>
      <p:pic>
        <p:nvPicPr>
          <p:cNvPr id="7" name="Graphic 6">
            <a:extLst>
              <a:ext uri="{FF2B5EF4-FFF2-40B4-BE49-F238E27FC236}">
                <a16:creationId xmlns:a16="http://schemas.microsoft.com/office/drawing/2014/main" id="{E6F409B7-EFC0-4EE6-BF69-7024A4EE26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14" name="Rectangle 13">
            <a:extLst>
              <a:ext uri="{FF2B5EF4-FFF2-40B4-BE49-F238E27FC236}">
                <a16:creationId xmlns:a16="http://schemas.microsoft.com/office/drawing/2014/main" id="{7D24BA2A-718B-47F3-B2B6-9A709114F296}"/>
              </a:ext>
            </a:extLst>
          </p:cNvPr>
          <p:cNvSpPr/>
          <p:nvPr/>
        </p:nvSpPr>
        <p:spPr>
          <a:xfrm>
            <a:off x="7751392" y="4465568"/>
            <a:ext cx="314228" cy="2070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4A0DA6-6F3D-48B1-AFD5-829326EBE98C}"/>
              </a:ext>
            </a:extLst>
          </p:cNvPr>
          <p:cNvSpPr/>
          <p:nvPr/>
        </p:nvSpPr>
        <p:spPr>
          <a:xfrm>
            <a:off x="8249435" y="4152562"/>
            <a:ext cx="444354" cy="2927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E2A6040-CE08-4D0C-8893-B755ACE3C920}"/>
              </a:ext>
            </a:extLst>
          </p:cNvPr>
          <p:cNvSpPr/>
          <p:nvPr/>
        </p:nvSpPr>
        <p:spPr>
          <a:xfrm>
            <a:off x="595155" y="3445645"/>
            <a:ext cx="231668" cy="15264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72B14935-CA72-41CE-948B-E21E8763F0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92280" y="937260"/>
            <a:ext cx="847587" cy="130398"/>
          </a:xfrm>
          <a:prstGeom prst="rect">
            <a:avLst/>
          </a:prstGeom>
        </p:spPr>
      </p:pic>
      <p:pic>
        <p:nvPicPr>
          <p:cNvPr id="19" name="Graphic 18" descr="Bookmark">
            <a:extLst>
              <a:ext uri="{FF2B5EF4-FFF2-40B4-BE49-F238E27FC236}">
                <a16:creationId xmlns:a16="http://schemas.microsoft.com/office/drawing/2014/main" id="{C2078AFF-2CAB-4E3A-8428-7F9B56EE0A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3263" y="-162295"/>
            <a:ext cx="1341401" cy="1341401"/>
          </a:xfrm>
          <a:prstGeom prst="rect">
            <a:avLst/>
          </a:prstGeom>
        </p:spPr>
      </p:pic>
      <p:sp>
        <p:nvSpPr>
          <p:cNvPr id="20" name="TextBox 19">
            <a:extLst>
              <a:ext uri="{FF2B5EF4-FFF2-40B4-BE49-F238E27FC236}">
                <a16:creationId xmlns:a16="http://schemas.microsoft.com/office/drawing/2014/main" id="{0D0DD3F5-C0EF-4576-AAA2-86F8B4DE6BE9}"/>
              </a:ext>
            </a:extLst>
          </p:cNvPr>
          <p:cNvSpPr txBox="1"/>
          <p:nvPr/>
        </p:nvSpPr>
        <p:spPr>
          <a:xfrm>
            <a:off x="1311510" y="419902"/>
            <a:ext cx="5614667" cy="707886"/>
          </a:xfrm>
          <a:prstGeom prst="rect">
            <a:avLst/>
          </a:prstGeom>
          <a:noFill/>
        </p:spPr>
        <p:txBody>
          <a:bodyPr wrap="square" rtlCol="0">
            <a:spAutoFit/>
          </a:bodyPr>
          <a:lstStyle/>
          <a:p>
            <a:r>
              <a:rPr lang="id-ID" sz="2000" dirty="0">
                <a:solidFill>
                  <a:schemeClr val="bg1"/>
                </a:solidFill>
              </a:rPr>
              <a:t>Menggali Sumber Historis, Sosiologis, Politis tentang Pancasila dalam Kajian Sejarah Bangsa Indonesia</a:t>
            </a:r>
          </a:p>
        </p:txBody>
      </p:sp>
      <p:sp>
        <p:nvSpPr>
          <p:cNvPr id="21" name="TextBox 20">
            <a:extLst>
              <a:ext uri="{FF2B5EF4-FFF2-40B4-BE49-F238E27FC236}">
                <a16:creationId xmlns:a16="http://schemas.microsoft.com/office/drawing/2014/main" id="{A978E78A-4BEF-4FD6-990D-1B616F9C61B4}"/>
              </a:ext>
            </a:extLst>
          </p:cNvPr>
          <p:cNvSpPr txBox="1"/>
          <p:nvPr/>
        </p:nvSpPr>
        <p:spPr>
          <a:xfrm>
            <a:off x="3995936" y="1707654"/>
            <a:ext cx="184731" cy="369332"/>
          </a:xfrm>
          <a:prstGeom prst="rect">
            <a:avLst/>
          </a:prstGeom>
          <a:noFill/>
        </p:spPr>
        <p:txBody>
          <a:bodyPr wrap="none" rtlCol="0">
            <a:spAutoFit/>
          </a:bodyPr>
          <a:lstStyle/>
          <a:p>
            <a:endParaRPr lang="id-ID" dirty="0"/>
          </a:p>
        </p:txBody>
      </p:sp>
      <p:sp>
        <p:nvSpPr>
          <p:cNvPr id="22" name="Content Placeholder 1">
            <a:extLst>
              <a:ext uri="{FF2B5EF4-FFF2-40B4-BE49-F238E27FC236}">
                <a16:creationId xmlns:a16="http://schemas.microsoft.com/office/drawing/2014/main" id="{A0352FD5-E623-4DDE-A461-F52D71ECC449}"/>
              </a:ext>
            </a:extLst>
          </p:cNvPr>
          <p:cNvSpPr txBox="1">
            <a:spLocks/>
          </p:cNvSpPr>
          <p:nvPr/>
        </p:nvSpPr>
        <p:spPr>
          <a:xfrm>
            <a:off x="-324544" y="1162928"/>
            <a:ext cx="6912768" cy="460648"/>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buFont typeface="+mj-lt"/>
              <a:buAutoNum type="arabicPeriod" startAt="3"/>
            </a:pPr>
            <a:r>
              <a:rPr lang="en-US" altLang="ko-KR" b="1" dirty="0" err="1">
                <a:solidFill>
                  <a:schemeClr val="bg1"/>
                </a:solidFill>
              </a:rPr>
              <a:t>Sumber</a:t>
            </a:r>
            <a:r>
              <a:rPr lang="en-US" altLang="ko-KR" b="1" dirty="0">
                <a:solidFill>
                  <a:schemeClr val="bg1"/>
                </a:solidFill>
              </a:rPr>
              <a:t> </a:t>
            </a:r>
            <a:r>
              <a:rPr lang="en-US" altLang="ko-KR" b="1" dirty="0" err="1">
                <a:solidFill>
                  <a:schemeClr val="bg1"/>
                </a:solidFill>
              </a:rPr>
              <a:t>Politis</a:t>
            </a:r>
            <a:r>
              <a:rPr lang="en-US" altLang="ko-KR" b="1" dirty="0">
                <a:solidFill>
                  <a:schemeClr val="bg1"/>
                </a:solidFill>
              </a:rPr>
              <a:t> Pancasila</a:t>
            </a:r>
            <a:endParaRPr lang="en-US" b="1" dirty="0">
              <a:solidFill>
                <a:schemeClr val="bg1"/>
              </a:solidFill>
            </a:endParaRPr>
          </a:p>
        </p:txBody>
      </p:sp>
      <p:sp>
        <p:nvSpPr>
          <p:cNvPr id="23" name="Content Placeholder 4">
            <a:extLst>
              <a:ext uri="{FF2B5EF4-FFF2-40B4-BE49-F238E27FC236}">
                <a16:creationId xmlns:a16="http://schemas.microsoft.com/office/drawing/2014/main" id="{16928AEE-B960-4D43-8D10-5A6C34208D50}"/>
              </a:ext>
            </a:extLst>
          </p:cNvPr>
          <p:cNvSpPr txBox="1">
            <a:spLocks/>
          </p:cNvSpPr>
          <p:nvPr/>
        </p:nvSpPr>
        <p:spPr>
          <a:xfrm>
            <a:off x="787999" y="1598613"/>
            <a:ext cx="8249532" cy="2995737"/>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Politik</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dari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bahasa</a:t>
            </a:r>
            <a:r>
              <a:rPr lang="en-US" altLang="ko-KR" sz="1600" dirty="0">
                <a:solidFill>
                  <a:schemeClr val="bg1"/>
                </a:solidFill>
                <a:latin typeface="Arial" pitchFamily="34" charset="0"/>
                <a:cs typeface="Arial" pitchFamily="34" charset="0"/>
              </a:rPr>
              <a:t> Yunani: </a:t>
            </a:r>
            <a:r>
              <a:rPr lang="en-US" altLang="ko-KR" sz="1600" dirty="0" err="1">
                <a:solidFill>
                  <a:schemeClr val="bg1"/>
                </a:solidFill>
                <a:latin typeface="Arial" pitchFamily="34" charset="0"/>
                <a:cs typeface="Arial" pitchFamily="34" charset="0"/>
              </a:rPr>
              <a:t>politikos</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berarti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dari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untuk</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atau</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berkaitan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dengan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warga</a:t>
            </a:r>
            <a:r>
              <a:rPr lang="en-US" altLang="ko-KR" sz="1600" dirty="0">
                <a:solidFill>
                  <a:schemeClr val="bg1"/>
                </a:solidFill>
                <a:latin typeface="Arial" pitchFamily="34" charset="0"/>
                <a:cs typeface="Arial" pitchFamily="34" charset="0"/>
              </a:rPr>
              <a:t> negara), </a:t>
            </a:r>
            <a:r>
              <a:rPr lang="en-US" altLang="ko-KR" sz="1600" dirty="0" err="1">
                <a:solidFill>
                  <a:schemeClr val="bg1"/>
                </a:solidFill>
                <a:latin typeface="Arial" pitchFamily="34" charset="0"/>
                <a:cs typeface="Arial" pitchFamily="34" charset="0"/>
              </a:rPr>
              <a:t>adalah</a:t>
            </a:r>
            <a:r>
              <a:rPr lang="en-US" altLang="ko-KR" sz="1600" dirty="0">
                <a:solidFill>
                  <a:schemeClr val="bg1"/>
                </a:solidFill>
                <a:latin typeface="Arial" pitchFamily="34" charset="0"/>
                <a:cs typeface="Arial" pitchFamily="34" charset="0"/>
              </a:rPr>
              <a:t> proses </a:t>
            </a:r>
            <a:r>
              <a:rPr lang="en-US" altLang="ko-KR" sz="1600" dirty="0" err="1">
                <a:solidFill>
                  <a:schemeClr val="bg1"/>
                </a:solidFill>
                <a:latin typeface="Arial" pitchFamily="34" charset="0"/>
                <a:cs typeface="Arial" pitchFamily="34" charset="0"/>
              </a:rPr>
              <a:t>pembentukan</a:t>
            </a:r>
            <a:r>
              <a:rPr lang="en-US" altLang="ko-KR" sz="1600" dirty="0">
                <a:solidFill>
                  <a:schemeClr val="bg1"/>
                </a:solidFill>
                <a:latin typeface="Arial" pitchFamily="34" charset="0"/>
                <a:cs typeface="Arial" pitchFamily="34" charset="0"/>
              </a:rPr>
              <a:t> dan </a:t>
            </a:r>
            <a:r>
              <a:rPr lang="en-US" altLang="ko-KR" sz="1600" dirty="0" err="1">
                <a:solidFill>
                  <a:schemeClr val="bg1"/>
                </a:solidFill>
                <a:latin typeface="Arial" pitchFamily="34" charset="0"/>
                <a:cs typeface="Arial" pitchFamily="34" charset="0"/>
              </a:rPr>
              <a:t>pembagian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kekuasaan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masyarakat</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antara</a:t>
            </a:r>
            <a:r>
              <a:rPr lang="en-US" altLang="ko-KR" sz="1600" dirty="0">
                <a:solidFill>
                  <a:schemeClr val="bg1"/>
                </a:solidFill>
                <a:latin typeface="Arial" pitchFamily="34" charset="0"/>
                <a:cs typeface="Arial" pitchFamily="34" charset="0"/>
              </a:rPr>
              <a:t> lain </a:t>
            </a:r>
            <a:r>
              <a:rPr lang="en-US" altLang="ko-KR" sz="1600" dirty="0" err="1">
                <a:solidFill>
                  <a:schemeClr val="bg1"/>
                </a:solidFill>
                <a:latin typeface="Arial" pitchFamily="34" charset="0"/>
                <a:cs typeface="Arial" pitchFamily="34" charset="0"/>
              </a:rPr>
              <a:t>berwujud</a:t>
            </a:r>
            <a:r>
              <a:rPr lang="en-US" altLang="ko-KR" sz="1600" dirty="0">
                <a:solidFill>
                  <a:schemeClr val="bg1"/>
                </a:solidFill>
                <a:latin typeface="Arial" pitchFamily="34" charset="0"/>
                <a:cs typeface="Arial" pitchFamily="34" charset="0"/>
              </a:rPr>
              <a:t> proses </a:t>
            </a:r>
            <a:r>
              <a:rPr lang="en-US" altLang="ko-KR" sz="1600" dirty="0" err="1">
                <a:solidFill>
                  <a:schemeClr val="bg1"/>
                </a:solidFill>
                <a:latin typeface="Arial" pitchFamily="34" charset="0"/>
                <a:cs typeface="Arial" pitchFamily="34" charset="0"/>
              </a:rPr>
              <a:t>pembuatan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keputusan,khususnya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negara. </a:t>
            </a:r>
            <a:r>
              <a:rPr lang="en-US" altLang="ko-KR" sz="1600" dirty="0" err="1">
                <a:solidFill>
                  <a:schemeClr val="bg1"/>
                </a:solidFill>
                <a:latin typeface="Arial" pitchFamily="34" charset="0"/>
                <a:cs typeface="Arial" pitchFamily="34" charset="0"/>
              </a:rPr>
              <a:t>Pengertian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ini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merupakan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upaya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penggabungan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antara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berbagai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definisi</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berbeda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mengenai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hakikat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politik</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dikenal</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ilmu</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politik</a:t>
            </a:r>
            <a:r>
              <a:rPr lang="en-US" altLang="ko-KR" sz="1600" dirty="0">
                <a:solidFill>
                  <a:schemeClr val="bg1"/>
                </a:solidFill>
                <a:latin typeface="Arial" pitchFamily="34" charset="0"/>
                <a:cs typeface="Arial" pitchFamily="34" charset="0"/>
              </a:rPr>
              <a:t> </a:t>
            </a:r>
          </a:p>
          <a:p>
            <a:endParaRPr lang="en-US" altLang="ko-KR" sz="1600" dirty="0">
              <a:solidFill>
                <a:schemeClr val="bg1"/>
              </a:solidFill>
              <a:latin typeface="Arial" pitchFamily="34" charset="0"/>
              <a:cs typeface="Arial" pitchFamily="34" charset="0"/>
            </a:endParaRPr>
          </a:p>
          <a:p>
            <a:r>
              <a:rPr lang="en-US" altLang="ko-KR" sz="1600" dirty="0">
                <a:solidFill>
                  <a:schemeClr val="bg1"/>
                </a:solidFill>
                <a:latin typeface="Arial" pitchFamily="34" charset="0"/>
                <a:cs typeface="Arial" pitchFamily="34" charset="0"/>
              </a:rPr>
              <a:t>A. Nilai </a:t>
            </a:r>
            <a:r>
              <a:rPr lang="en-US" altLang="ko-KR" sz="1600" dirty="0" err="1">
                <a:solidFill>
                  <a:schemeClr val="bg1"/>
                </a:solidFill>
                <a:latin typeface="Arial" pitchFamily="34" charset="0"/>
                <a:cs typeface="Arial" pitchFamily="34" charset="0"/>
              </a:rPr>
              <a:t>Ketuhanan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Realigiusitas</a:t>
            </a:r>
            <a:r>
              <a:rPr lang="en-US" altLang="ko-KR" sz="1600" dirty="0">
                <a:solidFill>
                  <a:schemeClr val="bg1"/>
                </a:solidFill>
                <a:latin typeface="Arial" pitchFamily="34" charset="0"/>
                <a:cs typeface="Arial" pitchFamily="34" charset="0"/>
              </a:rPr>
              <a:t>)	</a:t>
            </a:r>
          </a:p>
          <a:p>
            <a:r>
              <a:rPr lang="en-US" altLang="ko-KR" sz="1600" dirty="0">
                <a:solidFill>
                  <a:schemeClr val="bg1"/>
                </a:solidFill>
                <a:latin typeface="Arial" pitchFamily="34" charset="0"/>
                <a:cs typeface="Arial" pitchFamily="34" charset="0"/>
              </a:rPr>
              <a:t>B. Nilai </a:t>
            </a:r>
            <a:r>
              <a:rPr lang="en-US" altLang="ko-KR" sz="1600" dirty="0" err="1">
                <a:solidFill>
                  <a:schemeClr val="bg1"/>
                </a:solidFill>
                <a:latin typeface="Arial" pitchFamily="34" charset="0"/>
                <a:cs typeface="Arial" pitchFamily="34" charset="0"/>
              </a:rPr>
              <a:t>Kemanusiaan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Moralitas</a:t>
            </a:r>
            <a:r>
              <a:rPr lang="en-US" altLang="ko-KR" sz="1600" dirty="0">
                <a:solidFill>
                  <a:schemeClr val="bg1"/>
                </a:solidFill>
                <a:latin typeface="Arial" pitchFamily="34" charset="0"/>
                <a:cs typeface="Arial" pitchFamily="34" charset="0"/>
              </a:rPr>
              <a:t>)</a:t>
            </a:r>
          </a:p>
          <a:p>
            <a:r>
              <a:rPr lang="en-US" altLang="ko-KR" sz="1600" dirty="0">
                <a:solidFill>
                  <a:schemeClr val="bg1"/>
                </a:solidFill>
                <a:latin typeface="Arial" pitchFamily="34" charset="0"/>
                <a:cs typeface="Arial" pitchFamily="34" charset="0"/>
              </a:rPr>
              <a:t>C. Nilai </a:t>
            </a:r>
            <a:r>
              <a:rPr lang="en-US" altLang="ko-KR" sz="1600" dirty="0" err="1">
                <a:solidFill>
                  <a:schemeClr val="bg1"/>
                </a:solidFill>
                <a:latin typeface="Arial" pitchFamily="34" charset="0"/>
                <a:cs typeface="Arial" pitchFamily="34" charset="0"/>
              </a:rPr>
              <a:t>Persatuan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kebangsaan</a:t>
            </a:r>
            <a:r>
              <a:rPr lang="en-US" altLang="ko-KR" sz="1600" dirty="0">
                <a:solidFill>
                  <a:schemeClr val="bg1"/>
                </a:solidFill>
                <a:latin typeface="Arial" pitchFamily="34" charset="0"/>
                <a:cs typeface="Arial" pitchFamily="34" charset="0"/>
              </a:rPr>
              <a:t>) Indonesia.</a:t>
            </a:r>
          </a:p>
          <a:p>
            <a:r>
              <a:rPr lang="en-US" altLang="ko-KR" sz="1600" dirty="0">
                <a:solidFill>
                  <a:schemeClr val="bg1"/>
                </a:solidFill>
                <a:latin typeface="Arial" pitchFamily="34" charset="0"/>
                <a:cs typeface="Arial" pitchFamily="34" charset="0"/>
              </a:rPr>
              <a:t>D. Nilai </a:t>
            </a:r>
            <a:r>
              <a:rPr lang="en-US" altLang="ko-KR" sz="1600" dirty="0" err="1">
                <a:solidFill>
                  <a:schemeClr val="bg1"/>
                </a:solidFill>
                <a:latin typeface="Arial" pitchFamily="34" charset="0"/>
                <a:cs typeface="Arial" pitchFamily="34" charset="0"/>
              </a:rPr>
              <a:t>Permusyawaratan</a:t>
            </a:r>
            <a:r>
              <a:rPr lang="en-US" altLang="ko-KR" sz="1600" dirty="0">
                <a:solidFill>
                  <a:schemeClr val="bg1"/>
                </a:solidFill>
                <a:latin typeface="Arial" pitchFamily="34" charset="0"/>
                <a:cs typeface="Arial" pitchFamily="34" charset="0"/>
              </a:rPr>
              <a:t> dan </a:t>
            </a:r>
            <a:r>
              <a:rPr lang="en-US" altLang="ko-KR" sz="1600" dirty="0" err="1">
                <a:solidFill>
                  <a:schemeClr val="bg1"/>
                </a:solidFill>
                <a:latin typeface="Arial" pitchFamily="34" charset="0"/>
                <a:cs typeface="Arial" pitchFamily="34" charset="0"/>
              </a:rPr>
              <a:t>Perwakilan</a:t>
            </a:r>
            <a:endParaRPr lang="en-US" altLang="ko-KR" sz="1600" dirty="0">
              <a:solidFill>
                <a:schemeClr val="bg1"/>
              </a:solidFill>
              <a:latin typeface="Arial" pitchFamily="34" charset="0"/>
              <a:cs typeface="Arial" pitchFamily="34" charset="0"/>
            </a:endParaRPr>
          </a:p>
          <a:p>
            <a:r>
              <a:rPr lang="en-US" altLang="ko-KR" sz="1600" dirty="0">
                <a:solidFill>
                  <a:schemeClr val="bg1"/>
                </a:solidFill>
                <a:latin typeface="Arial" pitchFamily="34" charset="0"/>
                <a:cs typeface="Arial" pitchFamily="34" charset="0"/>
              </a:rPr>
              <a:t>E. Nilai </a:t>
            </a:r>
            <a:r>
              <a:rPr lang="en-US" altLang="ko-KR" sz="1600" dirty="0" err="1">
                <a:solidFill>
                  <a:schemeClr val="bg1"/>
                </a:solidFill>
                <a:latin typeface="Arial" pitchFamily="34" charset="0"/>
                <a:cs typeface="Arial" pitchFamily="34" charset="0"/>
              </a:rPr>
              <a:t>Keadilan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Sosial</a:t>
            </a:r>
            <a:endParaRPr lang="ko-KR" altLang="en-US"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59965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11CEEE-F31A-4124-AE9C-08F9FB7DB93B}"/>
              </a:ext>
            </a:extLst>
          </p:cNvPr>
          <p:cNvSpPr txBox="1"/>
          <p:nvPr/>
        </p:nvSpPr>
        <p:spPr>
          <a:xfrm>
            <a:off x="1764666" y="195207"/>
            <a:ext cx="5614667" cy="707886"/>
          </a:xfrm>
          <a:prstGeom prst="rect">
            <a:avLst/>
          </a:prstGeom>
          <a:noFill/>
        </p:spPr>
        <p:txBody>
          <a:bodyPr wrap="square" rtlCol="0">
            <a:spAutoFit/>
          </a:bodyPr>
          <a:lstStyle/>
          <a:p>
            <a:pPr algn="ctr">
              <a:lnSpc>
                <a:spcPct val="115000"/>
              </a:lnSpc>
              <a:spcAft>
                <a:spcPts val="1000"/>
              </a:spcAft>
            </a:pP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Membangun</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Argumen</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tentang</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Dinamika</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dan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Tantangan</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Pancasila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sebagai</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Dasar Negara</a:t>
            </a:r>
            <a:endParaRPr lang="id-ID"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Content Placeholder 1">
            <a:extLst>
              <a:ext uri="{FF2B5EF4-FFF2-40B4-BE49-F238E27FC236}">
                <a16:creationId xmlns:a16="http://schemas.microsoft.com/office/drawing/2014/main" id="{7C0C4F5D-07DD-49F1-97BA-CE3C4F306A57}"/>
              </a:ext>
            </a:extLst>
          </p:cNvPr>
          <p:cNvSpPr txBox="1">
            <a:spLocks/>
          </p:cNvSpPr>
          <p:nvPr/>
        </p:nvSpPr>
        <p:spPr>
          <a:xfrm>
            <a:off x="-972616" y="893336"/>
            <a:ext cx="6912768" cy="4606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pP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1.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Argumen</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tentang</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Dinamika</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Pancasila </a:t>
            </a:r>
            <a:endParaRPr lang="id-ID"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Content Placeholder 4">
            <a:extLst>
              <a:ext uri="{FF2B5EF4-FFF2-40B4-BE49-F238E27FC236}">
                <a16:creationId xmlns:a16="http://schemas.microsoft.com/office/drawing/2014/main" id="{EBC5A5CC-3A98-4C74-BE3F-647B26919EE3}"/>
              </a:ext>
            </a:extLst>
          </p:cNvPr>
          <p:cNvSpPr txBox="1">
            <a:spLocks/>
          </p:cNvSpPr>
          <p:nvPr/>
        </p:nvSpPr>
        <p:spPr>
          <a:xfrm>
            <a:off x="539552" y="1073881"/>
            <a:ext cx="8249532" cy="2995737"/>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lahir</a:t>
            </a:r>
            <a:r>
              <a:rPr lang="en-US" altLang="ko-KR" sz="1600" dirty="0">
                <a:solidFill>
                  <a:schemeClr val="bg1"/>
                </a:solidFill>
                <a:latin typeface="Arial" pitchFamily="34" charset="0"/>
                <a:cs typeface="Arial" pitchFamily="34" charset="0"/>
              </a:rPr>
              <a:t> dan </a:t>
            </a:r>
            <a:r>
              <a:rPr lang="en-US" altLang="ko-KR" sz="1600" dirty="0" err="1">
                <a:solidFill>
                  <a:schemeClr val="bg1"/>
                </a:solidFill>
                <a:latin typeface="Arial" pitchFamily="34" charset="0"/>
                <a:cs typeface="Arial" pitchFamily="34" charset="0"/>
              </a:rPr>
              <a:t>berkembang</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melalui</a:t>
            </a:r>
            <a:r>
              <a:rPr lang="en-US" altLang="ko-KR" sz="1600" dirty="0">
                <a:solidFill>
                  <a:schemeClr val="bg1"/>
                </a:solidFill>
                <a:latin typeface="Arial" pitchFamily="34" charset="0"/>
                <a:cs typeface="Arial" pitchFamily="34" charset="0"/>
              </a:rPr>
              <a:t> proses yang </a:t>
            </a:r>
            <a:r>
              <a:rPr lang="en-US" altLang="ko-KR" sz="1600" dirty="0" err="1">
                <a:solidFill>
                  <a:schemeClr val="bg1"/>
                </a:solidFill>
                <a:latin typeface="Arial" pitchFamily="34" charset="0"/>
                <a:cs typeface="Arial" pitchFamily="34" charset="0"/>
              </a:rPr>
              <a:t>cukup</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panjang</a:t>
            </a:r>
            <a:r>
              <a:rPr lang="en-US" altLang="ko-KR" sz="1600" dirty="0">
                <a:solidFill>
                  <a:schemeClr val="bg1"/>
                </a:solidFill>
                <a:latin typeface="Arial" pitchFamily="34" charset="0"/>
                <a:cs typeface="Arial" pitchFamily="34" charset="0"/>
              </a:rPr>
              <a:t>. Pada 1 </a:t>
            </a:r>
            <a:r>
              <a:rPr lang="en-US" altLang="ko-KR" sz="1600" dirty="0" err="1">
                <a:solidFill>
                  <a:schemeClr val="bg1"/>
                </a:solidFill>
                <a:latin typeface="Arial" pitchFamily="34" charset="0"/>
                <a:cs typeface="Arial" pitchFamily="34" charset="0"/>
              </a:rPr>
              <a:t>Juni</a:t>
            </a:r>
            <a:r>
              <a:rPr lang="en-US" altLang="ko-KR" sz="1600" dirty="0">
                <a:solidFill>
                  <a:schemeClr val="bg1"/>
                </a:solidFill>
                <a:latin typeface="Arial" pitchFamily="34" charset="0"/>
                <a:cs typeface="Arial" pitchFamily="34" charset="0"/>
              </a:rPr>
              <a:t> 1945 </a:t>
            </a:r>
            <a:r>
              <a:rPr lang="en-US" altLang="ko-KR" sz="1600" dirty="0" err="1">
                <a:solidFill>
                  <a:schemeClr val="bg1"/>
                </a:solidFill>
                <a:latin typeface="Arial" pitchFamily="34" charset="0"/>
                <a:cs typeface="Arial" pitchFamily="34" charset="0"/>
              </a:rPr>
              <a:t>pancasila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disuarakan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menjadi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dasar</a:t>
            </a:r>
            <a:r>
              <a:rPr lang="en-US" altLang="ko-KR" sz="1600" dirty="0">
                <a:solidFill>
                  <a:schemeClr val="bg1"/>
                </a:solidFill>
                <a:latin typeface="Arial" pitchFamily="34" charset="0"/>
                <a:cs typeface="Arial" pitchFamily="34" charset="0"/>
              </a:rPr>
              <a:t> negara yang </a:t>
            </a:r>
            <a:r>
              <a:rPr lang="en-US" altLang="ko-KR" sz="1600" dirty="0" err="1">
                <a:solidFill>
                  <a:schemeClr val="bg1"/>
                </a:solidFill>
                <a:latin typeface="Arial" pitchFamily="34" charset="0"/>
                <a:cs typeface="Arial" pitchFamily="34" charset="0"/>
              </a:rPr>
              <a:t>diresmikan</a:t>
            </a:r>
            <a:r>
              <a:rPr lang="en-US" altLang="ko-KR" sz="1600" dirty="0">
                <a:solidFill>
                  <a:schemeClr val="bg1"/>
                </a:solidFill>
                <a:latin typeface="Arial" pitchFamily="34" charset="0"/>
                <a:cs typeface="Arial" pitchFamily="34" charset="0"/>
              </a:rPr>
              <a:t> pada 18 </a:t>
            </a:r>
            <a:r>
              <a:rPr lang="en-US" altLang="ko-KR" sz="1600" dirty="0" err="1">
                <a:solidFill>
                  <a:schemeClr val="bg1"/>
                </a:solidFill>
                <a:latin typeface="Arial" pitchFamily="34" charset="0"/>
                <a:cs typeface="Arial" pitchFamily="34" charset="0"/>
              </a:rPr>
              <a:t>Agustus</a:t>
            </a:r>
            <a:r>
              <a:rPr lang="en-US" altLang="ko-KR" sz="1600" dirty="0">
                <a:solidFill>
                  <a:schemeClr val="bg1"/>
                </a:solidFill>
                <a:latin typeface="Arial" pitchFamily="34" charset="0"/>
                <a:cs typeface="Arial" pitchFamily="34" charset="0"/>
              </a:rPr>
              <a:t> 1945. Pada masa </a:t>
            </a:r>
            <a:r>
              <a:rPr lang="en-US" altLang="ko-KR" sz="1600" dirty="0" err="1">
                <a:solidFill>
                  <a:schemeClr val="bg1"/>
                </a:solidFill>
                <a:latin typeface="Arial" pitchFamily="34" charset="0"/>
                <a:cs typeface="Arial" pitchFamily="34" charset="0"/>
              </a:rPr>
              <a:t>pemberlakuan</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sebagai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dasar</a:t>
            </a:r>
            <a:r>
              <a:rPr lang="en-US" altLang="ko-KR" sz="1600" dirty="0">
                <a:solidFill>
                  <a:schemeClr val="bg1"/>
                </a:solidFill>
                <a:latin typeface="Arial" pitchFamily="34" charset="0"/>
                <a:cs typeface="Arial" pitchFamily="34" charset="0"/>
              </a:rPr>
              <a:t> negara, </a:t>
            </a:r>
            <a:r>
              <a:rPr lang="en-US" altLang="ko-KR" sz="1600" dirty="0" err="1">
                <a:solidFill>
                  <a:schemeClr val="bg1"/>
                </a:solidFill>
                <a:latin typeface="Arial" pitchFamily="34" charset="0"/>
                <a:cs typeface="Arial" pitchFamily="34" charset="0"/>
              </a:rPr>
              <a:t>terjadi</a:t>
            </a:r>
            <a:r>
              <a:rPr lang="en-US" altLang="ko-KR" sz="1600" dirty="0">
                <a:solidFill>
                  <a:schemeClr val="bg1"/>
                </a:solidFill>
                <a:latin typeface="Arial" pitchFamily="34" charset="0"/>
                <a:cs typeface="Arial" pitchFamily="34" charset="0"/>
              </a:rPr>
              <a:t> pasang </a:t>
            </a:r>
            <a:r>
              <a:rPr lang="en-US" altLang="ko-KR" sz="1600" dirty="0" err="1">
                <a:solidFill>
                  <a:schemeClr val="bg1"/>
                </a:solidFill>
                <a:latin typeface="Arial" pitchFamily="34" charset="0"/>
                <a:cs typeface="Arial" pitchFamily="34" charset="0"/>
              </a:rPr>
              <a:t>surut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wibawa</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sebagai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dasar</a:t>
            </a:r>
            <a:r>
              <a:rPr lang="en-US" altLang="ko-KR" sz="1600" dirty="0">
                <a:solidFill>
                  <a:schemeClr val="bg1"/>
                </a:solidFill>
                <a:latin typeface="Arial" pitchFamily="34" charset="0"/>
                <a:cs typeface="Arial" pitchFamily="34" charset="0"/>
              </a:rPr>
              <a:t> negara.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perjalanan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pemerintahan</a:t>
            </a:r>
            <a:r>
              <a:rPr lang="en-US" altLang="ko-KR" sz="1600" dirty="0">
                <a:solidFill>
                  <a:schemeClr val="bg1"/>
                </a:solidFill>
                <a:latin typeface="Arial" pitchFamily="34" charset="0"/>
                <a:cs typeface="Arial" pitchFamily="34" charset="0"/>
              </a:rPr>
              <a:t> Ir. Soekarno, </a:t>
            </a:r>
            <a:r>
              <a:rPr lang="en-US" altLang="ko-KR" sz="1600" dirty="0" err="1">
                <a:solidFill>
                  <a:schemeClr val="bg1"/>
                </a:solidFill>
                <a:latin typeface="Arial" pitchFamily="34" charset="0"/>
                <a:cs typeface="Arial" pitchFamily="34" charset="0"/>
              </a:rPr>
              <a:t>ideologi</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mengalami</a:t>
            </a:r>
            <a:r>
              <a:rPr lang="en-US" altLang="ko-KR" sz="1600" dirty="0">
                <a:solidFill>
                  <a:schemeClr val="bg1"/>
                </a:solidFill>
                <a:latin typeface="Arial" pitchFamily="34" charset="0"/>
                <a:cs typeface="Arial" pitchFamily="34" charset="0"/>
              </a:rPr>
              <a:t> pasang </a:t>
            </a:r>
            <a:r>
              <a:rPr lang="en-US" altLang="ko-KR" sz="1600" dirty="0" err="1">
                <a:solidFill>
                  <a:schemeClr val="bg1"/>
                </a:solidFill>
                <a:latin typeface="Arial" pitchFamily="34" charset="0"/>
                <a:cs typeface="Arial" pitchFamily="34" charset="0"/>
              </a:rPr>
              <a:t>surut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karena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dicampur</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dengan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ideologi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komunisme</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konsep</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Nasakom</a:t>
            </a:r>
            <a:r>
              <a:rPr lang="en-US" altLang="ko-KR" sz="1600" dirty="0">
                <a:solidFill>
                  <a:schemeClr val="bg1"/>
                </a:solidFill>
                <a:latin typeface="Arial" pitchFamily="34" charset="0"/>
                <a:cs typeface="Arial" pitchFamily="34" charset="0"/>
              </a:rPr>
              <a:t>. Akan </a:t>
            </a:r>
            <a:r>
              <a:rPr lang="en-US" altLang="ko-KR" sz="1600" dirty="0" err="1">
                <a:solidFill>
                  <a:schemeClr val="bg1"/>
                </a:solidFill>
                <a:latin typeface="Arial" pitchFamily="34" charset="0"/>
                <a:cs typeface="Arial" pitchFamily="34" charset="0"/>
              </a:rPr>
              <a:t>tetapi</a:t>
            </a:r>
            <a:r>
              <a:rPr lang="en-US" altLang="ko-KR" sz="1600" dirty="0">
                <a:solidFill>
                  <a:schemeClr val="bg1"/>
                </a:solidFill>
                <a:latin typeface="Arial" pitchFamily="34" charset="0"/>
                <a:cs typeface="Arial" pitchFamily="34" charset="0"/>
              </a:rPr>
              <a:t> pada masa </a:t>
            </a:r>
            <a:r>
              <a:rPr lang="en-US" altLang="ko-KR" sz="1600" dirty="0" err="1">
                <a:solidFill>
                  <a:schemeClr val="bg1"/>
                </a:solidFill>
                <a:latin typeface="Arial" pitchFamily="34" charset="0"/>
                <a:cs typeface="Arial" pitchFamily="34" charset="0"/>
              </a:rPr>
              <a:t>Soeharto</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menjadi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asas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tunggal</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untuk</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semua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organisasi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politik</a:t>
            </a:r>
            <a:r>
              <a:rPr lang="en-US" altLang="ko-KR" sz="1600" dirty="0">
                <a:solidFill>
                  <a:schemeClr val="bg1"/>
                </a:solidFill>
                <a:latin typeface="Arial" pitchFamily="34" charset="0"/>
                <a:cs typeface="Arial" pitchFamily="34" charset="0"/>
              </a:rPr>
              <a:t> dan </a:t>
            </a:r>
            <a:r>
              <a:rPr lang="en-US" altLang="ko-KR" sz="1600" dirty="0" err="1">
                <a:solidFill>
                  <a:schemeClr val="bg1"/>
                </a:solidFill>
                <a:latin typeface="Arial" pitchFamily="34" charset="0"/>
                <a:cs typeface="Arial" pitchFamily="34" charset="0"/>
              </a:rPr>
              <a:t>organisasi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masyarakat</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sebagai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dasar</a:t>
            </a:r>
            <a:r>
              <a:rPr lang="en-US" altLang="ko-KR" sz="1600" dirty="0">
                <a:solidFill>
                  <a:schemeClr val="bg1"/>
                </a:solidFill>
                <a:latin typeface="Arial" pitchFamily="34" charset="0"/>
                <a:cs typeface="Arial" pitchFamily="34" charset="0"/>
              </a:rPr>
              <a:t> negara </a:t>
            </a:r>
            <a:r>
              <a:rPr lang="en-US" altLang="ko-KR" sz="1600" dirty="0" err="1">
                <a:solidFill>
                  <a:schemeClr val="bg1"/>
                </a:solidFill>
                <a:latin typeface="Arial" pitchFamily="34" charset="0"/>
                <a:cs typeface="Arial" pitchFamily="34" charset="0"/>
              </a:rPr>
              <a:t>bukan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untuk</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menghapuskan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perbedaan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tetapi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merangkul</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semuanya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satu</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semboyan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Bhinneka</a:t>
            </a:r>
            <a:r>
              <a:rPr lang="en-US" altLang="ko-KR" sz="1600" dirty="0">
                <a:solidFill>
                  <a:schemeClr val="bg1"/>
                </a:solidFill>
                <a:latin typeface="Arial" pitchFamily="34" charset="0"/>
                <a:cs typeface="Arial" pitchFamily="34" charset="0"/>
              </a:rPr>
              <a:t> Tunggal </a:t>
            </a:r>
            <a:r>
              <a:rPr lang="en-US" altLang="ko-KR" sz="1600" dirty="0" err="1">
                <a:solidFill>
                  <a:schemeClr val="bg1"/>
                </a:solidFill>
                <a:latin typeface="Arial" pitchFamily="34" charset="0"/>
                <a:cs typeface="Arial" pitchFamily="34" charset="0"/>
              </a:rPr>
              <a:t>Ika</a:t>
            </a:r>
            <a:r>
              <a:rPr lang="en-US" altLang="ko-KR" sz="1600" dirty="0">
                <a:solidFill>
                  <a:schemeClr val="bg1"/>
                </a:solidFill>
                <a:latin typeface="Arial" pitchFamily="34" charset="0"/>
                <a:cs typeface="Arial" pitchFamily="34" charset="0"/>
              </a:rPr>
              <a:t> ". Oleh </a:t>
            </a:r>
            <a:r>
              <a:rPr lang="en-US" altLang="ko-KR" sz="1600" dirty="0" err="1">
                <a:solidFill>
                  <a:schemeClr val="bg1"/>
                </a:solidFill>
                <a:latin typeface="Arial" pitchFamily="34" charset="0"/>
                <a:cs typeface="Arial" pitchFamily="34" charset="0"/>
              </a:rPr>
              <a:t>karena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itu</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dapat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menjadi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jembatan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untuk</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menyatukan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bangsa</a:t>
            </a:r>
            <a:r>
              <a:rPr lang="en-US" altLang="ko-KR" sz="1600" dirty="0">
                <a:solidFill>
                  <a:schemeClr val="bg1"/>
                </a:solidFill>
                <a:latin typeface="Arial" pitchFamily="34" charset="0"/>
                <a:cs typeface="Arial" pitchFamily="34" charset="0"/>
              </a:rPr>
              <a:t> Indonesia yang </a:t>
            </a:r>
            <a:r>
              <a:rPr lang="en-US" altLang="ko-KR" sz="1600" dirty="0" err="1">
                <a:solidFill>
                  <a:schemeClr val="bg1"/>
                </a:solidFill>
                <a:latin typeface="Arial" pitchFamily="34" charset="0"/>
                <a:cs typeface="Arial" pitchFamily="34" charset="0"/>
              </a:rPr>
              <a:t>penuh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dengan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keberagaman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ini</a:t>
            </a:r>
            <a:r>
              <a:rPr lang="en-US" altLang="ko-KR" sz="1600" dirty="0">
                <a:solidFill>
                  <a:schemeClr val="bg1"/>
                </a:solidFill>
                <a:latin typeface="Arial" pitchFamily="34" charset="0"/>
                <a:cs typeface="Arial" pitchFamily="34" charset="0"/>
              </a:rPr>
              <a:t>. </a:t>
            </a:r>
            <a:endParaRPr lang="ko-KR" altLang="en-US"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201793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11CEEE-F31A-4124-AE9C-08F9FB7DB93B}"/>
              </a:ext>
            </a:extLst>
          </p:cNvPr>
          <p:cNvSpPr txBox="1"/>
          <p:nvPr/>
        </p:nvSpPr>
        <p:spPr>
          <a:xfrm>
            <a:off x="1764666" y="195207"/>
            <a:ext cx="5614667" cy="707886"/>
          </a:xfrm>
          <a:prstGeom prst="rect">
            <a:avLst/>
          </a:prstGeom>
          <a:noFill/>
        </p:spPr>
        <p:txBody>
          <a:bodyPr wrap="square" rtlCol="0">
            <a:spAutoFit/>
          </a:bodyPr>
          <a:lstStyle/>
          <a:p>
            <a:pPr algn="ctr">
              <a:lnSpc>
                <a:spcPct val="115000"/>
              </a:lnSpc>
              <a:spcAft>
                <a:spcPts val="1000"/>
              </a:spcAft>
            </a:pP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Membangun</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Argumen</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tentang</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Dinamika</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dan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Tantangan</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Pancasila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sebagai</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Dasar Negara</a:t>
            </a:r>
            <a:endParaRPr lang="id-ID"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Content Placeholder 1">
            <a:extLst>
              <a:ext uri="{FF2B5EF4-FFF2-40B4-BE49-F238E27FC236}">
                <a16:creationId xmlns:a16="http://schemas.microsoft.com/office/drawing/2014/main" id="{7C0C4F5D-07DD-49F1-97BA-CE3C4F306A57}"/>
              </a:ext>
            </a:extLst>
          </p:cNvPr>
          <p:cNvSpPr txBox="1">
            <a:spLocks/>
          </p:cNvSpPr>
          <p:nvPr/>
        </p:nvSpPr>
        <p:spPr>
          <a:xfrm>
            <a:off x="-468560" y="806114"/>
            <a:ext cx="6912768" cy="4606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pP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Argumen</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tentang</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Tantangan</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terhadap</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Pancasila </a:t>
            </a:r>
            <a:endParaRPr lang="id-ID"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Content Placeholder 4">
            <a:extLst>
              <a:ext uri="{FF2B5EF4-FFF2-40B4-BE49-F238E27FC236}">
                <a16:creationId xmlns:a16="http://schemas.microsoft.com/office/drawing/2014/main" id="{EBC5A5CC-3A98-4C74-BE3F-647B26919EE3}"/>
              </a:ext>
            </a:extLst>
          </p:cNvPr>
          <p:cNvSpPr txBox="1">
            <a:spLocks/>
          </p:cNvSpPr>
          <p:nvPr/>
        </p:nvSpPr>
        <p:spPr>
          <a:xfrm>
            <a:off x="125759" y="1073881"/>
            <a:ext cx="8892480" cy="2995737"/>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Adanya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arus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globalisasi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ini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kita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perlu</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lebih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berhati-hati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perperilaku</a:t>
            </a:r>
            <a:r>
              <a:rPr lang="en-US" altLang="ko-KR" sz="1600" dirty="0">
                <a:solidFill>
                  <a:schemeClr val="bg1"/>
                </a:solidFill>
                <a:latin typeface="Arial" pitchFamily="34" charset="0"/>
                <a:cs typeface="Arial" pitchFamily="34" charset="0"/>
              </a:rPr>
              <a:t> agar mental </a:t>
            </a:r>
            <a:r>
              <a:rPr lang="en-US" altLang="ko-KR" sz="1600" dirty="0" err="1">
                <a:solidFill>
                  <a:schemeClr val="bg1"/>
                </a:solidFill>
                <a:latin typeface="Arial" pitchFamily="34" charset="0"/>
                <a:cs typeface="Arial" pitchFamily="34" charset="0"/>
              </a:rPr>
              <a:t>bangsa</a:t>
            </a:r>
            <a:r>
              <a:rPr lang="en-US" altLang="ko-KR" sz="1600" dirty="0">
                <a:solidFill>
                  <a:schemeClr val="bg1"/>
                </a:solidFill>
                <a:latin typeface="Arial" pitchFamily="34" charset="0"/>
                <a:cs typeface="Arial" pitchFamily="34" charset="0"/>
              </a:rPr>
              <a:t> Indonesia </a:t>
            </a:r>
            <a:r>
              <a:rPr lang="en-US" altLang="ko-KR" sz="1600" dirty="0" err="1">
                <a:solidFill>
                  <a:schemeClr val="bg1"/>
                </a:solidFill>
                <a:latin typeface="Arial" pitchFamily="34" charset="0"/>
                <a:cs typeface="Arial" pitchFamily="34" charset="0"/>
              </a:rPr>
              <a:t>tidak</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rusak</a:t>
            </a:r>
            <a:r>
              <a:rPr lang="en-US" altLang="ko-KR" sz="1600" dirty="0">
                <a:solidFill>
                  <a:schemeClr val="bg1"/>
                </a:solidFill>
                <a:latin typeface="Arial" pitchFamily="34" charset="0"/>
                <a:cs typeface="Arial" pitchFamily="34" charset="0"/>
              </a:rPr>
              <a:t> dan </a:t>
            </a:r>
            <a:r>
              <a:rPr lang="en-US" altLang="ko-KR" sz="1600" dirty="0" err="1">
                <a:solidFill>
                  <a:schemeClr val="bg1"/>
                </a:solidFill>
                <a:latin typeface="Arial" pitchFamily="34" charset="0"/>
                <a:cs typeface="Arial" pitchFamily="34" charset="0"/>
              </a:rPr>
              <a:t>tetap</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berpedoman</a:t>
            </a:r>
            <a:r>
              <a:rPr lang="en-US" altLang="ko-KR" sz="1600" dirty="0">
                <a:solidFill>
                  <a:schemeClr val="bg1"/>
                </a:solidFill>
                <a:latin typeface="Arial" pitchFamily="34" charset="0"/>
                <a:cs typeface="Arial" pitchFamily="34" charset="0"/>
              </a:rPr>
              <a:t> Pancasila. Kita </a:t>
            </a:r>
            <a:r>
              <a:rPr lang="en-US" altLang="ko-KR" sz="1600" dirty="0" err="1">
                <a:solidFill>
                  <a:schemeClr val="bg1"/>
                </a:solidFill>
                <a:latin typeface="Arial" pitchFamily="34" charset="0"/>
                <a:cs typeface="Arial" pitchFamily="34" charset="0"/>
              </a:rPr>
              <a:t>harus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menyaring</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budaya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baru</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seperti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liberalisme</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kapitalisme</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komunisme</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sekularisme</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pragmatisme</a:t>
            </a:r>
            <a:r>
              <a:rPr lang="en-US" altLang="ko-KR" sz="1600" dirty="0">
                <a:solidFill>
                  <a:schemeClr val="bg1"/>
                </a:solidFill>
                <a:latin typeface="Arial" pitchFamily="34" charset="0"/>
                <a:cs typeface="Arial" pitchFamily="34" charset="0"/>
              </a:rPr>
              <a:t>, dan </a:t>
            </a:r>
            <a:r>
              <a:rPr lang="en-US" altLang="ko-KR" sz="1600" dirty="0" err="1">
                <a:solidFill>
                  <a:schemeClr val="bg1"/>
                </a:solidFill>
                <a:latin typeface="Arial" pitchFamily="34" charset="0"/>
                <a:cs typeface="Arial" pitchFamily="34" charset="0"/>
              </a:rPr>
              <a:t>hedonisme</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dll</a:t>
            </a:r>
            <a:r>
              <a:rPr lang="en-US" altLang="ko-KR" sz="1600" dirty="0">
                <a:solidFill>
                  <a:schemeClr val="bg1"/>
                </a:solidFill>
                <a:latin typeface="Arial" pitchFamily="34" charset="0"/>
                <a:cs typeface="Arial" pitchFamily="34" charset="0"/>
              </a:rPr>
              <a:t>. Hal </a:t>
            </a:r>
            <a:r>
              <a:rPr lang="en-US" altLang="ko-KR" sz="1600" dirty="0" err="1">
                <a:solidFill>
                  <a:schemeClr val="bg1"/>
                </a:solidFill>
                <a:latin typeface="Arial" pitchFamily="34" charset="0"/>
                <a:cs typeface="Arial" pitchFamily="34" charset="0"/>
              </a:rPr>
              <a:t>ini</a:t>
            </a:r>
            <a:r>
              <a:rPr lang="en-US" altLang="ko-KR" sz="1600" dirty="0">
                <a:solidFill>
                  <a:schemeClr val="bg1"/>
                </a:solidFill>
                <a:latin typeface="Arial" pitchFamily="34" charset="0"/>
                <a:cs typeface="Arial" pitchFamily="34" charset="0"/>
              </a:rPr>
              <a:t> agar </a:t>
            </a:r>
            <a:r>
              <a:rPr lang="en-US" altLang="ko-KR" sz="1600" dirty="0" err="1">
                <a:solidFill>
                  <a:schemeClr val="bg1"/>
                </a:solidFill>
                <a:latin typeface="Arial" pitchFamily="34" charset="0"/>
                <a:cs typeface="Arial" pitchFamily="34" charset="0"/>
              </a:rPr>
              <a:t>bangsa</a:t>
            </a:r>
            <a:r>
              <a:rPr lang="en-US" altLang="ko-KR" sz="1600" dirty="0">
                <a:solidFill>
                  <a:schemeClr val="bg1"/>
                </a:solidFill>
                <a:latin typeface="Arial" pitchFamily="34" charset="0"/>
                <a:cs typeface="Arial" pitchFamily="34" charset="0"/>
              </a:rPr>
              <a:t> Indonesia </a:t>
            </a:r>
            <a:r>
              <a:rPr lang="en-US" altLang="ko-KR" sz="1600" dirty="0" err="1">
                <a:solidFill>
                  <a:schemeClr val="bg1"/>
                </a:solidFill>
                <a:latin typeface="Arial" pitchFamily="34" charset="0"/>
                <a:cs typeface="Arial" pitchFamily="34" charset="0"/>
              </a:rPr>
              <a:t>tetap</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berkarakter</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sesuai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dengan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nilai-nilai</a:t>
            </a:r>
            <a:r>
              <a:rPr lang="en-US" altLang="ko-KR" sz="1600" dirty="0">
                <a:solidFill>
                  <a:schemeClr val="bg1"/>
                </a:solidFill>
                <a:latin typeface="Arial" pitchFamily="34" charset="0"/>
                <a:cs typeface="Arial" pitchFamily="34" charset="0"/>
              </a:rPr>
              <a:t> Pancasila. Adapun </a:t>
            </a:r>
            <a:r>
              <a:rPr lang="en-US" altLang="ko-KR" sz="1600" dirty="0" err="1">
                <a:solidFill>
                  <a:schemeClr val="bg1"/>
                </a:solidFill>
                <a:latin typeface="Arial" pitchFamily="34" charset="0"/>
                <a:cs typeface="Arial" pitchFamily="34" charset="0"/>
              </a:rPr>
              <a:t>beberapa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penyebab</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lunturnya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ideologi</a:t>
            </a:r>
            <a:r>
              <a:rPr lang="en-US" altLang="ko-KR" sz="1600" dirty="0">
                <a:solidFill>
                  <a:schemeClr val="bg1"/>
                </a:solidFill>
                <a:latin typeface="Arial" pitchFamily="34" charset="0"/>
                <a:cs typeface="Arial" pitchFamily="34" charset="0"/>
              </a:rPr>
              <a:t> Pancasila pada </a:t>
            </a:r>
            <a:r>
              <a:rPr lang="en-US" altLang="ko-KR" sz="1600" dirty="0" err="1">
                <a:solidFill>
                  <a:schemeClr val="bg1"/>
                </a:solidFill>
                <a:latin typeface="Arial" pitchFamily="34" charset="0"/>
                <a:cs typeface="Arial" pitchFamily="34" charset="0"/>
              </a:rPr>
              <a:t>bangsa</a:t>
            </a:r>
            <a:r>
              <a:rPr lang="en-US" altLang="ko-KR" sz="1600" dirty="0">
                <a:solidFill>
                  <a:schemeClr val="bg1"/>
                </a:solidFill>
                <a:latin typeface="Arial" pitchFamily="34" charset="0"/>
                <a:cs typeface="Arial" pitchFamily="34" charset="0"/>
              </a:rPr>
              <a:t> Indonesia, </a:t>
            </a:r>
            <a:r>
              <a:rPr lang="en-US" altLang="ko-KR" sz="1600" dirty="0" err="1">
                <a:solidFill>
                  <a:schemeClr val="bg1"/>
                </a:solidFill>
                <a:latin typeface="Arial" pitchFamily="34" charset="0"/>
                <a:cs typeface="Arial" pitchFamily="34" charset="0"/>
              </a:rPr>
              <a:t>yaitu</a:t>
            </a:r>
            <a:r>
              <a:rPr lang="en-US" altLang="ko-KR" sz="1600" dirty="0">
                <a:solidFill>
                  <a:schemeClr val="bg1"/>
                </a:solidFill>
                <a:latin typeface="Arial" pitchFamily="34" charset="0"/>
                <a:cs typeface="Arial" pitchFamily="34" charset="0"/>
              </a:rPr>
              <a:t>:</a:t>
            </a:r>
          </a:p>
          <a:p>
            <a:endParaRPr lang="en-US" altLang="ko-KR" sz="1600" dirty="0">
              <a:solidFill>
                <a:schemeClr val="bg1"/>
              </a:solidFill>
              <a:latin typeface="Arial" pitchFamily="34" charset="0"/>
              <a:cs typeface="Arial" pitchFamily="34" charset="0"/>
            </a:endParaRPr>
          </a:p>
          <a:p>
            <a:r>
              <a:rPr lang="en-US" altLang="ko-KR" sz="1600" dirty="0">
                <a:solidFill>
                  <a:schemeClr val="bg1"/>
                </a:solidFill>
                <a:latin typeface="Arial" pitchFamily="34" charset="0"/>
                <a:cs typeface="Arial" pitchFamily="34" charset="0"/>
              </a:rPr>
              <a:t>1. </a:t>
            </a:r>
            <a:r>
              <a:rPr lang="en-US" altLang="ko-KR" sz="1600" dirty="0" err="1">
                <a:solidFill>
                  <a:schemeClr val="bg1"/>
                </a:solidFill>
                <a:latin typeface="Arial" pitchFamily="34" charset="0"/>
                <a:cs typeface="Arial" pitchFamily="34" charset="0"/>
              </a:rPr>
              <a:t>Melemahnya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Penghayatan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Terhadap</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Sebagai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Pandangan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Hidup</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Bangsa</a:t>
            </a:r>
            <a:endParaRPr lang="en-US" altLang="ko-KR" sz="1600" dirty="0">
              <a:solidFill>
                <a:schemeClr val="bg1"/>
              </a:solidFill>
              <a:latin typeface="Arial" pitchFamily="34" charset="0"/>
              <a:cs typeface="Arial" pitchFamily="34" charset="0"/>
            </a:endParaRPr>
          </a:p>
          <a:p>
            <a:r>
              <a:rPr lang="en-US" altLang="ko-KR" sz="1600" dirty="0">
                <a:solidFill>
                  <a:schemeClr val="bg1"/>
                </a:solidFill>
                <a:latin typeface="Arial" pitchFamily="34" charset="0"/>
                <a:cs typeface="Arial" pitchFamily="34" charset="0"/>
              </a:rPr>
              <a:t>2. </a:t>
            </a:r>
            <a:r>
              <a:rPr lang="en-US" altLang="ko-KR" sz="1600" dirty="0" err="1">
                <a:solidFill>
                  <a:schemeClr val="bg1"/>
                </a:solidFill>
                <a:latin typeface="Arial" pitchFamily="34" charset="0"/>
                <a:cs typeface="Arial" pitchFamily="34" charset="0"/>
              </a:rPr>
              <a:t>Pengaruh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Unsur</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Budaya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Pemakaiaan</a:t>
            </a:r>
            <a:r>
              <a:rPr lang="en-US" altLang="ko-KR" sz="1600" dirty="0">
                <a:solidFill>
                  <a:schemeClr val="bg1"/>
                </a:solidFill>
                <a:latin typeface="Arial" pitchFamily="34" charset="0"/>
                <a:cs typeface="Arial" pitchFamily="34" charset="0"/>
              </a:rPr>
              <a:t> Bahasa Indonesia</a:t>
            </a:r>
          </a:p>
          <a:p>
            <a:r>
              <a:rPr lang="en-US" altLang="ko-KR" sz="1600" dirty="0">
                <a:solidFill>
                  <a:schemeClr val="bg1"/>
                </a:solidFill>
                <a:latin typeface="Arial" pitchFamily="34" charset="0"/>
                <a:cs typeface="Arial" pitchFamily="34" charset="0"/>
              </a:rPr>
              <a:t>3. </a:t>
            </a:r>
            <a:r>
              <a:rPr lang="en-US" altLang="ko-KR" sz="1600" dirty="0" err="1">
                <a:solidFill>
                  <a:schemeClr val="bg1"/>
                </a:solidFill>
                <a:latin typeface="Arial" pitchFamily="34" charset="0"/>
                <a:cs typeface="Arial" pitchFamily="34" charset="0"/>
              </a:rPr>
              <a:t>Berkurangnya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Legitimasi</a:t>
            </a:r>
            <a:r>
              <a:rPr lang="en-US" altLang="ko-KR" sz="1600" dirty="0">
                <a:solidFill>
                  <a:schemeClr val="bg1"/>
                </a:solidFill>
                <a:latin typeface="Arial" pitchFamily="34" charset="0"/>
                <a:cs typeface="Arial" pitchFamily="34" charset="0"/>
              </a:rPr>
              <a:t> Agama</a:t>
            </a:r>
          </a:p>
          <a:p>
            <a:r>
              <a:rPr lang="en-US" altLang="ko-KR" sz="1600" dirty="0">
                <a:solidFill>
                  <a:schemeClr val="bg1"/>
                </a:solidFill>
                <a:latin typeface="Arial" pitchFamily="34" charset="0"/>
                <a:cs typeface="Arial" pitchFamily="34" charset="0"/>
              </a:rPr>
              <a:t>4. </a:t>
            </a:r>
            <a:r>
              <a:rPr lang="en-US" altLang="ko-KR" sz="1600" dirty="0" err="1">
                <a:solidFill>
                  <a:schemeClr val="bg1"/>
                </a:solidFill>
                <a:latin typeface="Arial" pitchFamily="34" charset="0"/>
                <a:cs typeface="Arial" pitchFamily="34" charset="0"/>
              </a:rPr>
              <a:t>Dekadensi</a:t>
            </a:r>
            <a:r>
              <a:rPr lang="en-US" altLang="ko-KR" sz="1600" dirty="0">
                <a:solidFill>
                  <a:schemeClr val="bg1"/>
                </a:solidFill>
                <a:latin typeface="Arial" pitchFamily="34" charset="0"/>
                <a:cs typeface="Arial" pitchFamily="34" charset="0"/>
              </a:rPr>
              <a:t> Moral dan </a:t>
            </a:r>
            <a:r>
              <a:rPr lang="en-US" altLang="ko-KR" sz="1600" dirty="0" err="1">
                <a:solidFill>
                  <a:schemeClr val="bg1"/>
                </a:solidFill>
                <a:latin typeface="Arial" pitchFamily="34" charset="0"/>
                <a:cs typeface="Arial" pitchFamily="34" charset="0"/>
              </a:rPr>
              <a:t>Kekacauan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Kemanusiaan</a:t>
            </a:r>
            <a:endParaRPr lang="en-US" altLang="ko-KR" sz="1600" dirty="0">
              <a:solidFill>
                <a:schemeClr val="bg1"/>
              </a:solidFill>
              <a:latin typeface="Arial" pitchFamily="34" charset="0"/>
              <a:cs typeface="Arial" pitchFamily="34" charset="0"/>
            </a:endParaRPr>
          </a:p>
          <a:p>
            <a:r>
              <a:rPr lang="en-US" altLang="ko-KR" sz="1600" dirty="0">
                <a:solidFill>
                  <a:schemeClr val="bg1"/>
                </a:solidFill>
                <a:latin typeface="Arial" pitchFamily="34" charset="0"/>
                <a:cs typeface="Arial" pitchFamily="34" charset="0"/>
              </a:rPr>
              <a:t>5. </a:t>
            </a:r>
            <a:r>
              <a:rPr lang="en-US" altLang="ko-KR" sz="1600" dirty="0" err="1">
                <a:solidFill>
                  <a:schemeClr val="bg1"/>
                </a:solidFill>
                <a:latin typeface="Arial" pitchFamily="34" charset="0"/>
                <a:cs typeface="Arial" pitchFamily="34" charset="0"/>
              </a:rPr>
              <a:t>Perubahan</a:t>
            </a:r>
            <a:r>
              <a:rPr lang="en-US" altLang="ko-KR" sz="1600" dirty="0">
                <a:solidFill>
                  <a:schemeClr val="bg1"/>
                </a:solidFill>
                <a:latin typeface="Arial" pitchFamily="34" charset="0"/>
                <a:cs typeface="Arial" pitchFamily="34" charset="0"/>
              </a:rPr>
              <a:t> Pola </a:t>
            </a:r>
            <a:r>
              <a:rPr lang="en-US" altLang="ko-KR" sz="1600" dirty="0" err="1">
                <a:solidFill>
                  <a:schemeClr val="bg1"/>
                </a:solidFill>
                <a:latin typeface="Arial" pitchFamily="34" charset="0"/>
                <a:cs typeface="Arial" pitchFamily="34" charset="0"/>
              </a:rPr>
              <a:t>Perilaku</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Pergaulan</a:t>
            </a:r>
            <a:endParaRPr lang="en-US" altLang="ko-KR"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0644185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111CEEE-F31A-4124-AE9C-08F9FB7DB93B}"/>
              </a:ext>
            </a:extLst>
          </p:cNvPr>
          <p:cNvSpPr txBox="1"/>
          <p:nvPr/>
        </p:nvSpPr>
        <p:spPr>
          <a:xfrm>
            <a:off x="1764666" y="195207"/>
            <a:ext cx="5614667" cy="707886"/>
          </a:xfrm>
          <a:prstGeom prst="rect">
            <a:avLst/>
          </a:prstGeom>
          <a:noFill/>
        </p:spPr>
        <p:txBody>
          <a:bodyPr wrap="square" rtlCol="0">
            <a:spAutoFit/>
          </a:bodyPr>
          <a:lstStyle/>
          <a:p>
            <a:pPr algn="ctr">
              <a:lnSpc>
                <a:spcPct val="115000"/>
              </a:lnSpc>
              <a:spcAft>
                <a:spcPts val="1000"/>
              </a:spcAft>
            </a:pP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Membangun</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Argumen</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tentang</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Dinamika</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dan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Tantangan</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Pancasila </a:t>
            </a:r>
            <a:r>
              <a:rPr lang="en-US" sz="1800" b="1"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sebagai</a:t>
            </a:r>
            <a:r>
              <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Dasar Negara</a:t>
            </a:r>
            <a:endParaRPr lang="id-ID"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5" name="Content Placeholder 1">
            <a:extLst>
              <a:ext uri="{FF2B5EF4-FFF2-40B4-BE49-F238E27FC236}">
                <a16:creationId xmlns:a16="http://schemas.microsoft.com/office/drawing/2014/main" id="{7C0C4F5D-07DD-49F1-97BA-CE3C4F306A57}"/>
              </a:ext>
            </a:extLst>
          </p:cNvPr>
          <p:cNvSpPr txBox="1">
            <a:spLocks/>
          </p:cNvSpPr>
          <p:nvPr/>
        </p:nvSpPr>
        <p:spPr>
          <a:xfrm>
            <a:off x="-468560" y="1073881"/>
            <a:ext cx="6912768" cy="4606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pP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2.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Argumen</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tentang</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Tantangan</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a:t>
            </a:r>
            <a:r>
              <a:rPr lang="en-US" sz="1800" dirty="0" err="1">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terhadap</a:t>
            </a: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 Pancasila </a:t>
            </a:r>
            <a:endParaRPr lang="id-ID"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Content Placeholder 4">
            <a:extLst>
              <a:ext uri="{FF2B5EF4-FFF2-40B4-BE49-F238E27FC236}">
                <a16:creationId xmlns:a16="http://schemas.microsoft.com/office/drawing/2014/main" id="{EBC5A5CC-3A98-4C74-BE3F-647B26919EE3}"/>
              </a:ext>
            </a:extLst>
          </p:cNvPr>
          <p:cNvSpPr txBox="1">
            <a:spLocks/>
          </p:cNvSpPr>
          <p:nvPr/>
        </p:nvSpPr>
        <p:spPr>
          <a:xfrm>
            <a:off x="611560" y="1073881"/>
            <a:ext cx="7470575" cy="2995737"/>
          </a:xfrm>
          <a:prstGeom prst="rect">
            <a:avLst/>
          </a:prstGeom>
        </p:spPr>
        <p:txBody>
          <a:bodyPr vert="horz" lIns="91440" tIns="45720" rIns="91440" bIns="45720" rtlCol="0" anchor="ctr"/>
          <a:lstStyle>
            <a:defPPr>
              <a:defRPr lang="ko-KR"/>
            </a:defPPr>
            <a:lvl1pPr marL="0" algn="l" defTabSz="914400" rtl="0" eaLnBrk="1" latinLnBrk="1" hangingPunct="1">
              <a:defRPr sz="1200" kern="1200">
                <a:solidFill>
                  <a:schemeClr val="tx1">
                    <a:tint val="75000"/>
                  </a:schemeClr>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dirty="0" err="1">
                <a:solidFill>
                  <a:schemeClr val="bg1"/>
                </a:solidFill>
                <a:latin typeface="Arial" pitchFamily="34" charset="0"/>
                <a:cs typeface="Arial" pitchFamily="34" charset="0"/>
              </a:rPr>
              <a:t>Untuk</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mengatasi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persoalan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ini</a:t>
            </a:r>
            <a:r>
              <a:rPr lang="en-US" altLang="ko-KR" sz="1600" dirty="0">
                <a:solidFill>
                  <a:schemeClr val="bg1"/>
                </a:solidFill>
                <a:latin typeface="Arial" pitchFamily="34" charset="0"/>
                <a:cs typeface="Arial" pitchFamily="34" charset="0"/>
              </a:rPr>
              <a:t> pun </a:t>
            </a:r>
            <a:r>
              <a:rPr lang="en-US" altLang="ko-KR" sz="1600" dirty="0" err="1">
                <a:solidFill>
                  <a:schemeClr val="bg1"/>
                </a:solidFill>
                <a:latin typeface="Arial" pitchFamily="34" charset="0"/>
                <a:cs typeface="Arial" pitchFamily="34" charset="0"/>
              </a:rPr>
              <a:t>tidaklah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mudah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Semua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lapisan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masyarakat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harus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turut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serta</a:t>
            </a:r>
            <a:r>
              <a:rPr lang="en-US" altLang="ko-KR" sz="1600" dirty="0">
                <a:solidFill>
                  <a:schemeClr val="bg1"/>
                </a:solidFill>
                <a:latin typeface="Arial" pitchFamily="34" charset="0"/>
                <a:cs typeface="Arial" pitchFamily="34" charset="0"/>
              </a:rPr>
              <a:t> di </a:t>
            </a:r>
            <a:r>
              <a:rPr lang="en-US" altLang="ko-KR" sz="1600" dirty="0" err="1">
                <a:solidFill>
                  <a:schemeClr val="bg1"/>
                </a:solidFill>
                <a:latin typeface="Arial" pitchFamily="34" charset="0"/>
                <a:cs typeface="Arial" pitchFamily="34" charset="0"/>
              </a:rPr>
              <a:t>dalamnya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Baik</a:t>
            </a:r>
            <a:r>
              <a:rPr lang="en-US" altLang="ko-KR" sz="1600" dirty="0">
                <a:solidFill>
                  <a:schemeClr val="bg1"/>
                </a:solidFill>
                <a:latin typeface="Arial" pitchFamily="34" charset="0"/>
                <a:cs typeface="Arial" pitchFamily="34" charset="0"/>
              </a:rPr>
              <a:t> para </a:t>
            </a:r>
            <a:r>
              <a:rPr lang="en-US" altLang="ko-KR" sz="1600" dirty="0" err="1">
                <a:solidFill>
                  <a:schemeClr val="bg1"/>
                </a:solidFill>
                <a:latin typeface="Arial" pitchFamily="34" charset="0"/>
                <a:cs typeface="Arial" pitchFamily="34" charset="0"/>
              </a:rPr>
              <a:t>pemerintah</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maupun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rakyat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jelata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harus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tertanam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nilai-nilai</a:t>
            </a:r>
            <a:r>
              <a:rPr lang="en-US" altLang="ko-KR" sz="1600" dirty="0">
                <a:solidFill>
                  <a:schemeClr val="bg1"/>
                </a:solidFill>
                <a:latin typeface="Arial" pitchFamily="34" charset="0"/>
                <a:cs typeface="Arial" pitchFamily="34" charset="0"/>
              </a:rPr>
              <a:t> Pancasila </a:t>
            </a:r>
            <a:r>
              <a:rPr lang="en-US" altLang="ko-KR" sz="1600" dirty="0" err="1">
                <a:solidFill>
                  <a:schemeClr val="bg1"/>
                </a:solidFill>
                <a:latin typeface="Arial" pitchFamily="34" charset="0"/>
                <a:cs typeface="Arial" pitchFamily="34" charset="0"/>
              </a:rPr>
              <a:t>dalam</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diri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mereka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Seperti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pengadaan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sosialisasi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tentang</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nilai-nilai</a:t>
            </a:r>
            <a:r>
              <a:rPr lang="en-US" altLang="ko-KR" sz="1600" dirty="0">
                <a:solidFill>
                  <a:schemeClr val="bg1"/>
                </a:solidFill>
                <a:latin typeface="Arial" pitchFamily="34" charset="0"/>
                <a:cs typeface="Arial" pitchFamily="34" charset="0"/>
              </a:rPr>
              <a:t> Pancasila, agar </a:t>
            </a:r>
            <a:r>
              <a:rPr lang="en-US" altLang="ko-KR" sz="1600" dirty="0" err="1">
                <a:solidFill>
                  <a:schemeClr val="bg1"/>
                </a:solidFill>
                <a:latin typeface="Arial" pitchFamily="34" charset="0"/>
                <a:cs typeface="Arial" pitchFamily="34" charset="0"/>
              </a:rPr>
              <a:t>semua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masyarakat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tetap</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ingat</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seperti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apa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perilaku</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harus</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kita</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lakukan</a:t>
            </a:r>
            <a:r>
              <a:rPr lang="en-US" altLang="ko-KR" sz="1600" dirty="0">
                <a:solidFill>
                  <a:schemeClr val="bg1"/>
                </a:solidFill>
                <a:latin typeface="Arial" pitchFamily="34" charset="0"/>
                <a:cs typeface="Arial" pitchFamily="34" charset="0"/>
              </a:rPr>
              <a:t> yang </a:t>
            </a:r>
            <a:r>
              <a:rPr lang="en-US" altLang="ko-KR" sz="1600" dirty="0" err="1">
                <a:solidFill>
                  <a:schemeClr val="bg1"/>
                </a:solidFill>
                <a:latin typeface="Arial" pitchFamily="34" charset="0"/>
                <a:cs typeface="Arial" pitchFamily="34" charset="0"/>
              </a:rPr>
              <a:t>sesuai</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dengan</a:t>
            </a:r>
            <a:r>
              <a:rPr lang="en-US" altLang="ko-KR" sz="1600" dirty="0">
                <a:solidFill>
                  <a:schemeClr val="bg1"/>
                </a:solidFill>
                <a:latin typeface="Arial" pitchFamily="34" charset="0"/>
                <a:cs typeface="Arial" pitchFamily="34" charset="0"/>
              </a:rPr>
              <a:t> </a:t>
            </a:r>
            <a:r>
              <a:rPr lang="en-US" altLang="ko-KR" sz="1600" dirty="0" err="1">
                <a:solidFill>
                  <a:schemeClr val="bg1"/>
                </a:solidFill>
                <a:latin typeface="Arial" pitchFamily="34" charset="0"/>
                <a:cs typeface="Arial" pitchFamily="34" charset="0"/>
              </a:rPr>
              <a:t>nilai-nilai</a:t>
            </a:r>
            <a:r>
              <a:rPr lang="en-US" altLang="ko-KR" sz="1600" dirty="0">
                <a:solidFill>
                  <a:schemeClr val="bg1"/>
                </a:solidFill>
                <a:latin typeface="Arial" pitchFamily="34" charset="0"/>
                <a:cs typeface="Arial" pitchFamily="34" charset="0"/>
              </a:rPr>
              <a:t> Pancasila. </a:t>
            </a:r>
          </a:p>
        </p:txBody>
      </p:sp>
    </p:spTree>
    <p:extLst>
      <p:ext uri="{BB962C8B-B14F-4D97-AF65-F5344CB8AC3E}">
        <p14:creationId xmlns:p14="http://schemas.microsoft.com/office/powerpoint/2010/main" val="21781162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F1A2-69EF-40C7-8072-2A2A1DEF3E94}"/>
              </a:ext>
            </a:extLst>
          </p:cNvPr>
          <p:cNvSpPr>
            <a:spLocks noGrp="1"/>
          </p:cNvSpPr>
          <p:nvPr>
            <p:ph type="title"/>
          </p:nvPr>
        </p:nvSpPr>
        <p:spPr>
          <a:xfrm>
            <a:off x="448022" y="699542"/>
            <a:ext cx="8229600" cy="857250"/>
          </a:xfrm>
        </p:spPr>
        <p:txBody>
          <a:bodyPr>
            <a:noAutofit/>
          </a:bodyPr>
          <a:lstStyle/>
          <a:p>
            <a:pPr>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Esensi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Urgensi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Pancasila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Kajian</a:t>
            </a:r>
            <a:br>
              <a:rPr lang="id-ID"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Sejarah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Bangsa</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Indonesia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Masa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Depan</a:t>
            </a:r>
            <a:br>
              <a:rPr lang="id-ID" sz="2000" dirty="0">
                <a:effectLst/>
                <a:latin typeface="Calibri" panose="020F0502020204030204" pitchFamily="34" charset="0"/>
                <a:ea typeface="Calibri" panose="020F0502020204030204" pitchFamily="34" charset="0"/>
                <a:cs typeface="Times New Roman" panose="02020603050405020304" pitchFamily="18" charset="0"/>
              </a:rPr>
            </a:br>
            <a:endParaRPr lang="id-ID" sz="4800" dirty="0"/>
          </a:p>
        </p:txBody>
      </p:sp>
      <p:sp>
        <p:nvSpPr>
          <p:cNvPr id="3" name="Content Placeholder 2">
            <a:extLst>
              <a:ext uri="{FF2B5EF4-FFF2-40B4-BE49-F238E27FC236}">
                <a16:creationId xmlns:a16="http://schemas.microsoft.com/office/drawing/2014/main" id="{F101F7E2-5C27-4ABB-98FA-E9424DA62D35}"/>
              </a:ext>
            </a:extLst>
          </p:cNvPr>
          <p:cNvSpPr>
            <a:spLocks noGrp="1"/>
          </p:cNvSpPr>
          <p:nvPr>
            <p:ph idx="1"/>
          </p:nvPr>
        </p:nvSpPr>
        <p:spPr>
          <a:xfrm>
            <a:off x="457200" y="1605975"/>
            <a:ext cx="8229600" cy="3394075"/>
          </a:xfrm>
        </p:spPr>
        <p:txBody>
          <a:bodyPr/>
          <a:lstStyle/>
          <a:p>
            <a:r>
              <a:rPr lang="en-US" sz="1800" dirty="0">
                <a:effectLst/>
                <a:latin typeface="Times New Roman" panose="02020603050405020304" pitchFamily="18" charset="0"/>
                <a:ea typeface="Calibri" panose="020F0502020204030204" pitchFamily="34" charset="0"/>
              </a:rPr>
              <a:t>Pancasila pada </a:t>
            </a:r>
            <a:r>
              <a:rPr lang="en-US" sz="1800" dirty="0" err="1">
                <a:effectLst/>
                <a:latin typeface="Times New Roman" panose="02020603050405020304" pitchFamily="18" charset="0"/>
                <a:ea typeface="Calibri" panose="020F0502020204030204" pitchFamily="34" charset="0"/>
              </a:rPr>
              <a:t>hakikatnya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merupakan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Philosofische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Grondslag</a:t>
            </a:r>
            <a:r>
              <a:rPr lang="en-US" sz="1800" dirty="0">
                <a:effectLst/>
                <a:latin typeface="Times New Roman" panose="02020603050405020304" pitchFamily="18" charset="0"/>
                <a:ea typeface="Calibri" panose="020F0502020204030204" pitchFamily="34" charset="0"/>
              </a:rPr>
              <a:t> dan Weltanschauung. </a:t>
            </a:r>
          </a:p>
          <a:p>
            <a:r>
              <a:rPr lang="en-US" sz="1800" dirty="0">
                <a:effectLst/>
                <a:latin typeface="Times New Roman" panose="02020603050405020304" pitchFamily="18" charset="0"/>
                <a:ea typeface="Calibri" panose="020F0502020204030204" pitchFamily="34" charset="0"/>
              </a:rPr>
              <a:t>Pancasila </a:t>
            </a:r>
            <a:r>
              <a:rPr lang="en-US" sz="1800" dirty="0" err="1">
                <a:effectLst/>
                <a:latin typeface="Times New Roman" panose="02020603050405020304" pitchFamily="18" charset="0"/>
                <a:ea typeface="Calibri" panose="020F0502020204030204" pitchFamily="34" charset="0"/>
              </a:rPr>
              <a:t>dikatakan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sebagai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dasar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filsafat</a:t>
            </a:r>
            <a:r>
              <a:rPr lang="en-US" sz="1800" dirty="0">
                <a:effectLst/>
                <a:latin typeface="Times New Roman" panose="02020603050405020304" pitchFamily="18" charset="0"/>
                <a:ea typeface="Calibri" panose="020F0502020204030204" pitchFamily="34" charset="0"/>
              </a:rPr>
              <a:t> negara (</a:t>
            </a:r>
            <a:r>
              <a:rPr lang="en-US" sz="1800" dirty="0" err="1">
                <a:effectLst/>
                <a:latin typeface="Times New Roman" panose="02020603050405020304" pitchFamily="18" charset="0"/>
                <a:ea typeface="Calibri" panose="020F0502020204030204" pitchFamily="34" charset="0"/>
              </a:rPr>
              <a:t>Philosofische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Grondslag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karena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mengandung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unsur-unsur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sebagai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berikut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alasan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filosofis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berdirinya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suatu</a:t>
            </a:r>
            <a:r>
              <a:rPr lang="en-US" sz="1800" dirty="0">
                <a:effectLst/>
                <a:latin typeface="Times New Roman" panose="02020603050405020304" pitchFamily="18" charset="0"/>
                <a:ea typeface="Calibri" panose="020F0502020204030204" pitchFamily="34" charset="0"/>
              </a:rPr>
              <a:t> negara; </a:t>
            </a:r>
            <a:r>
              <a:rPr lang="en-US" sz="1800" dirty="0" err="1">
                <a:effectLst/>
                <a:latin typeface="Times New Roman" panose="02020603050405020304" pitchFamily="18" charset="0"/>
                <a:ea typeface="Calibri" panose="020F0502020204030204" pitchFamily="34" charset="0"/>
              </a:rPr>
              <a:t>setiap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produk</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hukum</a:t>
            </a:r>
            <a:r>
              <a:rPr lang="en-US" sz="1800" dirty="0">
                <a:effectLst/>
                <a:latin typeface="Times New Roman" panose="02020603050405020304" pitchFamily="18" charset="0"/>
                <a:ea typeface="Calibri" panose="020F0502020204030204" pitchFamily="34" charset="0"/>
              </a:rPr>
              <a:t> di Indonesia </a:t>
            </a:r>
            <a:r>
              <a:rPr lang="en-US" sz="1800" dirty="0" err="1">
                <a:effectLst/>
                <a:latin typeface="Times New Roman" panose="02020603050405020304" pitchFamily="18" charset="0"/>
                <a:ea typeface="Calibri" panose="020F0502020204030204" pitchFamily="34" charset="0"/>
              </a:rPr>
              <a:t>harus</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berdasarkan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nilai</a:t>
            </a:r>
            <a:r>
              <a:rPr lang="en-US" sz="1800" dirty="0">
                <a:effectLst/>
                <a:latin typeface="Times New Roman" panose="02020603050405020304" pitchFamily="18" charset="0"/>
                <a:ea typeface="Calibri" panose="020F0502020204030204" pitchFamily="34" charset="0"/>
              </a:rPr>
              <a:t> Pancasila.</a:t>
            </a:r>
          </a:p>
          <a:p>
            <a:r>
              <a:rPr lang="en-US" sz="1800" dirty="0">
                <a:effectLst/>
                <a:latin typeface="Times New Roman" panose="02020603050405020304" pitchFamily="18" charset="0"/>
                <a:ea typeface="Calibri" panose="020F0502020204030204" pitchFamily="34" charset="0"/>
              </a:rPr>
              <a:t> Pancasila </a:t>
            </a:r>
            <a:r>
              <a:rPr lang="en-US" sz="1800" dirty="0" err="1">
                <a:effectLst/>
                <a:latin typeface="Times New Roman" panose="02020603050405020304" pitchFamily="18" charset="0"/>
                <a:ea typeface="Calibri" panose="020F0502020204030204" pitchFamily="34" charset="0"/>
              </a:rPr>
              <a:t>sebagai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pandangan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hidup</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bangsa</a:t>
            </a:r>
            <a:r>
              <a:rPr lang="en-US" sz="1800" dirty="0">
                <a:effectLst/>
                <a:latin typeface="Times New Roman" panose="02020603050405020304" pitchFamily="18" charset="0"/>
                <a:ea typeface="Calibri" panose="020F0502020204030204" pitchFamily="34" charset="0"/>
              </a:rPr>
              <a:t> (Weltanschauung) </a:t>
            </a:r>
            <a:r>
              <a:rPr lang="en-US" sz="1800" dirty="0" err="1">
                <a:effectLst/>
                <a:latin typeface="Times New Roman" panose="02020603050405020304" pitchFamily="18" charset="0"/>
                <a:ea typeface="Calibri" panose="020F0502020204030204" pitchFamily="34" charset="0"/>
              </a:rPr>
              <a:t>mengandung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unsur-unsur</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sebagai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berikut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nilai-nilai</a:t>
            </a:r>
            <a:r>
              <a:rPr lang="en-US" sz="1800" dirty="0">
                <a:effectLst/>
                <a:latin typeface="Times New Roman" panose="02020603050405020304" pitchFamily="18" charset="0"/>
                <a:ea typeface="Calibri" panose="020F0502020204030204" pitchFamily="34" charset="0"/>
              </a:rPr>
              <a:t> agama, </a:t>
            </a:r>
            <a:r>
              <a:rPr lang="en-US" sz="1800" dirty="0" err="1">
                <a:effectLst/>
                <a:latin typeface="Times New Roman" panose="02020603050405020304" pitchFamily="18" charset="0"/>
                <a:ea typeface="Calibri" panose="020F0502020204030204" pitchFamily="34" charset="0"/>
              </a:rPr>
              <a:t>budaya</a:t>
            </a:r>
            <a:r>
              <a:rPr lang="en-US" sz="1800" dirty="0">
                <a:effectLst/>
                <a:latin typeface="Times New Roman" panose="02020603050405020304" pitchFamily="18" charset="0"/>
                <a:ea typeface="Calibri" panose="020F0502020204030204" pitchFamily="34" charset="0"/>
              </a:rPr>
              <a:t>, dan </a:t>
            </a:r>
            <a:r>
              <a:rPr lang="en-US" sz="1800" dirty="0" err="1">
                <a:effectLst/>
                <a:latin typeface="Times New Roman" panose="02020603050405020304" pitchFamily="18" charset="0"/>
                <a:ea typeface="Calibri" panose="020F0502020204030204" pitchFamily="34" charset="0"/>
              </a:rPr>
              <a:t>adat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istiadat</a:t>
            </a:r>
            <a:endParaRPr lang="id-ID" dirty="0"/>
          </a:p>
        </p:txBody>
      </p:sp>
      <p:sp>
        <p:nvSpPr>
          <p:cNvPr id="4" name="Content Placeholder 1">
            <a:extLst>
              <a:ext uri="{FF2B5EF4-FFF2-40B4-BE49-F238E27FC236}">
                <a16:creationId xmlns:a16="http://schemas.microsoft.com/office/drawing/2014/main" id="{2BA76E8A-E952-48AE-95E5-CDB8D84C013E}"/>
              </a:ext>
            </a:extLst>
          </p:cNvPr>
          <p:cNvSpPr txBox="1">
            <a:spLocks/>
          </p:cNvSpPr>
          <p:nvPr/>
        </p:nvSpPr>
        <p:spPr>
          <a:xfrm>
            <a:off x="-324544" y="1128167"/>
            <a:ext cx="6912768" cy="4606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pPr>
            <a:r>
              <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1.	</a:t>
            </a:r>
            <a:r>
              <a:rPr lang="en-US" sz="1800" dirty="0" err="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Essensi</a:t>
            </a:r>
            <a:r>
              <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Pancasila </a:t>
            </a:r>
            <a:r>
              <a:rPr lang="en-US" sz="1800" dirty="0" err="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dalam</a:t>
            </a:r>
            <a:r>
              <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Kajian Sejarah </a:t>
            </a:r>
            <a:r>
              <a:rPr lang="en-US" sz="1800" dirty="0" err="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Bangsa</a:t>
            </a:r>
            <a:endParaRPr lang="id-ID"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663882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F1A2-69EF-40C7-8072-2A2A1DEF3E94}"/>
              </a:ext>
            </a:extLst>
          </p:cNvPr>
          <p:cNvSpPr>
            <a:spLocks noGrp="1"/>
          </p:cNvSpPr>
          <p:nvPr>
            <p:ph type="title"/>
          </p:nvPr>
        </p:nvSpPr>
        <p:spPr>
          <a:xfrm>
            <a:off x="448022" y="699542"/>
            <a:ext cx="8229600" cy="857250"/>
          </a:xfrm>
        </p:spPr>
        <p:txBody>
          <a:bodyPr>
            <a:noAutofit/>
          </a:bodyPr>
          <a:lstStyle/>
          <a:p>
            <a:pPr>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Esensi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Urgensi</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Pancasila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Kajian</a:t>
            </a:r>
            <a:br>
              <a:rPr lang="id-ID"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Sejarah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Bangsa</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Indonesia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untuk</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Masa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Depan</a:t>
            </a:r>
            <a:br>
              <a:rPr lang="id-ID" sz="2000" dirty="0">
                <a:effectLst/>
                <a:latin typeface="Calibri" panose="020F0502020204030204" pitchFamily="34" charset="0"/>
                <a:ea typeface="Calibri" panose="020F0502020204030204" pitchFamily="34" charset="0"/>
                <a:cs typeface="Times New Roman" panose="02020603050405020304" pitchFamily="18" charset="0"/>
              </a:rPr>
            </a:br>
            <a:endParaRPr lang="id-ID" sz="4800" dirty="0"/>
          </a:p>
        </p:txBody>
      </p:sp>
      <p:sp>
        <p:nvSpPr>
          <p:cNvPr id="3" name="Content Placeholder 2">
            <a:extLst>
              <a:ext uri="{FF2B5EF4-FFF2-40B4-BE49-F238E27FC236}">
                <a16:creationId xmlns:a16="http://schemas.microsoft.com/office/drawing/2014/main" id="{F101F7E2-5C27-4ABB-98FA-E9424DA62D35}"/>
              </a:ext>
            </a:extLst>
          </p:cNvPr>
          <p:cNvSpPr>
            <a:spLocks noGrp="1"/>
          </p:cNvSpPr>
          <p:nvPr>
            <p:ph idx="1"/>
          </p:nvPr>
        </p:nvSpPr>
        <p:spPr>
          <a:xfrm>
            <a:off x="448022" y="1536244"/>
            <a:ext cx="8229600" cy="3394075"/>
          </a:xfrm>
        </p:spPr>
        <p:txBody>
          <a:bodyPr>
            <a:normAutofit fontScale="92500" lnSpcReduction="20000"/>
          </a:bodyPr>
          <a:lstStyle/>
          <a:p>
            <a:r>
              <a:rPr lang="en-US" sz="1800" dirty="0">
                <a:effectLst/>
                <a:latin typeface="Times New Roman" panose="02020603050405020304" pitchFamily="18" charset="0"/>
                <a:ea typeface="Calibri" panose="020F0502020204030204" pitchFamily="34" charset="0"/>
              </a:rPr>
              <a:t>Hasil </a:t>
            </a:r>
            <a:r>
              <a:rPr lang="en-US" sz="1800" dirty="0" err="1">
                <a:effectLst/>
                <a:latin typeface="Times New Roman" panose="02020603050405020304" pitchFamily="18" charset="0"/>
                <a:ea typeface="Calibri" panose="020F0502020204030204" pitchFamily="34" charset="0"/>
              </a:rPr>
              <a:t>Survei</a:t>
            </a:r>
            <a:r>
              <a:rPr lang="en-US" sz="1800" dirty="0">
                <a:effectLst/>
                <a:latin typeface="Times New Roman" panose="02020603050405020304" pitchFamily="18" charset="0"/>
                <a:ea typeface="Calibri" panose="020F0502020204030204" pitchFamily="34" charset="0"/>
              </a:rPr>
              <a:t> yang </a:t>
            </a:r>
            <a:r>
              <a:rPr lang="en-US" sz="1800" dirty="0" err="1">
                <a:effectLst/>
                <a:latin typeface="Times New Roman" panose="02020603050405020304" pitchFamily="18" charset="0"/>
                <a:ea typeface="Calibri" panose="020F0502020204030204" pitchFamily="34" charset="0"/>
              </a:rPr>
              <a:t>dilakukan</a:t>
            </a:r>
            <a:r>
              <a:rPr lang="en-US" sz="1800" dirty="0">
                <a:effectLst/>
                <a:latin typeface="Times New Roman" panose="02020603050405020304" pitchFamily="18" charset="0"/>
                <a:ea typeface="Calibri" panose="020F0502020204030204" pitchFamily="34" charset="0"/>
              </a:rPr>
              <a:t> KOMPAS yang </a:t>
            </a:r>
            <a:r>
              <a:rPr lang="en-US" sz="1800" dirty="0" err="1">
                <a:effectLst/>
                <a:latin typeface="Times New Roman" panose="02020603050405020304" pitchFamily="18" charset="0"/>
                <a:ea typeface="Calibri" panose="020F0502020204030204" pitchFamily="34" charset="0"/>
              </a:rPr>
              <a:t>dirilis</a:t>
            </a:r>
            <a:r>
              <a:rPr lang="en-US" sz="1800" dirty="0">
                <a:effectLst/>
                <a:latin typeface="Times New Roman" panose="02020603050405020304" pitchFamily="18" charset="0"/>
                <a:ea typeface="Calibri" panose="020F0502020204030204" pitchFamily="34" charset="0"/>
              </a:rPr>
              <a:t> pada 1 </a:t>
            </a:r>
            <a:r>
              <a:rPr lang="en-US" sz="1800" dirty="0" err="1">
                <a:effectLst/>
                <a:latin typeface="Times New Roman" panose="02020603050405020304" pitchFamily="18" charset="0"/>
                <a:ea typeface="Calibri" panose="020F0502020204030204" pitchFamily="34" charset="0"/>
              </a:rPr>
              <a:t>Juni</a:t>
            </a:r>
            <a:r>
              <a:rPr lang="en-US" sz="1800" dirty="0">
                <a:effectLst/>
                <a:latin typeface="Times New Roman" panose="02020603050405020304" pitchFamily="18" charset="0"/>
                <a:ea typeface="Calibri" panose="020F0502020204030204" pitchFamily="34" charset="0"/>
              </a:rPr>
              <a:t> 2008 </a:t>
            </a:r>
          </a:p>
          <a:p>
            <a:pPr marL="0" indent="0">
              <a:buNone/>
            </a:pPr>
            <a:r>
              <a:rPr lang="en-US" sz="1800" dirty="0">
                <a:latin typeface="Times New Roman" panose="02020603050405020304" pitchFamily="18" charset="0"/>
                <a:ea typeface="Calibri" panose="020F0502020204030204" pitchFamily="34" charset="0"/>
              </a:rPr>
              <a:t>- </a:t>
            </a:r>
            <a:r>
              <a:rPr lang="en-US" sz="1800" dirty="0" err="1">
                <a:latin typeface="Times New Roman" panose="02020603050405020304" pitchFamily="18" charset="0"/>
                <a:ea typeface="Calibri" panose="020F0502020204030204" pitchFamily="34" charset="0"/>
              </a:rPr>
              <a:t>P</a:t>
            </a:r>
            <a:r>
              <a:rPr lang="en-US" sz="1800" dirty="0" err="1">
                <a:effectLst/>
                <a:latin typeface="Times New Roman" panose="02020603050405020304" pitchFamily="18" charset="0"/>
                <a:ea typeface="Calibri" panose="020F0502020204030204" pitchFamily="34" charset="0"/>
              </a:rPr>
              <a:t>engetahuan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masyarakat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tentang</a:t>
            </a:r>
            <a:r>
              <a:rPr lang="en-US" sz="1800" dirty="0">
                <a:effectLst/>
                <a:latin typeface="Times New Roman" panose="02020603050405020304" pitchFamily="18" charset="0"/>
                <a:ea typeface="Calibri" panose="020F0502020204030204" pitchFamily="34" charset="0"/>
              </a:rPr>
              <a:t> Pancasila </a:t>
            </a:r>
            <a:r>
              <a:rPr lang="en-US" sz="1800" dirty="0" err="1">
                <a:effectLst/>
                <a:latin typeface="Times New Roman" panose="02020603050405020304" pitchFamily="18" charset="0"/>
                <a:ea typeface="Calibri" panose="020F0502020204030204" pitchFamily="34" charset="0"/>
              </a:rPr>
              <a:t>merosot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secara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tajam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yaitu</a:t>
            </a:r>
            <a:r>
              <a:rPr lang="en-US" sz="1800" dirty="0">
                <a:effectLst/>
                <a:latin typeface="Times New Roman" panose="02020603050405020304" pitchFamily="18" charset="0"/>
                <a:ea typeface="Calibri" panose="020F0502020204030204" pitchFamily="34" charset="0"/>
              </a:rPr>
              <a:t> 48,4%</a:t>
            </a:r>
          </a:p>
          <a:p>
            <a:r>
              <a:rPr lang="en-US" sz="1800" dirty="0" err="1">
                <a:latin typeface="Times New Roman" panose="02020603050405020304" pitchFamily="18" charset="0"/>
                <a:ea typeface="Calibri" panose="020F0502020204030204" pitchFamily="34" charset="0"/>
              </a:rPr>
              <a:t>R</a:t>
            </a:r>
            <a:r>
              <a:rPr lang="en-US" sz="1800" dirty="0" err="1">
                <a:effectLst/>
                <a:latin typeface="Times New Roman" panose="02020603050405020304" pitchFamily="18" charset="0"/>
                <a:ea typeface="Calibri" panose="020F0502020204030204" pitchFamily="34" charset="0"/>
              </a:rPr>
              <a:t>esponden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berusia</a:t>
            </a:r>
            <a:r>
              <a:rPr lang="en-US" sz="1800" dirty="0">
                <a:effectLst/>
                <a:latin typeface="Times New Roman" panose="02020603050405020304" pitchFamily="18" charset="0"/>
                <a:ea typeface="Calibri" panose="020F0502020204030204" pitchFamily="34" charset="0"/>
              </a:rPr>
              <a:t> 17 </a:t>
            </a:r>
            <a:r>
              <a:rPr lang="en-US" sz="1800" dirty="0" err="1">
                <a:effectLst/>
                <a:latin typeface="Times New Roman" panose="02020603050405020304" pitchFamily="18" charset="0"/>
                <a:ea typeface="Calibri" panose="020F0502020204030204" pitchFamily="34" charset="0"/>
              </a:rPr>
              <a:t>sampai</a:t>
            </a:r>
            <a:r>
              <a:rPr lang="en-US" sz="1800" dirty="0">
                <a:effectLst/>
                <a:latin typeface="Times New Roman" panose="02020603050405020304" pitchFamily="18" charset="0"/>
                <a:ea typeface="Calibri" panose="020F0502020204030204" pitchFamily="34" charset="0"/>
              </a:rPr>
              <a:t> 29 </a:t>
            </a:r>
            <a:r>
              <a:rPr lang="en-US" sz="1800" dirty="0" err="1">
                <a:effectLst/>
                <a:latin typeface="Times New Roman" panose="02020603050405020304" pitchFamily="18" charset="0"/>
                <a:ea typeface="Calibri" panose="020F0502020204030204" pitchFamily="34" charset="0"/>
              </a:rPr>
              <a:t>tahun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tidak</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mampu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menyebutkan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silai-sila</a:t>
            </a:r>
            <a:r>
              <a:rPr lang="en-US" sz="1800" dirty="0">
                <a:effectLst/>
                <a:latin typeface="Times New Roman" panose="02020603050405020304" pitchFamily="18" charset="0"/>
                <a:ea typeface="Calibri" panose="020F0502020204030204" pitchFamily="34" charset="0"/>
              </a:rPr>
              <a:t> Pancasila </a:t>
            </a:r>
            <a:r>
              <a:rPr lang="en-US" sz="1800" dirty="0" err="1">
                <a:effectLst/>
                <a:latin typeface="Times New Roman" panose="02020603050405020304" pitchFamily="18" charset="0"/>
                <a:ea typeface="Calibri" panose="020F0502020204030204" pitchFamily="34" charset="0"/>
              </a:rPr>
              <a:t>secara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benar</a:t>
            </a:r>
            <a:r>
              <a:rPr lang="en-US" sz="1800" dirty="0">
                <a:effectLst/>
                <a:latin typeface="Times New Roman" panose="02020603050405020304" pitchFamily="18" charset="0"/>
                <a:ea typeface="Calibri" panose="020F0502020204030204" pitchFamily="34" charset="0"/>
              </a:rPr>
              <a:t> dan </a:t>
            </a:r>
            <a:r>
              <a:rPr lang="en-US" sz="1800" dirty="0" err="1">
                <a:effectLst/>
                <a:latin typeface="Times New Roman" panose="02020603050405020304" pitchFamily="18" charset="0"/>
                <a:ea typeface="Calibri" panose="020F0502020204030204" pitchFamily="34" charset="0"/>
              </a:rPr>
              <a:t>lengkap</a:t>
            </a:r>
            <a:r>
              <a:rPr lang="en-US" sz="1800" dirty="0">
                <a:effectLst/>
                <a:latin typeface="Times New Roman" panose="02020603050405020304" pitchFamily="18" charset="0"/>
                <a:ea typeface="Calibri" panose="020F0502020204030204" pitchFamily="34" charset="0"/>
              </a:rPr>
              <a:t>. </a:t>
            </a:r>
          </a:p>
          <a:p>
            <a:r>
              <a:rPr lang="en-US" sz="1800" dirty="0">
                <a:effectLst/>
                <a:latin typeface="Times New Roman" panose="02020603050405020304" pitchFamily="18" charset="0"/>
                <a:ea typeface="Calibri" panose="020F0502020204030204" pitchFamily="34" charset="0"/>
              </a:rPr>
              <a:t>42,7% salah </a:t>
            </a:r>
            <a:r>
              <a:rPr lang="en-US" sz="1800" dirty="0" err="1">
                <a:effectLst/>
                <a:latin typeface="Times New Roman" panose="02020603050405020304" pitchFamily="18" charset="0"/>
                <a:ea typeface="Calibri" panose="020F0502020204030204" pitchFamily="34" charset="0"/>
              </a:rPr>
              <a:t>menyebut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sila-sila</a:t>
            </a:r>
            <a:r>
              <a:rPr lang="en-US" sz="1800" dirty="0">
                <a:effectLst/>
                <a:latin typeface="Times New Roman" panose="02020603050405020304" pitchFamily="18" charset="0"/>
                <a:ea typeface="Calibri" panose="020F0502020204030204" pitchFamily="34" charset="0"/>
              </a:rPr>
              <a:t> Pancasila</a:t>
            </a:r>
          </a:p>
          <a:p>
            <a:r>
              <a:rPr lang="en-US" sz="1800" dirty="0">
                <a:effectLst/>
                <a:latin typeface="Times New Roman" panose="02020603050405020304" pitchFamily="18" charset="0"/>
                <a:ea typeface="Calibri" panose="020F0502020204030204" pitchFamily="34" charset="0"/>
              </a:rPr>
              <a:t>60% </a:t>
            </a:r>
            <a:r>
              <a:rPr lang="en-US" sz="1800" dirty="0" err="1">
                <a:effectLst/>
                <a:latin typeface="Times New Roman" panose="02020603050405020304" pitchFamily="18" charset="0"/>
                <a:ea typeface="Calibri" panose="020F0502020204030204" pitchFamily="34" charset="0"/>
              </a:rPr>
              <a:t>responden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berusia</a:t>
            </a:r>
            <a:r>
              <a:rPr lang="en-US" sz="1800" dirty="0">
                <a:effectLst/>
                <a:latin typeface="Times New Roman" panose="02020603050405020304" pitchFamily="18" charset="0"/>
                <a:ea typeface="Calibri" panose="020F0502020204030204" pitchFamily="34" charset="0"/>
              </a:rPr>
              <a:t> 46 </a:t>
            </a:r>
            <a:r>
              <a:rPr lang="en-US" sz="1800" dirty="0" err="1">
                <a:effectLst/>
                <a:latin typeface="Times New Roman" panose="02020603050405020304" pitchFamily="18" charset="0"/>
                <a:ea typeface="Calibri" panose="020F0502020204030204" pitchFamily="34" charset="0"/>
              </a:rPr>
              <a:t>tahun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atas</a:t>
            </a:r>
            <a:r>
              <a:rPr lang="en-US" sz="1800" dirty="0">
                <a:effectLst/>
                <a:latin typeface="Times New Roman" panose="02020603050405020304" pitchFamily="18" charset="0"/>
                <a:ea typeface="Calibri" panose="020F0502020204030204" pitchFamily="34" charset="0"/>
              </a:rPr>
              <a:t> salah </a:t>
            </a:r>
            <a:r>
              <a:rPr lang="en-US" sz="1800" dirty="0" err="1">
                <a:effectLst/>
                <a:latin typeface="Times New Roman" panose="02020603050405020304" pitchFamily="18" charset="0"/>
                <a:ea typeface="Calibri" panose="020F0502020204030204" pitchFamily="34" charset="0"/>
              </a:rPr>
              <a:t>menyebutkan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sila-sila</a:t>
            </a:r>
            <a:r>
              <a:rPr lang="en-US" sz="1800" dirty="0">
                <a:effectLst/>
                <a:latin typeface="Times New Roman" panose="02020603050405020304" pitchFamily="18" charset="0"/>
                <a:ea typeface="Calibri" panose="020F0502020204030204" pitchFamily="34" charset="0"/>
              </a:rPr>
              <a:t> Pancasila. </a:t>
            </a:r>
          </a:p>
          <a:p>
            <a:r>
              <a:rPr lang="en-US" sz="1800" dirty="0" err="1">
                <a:effectLst/>
                <a:latin typeface="Times New Roman" panose="02020603050405020304" pitchFamily="18" charset="0"/>
                <a:ea typeface="Calibri" panose="020F0502020204030204" pitchFamily="34" charset="0"/>
              </a:rPr>
              <a:t>Fenomena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tersebut</a:t>
            </a:r>
            <a:r>
              <a:rPr lang="en-US" sz="1800" dirty="0">
                <a:effectLst/>
                <a:latin typeface="Times New Roman" panose="02020603050405020304" pitchFamily="18" charset="0"/>
                <a:ea typeface="Calibri" panose="020F0502020204030204" pitchFamily="34" charset="0"/>
              </a:rPr>
              <a:t> sangat </a:t>
            </a:r>
            <a:r>
              <a:rPr lang="en-US" sz="1800" dirty="0" err="1">
                <a:effectLst/>
                <a:latin typeface="Times New Roman" panose="02020603050405020304" pitchFamily="18" charset="0"/>
                <a:ea typeface="Calibri" panose="020F0502020204030204" pitchFamily="34" charset="0"/>
              </a:rPr>
              <a:t>memprihatinkan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karena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menunjukkan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bahwa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pengetahuan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tentang</a:t>
            </a:r>
            <a:r>
              <a:rPr lang="en-US" sz="1800" dirty="0">
                <a:effectLst/>
                <a:latin typeface="Times New Roman" panose="02020603050405020304" pitchFamily="18" charset="0"/>
                <a:ea typeface="Calibri" panose="020F0502020204030204" pitchFamily="34" charset="0"/>
              </a:rPr>
              <a:t> Pancasila yang </a:t>
            </a:r>
            <a:r>
              <a:rPr lang="en-US" sz="1800" dirty="0" err="1">
                <a:effectLst/>
                <a:latin typeface="Times New Roman" panose="02020603050405020304" pitchFamily="18" charset="0"/>
                <a:ea typeface="Calibri" panose="020F0502020204030204" pitchFamily="34" charset="0"/>
              </a:rPr>
              <a:t>ada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dalam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masyarakat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tidak</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sebanding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dengan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semangat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penerimaan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masyarakat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terhadap</a:t>
            </a:r>
            <a:r>
              <a:rPr lang="en-US" sz="1800" dirty="0">
                <a:effectLst/>
                <a:latin typeface="Times New Roman" panose="02020603050405020304" pitchFamily="18" charset="0"/>
                <a:ea typeface="Calibri" panose="020F0502020204030204" pitchFamily="34" charset="0"/>
              </a:rPr>
              <a:t> Pancasila (Ali, 2009: 2).</a:t>
            </a:r>
          </a:p>
          <a:p>
            <a:r>
              <a:rPr lang="en-US" sz="1800" dirty="0" err="1">
                <a:effectLst/>
                <a:latin typeface="Times New Roman" panose="02020603050405020304" pitchFamily="18" charset="0"/>
                <a:ea typeface="Calibri" panose="020F0502020204030204" pitchFamily="34" charset="0"/>
              </a:rPr>
              <a:t>Selain</a:t>
            </a:r>
            <a:r>
              <a:rPr lang="en-US" sz="1800" dirty="0">
                <a:effectLst/>
                <a:latin typeface="Times New Roman" panose="02020603050405020304" pitchFamily="18" charset="0"/>
                <a:ea typeface="Calibri" panose="020F0502020204030204" pitchFamily="34" charset="0"/>
              </a:rPr>
              <a:t> data </a:t>
            </a:r>
            <a:r>
              <a:rPr lang="en-US" sz="1800" dirty="0" err="1">
                <a:effectLst/>
                <a:latin typeface="Times New Roman" panose="02020603050405020304" pitchFamily="18" charset="0"/>
                <a:ea typeface="Calibri" panose="020F0502020204030204" pitchFamily="34" charset="0"/>
              </a:rPr>
              <a:t>tersebut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pentingnya</a:t>
            </a:r>
            <a:r>
              <a:rPr lang="en-US" sz="1800" dirty="0">
                <a:effectLst/>
                <a:latin typeface="Times New Roman" panose="02020603050405020304" pitchFamily="18" charset="0"/>
                <a:ea typeface="Calibri" panose="020F0502020204030204" pitchFamily="34" charset="0"/>
              </a:rPr>
              <a:t> Pancasila </a:t>
            </a:r>
            <a:r>
              <a:rPr lang="en-US" sz="1800" dirty="0" err="1">
                <a:effectLst/>
                <a:latin typeface="Times New Roman" panose="02020603050405020304" pitchFamily="18" charset="0"/>
                <a:ea typeface="Calibri" panose="020F0502020204030204" pitchFamily="34" charset="0"/>
              </a:rPr>
              <a:t>dalam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sejarah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bangsa</a:t>
            </a:r>
            <a:r>
              <a:rPr lang="en-US" sz="1800" dirty="0">
                <a:effectLst/>
                <a:latin typeface="Times New Roman" panose="02020603050405020304" pitchFamily="18" charset="0"/>
                <a:ea typeface="Calibri" panose="020F0502020204030204" pitchFamily="34" charset="0"/>
              </a:rPr>
              <a:t> Indonesia </a:t>
            </a:r>
            <a:r>
              <a:rPr lang="en-US" sz="1800" dirty="0" err="1">
                <a:effectLst/>
                <a:latin typeface="Times New Roman" panose="02020603050405020304" pitchFamily="18" charset="0"/>
                <a:ea typeface="Calibri" panose="020F0502020204030204" pitchFamily="34" charset="0"/>
              </a:rPr>
              <a:t>dikarenakan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hal-hal</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berikut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pengidentikan</a:t>
            </a:r>
            <a:r>
              <a:rPr lang="en-US" sz="1800" dirty="0">
                <a:effectLst/>
                <a:latin typeface="Times New Roman" panose="02020603050405020304" pitchFamily="18" charset="0"/>
                <a:ea typeface="Calibri" panose="020F0502020204030204" pitchFamily="34" charset="0"/>
              </a:rPr>
              <a:t> Pancasila </a:t>
            </a:r>
            <a:r>
              <a:rPr lang="en-US" sz="1800" dirty="0" err="1">
                <a:effectLst/>
                <a:latin typeface="Times New Roman" panose="02020603050405020304" pitchFamily="18" charset="0"/>
                <a:ea typeface="Calibri" panose="020F0502020204030204" pitchFamily="34" charset="0"/>
              </a:rPr>
              <a:t>dengan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ideologi</a:t>
            </a:r>
            <a:r>
              <a:rPr lang="en-US" sz="1800" dirty="0">
                <a:effectLst/>
                <a:latin typeface="Times New Roman" panose="02020603050405020304" pitchFamily="18" charset="0"/>
                <a:ea typeface="Calibri" panose="020F0502020204030204" pitchFamily="34" charset="0"/>
              </a:rPr>
              <a:t> lain, </a:t>
            </a:r>
            <a:r>
              <a:rPr lang="en-US" sz="1800" dirty="0" err="1">
                <a:effectLst/>
                <a:latin typeface="Times New Roman" panose="02020603050405020304" pitchFamily="18" charset="0"/>
                <a:ea typeface="Calibri" panose="020F0502020204030204" pitchFamily="34" charset="0"/>
              </a:rPr>
              <a:t>penyalahgunaan</a:t>
            </a:r>
            <a:r>
              <a:rPr lang="en-US" sz="1800" dirty="0">
                <a:effectLst/>
                <a:latin typeface="Times New Roman" panose="02020603050405020304" pitchFamily="18" charset="0"/>
                <a:ea typeface="Calibri" panose="020F0502020204030204" pitchFamily="34" charset="0"/>
              </a:rPr>
              <a:t> Pancasila </a:t>
            </a:r>
            <a:r>
              <a:rPr lang="en-US" sz="1800" dirty="0" err="1">
                <a:effectLst/>
                <a:latin typeface="Times New Roman" panose="02020603050405020304" pitchFamily="18" charset="0"/>
                <a:ea typeface="Calibri" panose="020F0502020204030204" pitchFamily="34" charset="0"/>
              </a:rPr>
              <a:t>sebagai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alat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justifikasi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kekuasaan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rezim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tertentu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melemahnya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pemahaman</a:t>
            </a:r>
            <a:r>
              <a:rPr lang="en-US" sz="1800" dirty="0">
                <a:effectLst/>
                <a:latin typeface="Times New Roman" panose="02020603050405020304" pitchFamily="18" charset="0"/>
                <a:ea typeface="Calibri" panose="020F0502020204030204" pitchFamily="34" charset="0"/>
              </a:rPr>
              <a:t> dan </a:t>
            </a:r>
            <a:r>
              <a:rPr lang="en-US" sz="1800" dirty="0" err="1">
                <a:effectLst/>
                <a:latin typeface="Times New Roman" panose="02020603050405020304" pitchFamily="18" charset="0"/>
                <a:ea typeface="Calibri" panose="020F0502020204030204" pitchFamily="34" charset="0"/>
              </a:rPr>
              <a:t>pelaksanaan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nilai</a:t>
            </a:r>
            <a:r>
              <a:rPr lang="en-US" sz="1800" dirty="0">
                <a:effectLst/>
                <a:latin typeface="Times New Roman" panose="02020603050405020304" pitchFamily="18" charset="0"/>
                <a:ea typeface="Calibri" panose="020F0502020204030204" pitchFamily="34" charset="0"/>
              </a:rPr>
              <a:t> Pancasila </a:t>
            </a:r>
            <a:r>
              <a:rPr lang="en-US" sz="1800" dirty="0" err="1">
                <a:effectLst/>
                <a:latin typeface="Times New Roman" panose="02020603050405020304" pitchFamily="18" charset="0"/>
                <a:ea typeface="Calibri" panose="020F0502020204030204" pitchFamily="34" charset="0"/>
              </a:rPr>
              <a:t>dalam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kehidupan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berbangsa</a:t>
            </a:r>
            <a:r>
              <a:rPr lang="en-US" sz="1800" dirty="0">
                <a:effectLst/>
                <a:latin typeface="Times New Roman" panose="02020603050405020304" pitchFamily="18" charset="0"/>
                <a:ea typeface="Calibri" panose="020F0502020204030204" pitchFamily="34" charset="0"/>
              </a:rPr>
              <a:t> dan </a:t>
            </a:r>
            <a:r>
              <a:rPr lang="en-US" sz="1800" dirty="0" err="1">
                <a:effectLst/>
                <a:latin typeface="Times New Roman" panose="02020603050405020304" pitchFamily="18" charset="0"/>
                <a:ea typeface="Calibri" panose="020F0502020204030204" pitchFamily="34" charset="0"/>
              </a:rPr>
              <a:t>bernegara</a:t>
            </a:r>
            <a:r>
              <a:rPr lang="en-US" sz="1800" dirty="0">
                <a:effectLst/>
                <a:latin typeface="Times New Roman" panose="02020603050405020304" pitchFamily="18" charset="0"/>
                <a:ea typeface="Calibri" panose="020F0502020204030204" pitchFamily="34" charset="0"/>
              </a:rPr>
              <a:t>.</a:t>
            </a:r>
          </a:p>
        </p:txBody>
      </p:sp>
      <p:sp>
        <p:nvSpPr>
          <p:cNvPr id="4" name="Content Placeholder 1">
            <a:extLst>
              <a:ext uri="{FF2B5EF4-FFF2-40B4-BE49-F238E27FC236}">
                <a16:creationId xmlns:a16="http://schemas.microsoft.com/office/drawing/2014/main" id="{2BA76E8A-E952-48AE-95E5-CDB8D84C013E}"/>
              </a:ext>
            </a:extLst>
          </p:cNvPr>
          <p:cNvSpPr txBox="1">
            <a:spLocks/>
          </p:cNvSpPr>
          <p:nvPr/>
        </p:nvSpPr>
        <p:spPr>
          <a:xfrm>
            <a:off x="-324544" y="1096144"/>
            <a:ext cx="6912768" cy="46064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pPr>
            <a:r>
              <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2.	</a:t>
            </a:r>
            <a:r>
              <a:rPr lang="en-US" sz="1800" dirty="0" err="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Urgensi</a:t>
            </a:r>
            <a:r>
              <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Pancasila </a:t>
            </a:r>
            <a:r>
              <a:rPr lang="en-US" sz="1800" dirty="0" err="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dalam</a:t>
            </a:r>
            <a:r>
              <a:rPr lang="en-US"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 Kajian Sejarah </a:t>
            </a:r>
            <a:r>
              <a:rPr lang="en-US" sz="1800" dirty="0" err="1">
                <a:solidFill>
                  <a:schemeClr val="tx1"/>
                </a:solidFill>
                <a:effectLst/>
                <a:latin typeface="Calibri" panose="020F0502020204030204" pitchFamily="34" charset="0"/>
                <a:ea typeface="SimSun" panose="02010600030101010101" pitchFamily="2" charset="-122"/>
                <a:cs typeface="Times New Roman" panose="02020603050405020304" pitchFamily="18" charset="0"/>
              </a:rPr>
              <a:t>Bangsa</a:t>
            </a:r>
            <a:endParaRPr lang="id-ID" sz="1800" dirty="0">
              <a:solidFill>
                <a:schemeClr val="tx1"/>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153999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2FFC8D90-43C8-41BD-85EC-8333BB02CC2C}"/>
              </a:ext>
            </a:extLst>
          </p:cNvPr>
          <p:cNvSpPr/>
          <p:nvPr/>
        </p:nvSpPr>
        <p:spPr>
          <a:xfrm rot="17500318">
            <a:off x="3468831" y="4691488"/>
            <a:ext cx="308137" cy="28263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0" name="Graphic 9">
            <a:extLst>
              <a:ext uri="{FF2B5EF4-FFF2-40B4-BE49-F238E27FC236}">
                <a16:creationId xmlns:a16="http://schemas.microsoft.com/office/drawing/2014/main" id="{3653FA6E-EDBA-40B1-B776-B7117394BC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885" y="346581"/>
            <a:ext cx="1118646" cy="649537"/>
          </a:xfrm>
          <a:prstGeom prst="rect">
            <a:avLst/>
          </a:prstGeom>
        </p:spPr>
      </p:pic>
      <p:pic>
        <p:nvPicPr>
          <p:cNvPr id="11" name="Graphic 10">
            <a:extLst>
              <a:ext uri="{FF2B5EF4-FFF2-40B4-BE49-F238E27FC236}">
                <a16:creationId xmlns:a16="http://schemas.microsoft.com/office/drawing/2014/main" id="{4F1725BB-08C6-44B2-95FE-1A464C8B41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560" y="291001"/>
            <a:ext cx="678014" cy="104310"/>
          </a:xfrm>
          <a:prstGeom prst="rect">
            <a:avLst/>
          </a:prstGeom>
        </p:spPr>
      </p:pic>
      <p:sp>
        <p:nvSpPr>
          <p:cNvPr id="12" name="Rectangle 11">
            <a:extLst>
              <a:ext uri="{FF2B5EF4-FFF2-40B4-BE49-F238E27FC236}">
                <a16:creationId xmlns:a16="http://schemas.microsoft.com/office/drawing/2014/main" id="{FC1539FD-3DF0-4FA9-916C-15A66A957A5E}"/>
              </a:ext>
            </a:extLst>
          </p:cNvPr>
          <p:cNvSpPr/>
          <p:nvPr/>
        </p:nvSpPr>
        <p:spPr>
          <a:xfrm rot="16200000">
            <a:off x="-435301" y="1724781"/>
            <a:ext cx="972000" cy="2076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13" name="Isosceles Triangle 12">
            <a:extLst>
              <a:ext uri="{FF2B5EF4-FFF2-40B4-BE49-F238E27FC236}">
                <a16:creationId xmlns:a16="http://schemas.microsoft.com/office/drawing/2014/main" id="{E287BE1F-4CF7-431E-97E2-839EE46B262A}"/>
              </a:ext>
            </a:extLst>
          </p:cNvPr>
          <p:cNvSpPr/>
          <p:nvPr/>
        </p:nvSpPr>
        <p:spPr>
          <a:xfrm rot="16357688">
            <a:off x="4921431" y="4158197"/>
            <a:ext cx="560127" cy="51376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4" name="Graphic 13">
            <a:extLst>
              <a:ext uri="{FF2B5EF4-FFF2-40B4-BE49-F238E27FC236}">
                <a16:creationId xmlns:a16="http://schemas.microsoft.com/office/drawing/2014/main" id="{F5F6F41E-29BE-40D0-8D1C-AA7CC9A680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2575" y="4917286"/>
            <a:ext cx="678014" cy="104310"/>
          </a:xfrm>
          <a:prstGeom prst="rect">
            <a:avLst/>
          </a:prstGeom>
        </p:spPr>
      </p:pic>
      <p:sp>
        <p:nvSpPr>
          <p:cNvPr id="15" name="Rectangle 14">
            <a:extLst>
              <a:ext uri="{FF2B5EF4-FFF2-40B4-BE49-F238E27FC236}">
                <a16:creationId xmlns:a16="http://schemas.microsoft.com/office/drawing/2014/main" id="{2564107F-072D-4036-BFE6-26BBA3128EC2}"/>
              </a:ext>
            </a:extLst>
          </p:cNvPr>
          <p:cNvSpPr/>
          <p:nvPr/>
        </p:nvSpPr>
        <p:spPr>
          <a:xfrm>
            <a:off x="0" y="32658"/>
            <a:ext cx="9089571" cy="5078402"/>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2" name="TextBox 1">
            <a:extLst>
              <a:ext uri="{FF2B5EF4-FFF2-40B4-BE49-F238E27FC236}">
                <a16:creationId xmlns:a16="http://schemas.microsoft.com/office/drawing/2014/main" id="{E0130101-0ECA-4D04-82A7-493F28BEE4D6}"/>
              </a:ext>
            </a:extLst>
          </p:cNvPr>
          <p:cNvSpPr txBox="1"/>
          <p:nvPr/>
        </p:nvSpPr>
        <p:spPr>
          <a:xfrm>
            <a:off x="2176188" y="511654"/>
            <a:ext cx="4737194" cy="369332"/>
          </a:xfrm>
          <a:prstGeom prst="rect">
            <a:avLst/>
          </a:prstGeom>
          <a:noFill/>
        </p:spPr>
        <p:txBody>
          <a:bodyPr wrap="none" rtlCol="0">
            <a:spAutoFit/>
          </a:bodyPr>
          <a:lstStyle/>
          <a:p>
            <a:r>
              <a:rPr lang="id-ID" dirty="0">
                <a:latin typeface="Abadi" panose="020B0604020104020204" pitchFamily="34" charset="0"/>
              </a:rPr>
              <a:t>Contoh kasus pelanggaran nilai-nilai Pancasila</a:t>
            </a:r>
          </a:p>
        </p:txBody>
      </p:sp>
      <p:sp>
        <p:nvSpPr>
          <p:cNvPr id="3" name="TextBox 2">
            <a:extLst>
              <a:ext uri="{FF2B5EF4-FFF2-40B4-BE49-F238E27FC236}">
                <a16:creationId xmlns:a16="http://schemas.microsoft.com/office/drawing/2014/main" id="{C0764542-60CD-4060-B11C-B576C2D790C8}"/>
              </a:ext>
            </a:extLst>
          </p:cNvPr>
          <p:cNvSpPr txBox="1"/>
          <p:nvPr/>
        </p:nvSpPr>
        <p:spPr>
          <a:xfrm>
            <a:off x="2457574" y="1243661"/>
            <a:ext cx="4148893" cy="369332"/>
          </a:xfrm>
          <a:prstGeom prst="rect">
            <a:avLst/>
          </a:prstGeom>
          <a:noFill/>
        </p:spPr>
        <p:txBody>
          <a:bodyPr wrap="none" rtlCol="0">
            <a:spAutoFit/>
          </a:bodyPr>
          <a:lstStyle/>
          <a:p>
            <a:r>
              <a:rPr lang="en-US" sz="1800" dirty="0" err="1">
                <a:effectLst/>
                <a:latin typeface="Abadi" panose="020B0604020104020204" pitchFamily="34" charset="0"/>
                <a:ea typeface="Calibri" panose="020F0502020204030204" pitchFamily="34" charset="0"/>
              </a:rPr>
              <a:t>Juliari</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Eks</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Mensos</a:t>
            </a:r>
            <a:r>
              <a:rPr lang="en-US" sz="1800" dirty="0">
                <a:effectLst/>
                <a:latin typeface="Abadi" panose="020B0604020104020204" pitchFamily="34" charset="0"/>
                <a:ea typeface="Calibri" panose="020F0502020204030204" pitchFamily="34" charset="0"/>
              </a:rPr>
              <a:t> yang </a:t>
            </a:r>
            <a:r>
              <a:rPr lang="en-US" sz="1800" dirty="0" err="1">
                <a:effectLst/>
                <a:latin typeface="Abadi" panose="020B0604020104020204" pitchFamily="34" charset="0"/>
                <a:ea typeface="Calibri" panose="020F0502020204030204" pitchFamily="34" charset="0"/>
              </a:rPr>
              <a:t>Korupsi</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Bansos</a:t>
            </a:r>
            <a:endParaRPr lang="id-ID" dirty="0">
              <a:latin typeface="Abadi" panose="020B0604020104020204" pitchFamily="34" charset="0"/>
            </a:endParaRPr>
          </a:p>
        </p:txBody>
      </p:sp>
      <p:sp>
        <p:nvSpPr>
          <p:cNvPr id="4" name="TextBox 3">
            <a:extLst>
              <a:ext uri="{FF2B5EF4-FFF2-40B4-BE49-F238E27FC236}">
                <a16:creationId xmlns:a16="http://schemas.microsoft.com/office/drawing/2014/main" id="{C5BE7B33-C93C-4C30-A0DA-490106A0BAC6}"/>
              </a:ext>
            </a:extLst>
          </p:cNvPr>
          <p:cNvSpPr txBox="1"/>
          <p:nvPr/>
        </p:nvSpPr>
        <p:spPr>
          <a:xfrm>
            <a:off x="456893" y="2092207"/>
            <a:ext cx="8175783" cy="2031325"/>
          </a:xfrm>
          <a:prstGeom prst="rect">
            <a:avLst/>
          </a:prstGeom>
          <a:noFill/>
        </p:spPr>
        <p:txBody>
          <a:bodyPr wrap="square" rtlCol="0">
            <a:spAutoFit/>
          </a:bodyPr>
          <a:lstStyle/>
          <a:p>
            <a:pPr algn="just"/>
            <a:r>
              <a:rPr lang="id-ID" dirty="0">
                <a:latin typeface="Abadi" panose="020B0604020104020204" pitchFamily="34" charset="0"/>
              </a:rPr>
              <a:t>•</a:t>
            </a:r>
            <a:r>
              <a:rPr lang="en-US" dirty="0">
                <a:latin typeface="Abadi" panose="020B0604020104020204" pitchFamily="34" charset="0"/>
              </a:rPr>
              <a:t> </a:t>
            </a:r>
            <a:r>
              <a:rPr lang="id-ID" dirty="0">
                <a:latin typeface="Abadi" panose="020B0604020104020204" pitchFamily="34" charset="0"/>
              </a:rPr>
              <a:t>Kemensos mengadakan bantuan sosial dalam upaya meringankan penderitaan masyarakat akibat pandemi COVID-19 di seluruh Indonesia.</a:t>
            </a:r>
            <a:endParaRPr lang="en-US" dirty="0">
              <a:latin typeface="Abadi" panose="020B0604020104020204" pitchFamily="34" charset="0"/>
            </a:endParaRPr>
          </a:p>
          <a:p>
            <a:pPr algn="just"/>
            <a:endParaRPr lang="id-ID" dirty="0">
              <a:latin typeface="Abadi" panose="020B0604020104020204" pitchFamily="34" charset="0"/>
            </a:endParaRPr>
          </a:p>
          <a:p>
            <a:pPr algn="just"/>
            <a:r>
              <a:rPr lang="id-ID" dirty="0">
                <a:latin typeface="Abadi" panose="020B0604020104020204" pitchFamily="34" charset="0"/>
              </a:rPr>
              <a:t>•</a:t>
            </a:r>
            <a:r>
              <a:rPr lang="en-US" dirty="0">
                <a:latin typeface="Abadi" panose="020B0604020104020204" pitchFamily="34" charset="0"/>
              </a:rPr>
              <a:t> </a:t>
            </a:r>
            <a:r>
              <a:rPr lang="id-ID" dirty="0">
                <a:latin typeface="Abadi" panose="020B0604020104020204" pitchFamily="34" charset="0"/>
              </a:rPr>
              <a:t>Juliari mengorupsi Rp 14,5 miliar dana bantuan sosial di wilayah JABODETABEK dengan bersekongkol dengan anak buahnya.</a:t>
            </a:r>
            <a:endParaRPr lang="en-US" dirty="0">
              <a:latin typeface="Abadi" panose="020B0604020104020204" pitchFamily="34" charset="0"/>
            </a:endParaRPr>
          </a:p>
          <a:p>
            <a:pPr algn="just"/>
            <a:endParaRPr lang="id-ID" dirty="0">
              <a:latin typeface="Abadi" panose="020B0604020104020204" pitchFamily="34" charset="0"/>
            </a:endParaRPr>
          </a:p>
          <a:p>
            <a:pPr algn="just"/>
            <a:r>
              <a:rPr lang="id-ID" dirty="0">
                <a:latin typeface="Abadi" panose="020B0604020104020204" pitchFamily="34" charset="0"/>
              </a:rPr>
              <a:t>•</a:t>
            </a:r>
            <a:r>
              <a:rPr lang="en-US" dirty="0">
                <a:latin typeface="Abadi" panose="020B0604020104020204" pitchFamily="34" charset="0"/>
              </a:rPr>
              <a:t> </a:t>
            </a:r>
            <a:r>
              <a:rPr lang="id-ID" dirty="0">
                <a:latin typeface="Abadi" panose="020B0604020104020204" pitchFamily="34" charset="0"/>
              </a:rPr>
              <a:t>6 Desember 2020 Juliari ditetapkan sebagai tersangka</a:t>
            </a:r>
          </a:p>
        </p:txBody>
      </p:sp>
    </p:spTree>
    <p:extLst>
      <p:ext uri="{BB962C8B-B14F-4D97-AF65-F5344CB8AC3E}">
        <p14:creationId xmlns:p14="http://schemas.microsoft.com/office/powerpoint/2010/main" val="429315826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6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2FFC8D90-43C8-41BD-85EC-8333BB02CC2C}"/>
              </a:ext>
            </a:extLst>
          </p:cNvPr>
          <p:cNvSpPr/>
          <p:nvPr/>
        </p:nvSpPr>
        <p:spPr>
          <a:xfrm rot="17500318">
            <a:off x="3468831" y="4691488"/>
            <a:ext cx="308137" cy="28263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0" name="Graphic 9">
            <a:extLst>
              <a:ext uri="{FF2B5EF4-FFF2-40B4-BE49-F238E27FC236}">
                <a16:creationId xmlns:a16="http://schemas.microsoft.com/office/drawing/2014/main" id="{3653FA6E-EDBA-40B1-B776-B7117394BC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885" y="346581"/>
            <a:ext cx="1118646" cy="649537"/>
          </a:xfrm>
          <a:prstGeom prst="rect">
            <a:avLst/>
          </a:prstGeom>
        </p:spPr>
      </p:pic>
      <p:pic>
        <p:nvPicPr>
          <p:cNvPr id="11" name="Graphic 10">
            <a:extLst>
              <a:ext uri="{FF2B5EF4-FFF2-40B4-BE49-F238E27FC236}">
                <a16:creationId xmlns:a16="http://schemas.microsoft.com/office/drawing/2014/main" id="{4F1725BB-08C6-44B2-95FE-1A464C8B41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560" y="291001"/>
            <a:ext cx="678014" cy="104310"/>
          </a:xfrm>
          <a:prstGeom prst="rect">
            <a:avLst/>
          </a:prstGeom>
        </p:spPr>
      </p:pic>
      <p:sp>
        <p:nvSpPr>
          <p:cNvPr id="12" name="Rectangle 11">
            <a:extLst>
              <a:ext uri="{FF2B5EF4-FFF2-40B4-BE49-F238E27FC236}">
                <a16:creationId xmlns:a16="http://schemas.microsoft.com/office/drawing/2014/main" id="{FC1539FD-3DF0-4FA9-916C-15A66A957A5E}"/>
              </a:ext>
            </a:extLst>
          </p:cNvPr>
          <p:cNvSpPr/>
          <p:nvPr/>
        </p:nvSpPr>
        <p:spPr>
          <a:xfrm rot="16200000">
            <a:off x="-435301" y="1724781"/>
            <a:ext cx="972000" cy="2076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13" name="Isosceles Triangle 12">
            <a:extLst>
              <a:ext uri="{FF2B5EF4-FFF2-40B4-BE49-F238E27FC236}">
                <a16:creationId xmlns:a16="http://schemas.microsoft.com/office/drawing/2014/main" id="{E287BE1F-4CF7-431E-97E2-839EE46B262A}"/>
              </a:ext>
            </a:extLst>
          </p:cNvPr>
          <p:cNvSpPr/>
          <p:nvPr/>
        </p:nvSpPr>
        <p:spPr>
          <a:xfrm rot="16357688">
            <a:off x="5609039" y="4096819"/>
            <a:ext cx="560127" cy="51376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4" name="Graphic 13">
            <a:extLst>
              <a:ext uri="{FF2B5EF4-FFF2-40B4-BE49-F238E27FC236}">
                <a16:creationId xmlns:a16="http://schemas.microsoft.com/office/drawing/2014/main" id="{F5F6F41E-29BE-40D0-8D1C-AA7CC9A680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2575" y="4917286"/>
            <a:ext cx="678014" cy="104310"/>
          </a:xfrm>
          <a:prstGeom prst="rect">
            <a:avLst/>
          </a:prstGeom>
        </p:spPr>
      </p:pic>
      <p:sp>
        <p:nvSpPr>
          <p:cNvPr id="15" name="Rectangle 14">
            <a:extLst>
              <a:ext uri="{FF2B5EF4-FFF2-40B4-BE49-F238E27FC236}">
                <a16:creationId xmlns:a16="http://schemas.microsoft.com/office/drawing/2014/main" id="{2564107F-072D-4036-BFE6-26BBA3128EC2}"/>
              </a:ext>
            </a:extLst>
          </p:cNvPr>
          <p:cNvSpPr/>
          <p:nvPr/>
        </p:nvSpPr>
        <p:spPr>
          <a:xfrm>
            <a:off x="0" y="32658"/>
            <a:ext cx="9089571" cy="5078402"/>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C0764542-60CD-4060-B11C-B576C2D790C8}"/>
              </a:ext>
            </a:extLst>
          </p:cNvPr>
          <p:cNvSpPr txBox="1"/>
          <p:nvPr/>
        </p:nvSpPr>
        <p:spPr>
          <a:xfrm>
            <a:off x="2181393" y="897348"/>
            <a:ext cx="4608954" cy="369332"/>
          </a:xfrm>
          <a:prstGeom prst="rect">
            <a:avLst/>
          </a:prstGeom>
          <a:noFill/>
        </p:spPr>
        <p:txBody>
          <a:bodyPr wrap="none" rtlCol="0">
            <a:spAutoFit/>
          </a:bodyPr>
          <a:lstStyle/>
          <a:p>
            <a:r>
              <a:rPr lang="en-US" sz="1800" dirty="0" err="1">
                <a:effectLst/>
                <a:latin typeface="Abadi" panose="020B0604020104020204" pitchFamily="34" charset="0"/>
                <a:ea typeface="Calibri" panose="020F0502020204030204" pitchFamily="34" charset="0"/>
              </a:rPr>
              <a:t>Pertimbangan</a:t>
            </a:r>
            <a:r>
              <a:rPr lang="en-US" sz="1800" dirty="0">
                <a:effectLst/>
                <a:latin typeface="Abadi" panose="020B0604020104020204" pitchFamily="34" charset="0"/>
                <a:ea typeface="Calibri" panose="020F0502020204030204" pitchFamily="34" charset="0"/>
              </a:rPr>
              <a:t> hakim </a:t>
            </a:r>
            <a:r>
              <a:rPr lang="en-US" sz="1800" dirty="0" err="1">
                <a:effectLst/>
                <a:latin typeface="Abadi" panose="020B0604020104020204" pitchFamily="34" charset="0"/>
                <a:ea typeface="Calibri" panose="020F0502020204030204" pitchFamily="34" charset="0"/>
              </a:rPr>
              <a:t>untuk</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memberi</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putusan</a:t>
            </a:r>
            <a:endParaRPr lang="id-ID" dirty="0">
              <a:latin typeface="Abadi" panose="020B0604020104020204" pitchFamily="34" charset="0"/>
            </a:endParaRPr>
          </a:p>
        </p:txBody>
      </p:sp>
      <p:sp>
        <p:nvSpPr>
          <p:cNvPr id="4" name="TextBox 3">
            <a:extLst>
              <a:ext uri="{FF2B5EF4-FFF2-40B4-BE49-F238E27FC236}">
                <a16:creationId xmlns:a16="http://schemas.microsoft.com/office/drawing/2014/main" id="{C5BE7B33-C93C-4C30-A0DA-490106A0BAC6}"/>
              </a:ext>
            </a:extLst>
          </p:cNvPr>
          <p:cNvSpPr txBox="1"/>
          <p:nvPr/>
        </p:nvSpPr>
        <p:spPr>
          <a:xfrm>
            <a:off x="534146" y="1309307"/>
            <a:ext cx="8175783" cy="2308324"/>
          </a:xfrm>
          <a:prstGeom prst="rect">
            <a:avLst/>
          </a:prstGeom>
          <a:noFill/>
        </p:spPr>
        <p:txBody>
          <a:bodyPr wrap="square" rtlCol="0">
            <a:spAutoFit/>
          </a:bodyPr>
          <a:lstStyle/>
          <a:p>
            <a:pPr algn="just"/>
            <a:r>
              <a:rPr lang="id-ID" dirty="0">
                <a:latin typeface="Abadi" panose="020B0604020104020204" pitchFamily="34" charset="0"/>
              </a:rPr>
              <a:t>Meringankan</a:t>
            </a:r>
          </a:p>
          <a:p>
            <a:pPr algn="just"/>
            <a:r>
              <a:rPr lang="id-ID" dirty="0">
                <a:latin typeface="Abadi" panose="020B0604020104020204" pitchFamily="34" charset="0"/>
              </a:rPr>
              <a:t>1.	Juliari belum pernah dijatuhi hukuman pidana sebelumnya</a:t>
            </a:r>
          </a:p>
          <a:p>
            <a:pPr algn="just"/>
            <a:r>
              <a:rPr lang="id-ID" dirty="0">
                <a:latin typeface="Abadi" panose="020B0604020104020204" pitchFamily="34" charset="0"/>
              </a:rPr>
              <a:t>2.	Juliari di-bully masyarakat di saat belum terpidana</a:t>
            </a:r>
          </a:p>
          <a:p>
            <a:pPr algn="just"/>
            <a:r>
              <a:rPr lang="id-ID" dirty="0">
                <a:latin typeface="Abadi" panose="020B0604020104020204" pitchFamily="34" charset="0"/>
              </a:rPr>
              <a:t>3.	Juliari tertib dan disiplin menghadiri sidang</a:t>
            </a:r>
            <a:endParaRPr lang="en-US" dirty="0">
              <a:latin typeface="Abadi" panose="020B0604020104020204" pitchFamily="34" charset="0"/>
            </a:endParaRPr>
          </a:p>
          <a:p>
            <a:pPr algn="just"/>
            <a:endParaRPr lang="id-ID" dirty="0">
              <a:latin typeface="Abadi" panose="020B0604020104020204" pitchFamily="34" charset="0"/>
            </a:endParaRPr>
          </a:p>
          <a:p>
            <a:pPr algn="just"/>
            <a:r>
              <a:rPr lang="id-ID" dirty="0">
                <a:latin typeface="Abadi" panose="020B0604020104020204" pitchFamily="34" charset="0"/>
              </a:rPr>
              <a:t>Memberatkan</a:t>
            </a:r>
          </a:p>
          <a:p>
            <a:pPr algn="just"/>
            <a:r>
              <a:rPr lang="id-ID" dirty="0">
                <a:latin typeface="Abadi" panose="020B0604020104020204" pitchFamily="34" charset="0"/>
              </a:rPr>
              <a:t>1.	Tindak pidana korupsi dilakukan saat pandemi</a:t>
            </a:r>
            <a:r>
              <a:rPr lang="en-US" dirty="0">
                <a:latin typeface="Abadi" panose="020B0604020104020204" pitchFamily="34" charset="0"/>
              </a:rPr>
              <a:t>k</a:t>
            </a:r>
            <a:r>
              <a:rPr lang="id-ID" dirty="0">
                <a:latin typeface="Abadi" panose="020B0604020104020204" pitchFamily="34" charset="0"/>
              </a:rPr>
              <a:t> COVID-19</a:t>
            </a:r>
          </a:p>
          <a:p>
            <a:pPr algn="just"/>
            <a:r>
              <a:rPr lang="id-ID" dirty="0">
                <a:latin typeface="Abadi" panose="020B0604020104020204" pitchFamily="34" charset="0"/>
              </a:rPr>
              <a:t>2.	Juliari tidak mengakui perbuatannya </a:t>
            </a:r>
          </a:p>
        </p:txBody>
      </p:sp>
    </p:spTree>
    <p:extLst>
      <p:ext uri="{BB962C8B-B14F-4D97-AF65-F5344CB8AC3E}">
        <p14:creationId xmlns:p14="http://schemas.microsoft.com/office/powerpoint/2010/main" val="299676704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6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987574"/>
            <a:ext cx="8496944" cy="460648"/>
          </a:xfrm>
        </p:spPr>
        <p:txBody>
          <a:bodyPr/>
          <a:lstStyle/>
          <a:p>
            <a:r>
              <a:rPr lang="en-US" altLang="ko-KR" b="1" dirty="0"/>
              <a:t>1.	</a:t>
            </a:r>
            <a:r>
              <a:rPr lang="en-US" altLang="ko-KR" b="1" dirty="0" err="1"/>
              <a:t>Periode</a:t>
            </a:r>
            <a:r>
              <a:rPr lang="en-US" altLang="ko-KR" b="1" dirty="0"/>
              <a:t> </a:t>
            </a:r>
            <a:r>
              <a:rPr lang="en-US" altLang="ko-KR" b="1" dirty="0" err="1"/>
              <a:t>Pengusulan</a:t>
            </a:r>
            <a:r>
              <a:rPr lang="en-US" altLang="ko-KR" b="1" dirty="0"/>
              <a:t> Pancasila</a:t>
            </a:r>
            <a:endParaRPr lang="en-US" b="1" dirty="0">
              <a:latin typeface="Arial" pitchFamily="34" charset="0"/>
              <a:cs typeface="Arial" pitchFamily="34" charset="0"/>
            </a:endParaRPr>
          </a:p>
        </p:txBody>
      </p:sp>
      <p:sp>
        <p:nvSpPr>
          <p:cNvPr id="5" name="Content Placeholder 4"/>
          <p:cNvSpPr>
            <a:spLocks noGrp="1"/>
          </p:cNvSpPr>
          <p:nvPr>
            <p:ph idx="10"/>
          </p:nvPr>
        </p:nvSpPr>
        <p:spPr>
          <a:xfrm>
            <a:off x="125830" y="1551330"/>
            <a:ext cx="8496944" cy="2995737"/>
          </a:xfrm>
        </p:spPr>
        <p:txBody>
          <a:bodyPr/>
          <a:lstStyle/>
          <a:p>
            <a:r>
              <a:rPr lang="en-US" altLang="ko-KR" dirty="0">
                <a:latin typeface="Arial" pitchFamily="34" charset="0"/>
                <a:cs typeface="Arial" pitchFamily="34" charset="0"/>
              </a:rPr>
              <a:t>BPUPKI </a:t>
            </a:r>
            <a:r>
              <a:rPr lang="en-US" altLang="ko-KR" dirty="0" err="1">
                <a:latin typeface="Arial" pitchFamily="34" charset="0"/>
                <a:cs typeface="Arial" pitchFamily="34" charset="0"/>
              </a:rPr>
              <a:t>dibentuk</a:t>
            </a:r>
            <a:r>
              <a:rPr lang="en-US" altLang="ko-KR" dirty="0">
                <a:latin typeface="Arial" pitchFamily="34" charset="0"/>
                <a:cs typeface="Arial" pitchFamily="34" charset="0"/>
              </a:rPr>
              <a:t> oleh </a:t>
            </a:r>
            <a:r>
              <a:rPr lang="en-US" altLang="ko-KR" dirty="0" err="1">
                <a:latin typeface="Arial" pitchFamily="34" charset="0"/>
                <a:cs typeface="Arial" pitchFamily="34" charset="0"/>
              </a:rPr>
              <a:t>Pemerintah</a:t>
            </a:r>
            <a:r>
              <a:rPr lang="en-US" altLang="ko-KR" dirty="0">
                <a:latin typeface="Arial" pitchFamily="34" charset="0"/>
                <a:cs typeface="Arial" pitchFamily="34" charset="0"/>
              </a:rPr>
              <a:t> </a:t>
            </a:r>
            <a:r>
              <a:rPr lang="en-US" altLang="ko-KR" dirty="0" err="1">
                <a:latin typeface="Arial" pitchFamily="34" charset="0"/>
                <a:cs typeface="Arial" pitchFamily="34" charset="0"/>
              </a:rPr>
              <a:t>Pendudukan</a:t>
            </a:r>
            <a:r>
              <a:rPr lang="en-US" altLang="ko-KR" dirty="0">
                <a:latin typeface="Arial" pitchFamily="34" charset="0"/>
                <a:cs typeface="Arial" pitchFamily="34" charset="0"/>
              </a:rPr>
              <a:t> </a:t>
            </a:r>
            <a:r>
              <a:rPr lang="en-US" altLang="ko-KR" dirty="0" err="1">
                <a:latin typeface="Arial" pitchFamily="34" charset="0"/>
                <a:cs typeface="Arial" pitchFamily="34" charset="0"/>
              </a:rPr>
              <a:t>Jepang</a:t>
            </a:r>
            <a:r>
              <a:rPr lang="en-US" altLang="ko-KR" dirty="0">
                <a:latin typeface="Arial" pitchFamily="34" charset="0"/>
                <a:cs typeface="Arial" pitchFamily="34" charset="0"/>
              </a:rPr>
              <a:t> pada 29 April 1945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a:t>
            </a:r>
            <a:r>
              <a:rPr lang="en-US" altLang="ko-KR" dirty="0" err="1">
                <a:latin typeface="Arial" pitchFamily="34" charset="0"/>
                <a:cs typeface="Arial" pitchFamily="34" charset="0"/>
              </a:rPr>
              <a:t>jumlah</a:t>
            </a:r>
            <a:r>
              <a:rPr lang="en-US" altLang="ko-KR" dirty="0">
                <a:latin typeface="Arial" pitchFamily="34" charset="0"/>
                <a:cs typeface="Arial" pitchFamily="34" charset="0"/>
              </a:rPr>
              <a:t> </a:t>
            </a:r>
            <a:r>
              <a:rPr lang="en-US" altLang="ko-KR" dirty="0" err="1">
                <a:latin typeface="Arial" pitchFamily="34" charset="0"/>
                <a:cs typeface="Arial" pitchFamily="34" charset="0"/>
              </a:rPr>
              <a:t>anggota</a:t>
            </a:r>
            <a:r>
              <a:rPr lang="en-US" altLang="ko-KR" dirty="0">
                <a:latin typeface="Arial" pitchFamily="34" charset="0"/>
                <a:cs typeface="Arial" pitchFamily="34" charset="0"/>
              </a:rPr>
              <a:t> 60 orang. </a:t>
            </a:r>
            <a:r>
              <a:rPr lang="en-US" altLang="ko-KR" dirty="0" err="1">
                <a:latin typeface="Arial" pitchFamily="34" charset="0"/>
                <a:cs typeface="Arial" pitchFamily="34" charset="0"/>
              </a:rPr>
              <a:t>Sehari</a:t>
            </a:r>
            <a:r>
              <a:rPr lang="en-US" altLang="ko-KR" dirty="0">
                <a:latin typeface="Arial" pitchFamily="34" charset="0"/>
                <a:cs typeface="Arial" pitchFamily="34" charset="0"/>
              </a:rPr>
              <a:t> </a:t>
            </a:r>
            <a:r>
              <a:rPr lang="en-US" altLang="ko-KR" dirty="0" err="1">
                <a:latin typeface="Arial" pitchFamily="34" charset="0"/>
                <a:cs typeface="Arial" pitchFamily="34" charset="0"/>
              </a:rPr>
              <a:t>setelah</a:t>
            </a:r>
            <a:r>
              <a:rPr lang="en-US" altLang="ko-KR" dirty="0">
                <a:latin typeface="Arial" pitchFamily="34" charset="0"/>
                <a:cs typeface="Arial" pitchFamily="34" charset="0"/>
              </a:rPr>
              <a:t> </a:t>
            </a:r>
            <a:r>
              <a:rPr lang="en-US" altLang="ko-KR" dirty="0" err="1">
                <a:latin typeface="Arial" pitchFamily="34" charset="0"/>
                <a:cs typeface="Arial" pitchFamily="34" charset="0"/>
              </a:rPr>
              <a:t>dilantik</a:t>
            </a:r>
            <a:r>
              <a:rPr lang="en-US" altLang="ko-KR" dirty="0">
                <a:latin typeface="Arial" pitchFamily="34" charset="0"/>
                <a:cs typeface="Arial" pitchFamily="34" charset="0"/>
              </a:rPr>
              <a:t> oleh </a:t>
            </a:r>
            <a:r>
              <a:rPr lang="en-US" altLang="ko-KR" dirty="0" err="1">
                <a:latin typeface="Arial" pitchFamily="34" charset="0"/>
                <a:cs typeface="Arial" pitchFamily="34" charset="0"/>
              </a:rPr>
              <a:t>Letjen</a:t>
            </a:r>
            <a:r>
              <a:rPr lang="en-US" altLang="ko-KR" dirty="0">
                <a:latin typeface="Arial" pitchFamily="34" charset="0"/>
                <a:cs typeface="Arial" pitchFamily="34" charset="0"/>
              </a:rPr>
              <a:t> </a:t>
            </a:r>
            <a:r>
              <a:rPr lang="en-US" altLang="ko-KR" dirty="0" err="1">
                <a:latin typeface="Arial" pitchFamily="34" charset="0"/>
                <a:cs typeface="Arial" pitchFamily="34" charset="0"/>
              </a:rPr>
              <a:t>Kumakichi</a:t>
            </a:r>
            <a:r>
              <a:rPr lang="en-US" altLang="ko-KR" dirty="0">
                <a:latin typeface="Arial" pitchFamily="34" charset="0"/>
                <a:cs typeface="Arial" pitchFamily="34" charset="0"/>
              </a:rPr>
              <a:t> Harada, </a:t>
            </a:r>
            <a:r>
              <a:rPr lang="en-US" altLang="ko-KR" dirty="0" err="1">
                <a:latin typeface="Arial" pitchFamily="34" charset="0"/>
                <a:cs typeface="Arial" pitchFamily="34" charset="0"/>
              </a:rPr>
              <a:t>tepatnya</a:t>
            </a:r>
            <a:r>
              <a:rPr lang="en-US" altLang="ko-KR" dirty="0">
                <a:latin typeface="Arial" pitchFamily="34" charset="0"/>
                <a:cs typeface="Arial" pitchFamily="34" charset="0"/>
              </a:rPr>
              <a:t> pada </a:t>
            </a:r>
            <a:r>
              <a:rPr lang="en-US" altLang="ko-KR" dirty="0" err="1">
                <a:latin typeface="Arial" pitchFamily="34" charset="0"/>
                <a:cs typeface="Arial" pitchFamily="34" charset="0"/>
              </a:rPr>
              <a:t>tanggal</a:t>
            </a:r>
            <a:r>
              <a:rPr lang="en-US" altLang="ko-KR" dirty="0">
                <a:latin typeface="Arial" pitchFamily="34" charset="0"/>
                <a:cs typeface="Arial" pitchFamily="34" charset="0"/>
              </a:rPr>
              <a:t> 29 Mei 1945, BPUPKI </a:t>
            </a:r>
            <a:r>
              <a:rPr lang="en-US" altLang="ko-KR" dirty="0" err="1">
                <a:latin typeface="Arial" pitchFamily="34" charset="0"/>
                <a:cs typeface="Arial" pitchFamily="34" charset="0"/>
              </a:rPr>
              <a:t>melangsungkan</a:t>
            </a:r>
            <a:r>
              <a:rPr lang="en-US" altLang="ko-KR" dirty="0">
                <a:latin typeface="Arial" pitchFamily="34" charset="0"/>
                <a:cs typeface="Arial" pitchFamily="34" charset="0"/>
              </a:rPr>
              <a:t> </a:t>
            </a:r>
            <a:r>
              <a:rPr lang="en-US" altLang="ko-KR" dirty="0" err="1">
                <a:latin typeface="Arial" pitchFamily="34" charset="0"/>
                <a:cs typeface="Arial" pitchFamily="34" charset="0"/>
              </a:rPr>
              <a:t>sidang</a:t>
            </a:r>
            <a:r>
              <a:rPr lang="en-US" altLang="ko-KR" dirty="0">
                <a:latin typeface="Arial" pitchFamily="34" charset="0"/>
                <a:cs typeface="Arial" pitchFamily="34" charset="0"/>
              </a:rPr>
              <a:t> </a:t>
            </a:r>
            <a:r>
              <a:rPr lang="en-US" altLang="ko-KR" dirty="0" err="1">
                <a:latin typeface="Arial" pitchFamily="34" charset="0"/>
                <a:cs typeface="Arial" pitchFamily="34" charset="0"/>
              </a:rPr>
              <a:t>pertama</a:t>
            </a:r>
            <a:r>
              <a:rPr lang="en-US" altLang="ko-KR" dirty="0">
                <a:latin typeface="Arial" pitchFamily="34" charset="0"/>
                <a:cs typeface="Arial" pitchFamily="34" charset="0"/>
              </a:rPr>
              <a:t>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a:t>
            </a:r>
            <a:r>
              <a:rPr lang="en-US" altLang="ko-KR" dirty="0" err="1">
                <a:latin typeface="Arial" pitchFamily="34" charset="0"/>
                <a:cs typeface="Arial" pitchFamily="34" charset="0"/>
              </a:rPr>
              <a:t>materi</a:t>
            </a:r>
            <a:r>
              <a:rPr lang="en-US" altLang="ko-KR" dirty="0">
                <a:latin typeface="Arial" pitchFamily="34" charset="0"/>
                <a:cs typeface="Arial" pitchFamily="34" charset="0"/>
              </a:rPr>
              <a:t> </a:t>
            </a:r>
            <a:r>
              <a:rPr lang="en-US" altLang="ko-KR" dirty="0" err="1">
                <a:latin typeface="Arial" pitchFamily="34" charset="0"/>
                <a:cs typeface="Arial" pitchFamily="34" charset="0"/>
              </a:rPr>
              <a:t>pokok</a:t>
            </a:r>
            <a:r>
              <a:rPr lang="en-US" altLang="ko-KR" dirty="0">
                <a:latin typeface="Arial" pitchFamily="34" charset="0"/>
                <a:cs typeface="Arial" pitchFamily="34" charset="0"/>
              </a:rPr>
              <a:t> </a:t>
            </a:r>
            <a:r>
              <a:rPr lang="en-US" altLang="ko-KR" dirty="0" err="1">
                <a:latin typeface="Arial" pitchFamily="34" charset="0"/>
                <a:cs typeface="Arial" pitchFamily="34" charset="0"/>
              </a:rPr>
              <a:t>pembicaraan</a:t>
            </a:r>
            <a:r>
              <a:rPr lang="en-US" altLang="ko-KR" dirty="0">
                <a:latin typeface="Arial" pitchFamily="34" charset="0"/>
                <a:cs typeface="Arial" pitchFamily="34" charset="0"/>
              </a:rPr>
              <a:t> </a:t>
            </a:r>
            <a:r>
              <a:rPr lang="en-US" altLang="ko-KR" dirty="0" err="1">
                <a:latin typeface="Arial" pitchFamily="34" charset="0"/>
                <a:cs typeface="Arial" pitchFamily="34" charset="0"/>
              </a:rPr>
              <a:t>calon</a:t>
            </a:r>
            <a:r>
              <a:rPr lang="en-US" altLang="ko-KR" dirty="0">
                <a:latin typeface="Arial" pitchFamily="34" charset="0"/>
                <a:cs typeface="Arial" pitchFamily="34" charset="0"/>
              </a:rPr>
              <a:t> </a:t>
            </a:r>
            <a:r>
              <a:rPr lang="en-US" altLang="ko-KR" dirty="0" err="1">
                <a:latin typeface="Arial" pitchFamily="34" charset="0"/>
                <a:cs typeface="Arial" pitchFamily="34" charset="0"/>
              </a:rPr>
              <a:t>dasar</a:t>
            </a:r>
            <a:r>
              <a:rPr lang="en-US" altLang="ko-KR" dirty="0">
                <a:latin typeface="Arial" pitchFamily="34" charset="0"/>
                <a:cs typeface="Arial" pitchFamily="34" charset="0"/>
              </a:rPr>
              <a:t> negara</a:t>
            </a:r>
          </a:p>
          <a:p>
            <a:endParaRPr lang="en-US" altLang="ko-KR" dirty="0"/>
          </a:p>
          <a:p>
            <a:r>
              <a:rPr lang="en-US" altLang="ko-KR" dirty="0"/>
              <a:t>S</a:t>
            </a:r>
            <a:r>
              <a:rPr lang="id-ID" altLang="ko-KR" dirty="0">
                <a:latin typeface="Arial" pitchFamily="34" charset="0"/>
                <a:cs typeface="Arial" pitchFamily="34" charset="0"/>
              </a:rPr>
              <a:t>idang tersebut menampilkan beberapa pembicara, yaitu Mr. Muh Yamin, Ir. Soekarno, Ki Bagus Hadikusumo, Mr. Soepomo. Sebagaimana yang kita tahu bahwa salah seorang pengusul dasar negara dalam sidang BPUPKI adalah Ir. Soekarno yang berpidato pada 1 Juni 1945 dengan lima butir gagasan tentang dasar negara sebagai berikut:</a:t>
            </a:r>
          </a:p>
          <a:p>
            <a:r>
              <a:rPr lang="id-ID" altLang="ko-KR" dirty="0">
                <a:latin typeface="Arial" pitchFamily="34" charset="0"/>
                <a:cs typeface="Arial" pitchFamily="34" charset="0"/>
              </a:rPr>
              <a:t>a.	Nasionalisme atau Kebangsaan Indonesia,</a:t>
            </a:r>
          </a:p>
          <a:p>
            <a:r>
              <a:rPr lang="id-ID" altLang="ko-KR" dirty="0">
                <a:latin typeface="Arial" pitchFamily="34" charset="0"/>
                <a:cs typeface="Arial" pitchFamily="34" charset="0"/>
              </a:rPr>
              <a:t>b.	Internasionalisme atau Peri Kemanusiaan,</a:t>
            </a:r>
          </a:p>
          <a:p>
            <a:r>
              <a:rPr lang="id-ID" altLang="ko-KR" dirty="0">
                <a:latin typeface="Arial" pitchFamily="34" charset="0"/>
                <a:cs typeface="Arial" pitchFamily="34" charset="0"/>
              </a:rPr>
              <a:t>c.	Mufakat atau Demokrasi,</a:t>
            </a:r>
          </a:p>
          <a:p>
            <a:r>
              <a:rPr lang="id-ID" altLang="ko-KR" dirty="0">
                <a:latin typeface="Arial" pitchFamily="34" charset="0"/>
                <a:cs typeface="Arial" pitchFamily="34" charset="0"/>
              </a:rPr>
              <a:t>d.	Kesejahteraan Sosial,</a:t>
            </a:r>
          </a:p>
          <a:p>
            <a:r>
              <a:rPr lang="id-ID" altLang="ko-KR" dirty="0">
                <a:latin typeface="Arial" pitchFamily="34" charset="0"/>
                <a:cs typeface="Arial" pitchFamily="34" charset="0"/>
              </a:rPr>
              <a:t>e.	Ketuhanan yang berkebudayaan.</a:t>
            </a:r>
          </a:p>
          <a:p>
            <a:endParaRPr lang="ko-KR" altLang="en-US" dirty="0">
              <a:latin typeface="Arial" pitchFamily="34" charset="0"/>
              <a:cs typeface="Arial" pitchFamily="34" charset="0"/>
            </a:endParaRPr>
          </a:p>
        </p:txBody>
      </p:sp>
      <p:sp>
        <p:nvSpPr>
          <p:cNvPr id="3" name="Title 2"/>
          <p:cNvSpPr>
            <a:spLocks noGrp="1"/>
          </p:cNvSpPr>
          <p:nvPr>
            <p:ph type="title"/>
          </p:nvPr>
        </p:nvSpPr>
        <p:spPr>
          <a:xfrm>
            <a:off x="0" y="0"/>
            <a:ext cx="6804248" cy="884466"/>
          </a:xfrm>
        </p:spPr>
        <p:txBody>
          <a:bodyPr/>
          <a:lstStyle/>
          <a:p>
            <a:pPr marL="342900" lvl="0" indent="-342900" algn="just">
              <a:lnSpc>
                <a:spcPct val="150000"/>
              </a:lnSpc>
              <a:spcAft>
                <a:spcPts val="800"/>
              </a:spcAft>
              <a:buFont typeface="+mj-lt"/>
              <a:buAutoNum type="alphaUcPeriod"/>
            </a:pP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Menelusuri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Konsep</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Urgensi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Pancasila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Arus</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Sejarah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Bangsa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Indonesia</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59448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2FFC8D90-43C8-41BD-85EC-8333BB02CC2C}"/>
              </a:ext>
            </a:extLst>
          </p:cNvPr>
          <p:cNvSpPr/>
          <p:nvPr/>
        </p:nvSpPr>
        <p:spPr>
          <a:xfrm rot="17500318">
            <a:off x="3468831" y="4691488"/>
            <a:ext cx="308137" cy="28263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0" name="Graphic 9">
            <a:extLst>
              <a:ext uri="{FF2B5EF4-FFF2-40B4-BE49-F238E27FC236}">
                <a16:creationId xmlns:a16="http://schemas.microsoft.com/office/drawing/2014/main" id="{3653FA6E-EDBA-40B1-B776-B7117394BC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885" y="346581"/>
            <a:ext cx="1118646" cy="649537"/>
          </a:xfrm>
          <a:prstGeom prst="rect">
            <a:avLst/>
          </a:prstGeom>
        </p:spPr>
      </p:pic>
      <p:pic>
        <p:nvPicPr>
          <p:cNvPr id="11" name="Graphic 10">
            <a:extLst>
              <a:ext uri="{FF2B5EF4-FFF2-40B4-BE49-F238E27FC236}">
                <a16:creationId xmlns:a16="http://schemas.microsoft.com/office/drawing/2014/main" id="{4F1725BB-08C6-44B2-95FE-1A464C8B41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560" y="291001"/>
            <a:ext cx="678014" cy="104310"/>
          </a:xfrm>
          <a:prstGeom prst="rect">
            <a:avLst/>
          </a:prstGeom>
        </p:spPr>
      </p:pic>
      <p:sp>
        <p:nvSpPr>
          <p:cNvPr id="12" name="Rectangle 11">
            <a:extLst>
              <a:ext uri="{FF2B5EF4-FFF2-40B4-BE49-F238E27FC236}">
                <a16:creationId xmlns:a16="http://schemas.microsoft.com/office/drawing/2014/main" id="{FC1539FD-3DF0-4FA9-916C-15A66A957A5E}"/>
              </a:ext>
            </a:extLst>
          </p:cNvPr>
          <p:cNvSpPr/>
          <p:nvPr/>
        </p:nvSpPr>
        <p:spPr>
          <a:xfrm rot="16200000">
            <a:off x="-435301" y="1724781"/>
            <a:ext cx="972000" cy="2076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13" name="Isosceles Triangle 12">
            <a:extLst>
              <a:ext uri="{FF2B5EF4-FFF2-40B4-BE49-F238E27FC236}">
                <a16:creationId xmlns:a16="http://schemas.microsoft.com/office/drawing/2014/main" id="{E287BE1F-4CF7-431E-97E2-839EE46B262A}"/>
              </a:ext>
            </a:extLst>
          </p:cNvPr>
          <p:cNvSpPr/>
          <p:nvPr/>
        </p:nvSpPr>
        <p:spPr>
          <a:xfrm rot="16357688">
            <a:off x="4067704" y="3714083"/>
            <a:ext cx="560127" cy="51376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4" name="Graphic 13">
            <a:extLst>
              <a:ext uri="{FF2B5EF4-FFF2-40B4-BE49-F238E27FC236}">
                <a16:creationId xmlns:a16="http://schemas.microsoft.com/office/drawing/2014/main" id="{F5F6F41E-29BE-40D0-8D1C-AA7CC9A680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2575" y="4917286"/>
            <a:ext cx="678014" cy="104310"/>
          </a:xfrm>
          <a:prstGeom prst="rect">
            <a:avLst/>
          </a:prstGeom>
        </p:spPr>
      </p:pic>
      <p:sp>
        <p:nvSpPr>
          <p:cNvPr id="15" name="Rectangle 14">
            <a:extLst>
              <a:ext uri="{FF2B5EF4-FFF2-40B4-BE49-F238E27FC236}">
                <a16:creationId xmlns:a16="http://schemas.microsoft.com/office/drawing/2014/main" id="{2564107F-072D-4036-BFE6-26BBA3128EC2}"/>
              </a:ext>
            </a:extLst>
          </p:cNvPr>
          <p:cNvSpPr/>
          <p:nvPr/>
        </p:nvSpPr>
        <p:spPr>
          <a:xfrm>
            <a:off x="0" y="32658"/>
            <a:ext cx="9089571" cy="5078402"/>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C0764542-60CD-4060-B11C-B576C2D790C8}"/>
              </a:ext>
            </a:extLst>
          </p:cNvPr>
          <p:cNvSpPr txBox="1"/>
          <p:nvPr/>
        </p:nvSpPr>
        <p:spPr>
          <a:xfrm>
            <a:off x="2186736" y="996118"/>
            <a:ext cx="4318811" cy="369332"/>
          </a:xfrm>
          <a:prstGeom prst="rect">
            <a:avLst/>
          </a:prstGeom>
          <a:noFill/>
        </p:spPr>
        <p:txBody>
          <a:bodyPr wrap="none" rtlCol="0">
            <a:spAutoFit/>
          </a:bodyPr>
          <a:lstStyle/>
          <a:p>
            <a:r>
              <a:rPr lang="en-US" sz="1800" dirty="0" err="1">
                <a:effectLst/>
                <a:latin typeface="Abadi" panose="020B0604020104020204" pitchFamily="34" charset="0"/>
                <a:ea typeface="Calibri" panose="020F0502020204030204" pitchFamily="34" charset="0"/>
              </a:rPr>
              <a:t>Putusan</a:t>
            </a:r>
            <a:r>
              <a:rPr lang="en-US" sz="1800" dirty="0">
                <a:effectLst/>
                <a:latin typeface="Abadi" panose="020B0604020104020204" pitchFamily="34" charset="0"/>
                <a:ea typeface="Calibri" panose="020F0502020204030204" pitchFamily="34" charset="0"/>
              </a:rPr>
              <a:t> Hakim </a:t>
            </a:r>
            <a:r>
              <a:rPr lang="en-US" sz="1800" dirty="0" err="1">
                <a:effectLst/>
                <a:latin typeface="Abadi" panose="020B0604020104020204" pitchFamily="34" charset="0"/>
                <a:ea typeface="Calibri" panose="020F0502020204030204" pitchFamily="34" charset="0"/>
              </a:rPr>
              <a:t>Tipikor</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atas</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Perkara</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Juliari</a:t>
            </a:r>
            <a:endParaRPr lang="id-ID" dirty="0">
              <a:latin typeface="Abadi" panose="020B0604020104020204" pitchFamily="34" charset="0"/>
            </a:endParaRPr>
          </a:p>
        </p:txBody>
      </p:sp>
      <p:sp>
        <p:nvSpPr>
          <p:cNvPr id="4" name="TextBox 3">
            <a:extLst>
              <a:ext uri="{FF2B5EF4-FFF2-40B4-BE49-F238E27FC236}">
                <a16:creationId xmlns:a16="http://schemas.microsoft.com/office/drawing/2014/main" id="{C5BE7B33-C93C-4C30-A0DA-490106A0BAC6}"/>
              </a:ext>
            </a:extLst>
          </p:cNvPr>
          <p:cNvSpPr txBox="1"/>
          <p:nvPr/>
        </p:nvSpPr>
        <p:spPr>
          <a:xfrm>
            <a:off x="456893" y="1717336"/>
            <a:ext cx="8175783" cy="1200329"/>
          </a:xfrm>
          <a:prstGeom prst="rect">
            <a:avLst/>
          </a:prstGeom>
          <a:noFill/>
        </p:spPr>
        <p:txBody>
          <a:bodyPr wrap="square" rtlCol="0">
            <a:spAutoFit/>
          </a:bodyPr>
          <a:lstStyle/>
          <a:p>
            <a:pPr algn="just"/>
            <a:r>
              <a:rPr lang="id-ID" dirty="0">
                <a:latin typeface="Abadi" panose="020B0604020104020204" pitchFamily="34" charset="0"/>
              </a:rPr>
              <a:t>1.	12 tahun penjara dan denda Rp 500 juta</a:t>
            </a:r>
          </a:p>
          <a:p>
            <a:pPr algn="just"/>
            <a:r>
              <a:rPr lang="id-ID" dirty="0">
                <a:latin typeface="Abadi" panose="020B0604020104020204" pitchFamily="34" charset="0"/>
              </a:rPr>
              <a:t>2.	Mengganti jumlah uang yang dikorupsi yaitu Rp 14,5 miliar</a:t>
            </a:r>
          </a:p>
          <a:p>
            <a:pPr algn="just"/>
            <a:r>
              <a:rPr lang="id-ID" dirty="0">
                <a:latin typeface="Abadi" panose="020B0604020104020204" pitchFamily="34" charset="0"/>
              </a:rPr>
              <a:t>3.	Pencabutan hak dipilih 4 tahun setelah menjalani pidana pokok</a:t>
            </a:r>
          </a:p>
          <a:p>
            <a:pPr algn="just"/>
            <a:r>
              <a:rPr lang="id-ID" dirty="0">
                <a:latin typeface="Abadi" panose="020B0604020104020204" pitchFamily="34" charset="0"/>
              </a:rPr>
              <a:t>4.	Membayar biaya perkara sejumlah Rp 10.000</a:t>
            </a:r>
          </a:p>
        </p:txBody>
      </p:sp>
    </p:spTree>
    <p:extLst>
      <p:ext uri="{BB962C8B-B14F-4D97-AF65-F5344CB8AC3E}">
        <p14:creationId xmlns:p14="http://schemas.microsoft.com/office/powerpoint/2010/main" val="425579405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6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2FFC8D90-43C8-41BD-85EC-8333BB02CC2C}"/>
              </a:ext>
            </a:extLst>
          </p:cNvPr>
          <p:cNvSpPr/>
          <p:nvPr/>
        </p:nvSpPr>
        <p:spPr>
          <a:xfrm rot="17500318">
            <a:off x="3468831" y="4691488"/>
            <a:ext cx="308137" cy="28263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0" name="Graphic 9">
            <a:extLst>
              <a:ext uri="{FF2B5EF4-FFF2-40B4-BE49-F238E27FC236}">
                <a16:creationId xmlns:a16="http://schemas.microsoft.com/office/drawing/2014/main" id="{3653FA6E-EDBA-40B1-B776-B7117394BC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885" y="346581"/>
            <a:ext cx="1118646" cy="649537"/>
          </a:xfrm>
          <a:prstGeom prst="rect">
            <a:avLst/>
          </a:prstGeom>
        </p:spPr>
      </p:pic>
      <p:pic>
        <p:nvPicPr>
          <p:cNvPr id="11" name="Graphic 10">
            <a:extLst>
              <a:ext uri="{FF2B5EF4-FFF2-40B4-BE49-F238E27FC236}">
                <a16:creationId xmlns:a16="http://schemas.microsoft.com/office/drawing/2014/main" id="{4F1725BB-08C6-44B2-95FE-1A464C8B41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560" y="291001"/>
            <a:ext cx="678014" cy="104310"/>
          </a:xfrm>
          <a:prstGeom prst="rect">
            <a:avLst/>
          </a:prstGeom>
        </p:spPr>
      </p:pic>
      <p:sp>
        <p:nvSpPr>
          <p:cNvPr id="12" name="Rectangle 11">
            <a:extLst>
              <a:ext uri="{FF2B5EF4-FFF2-40B4-BE49-F238E27FC236}">
                <a16:creationId xmlns:a16="http://schemas.microsoft.com/office/drawing/2014/main" id="{FC1539FD-3DF0-4FA9-916C-15A66A957A5E}"/>
              </a:ext>
            </a:extLst>
          </p:cNvPr>
          <p:cNvSpPr/>
          <p:nvPr/>
        </p:nvSpPr>
        <p:spPr>
          <a:xfrm rot="16200000">
            <a:off x="-435301" y="1724781"/>
            <a:ext cx="972000" cy="2076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13" name="Isosceles Triangle 12">
            <a:extLst>
              <a:ext uri="{FF2B5EF4-FFF2-40B4-BE49-F238E27FC236}">
                <a16:creationId xmlns:a16="http://schemas.microsoft.com/office/drawing/2014/main" id="{E287BE1F-4CF7-431E-97E2-839EE46B262A}"/>
              </a:ext>
            </a:extLst>
          </p:cNvPr>
          <p:cNvSpPr/>
          <p:nvPr/>
        </p:nvSpPr>
        <p:spPr>
          <a:xfrm rot="16357688">
            <a:off x="4067704" y="3714083"/>
            <a:ext cx="560127" cy="51376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4" name="Graphic 13">
            <a:extLst>
              <a:ext uri="{FF2B5EF4-FFF2-40B4-BE49-F238E27FC236}">
                <a16:creationId xmlns:a16="http://schemas.microsoft.com/office/drawing/2014/main" id="{F5F6F41E-29BE-40D0-8D1C-AA7CC9A680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2575" y="4917286"/>
            <a:ext cx="678014" cy="104310"/>
          </a:xfrm>
          <a:prstGeom prst="rect">
            <a:avLst/>
          </a:prstGeom>
        </p:spPr>
      </p:pic>
      <p:sp>
        <p:nvSpPr>
          <p:cNvPr id="15" name="Rectangle 14">
            <a:extLst>
              <a:ext uri="{FF2B5EF4-FFF2-40B4-BE49-F238E27FC236}">
                <a16:creationId xmlns:a16="http://schemas.microsoft.com/office/drawing/2014/main" id="{2564107F-072D-4036-BFE6-26BBA3128EC2}"/>
              </a:ext>
            </a:extLst>
          </p:cNvPr>
          <p:cNvSpPr/>
          <p:nvPr/>
        </p:nvSpPr>
        <p:spPr>
          <a:xfrm>
            <a:off x="0" y="32658"/>
            <a:ext cx="9089571" cy="5078402"/>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C0764542-60CD-4060-B11C-B576C2D790C8}"/>
              </a:ext>
            </a:extLst>
          </p:cNvPr>
          <p:cNvSpPr txBox="1"/>
          <p:nvPr/>
        </p:nvSpPr>
        <p:spPr>
          <a:xfrm>
            <a:off x="1949361" y="996118"/>
            <a:ext cx="5190845" cy="369332"/>
          </a:xfrm>
          <a:prstGeom prst="rect">
            <a:avLst/>
          </a:prstGeom>
          <a:noFill/>
        </p:spPr>
        <p:txBody>
          <a:bodyPr wrap="none" rtlCol="0">
            <a:spAutoFit/>
          </a:bodyPr>
          <a:lstStyle/>
          <a:p>
            <a:r>
              <a:rPr lang="en-US" dirty="0" err="1">
                <a:latin typeface="Abadi" panose="020B0604020104020204" pitchFamily="34" charset="0"/>
                <a:ea typeface="Calibri" panose="020F0502020204030204" pitchFamily="34" charset="0"/>
              </a:rPr>
              <a:t>P</a:t>
            </a:r>
            <a:r>
              <a:rPr lang="en-US" sz="1800" dirty="0" err="1">
                <a:effectLst/>
                <a:latin typeface="Abadi" panose="020B0604020104020204" pitchFamily="34" charset="0"/>
                <a:ea typeface="Calibri" panose="020F0502020204030204" pitchFamily="34" charset="0"/>
              </a:rPr>
              <a:t>elanggaran</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nilai-nilai</a:t>
            </a:r>
            <a:r>
              <a:rPr lang="en-US" sz="1800" dirty="0">
                <a:effectLst/>
                <a:latin typeface="Abadi" panose="020B0604020104020204" pitchFamily="34" charset="0"/>
                <a:ea typeface="Calibri" panose="020F0502020204030204" pitchFamily="34" charset="0"/>
              </a:rPr>
              <a:t> Pancasila </a:t>
            </a:r>
            <a:r>
              <a:rPr lang="en-US" sz="1800" dirty="0" err="1">
                <a:effectLst/>
                <a:latin typeface="Abadi" panose="020B0604020104020204" pitchFamily="34" charset="0"/>
                <a:ea typeface="Calibri" panose="020F0502020204030204" pitchFamily="34" charset="0"/>
              </a:rPr>
              <a:t>atas</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Tipikor</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Juliari</a:t>
            </a:r>
            <a:endParaRPr lang="id-ID" dirty="0">
              <a:latin typeface="Abadi" panose="020B0604020104020204" pitchFamily="34" charset="0"/>
            </a:endParaRPr>
          </a:p>
        </p:txBody>
      </p:sp>
      <p:sp>
        <p:nvSpPr>
          <p:cNvPr id="4" name="TextBox 3">
            <a:extLst>
              <a:ext uri="{FF2B5EF4-FFF2-40B4-BE49-F238E27FC236}">
                <a16:creationId xmlns:a16="http://schemas.microsoft.com/office/drawing/2014/main" id="{C5BE7B33-C93C-4C30-A0DA-490106A0BAC6}"/>
              </a:ext>
            </a:extLst>
          </p:cNvPr>
          <p:cNvSpPr txBox="1"/>
          <p:nvPr/>
        </p:nvSpPr>
        <p:spPr>
          <a:xfrm>
            <a:off x="363424" y="1694587"/>
            <a:ext cx="8507595" cy="1754326"/>
          </a:xfrm>
          <a:prstGeom prst="rect">
            <a:avLst/>
          </a:prstGeom>
          <a:noFill/>
        </p:spPr>
        <p:txBody>
          <a:bodyPr wrap="square" rtlCol="0">
            <a:spAutoFit/>
          </a:bodyPr>
          <a:lstStyle/>
          <a:p>
            <a:pPr algn="just"/>
            <a:r>
              <a:rPr lang="en-US" dirty="0">
                <a:latin typeface="Abadi" panose="020B0604020104020204" pitchFamily="34" charset="0"/>
              </a:rPr>
              <a:t>1. </a:t>
            </a:r>
            <a:r>
              <a:rPr lang="id-ID" dirty="0">
                <a:latin typeface="Abadi" panose="020B0604020104020204" pitchFamily="34" charset="0"/>
              </a:rPr>
              <a:t>Ketuhanan Yang Masa Esa</a:t>
            </a:r>
          </a:p>
          <a:p>
            <a:pPr algn="just"/>
            <a:r>
              <a:rPr lang="id-ID" dirty="0">
                <a:latin typeface="Abadi" panose="020B0604020104020204" pitchFamily="34" charset="0"/>
              </a:rPr>
              <a:t>2. Kemanusiaan Yang Adil Dan Beradab</a:t>
            </a:r>
          </a:p>
          <a:p>
            <a:pPr algn="just"/>
            <a:r>
              <a:rPr lang="id-ID" dirty="0">
                <a:latin typeface="Abadi" panose="020B0604020104020204" pitchFamily="34" charset="0"/>
              </a:rPr>
              <a:t>3. Persatuan Indonesia</a:t>
            </a:r>
          </a:p>
          <a:p>
            <a:pPr algn="just"/>
            <a:r>
              <a:rPr lang="id-ID" dirty="0">
                <a:latin typeface="Abadi" panose="020B0604020104020204" pitchFamily="34" charset="0"/>
              </a:rPr>
              <a:t>4. Kerakyatan Yang Dipimpin Oleh Hikmat Kebijaksanaan Dalam Permusyahwarataan Dan Perwakilan</a:t>
            </a:r>
          </a:p>
          <a:p>
            <a:pPr algn="just"/>
            <a:r>
              <a:rPr lang="id-ID" dirty="0">
                <a:latin typeface="Abadi" panose="020B0604020104020204" pitchFamily="34" charset="0"/>
              </a:rPr>
              <a:t>5. Keadilan Sosial Bagi Seluruh Rakyat Indonesia</a:t>
            </a:r>
          </a:p>
        </p:txBody>
      </p:sp>
    </p:spTree>
    <p:extLst>
      <p:ext uri="{BB962C8B-B14F-4D97-AF65-F5344CB8AC3E}">
        <p14:creationId xmlns:p14="http://schemas.microsoft.com/office/powerpoint/2010/main" val="12289885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6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2FFC8D90-43C8-41BD-85EC-8333BB02CC2C}"/>
              </a:ext>
            </a:extLst>
          </p:cNvPr>
          <p:cNvSpPr/>
          <p:nvPr/>
        </p:nvSpPr>
        <p:spPr>
          <a:xfrm rot="17500318">
            <a:off x="3468831" y="4691488"/>
            <a:ext cx="308137" cy="282632"/>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0" name="Graphic 9">
            <a:extLst>
              <a:ext uri="{FF2B5EF4-FFF2-40B4-BE49-F238E27FC236}">
                <a16:creationId xmlns:a16="http://schemas.microsoft.com/office/drawing/2014/main" id="{3653FA6E-EDBA-40B1-B776-B7117394BCB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55885" y="346581"/>
            <a:ext cx="1118646" cy="649537"/>
          </a:xfrm>
          <a:prstGeom prst="rect">
            <a:avLst/>
          </a:prstGeom>
        </p:spPr>
      </p:pic>
      <p:pic>
        <p:nvPicPr>
          <p:cNvPr id="11" name="Graphic 10">
            <a:extLst>
              <a:ext uri="{FF2B5EF4-FFF2-40B4-BE49-F238E27FC236}">
                <a16:creationId xmlns:a16="http://schemas.microsoft.com/office/drawing/2014/main" id="{4F1725BB-08C6-44B2-95FE-1A464C8B41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79560" y="291001"/>
            <a:ext cx="678014" cy="104310"/>
          </a:xfrm>
          <a:prstGeom prst="rect">
            <a:avLst/>
          </a:prstGeom>
        </p:spPr>
      </p:pic>
      <p:sp>
        <p:nvSpPr>
          <p:cNvPr id="12" name="Rectangle 11">
            <a:extLst>
              <a:ext uri="{FF2B5EF4-FFF2-40B4-BE49-F238E27FC236}">
                <a16:creationId xmlns:a16="http://schemas.microsoft.com/office/drawing/2014/main" id="{FC1539FD-3DF0-4FA9-916C-15A66A957A5E}"/>
              </a:ext>
            </a:extLst>
          </p:cNvPr>
          <p:cNvSpPr/>
          <p:nvPr/>
        </p:nvSpPr>
        <p:spPr>
          <a:xfrm rot="16200000">
            <a:off x="-435301" y="1724781"/>
            <a:ext cx="972000" cy="2076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13" name="Isosceles Triangle 12">
            <a:extLst>
              <a:ext uri="{FF2B5EF4-FFF2-40B4-BE49-F238E27FC236}">
                <a16:creationId xmlns:a16="http://schemas.microsoft.com/office/drawing/2014/main" id="{E287BE1F-4CF7-431E-97E2-839EE46B262A}"/>
              </a:ext>
            </a:extLst>
          </p:cNvPr>
          <p:cNvSpPr/>
          <p:nvPr/>
        </p:nvSpPr>
        <p:spPr>
          <a:xfrm rot="16357688">
            <a:off x="4067704" y="3714083"/>
            <a:ext cx="560127" cy="513765"/>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4" name="Graphic 13">
            <a:extLst>
              <a:ext uri="{FF2B5EF4-FFF2-40B4-BE49-F238E27FC236}">
                <a16:creationId xmlns:a16="http://schemas.microsoft.com/office/drawing/2014/main" id="{F5F6F41E-29BE-40D0-8D1C-AA7CC9A680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12575" y="4917286"/>
            <a:ext cx="678014" cy="104310"/>
          </a:xfrm>
          <a:prstGeom prst="rect">
            <a:avLst/>
          </a:prstGeom>
        </p:spPr>
      </p:pic>
      <p:sp>
        <p:nvSpPr>
          <p:cNvPr id="15" name="Rectangle 14">
            <a:extLst>
              <a:ext uri="{FF2B5EF4-FFF2-40B4-BE49-F238E27FC236}">
                <a16:creationId xmlns:a16="http://schemas.microsoft.com/office/drawing/2014/main" id="{2564107F-072D-4036-BFE6-26BBA3128EC2}"/>
              </a:ext>
            </a:extLst>
          </p:cNvPr>
          <p:cNvSpPr/>
          <p:nvPr/>
        </p:nvSpPr>
        <p:spPr>
          <a:xfrm>
            <a:off x="0" y="32658"/>
            <a:ext cx="9089571" cy="5078402"/>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3" name="TextBox 2">
            <a:extLst>
              <a:ext uri="{FF2B5EF4-FFF2-40B4-BE49-F238E27FC236}">
                <a16:creationId xmlns:a16="http://schemas.microsoft.com/office/drawing/2014/main" id="{C0764542-60CD-4060-B11C-B576C2D790C8}"/>
              </a:ext>
            </a:extLst>
          </p:cNvPr>
          <p:cNvSpPr txBox="1"/>
          <p:nvPr/>
        </p:nvSpPr>
        <p:spPr>
          <a:xfrm>
            <a:off x="2724415" y="880986"/>
            <a:ext cx="3640740" cy="369332"/>
          </a:xfrm>
          <a:prstGeom prst="rect">
            <a:avLst/>
          </a:prstGeom>
          <a:noFill/>
        </p:spPr>
        <p:txBody>
          <a:bodyPr wrap="none" rtlCol="0">
            <a:spAutoFit/>
          </a:bodyPr>
          <a:lstStyle/>
          <a:p>
            <a:r>
              <a:rPr lang="en-US" sz="1800" dirty="0" err="1">
                <a:effectLst/>
                <a:latin typeface="Abadi" panose="020B0604020104020204" pitchFamily="34" charset="0"/>
                <a:ea typeface="Calibri" panose="020F0502020204030204" pitchFamily="34" charset="0"/>
              </a:rPr>
              <a:t>Pendapat</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publik</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atas</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Tipikor</a:t>
            </a:r>
            <a:r>
              <a:rPr lang="en-US" sz="1800" dirty="0">
                <a:effectLst/>
                <a:latin typeface="Abadi" panose="020B0604020104020204" pitchFamily="34" charset="0"/>
                <a:ea typeface="Calibri" panose="020F0502020204030204" pitchFamily="34" charset="0"/>
              </a:rPr>
              <a:t> </a:t>
            </a:r>
            <a:r>
              <a:rPr lang="en-US" sz="1800" dirty="0" err="1">
                <a:effectLst/>
                <a:latin typeface="Abadi" panose="020B0604020104020204" pitchFamily="34" charset="0"/>
                <a:ea typeface="Calibri" panose="020F0502020204030204" pitchFamily="34" charset="0"/>
              </a:rPr>
              <a:t>Juliari</a:t>
            </a:r>
            <a:endParaRPr lang="id-ID" dirty="0">
              <a:latin typeface="Abadi" panose="020B0604020104020204" pitchFamily="34" charset="0"/>
            </a:endParaRPr>
          </a:p>
        </p:txBody>
      </p:sp>
      <p:sp>
        <p:nvSpPr>
          <p:cNvPr id="4" name="TextBox 3">
            <a:extLst>
              <a:ext uri="{FF2B5EF4-FFF2-40B4-BE49-F238E27FC236}">
                <a16:creationId xmlns:a16="http://schemas.microsoft.com/office/drawing/2014/main" id="{C5BE7B33-C93C-4C30-A0DA-490106A0BAC6}"/>
              </a:ext>
            </a:extLst>
          </p:cNvPr>
          <p:cNvSpPr txBox="1"/>
          <p:nvPr/>
        </p:nvSpPr>
        <p:spPr>
          <a:xfrm>
            <a:off x="258964" y="1613823"/>
            <a:ext cx="8726147" cy="1754326"/>
          </a:xfrm>
          <a:prstGeom prst="rect">
            <a:avLst/>
          </a:prstGeom>
          <a:noFill/>
        </p:spPr>
        <p:txBody>
          <a:bodyPr wrap="square" rtlCol="0">
            <a:spAutoFit/>
          </a:bodyPr>
          <a:lstStyle/>
          <a:p>
            <a:pPr algn="just"/>
            <a:r>
              <a:rPr lang="en-US" dirty="0">
                <a:latin typeface="Abadi" panose="020B0604020104020204" pitchFamily="34" charset="0"/>
              </a:rPr>
              <a:t>• Masyarakat </a:t>
            </a:r>
            <a:r>
              <a:rPr lang="en-US" dirty="0" err="1">
                <a:latin typeface="Abadi" panose="020B0604020104020204" pitchFamily="34" charset="0"/>
              </a:rPr>
              <a:t>tidak</a:t>
            </a:r>
            <a:r>
              <a:rPr lang="en-US" dirty="0">
                <a:latin typeface="Abadi" panose="020B0604020104020204" pitchFamily="34" charset="0"/>
              </a:rPr>
              <a:t> </a:t>
            </a:r>
            <a:r>
              <a:rPr lang="en-US" dirty="0" err="1">
                <a:latin typeface="Abadi" panose="020B0604020104020204" pitchFamily="34" charset="0"/>
              </a:rPr>
              <a:t>puas</a:t>
            </a:r>
            <a:r>
              <a:rPr lang="en-US" dirty="0">
                <a:latin typeface="Abadi" panose="020B0604020104020204" pitchFamily="34" charset="0"/>
              </a:rPr>
              <a:t> </a:t>
            </a:r>
            <a:r>
              <a:rPr lang="en-US" dirty="0" err="1">
                <a:latin typeface="Abadi" panose="020B0604020104020204" pitchFamily="34" charset="0"/>
              </a:rPr>
              <a:t>atas</a:t>
            </a:r>
            <a:r>
              <a:rPr lang="en-US" dirty="0">
                <a:latin typeface="Abadi" panose="020B0604020104020204" pitchFamily="34" charset="0"/>
              </a:rPr>
              <a:t> </a:t>
            </a:r>
            <a:r>
              <a:rPr lang="en-US" dirty="0" err="1">
                <a:latin typeface="Abadi" panose="020B0604020104020204" pitchFamily="34" charset="0"/>
              </a:rPr>
              <a:t>vonis</a:t>
            </a:r>
            <a:r>
              <a:rPr lang="en-US" dirty="0">
                <a:latin typeface="Abadi" panose="020B0604020104020204" pitchFamily="34" charset="0"/>
              </a:rPr>
              <a:t> yang </a:t>
            </a:r>
            <a:r>
              <a:rPr lang="en-US" dirty="0" err="1">
                <a:latin typeface="Abadi" panose="020B0604020104020204" pitchFamily="34" charset="0"/>
              </a:rPr>
              <a:t>diberikan</a:t>
            </a:r>
            <a:endParaRPr lang="en-US" dirty="0">
              <a:latin typeface="Abadi" panose="020B0604020104020204" pitchFamily="34" charset="0"/>
            </a:endParaRPr>
          </a:p>
          <a:p>
            <a:pPr algn="just"/>
            <a:r>
              <a:rPr lang="en-US" dirty="0">
                <a:latin typeface="Abadi" panose="020B0604020104020204" pitchFamily="34" charset="0"/>
              </a:rPr>
              <a:t>• Indonesia Corruption Watch (ICW) </a:t>
            </a:r>
            <a:r>
              <a:rPr lang="en-US" dirty="0" err="1">
                <a:latin typeface="Abadi" panose="020B0604020104020204" pitchFamily="34" charset="0"/>
              </a:rPr>
              <a:t>menilai</a:t>
            </a:r>
            <a:r>
              <a:rPr lang="en-US" dirty="0">
                <a:latin typeface="Abadi" panose="020B0604020104020204" pitchFamily="34" charset="0"/>
              </a:rPr>
              <a:t> </a:t>
            </a:r>
            <a:r>
              <a:rPr lang="en-US" dirty="0" err="1">
                <a:latin typeface="Abadi" panose="020B0604020104020204" pitchFamily="34" charset="0"/>
              </a:rPr>
              <a:t>ganjil</a:t>
            </a:r>
            <a:r>
              <a:rPr lang="en-US" dirty="0">
                <a:latin typeface="Abadi" panose="020B0604020104020204" pitchFamily="34" charset="0"/>
              </a:rPr>
              <a:t> </a:t>
            </a:r>
            <a:r>
              <a:rPr lang="en-US" dirty="0" err="1">
                <a:latin typeface="Abadi" panose="020B0604020104020204" pitchFamily="34" charset="0"/>
              </a:rPr>
              <a:t>atas</a:t>
            </a:r>
            <a:r>
              <a:rPr lang="en-US" dirty="0">
                <a:latin typeface="Abadi" panose="020B0604020104020204" pitchFamily="34" charset="0"/>
              </a:rPr>
              <a:t> </a:t>
            </a:r>
            <a:r>
              <a:rPr lang="en-US" dirty="0" err="1">
                <a:latin typeface="Abadi" panose="020B0604020104020204" pitchFamily="34" charset="0"/>
              </a:rPr>
              <a:t>kasus</a:t>
            </a:r>
            <a:r>
              <a:rPr lang="en-US" dirty="0">
                <a:latin typeface="Abadi" panose="020B0604020104020204" pitchFamily="34" charset="0"/>
              </a:rPr>
              <a:t> </a:t>
            </a:r>
            <a:r>
              <a:rPr lang="en-US" dirty="0" err="1">
                <a:latin typeface="Abadi" panose="020B0604020104020204" pitchFamily="34" charset="0"/>
              </a:rPr>
              <a:t>Tipikor</a:t>
            </a:r>
            <a:r>
              <a:rPr lang="en-US" dirty="0">
                <a:latin typeface="Abadi" panose="020B0604020104020204" pitchFamily="34" charset="0"/>
              </a:rPr>
              <a:t> </a:t>
            </a:r>
            <a:r>
              <a:rPr lang="en-US" dirty="0" err="1">
                <a:latin typeface="Abadi" panose="020B0604020104020204" pitchFamily="34" charset="0"/>
              </a:rPr>
              <a:t>Juliari</a:t>
            </a:r>
            <a:endParaRPr lang="en-US" dirty="0">
              <a:latin typeface="Abadi" panose="020B0604020104020204" pitchFamily="34" charset="0"/>
            </a:endParaRPr>
          </a:p>
          <a:p>
            <a:pPr algn="just"/>
            <a:r>
              <a:rPr lang="en-US" dirty="0">
                <a:latin typeface="Abadi" panose="020B0604020104020204" pitchFamily="34" charset="0"/>
              </a:rPr>
              <a:t>• Kami </a:t>
            </a:r>
            <a:r>
              <a:rPr lang="en-US" dirty="0" err="1">
                <a:latin typeface="Abadi" panose="020B0604020104020204" pitchFamily="34" charset="0"/>
              </a:rPr>
              <a:t>kelompok</a:t>
            </a:r>
            <a:r>
              <a:rPr lang="en-US" dirty="0">
                <a:latin typeface="Abadi" panose="020B0604020104020204" pitchFamily="34" charset="0"/>
              </a:rPr>
              <a:t> 1</a:t>
            </a:r>
          </a:p>
          <a:p>
            <a:pPr algn="just"/>
            <a:r>
              <a:rPr lang="en-US" dirty="0">
                <a:latin typeface="Abadi" panose="020B0604020104020204" pitchFamily="34" charset="0"/>
              </a:rPr>
              <a:t>– </a:t>
            </a:r>
            <a:r>
              <a:rPr lang="en-US" dirty="0" err="1">
                <a:latin typeface="Abadi" panose="020B0604020104020204" pitchFamily="34" charset="0"/>
              </a:rPr>
              <a:t>Koruptor</a:t>
            </a:r>
            <a:r>
              <a:rPr lang="en-US" dirty="0">
                <a:latin typeface="Abadi" panose="020B0604020104020204" pitchFamily="34" charset="0"/>
              </a:rPr>
              <a:t> </a:t>
            </a:r>
            <a:r>
              <a:rPr lang="en-US" dirty="0" err="1">
                <a:latin typeface="Abadi" panose="020B0604020104020204" pitchFamily="34" charset="0"/>
              </a:rPr>
              <a:t>diberi</a:t>
            </a:r>
            <a:r>
              <a:rPr lang="en-US" dirty="0">
                <a:latin typeface="Abadi" panose="020B0604020104020204" pitchFamily="34" charset="0"/>
              </a:rPr>
              <a:t> </a:t>
            </a:r>
            <a:r>
              <a:rPr lang="en-US" dirty="0" err="1">
                <a:latin typeface="Abadi" panose="020B0604020104020204" pitchFamily="34" charset="0"/>
              </a:rPr>
              <a:t>hukuman</a:t>
            </a:r>
            <a:r>
              <a:rPr lang="en-US" dirty="0">
                <a:latin typeface="Abadi" panose="020B0604020104020204" pitchFamily="34" charset="0"/>
              </a:rPr>
              <a:t> </a:t>
            </a:r>
            <a:r>
              <a:rPr lang="en-US" dirty="0" err="1">
                <a:latin typeface="Abadi" panose="020B0604020104020204" pitchFamily="34" charset="0"/>
              </a:rPr>
              <a:t>seberat</a:t>
            </a:r>
            <a:r>
              <a:rPr lang="en-US" dirty="0">
                <a:latin typeface="Abadi" panose="020B0604020104020204" pitchFamily="34" charset="0"/>
              </a:rPr>
              <a:t> </a:t>
            </a:r>
            <a:r>
              <a:rPr lang="en-US" dirty="0" err="1">
                <a:latin typeface="Abadi" panose="020B0604020104020204" pitchFamily="34" charset="0"/>
              </a:rPr>
              <a:t>mungkin</a:t>
            </a:r>
            <a:r>
              <a:rPr lang="en-US" dirty="0">
                <a:latin typeface="Abadi" panose="020B0604020104020204" pitchFamily="34" charset="0"/>
              </a:rPr>
              <a:t> </a:t>
            </a:r>
            <a:r>
              <a:rPr lang="en-US" dirty="0" err="1">
                <a:latin typeface="Abadi" panose="020B0604020104020204" pitchFamily="34" charset="0"/>
              </a:rPr>
              <a:t>guna</a:t>
            </a:r>
            <a:r>
              <a:rPr lang="en-US" dirty="0">
                <a:latin typeface="Abadi" panose="020B0604020104020204" pitchFamily="34" charset="0"/>
              </a:rPr>
              <a:t> </a:t>
            </a:r>
            <a:r>
              <a:rPr lang="en-US" dirty="0" err="1">
                <a:latin typeface="Abadi" panose="020B0604020104020204" pitchFamily="34" charset="0"/>
              </a:rPr>
              <a:t>memberantas</a:t>
            </a:r>
            <a:r>
              <a:rPr lang="en-US" dirty="0">
                <a:latin typeface="Abadi" panose="020B0604020104020204" pitchFamily="34" charset="0"/>
              </a:rPr>
              <a:t> </a:t>
            </a:r>
            <a:r>
              <a:rPr lang="en-US" dirty="0" err="1">
                <a:latin typeface="Abadi" panose="020B0604020104020204" pitchFamily="34" charset="0"/>
              </a:rPr>
              <a:t>korupsi</a:t>
            </a:r>
            <a:endParaRPr lang="en-US" dirty="0">
              <a:latin typeface="Abadi" panose="020B0604020104020204" pitchFamily="34" charset="0"/>
            </a:endParaRPr>
          </a:p>
          <a:p>
            <a:pPr algn="just"/>
            <a:r>
              <a:rPr lang="en-US" dirty="0">
                <a:latin typeface="Abadi" panose="020B0604020104020204" pitchFamily="34" charset="0"/>
              </a:rPr>
              <a:t>– </a:t>
            </a:r>
            <a:r>
              <a:rPr lang="en-US" dirty="0" err="1">
                <a:latin typeface="Abadi" panose="020B0604020104020204" pitchFamily="34" charset="0"/>
              </a:rPr>
              <a:t>Tidak</a:t>
            </a:r>
            <a:r>
              <a:rPr lang="en-US" dirty="0">
                <a:latin typeface="Abadi" panose="020B0604020104020204" pitchFamily="34" charset="0"/>
              </a:rPr>
              <a:t> </a:t>
            </a:r>
            <a:r>
              <a:rPr lang="en-US" dirty="0" err="1">
                <a:latin typeface="Abadi" panose="020B0604020104020204" pitchFamily="34" charset="0"/>
              </a:rPr>
              <a:t>setuju</a:t>
            </a:r>
            <a:r>
              <a:rPr lang="en-US" dirty="0">
                <a:latin typeface="Abadi" panose="020B0604020104020204" pitchFamily="34" charset="0"/>
              </a:rPr>
              <a:t> </a:t>
            </a:r>
            <a:r>
              <a:rPr lang="en-US" dirty="0" err="1">
                <a:latin typeface="Abadi" panose="020B0604020104020204" pitchFamily="34" charset="0"/>
              </a:rPr>
              <a:t>atas</a:t>
            </a:r>
            <a:r>
              <a:rPr lang="en-US" dirty="0">
                <a:latin typeface="Abadi" panose="020B0604020104020204" pitchFamily="34" charset="0"/>
              </a:rPr>
              <a:t> </a:t>
            </a:r>
            <a:r>
              <a:rPr lang="en-US" dirty="0" err="1">
                <a:latin typeface="Abadi" panose="020B0604020104020204" pitchFamily="34" charset="0"/>
              </a:rPr>
              <a:t>pertimbangan</a:t>
            </a:r>
            <a:r>
              <a:rPr lang="en-US" dirty="0">
                <a:latin typeface="Abadi" panose="020B0604020104020204" pitchFamily="34" charset="0"/>
              </a:rPr>
              <a:t> hakim </a:t>
            </a:r>
            <a:r>
              <a:rPr lang="en-US" dirty="0" err="1">
                <a:latin typeface="Abadi" panose="020B0604020104020204" pitchFamily="34" charset="0"/>
              </a:rPr>
              <a:t>dalam</a:t>
            </a:r>
            <a:r>
              <a:rPr lang="en-US" dirty="0">
                <a:latin typeface="Abadi" panose="020B0604020104020204" pitchFamily="34" charset="0"/>
              </a:rPr>
              <a:t> </a:t>
            </a:r>
            <a:r>
              <a:rPr lang="en-US" dirty="0" err="1">
                <a:latin typeface="Abadi" panose="020B0604020104020204" pitchFamily="34" charset="0"/>
              </a:rPr>
              <a:t>poin</a:t>
            </a:r>
            <a:r>
              <a:rPr lang="en-US" dirty="0">
                <a:latin typeface="Abadi" panose="020B0604020104020204" pitchFamily="34" charset="0"/>
              </a:rPr>
              <a:t> 1 dan 2 yang </a:t>
            </a:r>
            <a:r>
              <a:rPr lang="en-US" dirty="0" err="1">
                <a:latin typeface="Abadi" panose="020B0604020104020204" pitchFamily="34" charset="0"/>
              </a:rPr>
              <a:t>meringankan</a:t>
            </a:r>
            <a:r>
              <a:rPr lang="en-US" dirty="0">
                <a:latin typeface="Abadi" panose="020B0604020104020204" pitchFamily="34" charset="0"/>
              </a:rPr>
              <a:t> </a:t>
            </a:r>
            <a:r>
              <a:rPr lang="en-US" dirty="0" err="1">
                <a:latin typeface="Abadi" panose="020B0604020104020204" pitchFamily="34" charset="0"/>
              </a:rPr>
              <a:t>Tipikor</a:t>
            </a:r>
            <a:r>
              <a:rPr lang="en-US" dirty="0">
                <a:latin typeface="Abadi" panose="020B0604020104020204" pitchFamily="34" charset="0"/>
              </a:rPr>
              <a:t> </a:t>
            </a:r>
            <a:r>
              <a:rPr lang="en-US" dirty="0" err="1">
                <a:latin typeface="Abadi" panose="020B0604020104020204" pitchFamily="34" charset="0"/>
              </a:rPr>
              <a:t>Juliari</a:t>
            </a:r>
            <a:endParaRPr lang="en-US" dirty="0">
              <a:latin typeface="Abadi" panose="020B0604020104020204" pitchFamily="34" charset="0"/>
            </a:endParaRPr>
          </a:p>
        </p:txBody>
      </p:sp>
    </p:spTree>
    <p:extLst>
      <p:ext uri="{BB962C8B-B14F-4D97-AF65-F5344CB8AC3E}">
        <p14:creationId xmlns:p14="http://schemas.microsoft.com/office/powerpoint/2010/main" val="25538719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25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nodeType="with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6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7704000" y="4947750"/>
            <a:ext cx="972000" cy="195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B01C009D-30F4-4894-BD89-771204A62096}"/>
              </a:ext>
            </a:extLst>
          </p:cNvPr>
          <p:cNvSpPr/>
          <p:nvPr/>
        </p:nvSpPr>
        <p:spPr>
          <a:xfrm>
            <a:off x="3027615" y="1545738"/>
            <a:ext cx="3088771" cy="2052025"/>
          </a:xfrm>
          <a:prstGeom prst="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r>
              <a:rPr lang="en-US" sz="3300" dirty="0">
                <a:solidFill>
                  <a:prstClr val="black"/>
                </a:solidFill>
                <a:latin typeface="Aharoni" panose="02010803020104030203" pitchFamily="2" charset="-79"/>
                <a:cs typeface="Aharoni" panose="02010803020104030203" pitchFamily="2" charset="-79"/>
              </a:rPr>
              <a:t>Kesimpulan</a:t>
            </a:r>
            <a:endParaRPr lang="en-US" sz="2700" dirty="0">
              <a:solidFill>
                <a:prstClr val="black"/>
              </a:solidFill>
              <a:latin typeface="Aharoni" panose="02010803020104030203" pitchFamily="2" charset="-79"/>
              <a:cs typeface="Aharoni" panose="02010803020104030203" pitchFamily="2" charset="-79"/>
            </a:endParaRPr>
          </a:p>
        </p:txBody>
      </p:sp>
      <p:sp>
        <p:nvSpPr>
          <p:cNvPr id="8" name="Rectangle 7">
            <a:extLst>
              <a:ext uri="{FF2B5EF4-FFF2-40B4-BE49-F238E27FC236}">
                <a16:creationId xmlns:a16="http://schemas.microsoft.com/office/drawing/2014/main" id="{B6D0A628-21DA-4851-8966-C3E21C404826}"/>
              </a:ext>
            </a:extLst>
          </p:cNvPr>
          <p:cNvSpPr/>
          <p:nvPr/>
        </p:nvSpPr>
        <p:spPr>
          <a:xfrm>
            <a:off x="3229332" y="1770464"/>
            <a:ext cx="2685335" cy="1642367"/>
          </a:xfrm>
          <a:prstGeom prst="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US" sz="1350" dirty="0">
              <a:solidFill>
                <a:prstClr val="white"/>
              </a:solidFill>
              <a:latin typeface="Calibri" panose="020F0502020204030204"/>
            </a:endParaRPr>
          </a:p>
        </p:txBody>
      </p:sp>
      <p:sp>
        <p:nvSpPr>
          <p:cNvPr id="2" name="Rectangle 1">
            <a:extLst>
              <a:ext uri="{FF2B5EF4-FFF2-40B4-BE49-F238E27FC236}">
                <a16:creationId xmlns:a16="http://schemas.microsoft.com/office/drawing/2014/main" id="{ADC777B8-BD93-400C-BDED-15696BF35F74}"/>
              </a:ext>
            </a:extLst>
          </p:cNvPr>
          <p:cNvSpPr/>
          <p:nvPr/>
        </p:nvSpPr>
        <p:spPr>
          <a:xfrm>
            <a:off x="104775" y="2260996"/>
            <a:ext cx="2922839" cy="6215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10" name="Rectangle 9">
            <a:extLst>
              <a:ext uri="{FF2B5EF4-FFF2-40B4-BE49-F238E27FC236}">
                <a16:creationId xmlns:a16="http://schemas.microsoft.com/office/drawing/2014/main" id="{C7C9BA77-6550-44D9-9386-FEA8E0E2627A}"/>
              </a:ext>
            </a:extLst>
          </p:cNvPr>
          <p:cNvSpPr/>
          <p:nvPr/>
        </p:nvSpPr>
        <p:spPr>
          <a:xfrm>
            <a:off x="6125911" y="2260996"/>
            <a:ext cx="2922839" cy="6215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pic>
        <p:nvPicPr>
          <p:cNvPr id="19" name="Graphic 18">
            <a:extLst>
              <a:ext uri="{FF2B5EF4-FFF2-40B4-BE49-F238E27FC236}">
                <a16:creationId xmlns:a16="http://schemas.microsoft.com/office/drawing/2014/main" id="{71DEC6BD-A6BC-4E3B-AFDE-F5F7016434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51238" y="3936140"/>
            <a:ext cx="1926671" cy="621506"/>
          </a:xfrm>
          <a:prstGeom prst="rect">
            <a:avLst/>
          </a:prstGeom>
        </p:spPr>
      </p:pic>
      <p:pic>
        <p:nvPicPr>
          <p:cNvPr id="23" name="Graphic 22">
            <a:extLst>
              <a:ext uri="{FF2B5EF4-FFF2-40B4-BE49-F238E27FC236}">
                <a16:creationId xmlns:a16="http://schemas.microsoft.com/office/drawing/2014/main" id="{9E4ED821-EFF2-4F78-90EB-488EC1B795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14667" y="1111092"/>
            <a:ext cx="1073144" cy="623117"/>
          </a:xfrm>
          <a:prstGeom prst="rect">
            <a:avLst/>
          </a:prstGeom>
        </p:spPr>
      </p:pic>
      <p:pic>
        <p:nvPicPr>
          <p:cNvPr id="24" name="Graphic 23">
            <a:extLst>
              <a:ext uri="{FF2B5EF4-FFF2-40B4-BE49-F238E27FC236}">
                <a16:creationId xmlns:a16="http://schemas.microsoft.com/office/drawing/2014/main" id="{F8B12BB1-2589-4014-9031-48B3E53331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04275" y="3936140"/>
            <a:ext cx="678014" cy="104310"/>
          </a:xfrm>
          <a:prstGeom prst="rect">
            <a:avLst/>
          </a:prstGeom>
        </p:spPr>
      </p:pic>
      <p:pic>
        <p:nvPicPr>
          <p:cNvPr id="25" name="Graphic 24">
            <a:extLst>
              <a:ext uri="{FF2B5EF4-FFF2-40B4-BE49-F238E27FC236}">
                <a16:creationId xmlns:a16="http://schemas.microsoft.com/office/drawing/2014/main" id="{D2E282FD-9EEC-401E-8A8D-F9110F964B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943281" y="1180445"/>
            <a:ext cx="678014" cy="104310"/>
          </a:xfrm>
          <a:prstGeom prst="rect">
            <a:avLst/>
          </a:prstGeom>
        </p:spPr>
      </p:pic>
      <p:pic>
        <p:nvPicPr>
          <p:cNvPr id="26" name="Graphic 25">
            <a:extLst>
              <a:ext uri="{FF2B5EF4-FFF2-40B4-BE49-F238E27FC236}">
                <a16:creationId xmlns:a16="http://schemas.microsoft.com/office/drawing/2014/main" id="{9733658C-2E4E-4626-96A9-44087B5372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00694" y="714148"/>
            <a:ext cx="1057276" cy="341057"/>
          </a:xfrm>
          <a:prstGeom prst="rect">
            <a:avLst/>
          </a:prstGeom>
        </p:spPr>
      </p:pic>
      <p:sp>
        <p:nvSpPr>
          <p:cNvPr id="27" name="Rectangle 26">
            <a:extLst>
              <a:ext uri="{FF2B5EF4-FFF2-40B4-BE49-F238E27FC236}">
                <a16:creationId xmlns:a16="http://schemas.microsoft.com/office/drawing/2014/main" id="{CB4C0A2E-6A71-41FD-8531-BD6389AB6EF6}"/>
              </a:ext>
            </a:extLst>
          </p:cNvPr>
          <p:cNvSpPr/>
          <p:nvPr/>
        </p:nvSpPr>
        <p:spPr>
          <a:xfrm>
            <a:off x="0" y="32658"/>
            <a:ext cx="9089571" cy="5078402"/>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2480890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6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577B035-0EAA-4333-84CA-EEB029651FD1}"/>
              </a:ext>
            </a:extLst>
          </p:cNvPr>
          <p:cNvSpPr/>
          <p:nvPr/>
        </p:nvSpPr>
        <p:spPr>
          <a:xfrm>
            <a:off x="7704000" y="4947750"/>
            <a:ext cx="972000" cy="1957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
        <p:nvSpPr>
          <p:cNvPr id="7" name="Rectangle 6">
            <a:extLst>
              <a:ext uri="{FF2B5EF4-FFF2-40B4-BE49-F238E27FC236}">
                <a16:creationId xmlns:a16="http://schemas.microsoft.com/office/drawing/2014/main" id="{B01C009D-30F4-4894-BD89-771204A62096}"/>
              </a:ext>
            </a:extLst>
          </p:cNvPr>
          <p:cNvSpPr/>
          <p:nvPr/>
        </p:nvSpPr>
        <p:spPr>
          <a:xfrm>
            <a:off x="54429" y="61739"/>
            <a:ext cx="8910059" cy="5020021"/>
          </a:xfrm>
          <a:prstGeom prst="rect">
            <a:avLst/>
          </a:prstGeom>
          <a:no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defTabSz="685800" latinLnBrk="0">
              <a:buAutoNum type="arabicPeriod"/>
              <a:defRPr/>
            </a:pPr>
            <a:r>
              <a:rPr lang="en-US" sz="1600" dirty="0" err="1">
                <a:solidFill>
                  <a:prstClr val="black"/>
                </a:solidFill>
                <a:latin typeface="Aharoni" panose="02010803020104030203" pitchFamily="2" charset="-79"/>
                <a:cs typeface="Aharoni" panose="02010803020104030203" pitchFamily="2" charset="-79"/>
              </a:rPr>
              <a:t>Dalam</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menelusuri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konsep</a:t>
            </a:r>
            <a:r>
              <a:rPr lang="en-US" sz="1600" dirty="0">
                <a:solidFill>
                  <a:prstClr val="black"/>
                </a:solidFill>
                <a:latin typeface="Aharoni" panose="02010803020104030203" pitchFamily="2" charset="-79"/>
                <a:cs typeface="Aharoni" panose="02010803020104030203" pitchFamily="2" charset="-79"/>
              </a:rPr>
              <a:t> dan </a:t>
            </a:r>
            <a:r>
              <a:rPr lang="en-US" sz="1600" dirty="0" err="1">
                <a:solidFill>
                  <a:prstClr val="black"/>
                </a:solidFill>
                <a:latin typeface="Aharoni" panose="02010803020104030203" pitchFamily="2" charset="-79"/>
                <a:cs typeface="Aharoni" panose="02010803020104030203" pitchFamily="2" charset="-79"/>
              </a:rPr>
              <a:t>urgensi</a:t>
            </a:r>
            <a:r>
              <a:rPr lang="en-US" sz="1600" dirty="0">
                <a:solidFill>
                  <a:prstClr val="black"/>
                </a:solidFill>
                <a:latin typeface="Aharoni" panose="02010803020104030203" pitchFamily="2" charset="-79"/>
                <a:cs typeface="Aharoni" panose="02010803020104030203" pitchFamily="2" charset="-79"/>
              </a:rPr>
              <a:t> Pancasila </a:t>
            </a:r>
            <a:r>
              <a:rPr lang="en-US" sz="1600" dirty="0" err="1">
                <a:solidFill>
                  <a:prstClr val="black"/>
                </a:solidFill>
                <a:latin typeface="Aharoni" panose="02010803020104030203" pitchFamily="2" charset="-79"/>
                <a:cs typeface="Aharoni" panose="02010803020104030203" pitchFamily="2" charset="-79"/>
              </a:rPr>
              <a:t>terbagi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menjadi</a:t>
            </a:r>
            <a:r>
              <a:rPr lang="en-US" sz="1600" dirty="0">
                <a:solidFill>
                  <a:prstClr val="black"/>
                </a:solidFill>
                <a:latin typeface="Aharoni" panose="02010803020104030203" pitchFamily="2" charset="-79"/>
                <a:cs typeface="Aharoni" panose="02010803020104030203" pitchFamily="2" charset="-79"/>
              </a:rPr>
              <a:t> 3 </a:t>
            </a:r>
            <a:r>
              <a:rPr lang="en-US" sz="1600" dirty="0" err="1">
                <a:solidFill>
                  <a:prstClr val="black"/>
                </a:solidFill>
                <a:latin typeface="Aharoni" panose="02010803020104030203" pitchFamily="2" charset="-79"/>
                <a:cs typeface="Aharoni" panose="02010803020104030203" pitchFamily="2" charset="-79"/>
              </a:rPr>
              <a:t>periode</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periode</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pertama</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adalah</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periode</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pengusulan</a:t>
            </a:r>
            <a:r>
              <a:rPr lang="en-US" sz="1600" dirty="0">
                <a:solidFill>
                  <a:prstClr val="black"/>
                </a:solidFill>
                <a:latin typeface="Aharoni" panose="02010803020104030203" pitchFamily="2" charset="-79"/>
                <a:cs typeface="Aharoni" panose="02010803020104030203" pitchFamily="2" charset="-79"/>
              </a:rPr>
              <a:t> Pancasila, </a:t>
            </a:r>
            <a:r>
              <a:rPr lang="en-US" sz="1600" dirty="0" err="1">
                <a:solidFill>
                  <a:prstClr val="black"/>
                </a:solidFill>
                <a:latin typeface="Aharoni" panose="02010803020104030203" pitchFamily="2" charset="-79"/>
                <a:cs typeface="Aharoni" panose="02010803020104030203" pitchFamily="2" charset="-79"/>
              </a:rPr>
              <a:t>kedua</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periode</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perumusan</a:t>
            </a:r>
            <a:r>
              <a:rPr lang="en-US" sz="1600" dirty="0">
                <a:solidFill>
                  <a:prstClr val="black"/>
                </a:solidFill>
                <a:latin typeface="Aharoni" panose="02010803020104030203" pitchFamily="2" charset="-79"/>
                <a:cs typeface="Aharoni" panose="02010803020104030203" pitchFamily="2" charset="-79"/>
              </a:rPr>
              <a:t> Pancasila, dan </a:t>
            </a:r>
            <a:r>
              <a:rPr lang="en-US" sz="1600" dirty="0" err="1">
                <a:solidFill>
                  <a:prstClr val="black"/>
                </a:solidFill>
                <a:latin typeface="Aharoni" panose="02010803020104030203" pitchFamily="2" charset="-79"/>
                <a:cs typeface="Aharoni" panose="02010803020104030203" pitchFamily="2" charset="-79"/>
              </a:rPr>
              <a:t>ketiga</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periode</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pengesahan</a:t>
            </a:r>
            <a:r>
              <a:rPr lang="en-US" sz="1600" dirty="0">
                <a:solidFill>
                  <a:prstClr val="black"/>
                </a:solidFill>
                <a:latin typeface="Aharoni" panose="02010803020104030203" pitchFamily="2" charset="-79"/>
                <a:cs typeface="Aharoni" panose="02010803020104030203" pitchFamily="2" charset="-79"/>
              </a:rPr>
              <a:t> Pancasila</a:t>
            </a:r>
          </a:p>
          <a:p>
            <a:pPr marL="342900" indent="-342900" defTabSz="685800" latinLnBrk="0">
              <a:buAutoNum type="arabicPeriod"/>
              <a:defRPr/>
            </a:pPr>
            <a:endParaRPr lang="en-US" sz="1600" dirty="0">
              <a:solidFill>
                <a:prstClr val="black"/>
              </a:solidFill>
              <a:latin typeface="Aharoni" panose="02010803020104030203" pitchFamily="2" charset="-79"/>
              <a:cs typeface="Aharoni" panose="02010803020104030203" pitchFamily="2" charset="-79"/>
            </a:endParaRPr>
          </a:p>
          <a:p>
            <a:pPr marL="342900" indent="-342900" defTabSz="685800" latinLnBrk="0">
              <a:buAutoNum type="arabicPeriod"/>
              <a:defRPr/>
            </a:pPr>
            <a:r>
              <a:rPr lang="en-US" sz="1600" dirty="0" err="1">
                <a:solidFill>
                  <a:prstClr val="black"/>
                </a:solidFill>
                <a:latin typeface="Aharoni" panose="02010803020104030203" pitchFamily="2" charset="-79"/>
                <a:cs typeface="Aharoni" panose="02010803020104030203" pitchFamily="2" charset="-79"/>
              </a:rPr>
              <a:t>Alasan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diperlukannya</a:t>
            </a:r>
            <a:r>
              <a:rPr lang="en-US" sz="1600" dirty="0">
                <a:solidFill>
                  <a:prstClr val="black"/>
                </a:solidFill>
                <a:latin typeface="Aharoni" panose="02010803020104030203" pitchFamily="2" charset="-79"/>
                <a:cs typeface="Aharoni" panose="02010803020104030203" pitchFamily="2" charset="-79"/>
              </a:rPr>
              <a:t> Pancasila </a:t>
            </a:r>
            <a:r>
              <a:rPr lang="en-US" sz="1600" dirty="0" err="1">
                <a:solidFill>
                  <a:prstClr val="black"/>
                </a:solidFill>
                <a:latin typeface="Aharoni" panose="02010803020104030203" pitchFamily="2" charset="-79"/>
                <a:cs typeface="Aharoni" panose="02010803020104030203" pitchFamily="2" charset="-79"/>
              </a:rPr>
              <a:t>dalam</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kajian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sejarah</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bangsa</a:t>
            </a:r>
            <a:r>
              <a:rPr lang="en-US" sz="1600" dirty="0">
                <a:solidFill>
                  <a:prstClr val="black"/>
                </a:solidFill>
                <a:latin typeface="Aharoni" panose="02010803020104030203" pitchFamily="2" charset="-79"/>
                <a:cs typeface="Aharoni" panose="02010803020104030203" pitchFamily="2" charset="-79"/>
              </a:rPr>
              <a:t> Indonesia </a:t>
            </a:r>
            <a:r>
              <a:rPr lang="en-US" sz="1600" dirty="0" err="1">
                <a:solidFill>
                  <a:prstClr val="black"/>
                </a:solidFill>
                <a:latin typeface="Aharoni" panose="02010803020104030203" pitchFamily="2" charset="-79"/>
                <a:cs typeface="Aharoni" panose="02010803020104030203" pitchFamily="2" charset="-79"/>
              </a:rPr>
              <a:t>adalah</a:t>
            </a:r>
            <a:endParaRPr lang="en-US" sz="1600" dirty="0">
              <a:solidFill>
                <a:prstClr val="black"/>
              </a:solidFill>
              <a:latin typeface="Aharoni" panose="02010803020104030203" pitchFamily="2" charset="-79"/>
              <a:cs typeface="Aharoni" panose="02010803020104030203" pitchFamily="2" charset="-79"/>
            </a:endParaRPr>
          </a:p>
          <a:p>
            <a:pPr defTabSz="685800" latinLnBrk="0">
              <a:defRPr/>
            </a:pPr>
            <a:r>
              <a:rPr lang="en-US" sz="1600" dirty="0">
                <a:solidFill>
                  <a:prstClr val="black"/>
                </a:solidFill>
                <a:latin typeface="Aharoni" panose="02010803020104030203" pitchFamily="2" charset="-79"/>
                <a:cs typeface="Aharoni" panose="02010803020104030203" pitchFamily="2" charset="-79"/>
              </a:rPr>
              <a:t> 1.	Pancasila </a:t>
            </a:r>
            <a:r>
              <a:rPr lang="en-US" sz="1600" dirty="0" err="1">
                <a:solidFill>
                  <a:prstClr val="black"/>
                </a:solidFill>
                <a:latin typeface="Aharoni" panose="02010803020104030203" pitchFamily="2" charset="-79"/>
                <a:cs typeface="Aharoni" panose="02010803020104030203" pitchFamily="2" charset="-79"/>
              </a:rPr>
              <a:t>sebagai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identitas</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bangsa</a:t>
            </a:r>
            <a:r>
              <a:rPr lang="en-US" sz="1600" dirty="0">
                <a:solidFill>
                  <a:prstClr val="black"/>
                </a:solidFill>
                <a:latin typeface="Aharoni" panose="02010803020104030203" pitchFamily="2" charset="-79"/>
                <a:cs typeface="Aharoni" panose="02010803020104030203" pitchFamily="2" charset="-79"/>
              </a:rPr>
              <a:t> Indonesia,</a:t>
            </a:r>
          </a:p>
          <a:p>
            <a:pPr defTabSz="685800" latinLnBrk="0">
              <a:defRPr/>
            </a:pPr>
            <a:r>
              <a:rPr lang="en-US" sz="1600" dirty="0">
                <a:solidFill>
                  <a:prstClr val="black"/>
                </a:solidFill>
                <a:latin typeface="Aharoni" panose="02010803020104030203" pitchFamily="2" charset="-79"/>
                <a:cs typeface="Aharoni" panose="02010803020104030203" pitchFamily="2" charset="-79"/>
              </a:rPr>
              <a:t> 2.	Pancasila </a:t>
            </a:r>
            <a:r>
              <a:rPr lang="en-US" sz="1600" dirty="0" err="1">
                <a:solidFill>
                  <a:prstClr val="black"/>
                </a:solidFill>
                <a:latin typeface="Aharoni" panose="02010803020104030203" pitchFamily="2" charset="-79"/>
                <a:cs typeface="Aharoni" panose="02010803020104030203" pitchFamily="2" charset="-79"/>
              </a:rPr>
              <a:t>sebagai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kepribadian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bangsa</a:t>
            </a:r>
            <a:r>
              <a:rPr lang="en-US" sz="1600" dirty="0">
                <a:solidFill>
                  <a:prstClr val="black"/>
                </a:solidFill>
                <a:latin typeface="Aharoni" panose="02010803020104030203" pitchFamily="2" charset="-79"/>
                <a:cs typeface="Aharoni" panose="02010803020104030203" pitchFamily="2" charset="-79"/>
              </a:rPr>
              <a:t> Indonesia,</a:t>
            </a:r>
          </a:p>
          <a:p>
            <a:pPr defTabSz="685800" latinLnBrk="0">
              <a:defRPr/>
            </a:pPr>
            <a:r>
              <a:rPr lang="en-US" sz="1600" dirty="0">
                <a:solidFill>
                  <a:prstClr val="black"/>
                </a:solidFill>
                <a:latin typeface="Aharoni" panose="02010803020104030203" pitchFamily="2" charset="-79"/>
                <a:cs typeface="Aharoni" panose="02010803020104030203" pitchFamily="2" charset="-79"/>
              </a:rPr>
              <a:t> 3.	Pancasila </a:t>
            </a:r>
            <a:r>
              <a:rPr lang="en-US" sz="1600" dirty="0" err="1">
                <a:solidFill>
                  <a:prstClr val="black"/>
                </a:solidFill>
                <a:latin typeface="Aharoni" panose="02010803020104030203" pitchFamily="2" charset="-79"/>
                <a:cs typeface="Aharoni" panose="02010803020104030203" pitchFamily="2" charset="-79"/>
              </a:rPr>
              <a:t>sebagai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pandangan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hidup</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bangsa</a:t>
            </a:r>
            <a:r>
              <a:rPr lang="en-US" sz="1600" dirty="0">
                <a:solidFill>
                  <a:prstClr val="black"/>
                </a:solidFill>
                <a:latin typeface="Aharoni" panose="02010803020104030203" pitchFamily="2" charset="-79"/>
                <a:cs typeface="Aharoni" panose="02010803020104030203" pitchFamily="2" charset="-79"/>
              </a:rPr>
              <a:t> Indonesia,</a:t>
            </a:r>
          </a:p>
          <a:p>
            <a:pPr defTabSz="685800" latinLnBrk="0">
              <a:defRPr/>
            </a:pPr>
            <a:r>
              <a:rPr lang="en-US" sz="1600" dirty="0">
                <a:solidFill>
                  <a:prstClr val="black"/>
                </a:solidFill>
                <a:latin typeface="Aharoni" panose="02010803020104030203" pitchFamily="2" charset="-79"/>
                <a:cs typeface="Aharoni" panose="02010803020104030203" pitchFamily="2" charset="-79"/>
              </a:rPr>
              <a:t> 4.	Pancasila </a:t>
            </a:r>
            <a:r>
              <a:rPr lang="en-US" sz="1600" dirty="0" err="1">
                <a:solidFill>
                  <a:prstClr val="black"/>
                </a:solidFill>
                <a:latin typeface="Aharoni" panose="02010803020104030203" pitchFamily="2" charset="-79"/>
                <a:cs typeface="Aharoni" panose="02010803020104030203" pitchFamily="2" charset="-79"/>
              </a:rPr>
              <a:t>sebagai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jiwa</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bangsa</a:t>
            </a:r>
            <a:r>
              <a:rPr lang="en-US" sz="1600" dirty="0">
                <a:solidFill>
                  <a:prstClr val="black"/>
                </a:solidFill>
                <a:latin typeface="Aharoni" panose="02010803020104030203" pitchFamily="2" charset="-79"/>
                <a:cs typeface="Aharoni" panose="02010803020104030203" pitchFamily="2" charset="-79"/>
              </a:rPr>
              <a:t>,</a:t>
            </a:r>
          </a:p>
          <a:p>
            <a:pPr defTabSz="685800" latinLnBrk="0">
              <a:defRPr/>
            </a:pPr>
            <a:r>
              <a:rPr lang="en-US" sz="1600" dirty="0">
                <a:solidFill>
                  <a:prstClr val="black"/>
                </a:solidFill>
                <a:latin typeface="Aharoni" panose="02010803020104030203" pitchFamily="2" charset="-79"/>
                <a:cs typeface="Aharoni" panose="02010803020104030203" pitchFamily="2" charset="-79"/>
              </a:rPr>
              <a:t> 5.	Pancasila </a:t>
            </a:r>
            <a:r>
              <a:rPr lang="en-US" sz="1600" dirty="0" err="1">
                <a:solidFill>
                  <a:prstClr val="black"/>
                </a:solidFill>
                <a:latin typeface="Aharoni" panose="02010803020104030203" pitchFamily="2" charset="-79"/>
                <a:cs typeface="Aharoni" panose="02010803020104030203" pitchFamily="2" charset="-79"/>
              </a:rPr>
              <a:t>sebagai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perjanjian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luhur</a:t>
            </a:r>
            <a:endParaRPr lang="en-US" sz="1600" dirty="0">
              <a:solidFill>
                <a:prstClr val="black"/>
              </a:solidFill>
              <a:latin typeface="Aharoni" panose="02010803020104030203" pitchFamily="2" charset="-79"/>
              <a:cs typeface="Aharoni" panose="02010803020104030203" pitchFamily="2" charset="-79"/>
            </a:endParaRPr>
          </a:p>
          <a:p>
            <a:pPr defTabSz="685800" latinLnBrk="0">
              <a:defRPr/>
            </a:pPr>
            <a:endParaRPr lang="en-US" sz="1600" dirty="0">
              <a:solidFill>
                <a:prstClr val="black"/>
              </a:solidFill>
              <a:latin typeface="Aharoni" panose="02010803020104030203" pitchFamily="2" charset="-79"/>
              <a:cs typeface="Aharoni" panose="02010803020104030203" pitchFamily="2" charset="-79"/>
            </a:endParaRPr>
          </a:p>
          <a:p>
            <a:pPr defTabSz="685800" latinLnBrk="0">
              <a:defRPr/>
            </a:pPr>
            <a:r>
              <a:rPr lang="en-US" sz="1600" dirty="0">
                <a:solidFill>
                  <a:prstClr val="black"/>
                </a:solidFill>
                <a:latin typeface="Aharoni" panose="02010803020104030203" pitchFamily="2" charset="-79"/>
                <a:cs typeface="Aharoni" panose="02010803020104030203" pitchFamily="2" charset="-79"/>
              </a:rPr>
              <a:t>3. </a:t>
            </a:r>
            <a:r>
              <a:rPr lang="en-US" sz="1600" dirty="0" err="1">
                <a:solidFill>
                  <a:prstClr val="black"/>
                </a:solidFill>
                <a:latin typeface="Aharoni" panose="02010803020104030203" pitchFamily="2" charset="-79"/>
                <a:cs typeface="Aharoni" panose="02010803020104030203" pitchFamily="2" charset="-79"/>
              </a:rPr>
              <a:t>Dalam</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kajian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sejarah</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bangsa</a:t>
            </a:r>
            <a:r>
              <a:rPr lang="en-US" sz="1600" dirty="0">
                <a:solidFill>
                  <a:prstClr val="black"/>
                </a:solidFill>
                <a:latin typeface="Aharoni" panose="02010803020104030203" pitchFamily="2" charset="-79"/>
                <a:cs typeface="Aharoni" panose="02010803020104030203" pitchFamily="2" charset="-79"/>
              </a:rPr>
              <a:t> Indonesia </a:t>
            </a:r>
            <a:r>
              <a:rPr lang="en-US" sz="1600" dirty="0" err="1">
                <a:solidFill>
                  <a:prstClr val="black"/>
                </a:solidFill>
                <a:latin typeface="Aharoni" panose="02010803020104030203" pitchFamily="2" charset="-79"/>
                <a:cs typeface="Aharoni" panose="02010803020104030203" pitchFamily="2" charset="-79"/>
              </a:rPr>
              <a:t>diperlukan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sumber</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historis</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sosiologis</a:t>
            </a:r>
            <a:r>
              <a:rPr lang="en-US" sz="1600" dirty="0">
                <a:solidFill>
                  <a:prstClr val="black"/>
                </a:solidFill>
                <a:latin typeface="Aharoni" panose="02010803020104030203" pitchFamily="2" charset="-79"/>
                <a:cs typeface="Aharoni" panose="02010803020104030203" pitchFamily="2" charset="-79"/>
              </a:rPr>
              <a:t>, dan </a:t>
            </a:r>
            <a:r>
              <a:rPr lang="en-US" sz="1600" dirty="0" err="1">
                <a:solidFill>
                  <a:prstClr val="black"/>
                </a:solidFill>
                <a:latin typeface="Aharoni" panose="02010803020104030203" pitchFamily="2" charset="-79"/>
                <a:cs typeface="Aharoni" panose="02010803020104030203" pitchFamily="2" charset="-79"/>
              </a:rPr>
              <a:t>politis</a:t>
            </a:r>
            <a:r>
              <a:rPr lang="en-US" sz="1600" dirty="0">
                <a:solidFill>
                  <a:prstClr val="black"/>
                </a:solidFill>
                <a:latin typeface="Aharoni" panose="02010803020104030203" pitchFamily="2" charset="-79"/>
                <a:cs typeface="Aharoni" panose="02010803020104030203" pitchFamily="2" charset="-79"/>
              </a:rPr>
              <a:t>.</a:t>
            </a:r>
          </a:p>
          <a:p>
            <a:pPr defTabSz="685800" latinLnBrk="0">
              <a:defRPr/>
            </a:pPr>
            <a:r>
              <a:rPr lang="en-US" sz="1600" dirty="0">
                <a:solidFill>
                  <a:prstClr val="black"/>
                </a:solidFill>
                <a:latin typeface="Aharoni" panose="02010803020104030203" pitchFamily="2" charset="-79"/>
                <a:cs typeface="Aharoni" panose="02010803020104030203" pitchFamily="2" charset="-79"/>
              </a:rPr>
              <a:t>4. </a:t>
            </a:r>
            <a:r>
              <a:rPr lang="en-US" sz="1600" dirty="0" err="1">
                <a:solidFill>
                  <a:prstClr val="black"/>
                </a:solidFill>
                <a:latin typeface="Aharoni" panose="02010803020104030203" pitchFamily="2" charset="-79"/>
                <a:cs typeface="Aharoni" panose="02010803020104030203" pitchFamily="2" charset="-79"/>
              </a:rPr>
              <a:t>Argumen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dinamika</a:t>
            </a:r>
            <a:r>
              <a:rPr lang="en-US" sz="1600" dirty="0">
                <a:solidFill>
                  <a:prstClr val="black"/>
                </a:solidFill>
                <a:latin typeface="Aharoni" panose="02010803020104030203" pitchFamily="2" charset="-79"/>
                <a:cs typeface="Aharoni" panose="02010803020104030203" pitchFamily="2" charset="-79"/>
              </a:rPr>
              <a:t> Pancasila </a:t>
            </a:r>
            <a:r>
              <a:rPr lang="en-US" sz="1600" dirty="0" err="1">
                <a:solidFill>
                  <a:prstClr val="black"/>
                </a:solidFill>
                <a:latin typeface="Aharoni" panose="02010803020104030203" pitchFamily="2" charset="-79"/>
                <a:cs typeface="Aharoni" panose="02010803020104030203" pitchFamily="2" charset="-79"/>
              </a:rPr>
              <a:t>diartikan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sebagai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jembatan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untuk</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menyatukan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keberagaman</a:t>
            </a:r>
            <a:r>
              <a:rPr lang="en-US" sz="1600" dirty="0">
                <a:solidFill>
                  <a:prstClr val="black"/>
                </a:solidFill>
                <a:latin typeface="Aharoni" panose="02010803020104030203" pitchFamily="2" charset="-79"/>
                <a:cs typeface="Aharoni" panose="02010803020104030203" pitchFamily="2" charset="-79"/>
              </a:rPr>
              <a:t> Indonesia, </a:t>
            </a:r>
            <a:r>
              <a:rPr lang="en-US" sz="1600" dirty="0" err="1">
                <a:solidFill>
                  <a:prstClr val="black"/>
                </a:solidFill>
                <a:latin typeface="Aharoni" panose="02010803020104030203" pitchFamily="2" charset="-79"/>
                <a:cs typeface="Aharoni" panose="02010803020104030203" pitchFamily="2" charset="-79"/>
              </a:rPr>
              <a:t>sedangkan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argumen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tantangan</a:t>
            </a:r>
            <a:r>
              <a:rPr lang="en-US" sz="1600" dirty="0">
                <a:solidFill>
                  <a:prstClr val="black"/>
                </a:solidFill>
                <a:latin typeface="Aharoni" panose="02010803020104030203" pitchFamily="2" charset="-79"/>
                <a:cs typeface="Aharoni" panose="02010803020104030203" pitchFamily="2" charset="-79"/>
              </a:rPr>
              <a:t> Pancasila </a:t>
            </a:r>
            <a:r>
              <a:rPr lang="en-US" sz="1600" dirty="0" err="1">
                <a:solidFill>
                  <a:prstClr val="black"/>
                </a:solidFill>
                <a:latin typeface="Aharoni" panose="02010803020104030203" pitchFamily="2" charset="-79"/>
                <a:cs typeface="Aharoni" panose="02010803020104030203" pitchFamily="2" charset="-79"/>
              </a:rPr>
              <a:t>yaitu</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dalam</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berbangsa</a:t>
            </a:r>
            <a:r>
              <a:rPr lang="en-US" sz="1600" dirty="0">
                <a:solidFill>
                  <a:prstClr val="black"/>
                </a:solidFill>
                <a:latin typeface="Aharoni" panose="02010803020104030203" pitchFamily="2" charset="-79"/>
                <a:cs typeface="Aharoni" panose="02010803020104030203" pitchFamily="2" charset="-79"/>
              </a:rPr>
              <a:t> dan </a:t>
            </a:r>
            <a:r>
              <a:rPr lang="en-US" sz="1600" dirty="0" err="1">
                <a:solidFill>
                  <a:prstClr val="black"/>
                </a:solidFill>
                <a:latin typeface="Aharoni" panose="02010803020104030203" pitchFamily="2" charset="-79"/>
                <a:cs typeface="Aharoni" panose="02010803020104030203" pitchFamily="2" charset="-79"/>
              </a:rPr>
              <a:t>bernegara</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terdapat</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berbagai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ancaman</a:t>
            </a:r>
            <a:r>
              <a:rPr lang="en-US" sz="1600" dirty="0">
                <a:solidFill>
                  <a:prstClr val="black"/>
                </a:solidFill>
                <a:latin typeface="Aharoni" panose="02010803020104030203" pitchFamily="2" charset="-79"/>
                <a:cs typeface="Aharoni" panose="02010803020104030203" pitchFamily="2" charset="-79"/>
              </a:rPr>
              <a:t> yang </a:t>
            </a:r>
            <a:r>
              <a:rPr lang="en-US" sz="1600" dirty="0" err="1">
                <a:solidFill>
                  <a:prstClr val="black"/>
                </a:solidFill>
                <a:latin typeface="Aharoni" panose="02010803020104030203" pitchFamily="2" charset="-79"/>
                <a:cs typeface="Aharoni" panose="02010803020104030203" pitchFamily="2" charset="-79"/>
              </a:rPr>
              <a:t>ada</a:t>
            </a:r>
            <a:r>
              <a:rPr lang="en-US" sz="1600" dirty="0">
                <a:solidFill>
                  <a:prstClr val="black"/>
                </a:solidFill>
                <a:latin typeface="Aharoni" panose="02010803020104030203" pitchFamily="2" charset="-79"/>
                <a:cs typeface="Aharoni" panose="02010803020104030203" pitchFamily="2" charset="-79"/>
              </a:rPr>
              <a:t> dan </a:t>
            </a:r>
            <a:r>
              <a:rPr lang="en-US" sz="1600" dirty="0" err="1">
                <a:solidFill>
                  <a:prstClr val="black"/>
                </a:solidFill>
                <a:latin typeface="Aharoni" panose="02010803020104030203" pitchFamily="2" charset="-79"/>
                <a:cs typeface="Aharoni" panose="02010803020104030203" pitchFamily="2" charset="-79"/>
              </a:rPr>
              <a:t>kita</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harus</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berhati-hati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dalam</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berperilaku</a:t>
            </a:r>
            <a:r>
              <a:rPr lang="en-US" sz="1600" dirty="0">
                <a:solidFill>
                  <a:prstClr val="black"/>
                </a:solidFill>
                <a:latin typeface="Aharoni" panose="02010803020104030203" pitchFamily="2" charset="-79"/>
                <a:cs typeface="Aharoni" panose="02010803020104030203" pitchFamily="2" charset="-79"/>
              </a:rPr>
              <a:t> dan </a:t>
            </a:r>
            <a:r>
              <a:rPr lang="en-US" sz="1600" dirty="0" err="1">
                <a:solidFill>
                  <a:prstClr val="black"/>
                </a:solidFill>
                <a:latin typeface="Aharoni" panose="02010803020104030203" pitchFamily="2" charset="-79"/>
                <a:cs typeface="Aharoni" panose="02010803020104030203" pitchFamily="2" charset="-79"/>
              </a:rPr>
              <a:t>slalu</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berpedoman</a:t>
            </a:r>
            <a:r>
              <a:rPr lang="en-US" sz="1600" dirty="0">
                <a:solidFill>
                  <a:prstClr val="black"/>
                </a:solidFill>
                <a:latin typeface="Aharoni" panose="02010803020104030203" pitchFamily="2" charset="-79"/>
                <a:cs typeface="Aharoni" panose="02010803020104030203" pitchFamily="2" charset="-79"/>
              </a:rPr>
              <a:t> pada Pancasila</a:t>
            </a:r>
          </a:p>
          <a:p>
            <a:pPr defTabSz="685800" latinLnBrk="0">
              <a:defRPr/>
            </a:pPr>
            <a:r>
              <a:rPr lang="en-US" sz="1600" dirty="0">
                <a:solidFill>
                  <a:prstClr val="black"/>
                </a:solidFill>
                <a:latin typeface="Aharoni" panose="02010803020104030203" pitchFamily="2" charset="-79"/>
                <a:cs typeface="Aharoni" panose="02010803020104030203" pitchFamily="2" charset="-79"/>
              </a:rPr>
              <a:t>5. </a:t>
            </a:r>
            <a:r>
              <a:rPr lang="en-US" sz="1600" dirty="0" err="1">
                <a:solidFill>
                  <a:prstClr val="black"/>
                </a:solidFill>
                <a:latin typeface="Aharoni" panose="02010803020104030203" pitchFamily="2" charset="-79"/>
                <a:cs typeface="Aharoni" panose="02010803020104030203" pitchFamily="2" charset="-79"/>
              </a:rPr>
              <a:t>Esensi</a:t>
            </a:r>
            <a:r>
              <a:rPr lang="en-US" sz="1600" dirty="0">
                <a:solidFill>
                  <a:prstClr val="black"/>
                </a:solidFill>
                <a:latin typeface="Aharoni" panose="02010803020104030203" pitchFamily="2" charset="-79"/>
                <a:cs typeface="Aharoni" panose="02010803020104030203" pitchFamily="2" charset="-79"/>
              </a:rPr>
              <a:t> Pancasila </a:t>
            </a:r>
            <a:r>
              <a:rPr lang="en-US" sz="1600" dirty="0" err="1">
                <a:solidFill>
                  <a:prstClr val="black"/>
                </a:solidFill>
                <a:latin typeface="Aharoni" panose="02010803020104030203" pitchFamily="2" charset="-79"/>
                <a:cs typeface="Aharoni" panose="02010803020104030203" pitchFamily="2" charset="-79"/>
              </a:rPr>
              <a:t>dalam</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kajian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sejarah</a:t>
            </a:r>
            <a:r>
              <a:rPr lang="en-US" sz="1600" dirty="0">
                <a:solidFill>
                  <a:prstClr val="black"/>
                </a:solidFill>
                <a:latin typeface="Aharoni" panose="02010803020104030203" pitchFamily="2" charset="-79"/>
                <a:cs typeface="Aharoni" panose="02010803020104030203" pitchFamily="2" charset="-79"/>
              </a:rPr>
              <a:t> Indonesia </a:t>
            </a:r>
            <a:r>
              <a:rPr lang="en-US" sz="1600" dirty="0" err="1">
                <a:solidFill>
                  <a:prstClr val="black"/>
                </a:solidFill>
                <a:latin typeface="Aharoni" panose="02010803020104030203" pitchFamily="2" charset="-79"/>
                <a:cs typeface="Aharoni" panose="02010803020104030203" pitchFamily="2" charset="-79"/>
              </a:rPr>
              <a:t>yaitu</a:t>
            </a:r>
            <a:r>
              <a:rPr lang="en-US" sz="1600" dirty="0">
                <a:solidFill>
                  <a:prstClr val="black"/>
                </a:solidFill>
                <a:latin typeface="Aharoni" panose="02010803020104030203" pitchFamily="2" charset="-79"/>
                <a:cs typeface="Aharoni" panose="02010803020104030203" pitchFamily="2" charset="-79"/>
              </a:rPr>
              <a:t> Pancasila </a:t>
            </a:r>
            <a:r>
              <a:rPr lang="en-US" sz="1600" dirty="0" err="1">
                <a:solidFill>
                  <a:prstClr val="black"/>
                </a:solidFill>
                <a:latin typeface="Aharoni" panose="02010803020104030203" pitchFamily="2" charset="-79"/>
                <a:cs typeface="Aharoni" panose="02010803020104030203" pitchFamily="2" charset="-79"/>
              </a:rPr>
              <a:t>sebagai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philosofisce</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grondslag</a:t>
            </a:r>
            <a:r>
              <a:rPr lang="en-US" sz="1600" dirty="0">
                <a:solidFill>
                  <a:prstClr val="black"/>
                </a:solidFill>
                <a:latin typeface="Aharoni" panose="02010803020104030203" pitchFamily="2" charset="-79"/>
                <a:cs typeface="Aharoni" panose="02010803020104030203" pitchFamily="2" charset="-79"/>
              </a:rPr>
              <a:t> dan Weltanschauung </a:t>
            </a:r>
            <a:r>
              <a:rPr lang="en-US" sz="1600" dirty="0" err="1">
                <a:solidFill>
                  <a:prstClr val="black"/>
                </a:solidFill>
                <a:latin typeface="Aharoni" panose="02010803020104030203" pitchFamily="2" charset="-79"/>
                <a:cs typeface="Aharoni" panose="02010803020104030203" pitchFamily="2" charset="-79"/>
              </a:rPr>
              <a:t>dimana</a:t>
            </a:r>
            <a:r>
              <a:rPr lang="en-US" sz="1600" dirty="0">
                <a:solidFill>
                  <a:prstClr val="black"/>
                </a:solidFill>
                <a:latin typeface="Aharoni" panose="02010803020104030203" pitchFamily="2" charset="-79"/>
                <a:cs typeface="Aharoni" panose="02010803020104030203" pitchFamily="2" charset="-79"/>
              </a:rPr>
              <a:t> Pancasila </a:t>
            </a:r>
            <a:r>
              <a:rPr lang="en-US" sz="1600" dirty="0" err="1">
                <a:solidFill>
                  <a:prstClr val="black"/>
                </a:solidFill>
                <a:latin typeface="Aharoni" panose="02010803020104030203" pitchFamily="2" charset="-79"/>
                <a:cs typeface="Aharoni" panose="02010803020104030203" pitchFamily="2" charset="-79"/>
              </a:rPr>
              <a:t>adalah</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dasar</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filsafat</a:t>
            </a:r>
            <a:r>
              <a:rPr lang="en-US" sz="1600" dirty="0">
                <a:solidFill>
                  <a:prstClr val="black"/>
                </a:solidFill>
                <a:latin typeface="Aharoni" panose="02010803020104030203" pitchFamily="2" charset="-79"/>
                <a:cs typeface="Aharoni" panose="02010803020104030203" pitchFamily="2" charset="-79"/>
              </a:rPr>
              <a:t> negara, dan Pancasila </a:t>
            </a:r>
            <a:r>
              <a:rPr lang="en-US" sz="1600" dirty="0" err="1">
                <a:solidFill>
                  <a:prstClr val="black"/>
                </a:solidFill>
                <a:latin typeface="Aharoni" panose="02010803020104030203" pitchFamily="2" charset="-79"/>
                <a:cs typeface="Aharoni" panose="02010803020104030203" pitchFamily="2" charset="-79"/>
              </a:rPr>
              <a:t>dijadikan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sebagai</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pandangan</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hidup</a:t>
            </a:r>
            <a:r>
              <a:rPr lang="en-US" sz="1600" dirty="0">
                <a:solidFill>
                  <a:prstClr val="black"/>
                </a:solidFill>
                <a:latin typeface="Aharoni" panose="02010803020104030203" pitchFamily="2" charset="-79"/>
                <a:cs typeface="Aharoni" panose="02010803020104030203" pitchFamily="2" charset="-79"/>
              </a:rPr>
              <a:t> </a:t>
            </a:r>
            <a:r>
              <a:rPr lang="en-US" sz="1600" dirty="0" err="1">
                <a:solidFill>
                  <a:prstClr val="black"/>
                </a:solidFill>
                <a:latin typeface="Aharoni" panose="02010803020104030203" pitchFamily="2" charset="-79"/>
                <a:cs typeface="Aharoni" panose="02010803020104030203" pitchFamily="2" charset="-79"/>
              </a:rPr>
              <a:t>bangsa</a:t>
            </a:r>
            <a:r>
              <a:rPr lang="en-US" sz="1600" dirty="0">
                <a:solidFill>
                  <a:prstClr val="black"/>
                </a:solidFill>
                <a:latin typeface="Aharoni" panose="02010803020104030203" pitchFamily="2" charset="-79"/>
                <a:cs typeface="Aharoni" panose="02010803020104030203" pitchFamily="2" charset="-79"/>
              </a:rPr>
              <a:t>.</a:t>
            </a:r>
            <a:endParaRPr lang="en-US" sz="1200" dirty="0">
              <a:solidFill>
                <a:prstClr val="black"/>
              </a:solidFill>
              <a:latin typeface="Aharoni" panose="02010803020104030203" pitchFamily="2" charset="-79"/>
              <a:cs typeface="Aharoni" panose="02010803020104030203" pitchFamily="2" charset="-79"/>
            </a:endParaRPr>
          </a:p>
        </p:txBody>
      </p:sp>
      <p:pic>
        <p:nvPicPr>
          <p:cNvPr id="24" name="Graphic 23">
            <a:extLst>
              <a:ext uri="{FF2B5EF4-FFF2-40B4-BE49-F238E27FC236}">
                <a16:creationId xmlns:a16="http://schemas.microsoft.com/office/drawing/2014/main" id="{F8B12BB1-2589-4014-9031-48B3E53331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21662" y="4843440"/>
            <a:ext cx="678014" cy="104310"/>
          </a:xfrm>
          <a:prstGeom prst="rect">
            <a:avLst/>
          </a:prstGeom>
        </p:spPr>
      </p:pic>
      <p:pic>
        <p:nvPicPr>
          <p:cNvPr id="25" name="Graphic 24">
            <a:extLst>
              <a:ext uri="{FF2B5EF4-FFF2-40B4-BE49-F238E27FC236}">
                <a16:creationId xmlns:a16="http://schemas.microsoft.com/office/drawing/2014/main" id="{D2E282FD-9EEC-401E-8A8D-F9110F964B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75484" y="771550"/>
            <a:ext cx="678014" cy="104310"/>
          </a:xfrm>
          <a:prstGeom prst="rect">
            <a:avLst/>
          </a:prstGeom>
        </p:spPr>
      </p:pic>
      <p:sp>
        <p:nvSpPr>
          <p:cNvPr id="27" name="Rectangle 26">
            <a:extLst>
              <a:ext uri="{FF2B5EF4-FFF2-40B4-BE49-F238E27FC236}">
                <a16:creationId xmlns:a16="http://schemas.microsoft.com/office/drawing/2014/main" id="{CB4C0A2E-6A71-41FD-8531-BD6389AB6EF6}"/>
              </a:ext>
            </a:extLst>
          </p:cNvPr>
          <p:cNvSpPr/>
          <p:nvPr/>
        </p:nvSpPr>
        <p:spPr>
          <a:xfrm>
            <a:off x="0" y="32658"/>
            <a:ext cx="9089571" cy="5078402"/>
          </a:xfrm>
          <a:prstGeom prst="rect">
            <a:avLst/>
          </a:prstGeom>
          <a:noFill/>
          <a:ln w="155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latinLnBrk="0">
              <a:defRPr/>
            </a:pPr>
            <a:endParaRPr lang="en-GB" sz="1350">
              <a:solidFill>
                <a:prstClr val="white"/>
              </a:solidFill>
              <a:latin typeface="Calibri" panose="020F0502020204030204"/>
            </a:endParaRPr>
          </a:p>
        </p:txBody>
      </p:sp>
    </p:spTree>
    <p:extLst>
      <p:ext uri="{BB962C8B-B14F-4D97-AF65-F5344CB8AC3E}">
        <p14:creationId xmlns:p14="http://schemas.microsoft.com/office/powerpoint/2010/main" val="1321456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2" presetClass="entr" presetSubtype="8" fill="hold" nodeType="withEffect">
                                  <p:stCondLst>
                                    <p:cond delay="25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6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8" y="877392"/>
            <a:ext cx="8496944" cy="460648"/>
          </a:xfrm>
        </p:spPr>
        <p:txBody>
          <a:bodyPr/>
          <a:lstStyle/>
          <a:p>
            <a:r>
              <a:rPr lang="en-US" altLang="ko-KR" b="1" dirty="0"/>
              <a:t>2.	</a:t>
            </a:r>
            <a:r>
              <a:rPr lang="en-US" altLang="ko-KR" b="1" dirty="0" err="1"/>
              <a:t>Periode</a:t>
            </a:r>
            <a:r>
              <a:rPr lang="en-US" altLang="ko-KR" b="1" dirty="0"/>
              <a:t> </a:t>
            </a:r>
            <a:r>
              <a:rPr lang="en-US" altLang="ko-KR" b="1" dirty="0" err="1"/>
              <a:t>Perumusan</a:t>
            </a:r>
            <a:r>
              <a:rPr lang="en-US" altLang="ko-KR" b="1" dirty="0"/>
              <a:t> Pancasila</a:t>
            </a:r>
            <a:endParaRPr lang="en-US" b="1" dirty="0">
              <a:latin typeface="Arial" pitchFamily="34" charset="0"/>
              <a:cs typeface="Arial" pitchFamily="34" charset="0"/>
            </a:endParaRPr>
          </a:p>
        </p:txBody>
      </p:sp>
      <p:sp>
        <p:nvSpPr>
          <p:cNvPr id="5" name="Content Placeholder 4"/>
          <p:cNvSpPr>
            <a:spLocks noGrp="1"/>
          </p:cNvSpPr>
          <p:nvPr>
            <p:ph idx="10"/>
          </p:nvPr>
        </p:nvSpPr>
        <p:spPr>
          <a:xfrm>
            <a:off x="26298" y="1282531"/>
            <a:ext cx="8496944" cy="2995737"/>
          </a:xfrm>
        </p:spPr>
        <p:txBody>
          <a:bodyPr/>
          <a:lstStyle/>
          <a:p>
            <a:r>
              <a:rPr lang="en-US" altLang="ko-KR" dirty="0">
                <a:latin typeface="Arial" pitchFamily="34" charset="0"/>
                <a:cs typeface="Arial" pitchFamily="34" charset="0"/>
              </a:rPr>
              <a:t>Salah </a:t>
            </a:r>
            <a:r>
              <a:rPr lang="en-US" altLang="ko-KR" dirty="0" err="1">
                <a:latin typeface="Arial" pitchFamily="34" charset="0"/>
                <a:cs typeface="Arial" pitchFamily="34" charset="0"/>
              </a:rPr>
              <a:t>satu</a:t>
            </a:r>
            <a:r>
              <a:rPr lang="en-US" altLang="ko-KR" dirty="0">
                <a:latin typeface="Arial" pitchFamily="34" charset="0"/>
                <a:cs typeface="Arial" pitchFamily="34" charset="0"/>
              </a:rPr>
              <a:t> </a:t>
            </a:r>
            <a:r>
              <a:rPr lang="en-US" altLang="ko-KR" dirty="0" err="1">
                <a:latin typeface="Arial" pitchFamily="34" charset="0"/>
                <a:cs typeface="Arial" pitchFamily="34" charset="0"/>
              </a:rPr>
              <a:t>catatan</a:t>
            </a:r>
            <a:r>
              <a:rPr lang="en-US" altLang="ko-KR" dirty="0">
                <a:latin typeface="Arial" pitchFamily="34" charset="0"/>
                <a:cs typeface="Arial" pitchFamily="34" charset="0"/>
              </a:rPr>
              <a:t> </a:t>
            </a:r>
            <a:r>
              <a:rPr lang="en-US" altLang="ko-KR" dirty="0" err="1">
                <a:latin typeface="Arial" pitchFamily="34" charset="0"/>
                <a:cs typeface="Arial" pitchFamily="34" charset="0"/>
              </a:rPr>
              <a:t>penting</a:t>
            </a:r>
            <a:r>
              <a:rPr lang="en-US" altLang="ko-KR" dirty="0">
                <a:latin typeface="Arial" pitchFamily="34" charset="0"/>
                <a:cs typeface="Arial" pitchFamily="34" charset="0"/>
              </a:rPr>
              <a:t>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sejarah</a:t>
            </a:r>
            <a:r>
              <a:rPr lang="en-US" altLang="ko-KR" dirty="0">
                <a:latin typeface="Arial" pitchFamily="34" charset="0"/>
                <a:cs typeface="Arial" pitchFamily="34" charset="0"/>
              </a:rPr>
              <a:t> </a:t>
            </a:r>
            <a:r>
              <a:rPr lang="en-US" altLang="ko-KR" dirty="0" err="1">
                <a:latin typeface="Arial" pitchFamily="34" charset="0"/>
                <a:cs typeface="Arial" pitchFamily="34" charset="0"/>
              </a:rPr>
              <a:t>perjalanan</a:t>
            </a:r>
            <a:r>
              <a:rPr lang="en-US" altLang="ko-KR" dirty="0">
                <a:latin typeface="Arial" pitchFamily="34" charset="0"/>
                <a:cs typeface="Arial" pitchFamily="34" charset="0"/>
              </a:rPr>
              <a:t> </a:t>
            </a:r>
            <a:r>
              <a:rPr lang="en-US" altLang="ko-KR" dirty="0" err="1">
                <a:latin typeface="Arial" pitchFamily="34" charset="0"/>
                <a:cs typeface="Arial" pitchFamily="34" charset="0"/>
              </a:rPr>
              <a:t>perumusan</a:t>
            </a:r>
            <a:r>
              <a:rPr lang="en-US" altLang="ko-KR" dirty="0">
                <a:latin typeface="Arial" pitchFamily="34" charset="0"/>
                <a:cs typeface="Arial" pitchFamily="34" charset="0"/>
              </a:rPr>
              <a:t> Pancasila </a:t>
            </a:r>
            <a:r>
              <a:rPr lang="en-US" altLang="ko-KR" dirty="0" err="1">
                <a:latin typeface="Arial" pitchFamily="34" charset="0"/>
                <a:cs typeface="Arial" pitchFamily="34" charset="0"/>
              </a:rPr>
              <a:t>adalah</a:t>
            </a:r>
            <a:r>
              <a:rPr lang="en-US" altLang="ko-KR" dirty="0">
                <a:latin typeface="Arial" pitchFamily="34" charset="0"/>
                <a:cs typeface="Arial" pitchFamily="34" charset="0"/>
              </a:rPr>
              <a:t> </a:t>
            </a:r>
            <a:r>
              <a:rPr lang="en-US" altLang="ko-KR" dirty="0" err="1">
                <a:latin typeface="Arial" pitchFamily="34" charset="0"/>
                <a:cs typeface="Arial" pitchFamily="34" charset="0"/>
              </a:rPr>
              <a:t>disetujuinya</a:t>
            </a:r>
            <a:r>
              <a:rPr lang="en-US" altLang="ko-KR" dirty="0">
                <a:latin typeface="Arial" pitchFamily="34" charset="0"/>
                <a:cs typeface="Arial" pitchFamily="34" charset="0"/>
              </a:rPr>
              <a:t> </a:t>
            </a:r>
            <a:r>
              <a:rPr lang="en-US" altLang="ko-KR" dirty="0" err="1">
                <a:latin typeface="Arial" pitchFamily="34" charset="0"/>
                <a:cs typeface="Arial" pitchFamily="34" charset="0"/>
              </a:rPr>
              <a:t>naskah</a:t>
            </a:r>
            <a:r>
              <a:rPr lang="en-US" altLang="ko-KR" dirty="0">
                <a:latin typeface="Arial" pitchFamily="34" charset="0"/>
                <a:cs typeface="Arial" pitchFamily="34" charset="0"/>
              </a:rPr>
              <a:t> </a:t>
            </a:r>
            <a:r>
              <a:rPr lang="en-US" altLang="ko-KR" dirty="0" err="1">
                <a:latin typeface="Arial" pitchFamily="34" charset="0"/>
                <a:cs typeface="Arial" pitchFamily="34" charset="0"/>
              </a:rPr>
              <a:t>awal</a:t>
            </a:r>
            <a:r>
              <a:rPr lang="en-US" altLang="ko-KR" dirty="0">
                <a:latin typeface="Arial" pitchFamily="34" charset="0"/>
                <a:cs typeface="Arial" pitchFamily="34" charset="0"/>
              </a:rPr>
              <a:t> “</a:t>
            </a:r>
            <a:r>
              <a:rPr lang="en-US" altLang="ko-KR" dirty="0" err="1">
                <a:latin typeface="Arial" pitchFamily="34" charset="0"/>
                <a:cs typeface="Arial" pitchFamily="34" charset="0"/>
              </a:rPr>
              <a:t>Pembukaan</a:t>
            </a:r>
            <a:r>
              <a:rPr lang="en-US" altLang="ko-KR" dirty="0">
                <a:latin typeface="Arial" pitchFamily="34" charset="0"/>
                <a:cs typeface="Arial" pitchFamily="34" charset="0"/>
              </a:rPr>
              <a:t> Hukum Dasar” yang </a:t>
            </a:r>
            <a:r>
              <a:rPr lang="en-US" altLang="ko-KR" dirty="0" err="1">
                <a:latin typeface="Arial" pitchFamily="34" charset="0"/>
                <a:cs typeface="Arial" pitchFamily="34" charset="0"/>
              </a:rPr>
              <a:t>kemudian</a:t>
            </a:r>
            <a:r>
              <a:rPr lang="en-US" altLang="ko-KR" dirty="0">
                <a:latin typeface="Arial" pitchFamily="34" charset="0"/>
                <a:cs typeface="Arial" pitchFamily="34" charset="0"/>
              </a:rPr>
              <a:t> </a:t>
            </a:r>
            <a:r>
              <a:rPr lang="en-US" altLang="ko-KR" dirty="0" err="1">
                <a:latin typeface="Arial" pitchFamily="34" charset="0"/>
                <a:cs typeface="Arial" pitchFamily="34" charset="0"/>
              </a:rPr>
              <a:t>dikenal</a:t>
            </a:r>
            <a:r>
              <a:rPr lang="en-US" altLang="ko-KR" dirty="0">
                <a:latin typeface="Arial" pitchFamily="34" charset="0"/>
                <a:cs typeface="Arial" pitchFamily="34" charset="0"/>
              </a:rPr>
              <a:t>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a:t>
            </a:r>
            <a:r>
              <a:rPr lang="en-US" altLang="ko-KR" dirty="0" err="1">
                <a:latin typeface="Arial" pitchFamily="34" charset="0"/>
                <a:cs typeface="Arial" pitchFamily="34" charset="0"/>
              </a:rPr>
              <a:t>nama</a:t>
            </a:r>
            <a:r>
              <a:rPr lang="en-US" altLang="ko-KR" dirty="0">
                <a:latin typeface="Arial" pitchFamily="34" charset="0"/>
                <a:cs typeface="Arial" pitchFamily="34" charset="0"/>
              </a:rPr>
              <a:t> </a:t>
            </a:r>
            <a:r>
              <a:rPr lang="en-US" altLang="ko-KR" dirty="0" err="1">
                <a:latin typeface="Arial" pitchFamily="34" charset="0"/>
                <a:cs typeface="Arial" pitchFamily="34" charset="0"/>
              </a:rPr>
              <a:t>Piagam</a:t>
            </a:r>
            <a:r>
              <a:rPr lang="en-US" altLang="ko-KR" dirty="0">
                <a:latin typeface="Arial" pitchFamily="34" charset="0"/>
                <a:cs typeface="Arial" pitchFamily="34" charset="0"/>
              </a:rPr>
              <a:t> Jakarta. </a:t>
            </a:r>
          </a:p>
          <a:p>
            <a:endParaRPr lang="en-US" altLang="ko-KR" dirty="0"/>
          </a:p>
          <a:p>
            <a:r>
              <a:rPr lang="en-US" altLang="ko-KR" dirty="0" err="1">
                <a:latin typeface="Arial" pitchFamily="34" charset="0"/>
                <a:cs typeface="Arial" pitchFamily="34" charset="0"/>
              </a:rPr>
              <a:t>Piagam</a:t>
            </a:r>
            <a:r>
              <a:rPr lang="en-US" altLang="ko-KR" dirty="0">
                <a:latin typeface="Arial" pitchFamily="34" charset="0"/>
                <a:cs typeface="Arial" pitchFamily="34" charset="0"/>
              </a:rPr>
              <a:t> Jakarta </a:t>
            </a:r>
            <a:r>
              <a:rPr lang="en-US" altLang="ko-KR" dirty="0" err="1">
                <a:latin typeface="Arial" pitchFamily="34" charset="0"/>
                <a:cs typeface="Arial" pitchFamily="34" charset="0"/>
              </a:rPr>
              <a:t>ini</a:t>
            </a:r>
            <a:r>
              <a:rPr lang="en-US" altLang="ko-KR" dirty="0">
                <a:latin typeface="Arial" pitchFamily="34" charset="0"/>
                <a:cs typeface="Arial" pitchFamily="34" charset="0"/>
              </a:rPr>
              <a:t> </a:t>
            </a:r>
            <a:r>
              <a:rPr lang="en-US" altLang="ko-KR" dirty="0" err="1">
                <a:latin typeface="Arial" pitchFamily="34" charset="0"/>
                <a:cs typeface="Arial" pitchFamily="34" charset="0"/>
              </a:rPr>
              <a:t>merupakan</a:t>
            </a:r>
            <a:r>
              <a:rPr lang="en-US" altLang="ko-KR" dirty="0">
                <a:latin typeface="Arial" pitchFamily="34" charset="0"/>
                <a:cs typeface="Arial" pitchFamily="34" charset="0"/>
              </a:rPr>
              <a:t> </a:t>
            </a:r>
            <a:r>
              <a:rPr lang="en-US" altLang="ko-KR" dirty="0" err="1">
                <a:latin typeface="Arial" pitchFamily="34" charset="0"/>
                <a:cs typeface="Arial" pitchFamily="34" charset="0"/>
              </a:rPr>
              <a:t>naskah</a:t>
            </a:r>
            <a:r>
              <a:rPr lang="en-US" altLang="ko-KR" dirty="0">
                <a:latin typeface="Arial" pitchFamily="34" charset="0"/>
                <a:cs typeface="Arial" pitchFamily="34" charset="0"/>
              </a:rPr>
              <a:t> </a:t>
            </a:r>
            <a:r>
              <a:rPr lang="en-US" altLang="ko-KR" dirty="0" err="1">
                <a:latin typeface="Arial" pitchFamily="34" charset="0"/>
                <a:cs typeface="Arial" pitchFamily="34" charset="0"/>
              </a:rPr>
              <a:t>awal</a:t>
            </a:r>
            <a:r>
              <a:rPr lang="en-US" altLang="ko-KR" dirty="0">
                <a:latin typeface="Arial" pitchFamily="34" charset="0"/>
                <a:cs typeface="Arial" pitchFamily="34" charset="0"/>
              </a:rPr>
              <a:t> </a:t>
            </a:r>
            <a:r>
              <a:rPr lang="en-US" altLang="ko-KR" dirty="0" err="1">
                <a:latin typeface="Arial" pitchFamily="34" charset="0"/>
                <a:cs typeface="Arial" pitchFamily="34" charset="0"/>
              </a:rPr>
              <a:t>pernyataan</a:t>
            </a:r>
            <a:r>
              <a:rPr lang="en-US" altLang="ko-KR" dirty="0">
                <a:latin typeface="Arial" pitchFamily="34" charset="0"/>
                <a:cs typeface="Arial" pitchFamily="34" charset="0"/>
              </a:rPr>
              <a:t> </a:t>
            </a:r>
            <a:r>
              <a:rPr lang="en-US" altLang="ko-KR" dirty="0" err="1">
                <a:latin typeface="Arial" pitchFamily="34" charset="0"/>
                <a:cs typeface="Arial" pitchFamily="34" charset="0"/>
              </a:rPr>
              <a:t>kemerdekaan</a:t>
            </a:r>
            <a:r>
              <a:rPr lang="en-US" altLang="ko-KR" dirty="0">
                <a:latin typeface="Arial" pitchFamily="34" charset="0"/>
                <a:cs typeface="Arial" pitchFamily="34" charset="0"/>
              </a:rPr>
              <a:t> Indonesia. Pada </a:t>
            </a:r>
            <a:r>
              <a:rPr lang="en-US" altLang="ko-KR" dirty="0" err="1">
                <a:latin typeface="Arial" pitchFamily="34" charset="0"/>
                <a:cs typeface="Arial" pitchFamily="34" charset="0"/>
              </a:rPr>
              <a:t>alinea</a:t>
            </a:r>
            <a:r>
              <a:rPr lang="en-US" altLang="ko-KR" dirty="0">
                <a:latin typeface="Arial" pitchFamily="34" charset="0"/>
                <a:cs typeface="Arial" pitchFamily="34" charset="0"/>
              </a:rPr>
              <a:t> </a:t>
            </a:r>
            <a:r>
              <a:rPr lang="en-US" altLang="ko-KR" dirty="0" err="1">
                <a:latin typeface="Arial" pitchFamily="34" charset="0"/>
                <a:cs typeface="Arial" pitchFamily="34" charset="0"/>
              </a:rPr>
              <a:t>keempat</a:t>
            </a:r>
            <a:r>
              <a:rPr lang="en-US" altLang="ko-KR" dirty="0">
                <a:latin typeface="Arial" pitchFamily="34" charset="0"/>
                <a:cs typeface="Arial" pitchFamily="34" charset="0"/>
              </a:rPr>
              <a:t> </a:t>
            </a:r>
            <a:r>
              <a:rPr lang="en-US" altLang="ko-KR" dirty="0" err="1">
                <a:latin typeface="Arial" pitchFamily="34" charset="0"/>
                <a:cs typeface="Arial" pitchFamily="34" charset="0"/>
              </a:rPr>
              <a:t>Piagam</a:t>
            </a:r>
            <a:r>
              <a:rPr lang="en-US" altLang="ko-KR" dirty="0">
                <a:latin typeface="Arial" pitchFamily="34" charset="0"/>
                <a:cs typeface="Arial" pitchFamily="34" charset="0"/>
              </a:rPr>
              <a:t> Jakarta </a:t>
            </a:r>
            <a:r>
              <a:rPr lang="en-US" altLang="ko-KR" dirty="0" err="1">
                <a:latin typeface="Arial" pitchFamily="34" charset="0"/>
                <a:cs typeface="Arial" pitchFamily="34" charset="0"/>
              </a:rPr>
              <a:t>tersebut</a:t>
            </a:r>
            <a:r>
              <a:rPr lang="en-US" altLang="ko-KR" dirty="0">
                <a:latin typeface="Arial" pitchFamily="34" charset="0"/>
                <a:cs typeface="Arial" pitchFamily="34" charset="0"/>
              </a:rPr>
              <a:t> </a:t>
            </a:r>
            <a:r>
              <a:rPr lang="en-US" altLang="ko-KR" dirty="0" err="1">
                <a:latin typeface="Arial" pitchFamily="34" charset="0"/>
                <a:cs typeface="Arial" pitchFamily="34" charset="0"/>
              </a:rPr>
              <a:t>terdapat</a:t>
            </a:r>
            <a:r>
              <a:rPr lang="en-US" altLang="ko-KR" dirty="0">
                <a:latin typeface="Arial" pitchFamily="34" charset="0"/>
                <a:cs typeface="Arial" pitchFamily="34" charset="0"/>
              </a:rPr>
              <a:t> </a:t>
            </a:r>
            <a:r>
              <a:rPr lang="en-US" altLang="ko-KR" dirty="0" err="1">
                <a:latin typeface="Arial" pitchFamily="34" charset="0"/>
                <a:cs typeface="Arial" pitchFamily="34" charset="0"/>
              </a:rPr>
              <a:t>rumusan</a:t>
            </a:r>
            <a:r>
              <a:rPr lang="en-US" altLang="ko-KR" dirty="0">
                <a:latin typeface="Arial" pitchFamily="34" charset="0"/>
                <a:cs typeface="Arial" pitchFamily="34" charset="0"/>
              </a:rPr>
              <a:t> Pancasila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berikut</a:t>
            </a:r>
            <a:r>
              <a:rPr lang="en-US" altLang="ko-KR" dirty="0">
                <a:latin typeface="Arial" pitchFamily="34" charset="0"/>
                <a:cs typeface="Arial" pitchFamily="34" charset="0"/>
              </a:rPr>
              <a:t>:</a:t>
            </a:r>
          </a:p>
          <a:p>
            <a:r>
              <a:rPr lang="en-US" altLang="ko-KR" dirty="0">
                <a:latin typeface="Arial" pitchFamily="34" charset="0"/>
                <a:cs typeface="Arial" pitchFamily="34" charset="0"/>
              </a:rPr>
              <a:t>1.	</a:t>
            </a:r>
            <a:r>
              <a:rPr lang="en-US" altLang="ko-KR" dirty="0" err="1">
                <a:latin typeface="Arial" pitchFamily="34" charset="0"/>
                <a:cs typeface="Arial" pitchFamily="34" charset="0"/>
              </a:rPr>
              <a:t>Ketuhanan</a:t>
            </a:r>
            <a:r>
              <a:rPr lang="en-US" altLang="ko-KR" dirty="0">
                <a:latin typeface="Arial" pitchFamily="34" charset="0"/>
                <a:cs typeface="Arial" pitchFamily="34" charset="0"/>
              </a:rPr>
              <a:t>,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a:t>
            </a:r>
            <a:r>
              <a:rPr lang="en-US" altLang="ko-KR" dirty="0" err="1">
                <a:latin typeface="Arial" pitchFamily="34" charset="0"/>
                <a:cs typeface="Arial" pitchFamily="34" charset="0"/>
              </a:rPr>
              <a:t>kewajiban</a:t>
            </a:r>
            <a:r>
              <a:rPr lang="en-US" altLang="ko-KR" dirty="0">
                <a:latin typeface="Arial" pitchFamily="34" charset="0"/>
                <a:cs typeface="Arial" pitchFamily="34" charset="0"/>
              </a:rPr>
              <a:t> </a:t>
            </a:r>
            <a:r>
              <a:rPr lang="en-US" altLang="ko-KR" dirty="0" err="1">
                <a:latin typeface="Arial" pitchFamily="34" charset="0"/>
                <a:cs typeface="Arial" pitchFamily="34" charset="0"/>
              </a:rPr>
              <a:t>menjalankan</a:t>
            </a:r>
            <a:r>
              <a:rPr lang="en-US" altLang="ko-KR" dirty="0">
                <a:latin typeface="Arial" pitchFamily="34" charset="0"/>
                <a:cs typeface="Arial" pitchFamily="34" charset="0"/>
              </a:rPr>
              <a:t> </a:t>
            </a:r>
            <a:r>
              <a:rPr lang="en-US" altLang="ko-KR" dirty="0" err="1">
                <a:latin typeface="Arial" pitchFamily="34" charset="0"/>
                <a:cs typeface="Arial" pitchFamily="34" charset="0"/>
              </a:rPr>
              <a:t>syariat</a:t>
            </a:r>
            <a:r>
              <a:rPr lang="en-US" altLang="ko-KR" dirty="0">
                <a:latin typeface="Arial" pitchFamily="34" charset="0"/>
                <a:cs typeface="Arial" pitchFamily="34" charset="0"/>
              </a:rPr>
              <a:t> Islam </a:t>
            </a:r>
            <a:r>
              <a:rPr lang="en-US" altLang="ko-KR" dirty="0" err="1">
                <a:latin typeface="Arial" pitchFamily="34" charset="0"/>
                <a:cs typeface="Arial" pitchFamily="34" charset="0"/>
              </a:rPr>
              <a:t>bagi</a:t>
            </a:r>
            <a:r>
              <a:rPr lang="en-US" altLang="ko-KR" dirty="0">
                <a:latin typeface="Arial" pitchFamily="34" charset="0"/>
                <a:cs typeface="Arial" pitchFamily="34" charset="0"/>
              </a:rPr>
              <a:t> </a:t>
            </a:r>
            <a:r>
              <a:rPr lang="en-US" altLang="ko-KR" dirty="0" err="1">
                <a:latin typeface="Arial" pitchFamily="34" charset="0"/>
                <a:cs typeface="Arial" pitchFamily="34" charset="0"/>
              </a:rPr>
              <a:t>pemeluk-pemeluknya</a:t>
            </a:r>
            <a:r>
              <a:rPr lang="en-US" altLang="ko-KR" dirty="0">
                <a:latin typeface="Arial" pitchFamily="34" charset="0"/>
                <a:cs typeface="Arial" pitchFamily="34" charset="0"/>
              </a:rPr>
              <a:t>,</a:t>
            </a:r>
          </a:p>
          <a:p>
            <a:r>
              <a:rPr lang="en-US" altLang="ko-KR" dirty="0">
                <a:latin typeface="Arial" pitchFamily="34" charset="0"/>
                <a:cs typeface="Arial" pitchFamily="34" charset="0"/>
              </a:rPr>
              <a:t>2.	</a:t>
            </a:r>
            <a:r>
              <a:rPr lang="en-US" altLang="ko-KR" dirty="0" err="1">
                <a:latin typeface="Arial" pitchFamily="34" charset="0"/>
                <a:cs typeface="Arial" pitchFamily="34" charset="0"/>
              </a:rPr>
              <a:t>Kemanusiaan</a:t>
            </a:r>
            <a:r>
              <a:rPr lang="en-US" altLang="ko-KR" dirty="0">
                <a:latin typeface="Arial" pitchFamily="34" charset="0"/>
                <a:cs typeface="Arial" pitchFamily="34" charset="0"/>
              </a:rPr>
              <a:t> yang </a:t>
            </a:r>
            <a:r>
              <a:rPr lang="en-US" altLang="ko-KR" dirty="0" err="1">
                <a:latin typeface="Arial" pitchFamily="34" charset="0"/>
                <a:cs typeface="Arial" pitchFamily="34" charset="0"/>
              </a:rPr>
              <a:t>adil</a:t>
            </a:r>
            <a:r>
              <a:rPr lang="en-US" altLang="ko-KR" dirty="0">
                <a:latin typeface="Arial" pitchFamily="34" charset="0"/>
                <a:cs typeface="Arial" pitchFamily="34" charset="0"/>
              </a:rPr>
              <a:t> dan </a:t>
            </a:r>
            <a:r>
              <a:rPr lang="en-US" altLang="ko-KR" dirty="0" err="1">
                <a:latin typeface="Arial" pitchFamily="34" charset="0"/>
                <a:cs typeface="Arial" pitchFamily="34" charset="0"/>
              </a:rPr>
              <a:t>beradab</a:t>
            </a:r>
            <a:r>
              <a:rPr lang="en-US" altLang="ko-KR" dirty="0">
                <a:latin typeface="Arial" pitchFamily="34" charset="0"/>
                <a:cs typeface="Arial" pitchFamily="34" charset="0"/>
              </a:rPr>
              <a:t>,</a:t>
            </a:r>
          </a:p>
          <a:p>
            <a:r>
              <a:rPr lang="en-US" altLang="ko-KR" dirty="0">
                <a:latin typeface="Arial" pitchFamily="34" charset="0"/>
                <a:cs typeface="Arial" pitchFamily="34" charset="0"/>
              </a:rPr>
              <a:t>3.	</a:t>
            </a:r>
            <a:r>
              <a:rPr lang="en-US" altLang="ko-KR" dirty="0" err="1">
                <a:latin typeface="Arial" pitchFamily="34" charset="0"/>
                <a:cs typeface="Arial" pitchFamily="34" charset="0"/>
              </a:rPr>
              <a:t>Persatuan</a:t>
            </a:r>
            <a:r>
              <a:rPr lang="en-US" altLang="ko-KR" dirty="0">
                <a:latin typeface="Arial" pitchFamily="34" charset="0"/>
                <a:cs typeface="Arial" pitchFamily="34" charset="0"/>
              </a:rPr>
              <a:t> Indonesia,</a:t>
            </a:r>
          </a:p>
          <a:p>
            <a:r>
              <a:rPr lang="en-US" altLang="ko-KR" dirty="0">
                <a:latin typeface="Arial" pitchFamily="34" charset="0"/>
                <a:cs typeface="Arial" pitchFamily="34" charset="0"/>
              </a:rPr>
              <a:t>4.	</a:t>
            </a:r>
            <a:r>
              <a:rPr lang="en-US" altLang="ko-KR" dirty="0" err="1">
                <a:latin typeface="Arial" pitchFamily="34" charset="0"/>
                <a:cs typeface="Arial" pitchFamily="34" charset="0"/>
              </a:rPr>
              <a:t>Kerakyatan</a:t>
            </a:r>
            <a:r>
              <a:rPr lang="en-US" altLang="ko-KR" dirty="0">
                <a:latin typeface="Arial" pitchFamily="34" charset="0"/>
                <a:cs typeface="Arial" pitchFamily="34" charset="0"/>
              </a:rPr>
              <a:t> yang </a:t>
            </a:r>
            <a:r>
              <a:rPr lang="en-US" altLang="ko-KR" dirty="0" err="1">
                <a:latin typeface="Arial" pitchFamily="34" charset="0"/>
                <a:cs typeface="Arial" pitchFamily="34" charset="0"/>
              </a:rPr>
              <a:t>dipimpin</a:t>
            </a:r>
            <a:r>
              <a:rPr lang="en-US" altLang="ko-KR" dirty="0">
                <a:latin typeface="Arial" pitchFamily="34" charset="0"/>
                <a:cs typeface="Arial" pitchFamily="34" charset="0"/>
              </a:rPr>
              <a:t> oleh </a:t>
            </a:r>
            <a:r>
              <a:rPr lang="en-US" altLang="ko-KR" dirty="0" err="1">
                <a:latin typeface="Arial" pitchFamily="34" charset="0"/>
                <a:cs typeface="Arial" pitchFamily="34" charset="0"/>
              </a:rPr>
              <a:t>hikmat</a:t>
            </a:r>
            <a:r>
              <a:rPr lang="en-US" altLang="ko-KR" dirty="0">
                <a:latin typeface="Arial" pitchFamily="34" charset="0"/>
                <a:cs typeface="Arial" pitchFamily="34" charset="0"/>
              </a:rPr>
              <a:t> </a:t>
            </a:r>
            <a:r>
              <a:rPr lang="en-US" altLang="ko-KR" dirty="0" err="1">
                <a:latin typeface="Arial" pitchFamily="34" charset="0"/>
                <a:cs typeface="Arial" pitchFamily="34" charset="0"/>
              </a:rPr>
              <a:t>kebijaksanaan</a:t>
            </a:r>
            <a:r>
              <a:rPr lang="en-US" altLang="ko-KR" dirty="0">
                <a:latin typeface="Arial" pitchFamily="34" charset="0"/>
                <a:cs typeface="Arial" pitchFamily="34" charset="0"/>
              </a:rPr>
              <a:t>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permusyawaratan</a:t>
            </a:r>
            <a:r>
              <a:rPr lang="en-US" altLang="ko-KR" dirty="0">
                <a:latin typeface="Arial" pitchFamily="34" charset="0"/>
                <a:cs typeface="Arial" pitchFamily="34" charset="0"/>
              </a:rPr>
              <a:t> </a:t>
            </a:r>
            <a:r>
              <a:rPr lang="en-US" altLang="ko-KR" dirty="0" err="1">
                <a:latin typeface="Arial" pitchFamily="34" charset="0"/>
                <a:cs typeface="Arial" pitchFamily="34" charset="0"/>
              </a:rPr>
              <a:t>perwakilan</a:t>
            </a:r>
            <a:r>
              <a:rPr lang="en-US" altLang="ko-KR" dirty="0">
                <a:latin typeface="Arial" pitchFamily="34" charset="0"/>
                <a:cs typeface="Arial" pitchFamily="34" charset="0"/>
              </a:rPr>
              <a:t>,</a:t>
            </a:r>
          </a:p>
          <a:p>
            <a:r>
              <a:rPr lang="en-US" altLang="ko-KR" dirty="0">
                <a:latin typeface="Arial" pitchFamily="34" charset="0"/>
                <a:cs typeface="Arial" pitchFamily="34" charset="0"/>
              </a:rPr>
              <a:t>5.	</a:t>
            </a:r>
            <a:r>
              <a:rPr lang="en-US" altLang="ko-KR" dirty="0" err="1">
                <a:latin typeface="Arial" pitchFamily="34" charset="0"/>
                <a:cs typeface="Arial" pitchFamily="34" charset="0"/>
              </a:rPr>
              <a:t>Keadilan</a:t>
            </a:r>
            <a:r>
              <a:rPr lang="en-US" altLang="ko-KR" dirty="0">
                <a:latin typeface="Arial" pitchFamily="34" charset="0"/>
                <a:cs typeface="Arial" pitchFamily="34" charset="0"/>
              </a:rPr>
              <a:t> </a:t>
            </a:r>
            <a:r>
              <a:rPr lang="en-US" altLang="ko-KR" dirty="0" err="1">
                <a:latin typeface="Arial" pitchFamily="34" charset="0"/>
                <a:cs typeface="Arial" pitchFamily="34" charset="0"/>
              </a:rPr>
              <a:t>sosial</a:t>
            </a:r>
            <a:r>
              <a:rPr lang="en-US" altLang="ko-KR" dirty="0">
                <a:latin typeface="Arial" pitchFamily="34" charset="0"/>
                <a:cs typeface="Arial" pitchFamily="34" charset="0"/>
              </a:rPr>
              <a:t> </a:t>
            </a:r>
            <a:r>
              <a:rPr lang="en-US" altLang="ko-KR" dirty="0" err="1">
                <a:latin typeface="Arial" pitchFamily="34" charset="0"/>
                <a:cs typeface="Arial" pitchFamily="34" charset="0"/>
              </a:rPr>
              <a:t>bagi</a:t>
            </a:r>
            <a:r>
              <a:rPr lang="en-US" altLang="ko-KR" dirty="0">
                <a:latin typeface="Arial" pitchFamily="34" charset="0"/>
                <a:cs typeface="Arial" pitchFamily="34" charset="0"/>
              </a:rPr>
              <a:t> </a:t>
            </a:r>
            <a:r>
              <a:rPr lang="en-US" altLang="ko-KR" dirty="0" err="1">
                <a:latin typeface="Arial" pitchFamily="34" charset="0"/>
                <a:cs typeface="Arial" pitchFamily="34" charset="0"/>
              </a:rPr>
              <a:t>seluruh</a:t>
            </a:r>
            <a:r>
              <a:rPr lang="en-US" altLang="ko-KR" dirty="0">
                <a:latin typeface="Arial" pitchFamily="34" charset="0"/>
                <a:cs typeface="Arial" pitchFamily="34" charset="0"/>
              </a:rPr>
              <a:t> </a:t>
            </a:r>
            <a:r>
              <a:rPr lang="en-US" altLang="ko-KR" dirty="0" err="1">
                <a:latin typeface="Arial" pitchFamily="34" charset="0"/>
                <a:cs typeface="Arial" pitchFamily="34" charset="0"/>
              </a:rPr>
              <a:t>rakyat</a:t>
            </a:r>
            <a:r>
              <a:rPr lang="en-US" altLang="ko-KR" dirty="0">
                <a:latin typeface="Arial" pitchFamily="34" charset="0"/>
                <a:cs typeface="Arial" pitchFamily="34" charset="0"/>
              </a:rPr>
              <a:t> Indonesia.</a:t>
            </a:r>
          </a:p>
          <a:p>
            <a:endParaRPr lang="en-US" altLang="ko-KR" dirty="0">
              <a:latin typeface="Arial" pitchFamily="34" charset="0"/>
              <a:cs typeface="Arial" pitchFamily="34" charset="0"/>
            </a:endParaRPr>
          </a:p>
          <a:p>
            <a:r>
              <a:rPr lang="en-US" altLang="ko-KR" dirty="0" err="1">
                <a:latin typeface="Arial" pitchFamily="34" charset="0"/>
                <a:cs typeface="Arial" pitchFamily="34" charset="0"/>
              </a:rPr>
              <a:t>Ditengah</a:t>
            </a:r>
            <a:r>
              <a:rPr lang="en-US" altLang="ko-KR" dirty="0">
                <a:latin typeface="Arial" pitchFamily="34" charset="0"/>
                <a:cs typeface="Arial" pitchFamily="34" charset="0"/>
              </a:rPr>
              <a:t> </a:t>
            </a:r>
            <a:r>
              <a:rPr lang="en-US" altLang="ko-KR" dirty="0" err="1">
                <a:latin typeface="Arial" pitchFamily="34" charset="0"/>
                <a:cs typeface="Arial" pitchFamily="34" charset="0"/>
              </a:rPr>
              <a:t>kesibukan</a:t>
            </a:r>
            <a:r>
              <a:rPr lang="en-US" altLang="ko-KR" dirty="0">
                <a:latin typeface="Arial" pitchFamily="34" charset="0"/>
                <a:cs typeface="Arial" pitchFamily="34" charset="0"/>
              </a:rPr>
              <a:t> </a:t>
            </a:r>
            <a:r>
              <a:rPr lang="en-US" altLang="ko-KR" dirty="0" err="1">
                <a:latin typeface="Arial" pitchFamily="34" charset="0"/>
                <a:cs typeface="Arial" pitchFamily="34" charset="0"/>
              </a:rPr>
              <a:t>mempersiapkan</a:t>
            </a:r>
            <a:r>
              <a:rPr lang="en-US" altLang="ko-KR" dirty="0">
                <a:latin typeface="Arial" pitchFamily="34" charset="0"/>
                <a:cs typeface="Arial" pitchFamily="34" charset="0"/>
              </a:rPr>
              <a:t> </a:t>
            </a:r>
            <a:r>
              <a:rPr lang="en-US" altLang="ko-KR" dirty="0" err="1">
                <a:latin typeface="Arial" pitchFamily="34" charset="0"/>
                <a:cs typeface="Arial" pitchFamily="34" charset="0"/>
              </a:rPr>
              <a:t>kemerdekaan</a:t>
            </a:r>
            <a:r>
              <a:rPr lang="en-US" altLang="ko-KR" dirty="0">
                <a:latin typeface="Arial" pitchFamily="34" charset="0"/>
                <a:cs typeface="Arial" pitchFamily="34" charset="0"/>
              </a:rPr>
              <a:t> </a:t>
            </a:r>
            <a:r>
              <a:rPr lang="en-US" altLang="ko-KR" dirty="0" err="1">
                <a:latin typeface="Arial" pitchFamily="34" charset="0"/>
                <a:cs typeface="Arial" pitchFamily="34" charset="0"/>
              </a:rPr>
              <a:t>menurut</a:t>
            </a:r>
            <a:r>
              <a:rPr lang="en-US" altLang="ko-KR" dirty="0">
                <a:latin typeface="Arial" pitchFamily="34" charset="0"/>
                <a:cs typeface="Arial" pitchFamily="34" charset="0"/>
              </a:rPr>
              <a:t> </a:t>
            </a:r>
            <a:r>
              <a:rPr lang="en-US" altLang="ko-KR" dirty="0"/>
              <a:t>scenario </a:t>
            </a:r>
            <a:r>
              <a:rPr lang="en-US" altLang="ko-KR" dirty="0" err="1"/>
              <a:t>Jepang</a:t>
            </a:r>
            <a:r>
              <a:rPr lang="en-US" altLang="ko-KR" dirty="0"/>
              <a:t>, </a:t>
            </a:r>
            <a:r>
              <a:rPr lang="en-US" altLang="ko-KR" dirty="0" err="1">
                <a:latin typeface="Arial" pitchFamily="34" charset="0"/>
                <a:cs typeface="Arial" pitchFamily="34" charset="0"/>
              </a:rPr>
              <a:t>terjadi</a:t>
            </a:r>
            <a:r>
              <a:rPr lang="en-US" altLang="ko-KR" dirty="0">
                <a:latin typeface="Arial" pitchFamily="34" charset="0"/>
                <a:cs typeface="Arial" pitchFamily="34" charset="0"/>
              </a:rPr>
              <a:t> </a:t>
            </a:r>
            <a:r>
              <a:rPr lang="en-US" altLang="ko-KR" dirty="0" err="1">
                <a:latin typeface="Arial" pitchFamily="34" charset="0"/>
                <a:cs typeface="Arial" pitchFamily="34" charset="0"/>
              </a:rPr>
              <a:t>peristiwa</a:t>
            </a:r>
            <a:r>
              <a:rPr lang="en-US" altLang="ko-KR" dirty="0">
                <a:latin typeface="Arial" pitchFamily="34" charset="0"/>
                <a:cs typeface="Arial" pitchFamily="34" charset="0"/>
              </a:rPr>
              <a:t> </a:t>
            </a:r>
            <a:r>
              <a:rPr lang="en-US" altLang="ko-KR" dirty="0" err="1">
                <a:latin typeface="Arial" pitchFamily="34" charset="0"/>
                <a:cs typeface="Arial" pitchFamily="34" charset="0"/>
              </a:rPr>
              <a:t>besar</a:t>
            </a:r>
            <a:r>
              <a:rPr lang="en-US" altLang="ko-KR" dirty="0">
                <a:latin typeface="Arial" pitchFamily="34" charset="0"/>
                <a:cs typeface="Arial" pitchFamily="34" charset="0"/>
              </a:rPr>
              <a:t> yang </a:t>
            </a:r>
            <a:r>
              <a:rPr lang="en-US" altLang="ko-KR" dirty="0" err="1">
                <a:latin typeface="Arial" pitchFamily="34" charset="0"/>
                <a:cs typeface="Arial" pitchFamily="34" charset="0"/>
              </a:rPr>
              <a:t>mengakibatkan</a:t>
            </a:r>
            <a:r>
              <a:rPr lang="en-US" altLang="ko-KR" dirty="0">
                <a:latin typeface="Arial" pitchFamily="34" charset="0"/>
                <a:cs typeface="Arial" pitchFamily="34" charset="0"/>
              </a:rPr>
              <a:t> </a:t>
            </a:r>
            <a:r>
              <a:rPr lang="en-US" altLang="ko-KR" dirty="0" err="1">
                <a:latin typeface="Arial" pitchFamily="34" charset="0"/>
                <a:cs typeface="Arial" pitchFamily="34" charset="0"/>
              </a:rPr>
              <a:t>takluknya</a:t>
            </a:r>
            <a:r>
              <a:rPr lang="en-US" altLang="ko-KR" dirty="0">
                <a:latin typeface="Arial" pitchFamily="34" charset="0"/>
                <a:cs typeface="Arial" pitchFamily="34" charset="0"/>
              </a:rPr>
              <a:t> </a:t>
            </a:r>
            <a:r>
              <a:rPr lang="en-US" altLang="ko-KR" dirty="0" err="1">
                <a:latin typeface="Arial" pitchFamily="34" charset="0"/>
                <a:cs typeface="Arial" pitchFamily="34" charset="0"/>
              </a:rPr>
              <a:t>Jepang</a:t>
            </a:r>
            <a:r>
              <a:rPr lang="en-US" altLang="ko-KR" dirty="0">
                <a:latin typeface="Arial" pitchFamily="34" charset="0"/>
                <a:cs typeface="Arial" pitchFamily="34" charset="0"/>
              </a:rPr>
              <a:t> </a:t>
            </a:r>
            <a:r>
              <a:rPr lang="en-US" altLang="ko-KR" dirty="0" err="1">
                <a:latin typeface="Arial" pitchFamily="34" charset="0"/>
                <a:cs typeface="Arial" pitchFamily="34" charset="0"/>
              </a:rPr>
              <a:t>terhadap</a:t>
            </a:r>
            <a:r>
              <a:rPr lang="en-US" altLang="ko-KR" dirty="0">
                <a:latin typeface="Arial" pitchFamily="34" charset="0"/>
                <a:cs typeface="Arial" pitchFamily="34" charset="0"/>
              </a:rPr>
              <a:t> </a:t>
            </a:r>
            <a:r>
              <a:rPr lang="en-US" altLang="ko-KR" dirty="0" err="1">
                <a:latin typeface="Arial" pitchFamily="34" charset="0"/>
                <a:cs typeface="Arial" pitchFamily="34" charset="0"/>
              </a:rPr>
              <a:t>sekutu</a:t>
            </a:r>
            <a:r>
              <a:rPr lang="en-US" altLang="ko-KR" dirty="0">
                <a:latin typeface="Arial" pitchFamily="34" charset="0"/>
                <a:cs typeface="Arial" pitchFamily="34" charset="0"/>
              </a:rPr>
              <a:t> </a:t>
            </a:r>
            <a:r>
              <a:rPr lang="en-US" altLang="ko-KR" dirty="0" err="1">
                <a:latin typeface="Arial" pitchFamily="34" charset="0"/>
                <a:cs typeface="Arial" pitchFamily="34" charset="0"/>
              </a:rPr>
              <a:t>yaitu</a:t>
            </a:r>
            <a:r>
              <a:rPr lang="en-US" altLang="ko-KR" dirty="0">
                <a:latin typeface="Arial" pitchFamily="34" charset="0"/>
                <a:cs typeface="Arial" pitchFamily="34" charset="0"/>
              </a:rPr>
              <a:t> </a:t>
            </a:r>
            <a:r>
              <a:rPr lang="en-US" altLang="ko-KR" dirty="0" err="1">
                <a:latin typeface="Arial" pitchFamily="34" charset="0"/>
                <a:cs typeface="Arial" pitchFamily="34" charset="0"/>
              </a:rPr>
              <a:t>jatuhnya</a:t>
            </a:r>
            <a:r>
              <a:rPr lang="en-US" altLang="ko-KR" dirty="0">
                <a:latin typeface="Arial" pitchFamily="34" charset="0"/>
                <a:cs typeface="Arial" pitchFamily="34" charset="0"/>
              </a:rPr>
              <a:t> </a:t>
            </a:r>
            <a:r>
              <a:rPr lang="en-US" altLang="ko-KR" dirty="0" err="1">
                <a:latin typeface="Arial" pitchFamily="34" charset="0"/>
                <a:cs typeface="Arial" pitchFamily="34" charset="0"/>
              </a:rPr>
              <a:t>bom</a:t>
            </a:r>
            <a:r>
              <a:rPr lang="en-US" altLang="ko-KR" dirty="0">
                <a:latin typeface="Arial" pitchFamily="34" charset="0"/>
                <a:cs typeface="Arial" pitchFamily="34" charset="0"/>
              </a:rPr>
              <a:t> atom di Kota Hiroshima pada 6 </a:t>
            </a:r>
            <a:r>
              <a:rPr lang="en-US" altLang="ko-KR" dirty="0" err="1">
                <a:latin typeface="Arial" pitchFamily="34" charset="0"/>
                <a:cs typeface="Arial" pitchFamily="34" charset="0"/>
              </a:rPr>
              <a:t>Agustus</a:t>
            </a:r>
            <a:r>
              <a:rPr lang="en-US" altLang="ko-KR" dirty="0">
                <a:latin typeface="Arial" pitchFamily="34" charset="0"/>
                <a:cs typeface="Arial" pitchFamily="34" charset="0"/>
              </a:rPr>
              <a:t> 1945 dan Nagasaki pada 9 </a:t>
            </a:r>
            <a:r>
              <a:rPr lang="en-US" altLang="ko-KR" dirty="0" err="1">
                <a:latin typeface="Arial" pitchFamily="34" charset="0"/>
                <a:cs typeface="Arial" pitchFamily="34" charset="0"/>
              </a:rPr>
              <a:t>Agustus</a:t>
            </a:r>
            <a:r>
              <a:rPr lang="en-US" altLang="ko-KR" dirty="0">
                <a:latin typeface="Arial" pitchFamily="34" charset="0"/>
                <a:cs typeface="Arial" pitchFamily="34" charset="0"/>
              </a:rPr>
              <a:t> </a:t>
            </a:r>
            <a:r>
              <a:rPr lang="en-US" altLang="ko-KR" dirty="0" err="1">
                <a:latin typeface="Arial" pitchFamily="34" charset="0"/>
                <a:cs typeface="Arial" pitchFamily="34" charset="0"/>
              </a:rPr>
              <a:t>sehingga</a:t>
            </a:r>
            <a:r>
              <a:rPr lang="en-US" altLang="ko-KR" dirty="0">
                <a:latin typeface="Arial" pitchFamily="34" charset="0"/>
                <a:cs typeface="Arial" pitchFamily="34" charset="0"/>
              </a:rPr>
              <a:t> </a:t>
            </a:r>
            <a:r>
              <a:rPr lang="en-US" altLang="ko-KR" dirty="0" err="1">
                <a:latin typeface="Arial" pitchFamily="34" charset="0"/>
                <a:cs typeface="Arial" pitchFamily="34" charset="0"/>
              </a:rPr>
              <a:t>menjadikan</a:t>
            </a:r>
            <a:r>
              <a:rPr lang="en-US" altLang="ko-KR" dirty="0">
                <a:latin typeface="Arial" pitchFamily="34" charset="0"/>
                <a:cs typeface="Arial" pitchFamily="34" charset="0"/>
              </a:rPr>
              <a:t> </a:t>
            </a:r>
            <a:r>
              <a:rPr lang="en-US" altLang="ko-KR" dirty="0" err="1">
                <a:latin typeface="Arial" pitchFamily="34" charset="0"/>
                <a:cs typeface="Arial" pitchFamily="34" charset="0"/>
              </a:rPr>
              <a:t>kekuatan</a:t>
            </a:r>
            <a:r>
              <a:rPr lang="en-US" altLang="ko-KR" dirty="0">
                <a:latin typeface="Arial" pitchFamily="34" charset="0"/>
                <a:cs typeface="Arial" pitchFamily="34" charset="0"/>
              </a:rPr>
              <a:t> </a:t>
            </a:r>
            <a:r>
              <a:rPr lang="en-US" altLang="ko-KR" dirty="0" err="1">
                <a:latin typeface="Arial" pitchFamily="34" charset="0"/>
                <a:cs typeface="Arial" pitchFamily="34" charset="0"/>
              </a:rPr>
              <a:t>Jepang</a:t>
            </a:r>
            <a:r>
              <a:rPr lang="en-US" altLang="ko-KR" dirty="0">
                <a:latin typeface="Arial" pitchFamily="34" charset="0"/>
                <a:cs typeface="Arial" pitchFamily="34" charset="0"/>
              </a:rPr>
              <a:t> </a:t>
            </a:r>
            <a:r>
              <a:rPr lang="en-US" altLang="ko-KR" dirty="0" err="1">
                <a:latin typeface="Arial" pitchFamily="34" charset="0"/>
                <a:cs typeface="Arial" pitchFamily="34" charset="0"/>
              </a:rPr>
              <a:t>semakin</a:t>
            </a:r>
            <a:r>
              <a:rPr lang="en-US" altLang="ko-KR" dirty="0">
                <a:latin typeface="Arial" pitchFamily="34" charset="0"/>
                <a:cs typeface="Arial" pitchFamily="34" charset="0"/>
              </a:rPr>
              <a:t> </a:t>
            </a:r>
            <a:r>
              <a:rPr lang="en-US" altLang="ko-KR" dirty="0" err="1">
                <a:latin typeface="Arial" pitchFamily="34" charset="0"/>
                <a:cs typeface="Arial" pitchFamily="34" charset="0"/>
              </a:rPr>
              <a:t>lemah</a:t>
            </a:r>
            <a:r>
              <a:rPr lang="en-US" altLang="ko-KR" dirty="0">
                <a:latin typeface="Arial" pitchFamily="34" charset="0"/>
                <a:cs typeface="Arial" pitchFamily="34" charset="0"/>
              </a:rPr>
              <a:t> </a:t>
            </a:r>
            <a:r>
              <a:rPr lang="en-US" altLang="ko-KR" dirty="0" err="1">
                <a:latin typeface="Arial" pitchFamily="34" charset="0"/>
                <a:cs typeface="Arial" pitchFamily="34" charset="0"/>
              </a:rPr>
              <a:t>sehingga</a:t>
            </a:r>
            <a:r>
              <a:rPr lang="en-US" altLang="ko-KR" dirty="0">
                <a:latin typeface="Arial" pitchFamily="34" charset="0"/>
                <a:cs typeface="Arial" pitchFamily="34" charset="0"/>
              </a:rPr>
              <a:t> </a:t>
            </a:r>
            <a:r>
              <a:rPr lang="en-US" altLang="ko-KR" dirty="0" err="1">
                <a:latin typeface="Arial" pitchFamily="34" charset="0"/>
                <a:cs typeface="Arial" pitchFamily="34" charset="0"/>
              </a:rPr>
              <a:t>memaksa</a:t>
            </a:r>
            <a:r>
              <a:rPr lang="en-US" altLang="ko-KR" dirty="0">
                <a:latin typeface="Arial" pitchFamily="34" charset="0"/>
                <a:cs typeface="Arial" pitchFamily="34" charset="0"/>
              </a:rPr>
              <a:t> </a:t>
            </a:r>
            <a:r>
              <a:rPr lang="en-US" altLang="ko-KR" dirty="0" err="1">
                <a:latin typeface="Arial" pitchFamily="34" charset="0"/>
                <a:cs typeface="Arial" pitchFamily="34" charset="0"/>
              </a:rPr>
              <a:t>Jepang</a:t>
            </a:r>
            <a:r>
              <a:rPr lang="en-US" altLang="ko-KR" dirty="0">
                <a:latin typeface="Arial" pitchFamily="34" charset="0"/>
                <a:cs typeface="Arial" pitchFamily="34" charset="0"/>
              </a:rPr>
              <a:t> </a:t>
            </a:r>
            <a:r>
              <a:rPr lang="en-US" altLang="ko-KR" dirty="0" err="1">
                <a:latin typeface="Arial" pitchFamily="34" charset="0"/>
                <a:cs typeface="Arial" pitchFamily="34" charset="0"/>
              </a:rPr>
              <a:t>akhirnya</a:t>
            </a:r>
            <a:r>
              <a:rPr lang="en-US" altLang="ko-KR" dirty="0">
                <a:latin typeface="Arial" pitchFamily="34" charset="0"/>
                <a:cs typeface="Arial" pitchFamily="34" charset="0"/>
              </a:rPr>
              <a:t> </a:t>
            </a:r>
            <a:r>
              <a:rPr lang="en-US" altLang="ko-KR" dirty="0" err="1">
                <a:latin typeface="Arial" pitchFamily="34" charset="0"/>
                <a:cs typeface="Arial" pitchFamily="34" charset="0"/>
              </a:rPr>
              <a:t>menyerah</a:t>
            </a:r>
            <a:r>
              <a:rPr lang="en-US" altLang="ko-KR" dirty="0">
                <a:latin typeface="Arial" pitchFamily="34" charset="0"/>
                <a:cs typeface="Arial" pitchFamily="34" charset="0"/>
              </a:rPr>
              <a:t> </a:t>
            </a:r>
            <a:r>
              <a:rPr lang="en-US" altLang="ko-KR" dirty="0" err="1">
                <a:latin typeface="Arial" pitchFamily="34" charset="0"/>
                <a:cs typeface="Arial" pitchFamily="34" charset="0"/>
              </a:rPr>
              <a:t>tanpa</a:t>
            </a:r>
            <a:r>
              <a:rPr lang="en-US" altLang="ko-KR" dirty="0">
                <a:latin typeface="Arial" pitchFamily="34" charset="0"/>
                <a:cs typeface="Arial" pitchFamily="34" charset="0"/>
              </a:rPr>
              <a:t> </a:t>
            </a:r>
            <a:r>
              <a:rPr lang="en-US" altLang="ko-KR" dirty="0" err="1">
                <a:latin typeface="Arial" pitchFamily="34" charset="0"/>
                <a:cs typeface="Arial" pitchFamily="34" charset="0"/>
              </a:rPr>
              <a:t>syarat</a:t>
            </a:r>
            <a:r>
              <a:rPr lang="en-US" altLang="ko-KR" dirty="0">
                <a:latin typeface="Arial" pitchFamily="34" charset="0"/>
                <a:cs typeface="Arial" pitchFamily="34" charset="0"/>
              </a:rPr>
              <a:t> </a:t>
            </a:r>
            <a:r>
              <a:rPr lang="en-US" altLang="ko-KR" dirty="0" err="1">
                <a:latin typeface="Arial" pitchFamily="34" charset="0"/>
                <a:cs typeface="Arial" pitchFamily="34" charset="0"/>
              </a:rPr>
              <a:t>kepada</a:t>
            </a:r>
            <a:r>
              <a:rPr lang="en-US" altLang="ko-KR" dirty="0">
                <a:latin typeface="Arial" pitchFamily="34" charset="0"/>
                <a:cs typeface="Arial" pitchFamily="34" charset="0"/>
              </a:rPr>
              <a:t> </a:t>
            </a:r>
            <a:r>
              <a:rPr lang="en-US" altLang="ko-KR" dirty="0" err="1">
                <a:latin typeface="Arial" pitchFamily="34" charset="0"/>
                <a:cs typeface="Arial" pitchFamily="34" charset="0"/>
              </a:rPr>
              <a:t>sekutu</a:t>
            </a:r>
            <a:r>
              <a:rPr lang="en-US" altLang="ko-KR" dirty="0">
                <a:latin typeface="Arial" pitchFamily="34" charset="0"/>
                <a:cs typeface="Arial" pitchFamily="34" charset="0"/>
              </a:rPr>
              <a:t> pada 14 </a:t>
            </a:r>
            <a:r>
              <a:rPr lang="en-US" altLang="ko-KR" dirty="0" err="1">
                <a:latin typeface="Arial" pitchFamily="34" charset="0"/>
                <a:cs typeface="Arial" pitchFamily="34" charset="0"/>
              </a:rPr>
              <a:t>Agustus</a:t>
            </a:r>
            <a:r>
              <a:rPr lang="en-US" altLang="ko-KR" dirty="0">
                <a:latin typeface="Arial" pitchFamily="34" charset="0"/>
                <a:cs typeface="Arial" pitchFamily="34" charset="0"/>
              </a:rPr>
              <a:t> 1945</a:t>
            </a:r>
          </a:p>
        </p:txBody>
      </p:sp>
      <p:sp>
        <p:nvSpPr>
          <p:cNvPr id="3" name="Title 2"/>
          <p:cNvSpPr>
            <a:spLocks noGrp="1"/>
          </p:cNvSpPr>
          <p:nvPr>
            <p:ph type="title"/>
          </p:nvPr>
        </p:nvSpPr>
        <p:spPr>
          <a:xfrm>
            <a:off x="0" y="0"/>
            <a:ext cx="6804248" cy="884466"/>
          </a:xfrm>
        </p:spPr>
        <p:txBody>
          <a:bodyPr/>
          <a:lstStyle/>
          <a:p>
            <a:pPr marL="342900" lvl="0" indent="-342900" algn="just">
              <a:lnSpc>
                <a:spcPct val="150000"/>
              </a:lnSpc>
              <a:spcAft>
                <a:spcPts val="800"/>
              </a:spcAft>
              <a:buFont typeface="+mj-lt"/>
              <a:buAutoNum type="alphaUcPeriod"/>
            </a:pP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Menelusuri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Konsep</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Urgensi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Pancasila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Arus</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Sejarah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Bangsa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Indonesia</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39966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8" y="877392"/>
            <a:ext cx="8496944" cy="460648"/>
          </a:xfrm>
        </p:spPr>
        <p:txBody>
          <a:bodyPr/>
          <a:lstStyle/>
          <a:p>
            <a:r>
              <a:rPr lang="en-US" altLang="ko-KR" b="1" dirty="0"/>
              <a:t>3.	</a:t>
            </a:r>
            <a:r>
              <a:rPr lang="en-US" altLang="ko-KR" b="1" dirty="0" err="1"/>
              <a:t>Periode</a:t>
            </a:r>
            <a:r>
              <a:rPr lang="en-US" altLang="ko-KR" b="1" dirty="0"/>
              <a:t> </a:t>
            </a:r>
            <a:r>
              <a:rPr lang="en-US" altLang="ko-KR" b="1" dirty="0" err="1"/>
              <a:t>Pengesahan</a:t>
            </a:r>
            <a:r>
              <a:rPr lang="en-US" altLang="ko-KR" b="1" dirty="0"/>
              <a:t> Pancasila</a:t>
            </a:r>
            <a:endParaRPr lang="en-US" b="1" dirty="0">
              <a:latin typeface="Arial" pitchFamily="34" charset="0"/>
              <a:cs typeface="Arial" pitchFamily="34" charset="0"/>
            </a:endParaRPr>
          </a:p>
        </p:txBody>
      </p:sp>
      <p:sp>
        <p:nvSpPr>
          <p:cNvPr id="5" name="Content Placeholder 4"/>
          <p:cNvSpPr>
            <a:spLocks noGrp="1"/>
          </p:cNvSpPr>
          <p:nvPr>
            <p:ph idx="10"/>
          </p:nvPr>
        </p:nvSpPr>
        <p:spPr>
          <a:xfrm>
            <a:off x="107504" y="1270371"/>
            <a:ext cx="8496944" cy="2995737"/>
          </a:xfrm>
        </p:spPr>
        <p:txBody>
          <a:bodyPr/>
          <a:lstStyle/>
          <a:p>
            <a:r>
              <a:rPr lang="en-US" altLang="ko-KR" dirty="0" err="1">
                <a:latin typeface="Arial" pitchFamily="34" charset="0"/>
                <a:cs typeface="Arial" pitchFamily="34" charset="0"/>
              </a:rPr>
              <a:t>Jepang</a:t>
            </a:r>
            <a:r>
              <a:rPr lang="en-US" altLang="ko-KR" dirty="0">
                <a:latin typeface="Arial" pitchFamily="34" charset="0"/>
                <a:cs typeface="Arial" pitchFamily="34" charset="0"/>
              </a:rPr>
              <a:t> </a:t>
            </a:r>
            <a:r>
              <a:rPr lang="en-US" altLang="ko-KR" dirty="0" err="1">
                <a:latin typeface="Arial" pitchFamily="34" charset="0"/>
                <a:cs typeface="Arial" pitchFamily="34" charset="0"/>
              </a:rPr>
              <a:t>menyerah</a:t>
            </a:r>
            <a:r>
              <a:rPr lang="en-US" altLang="ko-KR" dirty="0">
                <a:latin typeface="Arial" pitchFamily="34" charset="0"/>
                <a:cs typeface="Arial" pitchFamily="34" charset="0"/>
              </a:rPr>
              <a:t> </a:t>
            </a:r>
            <a:r>
              <a:rPr lang="en-US" altLang="ko-KR" dirty="0" err="1">
                <a:latin typeface="Arial" pitchFamily="34" charset="0"/>
                <a:cs typeface="Arial" pitchFamily="34" charset="0"/>
              </a:rPr>
              <a:t>kepada</a:t>
            </a:r>
            <a:r>
              <a:rPr lang="en-US" altLang="ko-KR" dirty="0">
                <a:latin typeface="Arial" pitchFamily="34" charset="0"/>
                <a:cs typeface="Arial" pitchFamily="34" charset="0"/>
              </a:rPr>
              <a:t> </a:t>
            </a:r>
            <a:r>
              <a:rPr lang="en-US" altLang="ko-KR" dirty="0" err="1">
                <a:latin typeface="Arial" pitchFamily="34" charset="0"/>
                <a:cs typeface="Arial" pitchFamily="34" charset="0"/>
              </a:rPr>
              <a:t>sekutu</a:t>
            </a:r>
            <a:r>
              <a:rPr lang="en-US" altLang="ko-KR" dirty="0">
                <a:latin typeface="Arial" pitchFamily="34" charset="0"/>
                <a:cs typeface="Arial" pitchFamily="34" charset="0"/>
              </a:rPr>
              <a:t> </a:t>
            </a:r>
            <a:r>
              <a:rPr lang="en-US" altLang="ko-KR" dirty="0" err="1">
                <a:latin typeface="Arial" pitchFamily="34" charset="0"/>
                <a:cs typeface="Arial" pitchFamily="34" charset="0"/>
              </a:rPr>
              <a:t>tanpa</a:t>
            </a:r>
            <a:r>
              <a:rPr lang="en-US" altLang="ko-KR" dirty="0">
                <a:latin typeface="Arial" pitchFamily="34" charset="0"/>
                <a:cs typeface="Arial" pitchFamily="34" charset="0"/>
              </a:rPr>
              <a:t> </a:t>
            </a:r>
            <a:r>
              <a:rPr lang="en-US" altLang="ko-KR" dirty="0" err="1">
                <a:latin typeface="Arial" pitchFamily="34" charset="0"/>
                <a:cs typeface="Arial" pitchFamily="34" charset="0"/>
              </a:rPr>
              <a:t>syarat</a:t>
            </a:r>
            <a:r>
              <a:rPr lang="en-US" altLang="ko-KR" dirty="0">
                <a:latin typeface="Arial" pitchFamily="34" charset="0"/>
                <a:cs typeface="Arial" pitchFamily="34" charset="0"/>
              </a:rPr>
              <a:t> pada </a:t>
            </a:r>
            <a:r>
              <a:rPr lang="en-US" altLang="ko-KR" dirty="0" err="1">
                <a:latin typeface="Arial" pitchFamily="34" charset="0"/>
                <a:cs typeface="Arial" pitchFamily="34" charset="0"/>
              </a:rPr>
              <a:t>tanggal</a:t>
            </a:r>
            <a:r>
              <a:rPr lang="en-US" altLang="ko-KR" dirty="0">
                <a:latin typeface="Arial" pitchFamily="34" charset="0"/>
                <a:cs typeface="Arial" pitchFamily="34" charset="0"/>
              </a:rPr>
              <a:t> 14 </a:t>
            </a:r>
            <a:r>
              <a:rPr lang="en-US" altLang="ko-KR" dirty="0" err="1">
                <a:latin typeface="Arial" pitchFamily="34" charset="0"/>
                <a:cs typeface="Arial" pitchFamily="34" charset="0"/>
              </a:rPr>
              <a:t>Agustus</a:t>
            </a:r>
            <a:r>
              <a:rPr lang="en-US" altLang="ko-KR" dirty="0">
                <a:latin typeface="Arial" pitchFamily="34" charset="0"/>
                <a:cs typeface="Arial" pitchFamily="34" charset="0"/>
              </a:rPr>
              <a:t> 1945. </a:t>
            </a:r>
            <a:r>
              <a:rPr lang="en-US" altLang="ko-KR" dirty="0" err="1">
                <a:latin typeface="Arial" pitchFamily="34" charset="0"/>
                <a:cs typeface="Arial" pitchFamily="34" charset="0"/>
              </a:rPr>
              <a:t>Maka</a:t>
            </a:r>
            <a:r>
              <a:rPr lang="en-US" altLang="ko-KR" dirty="0">
                <a:latin typeface="Arial" pitchFamily="34" charset="0"/>
                <a:cs typeface="Arial" pitchFamily="34" charset="0"/>
              </a:rPr>
              <a:t> </a:t>
            </a:r>
            <a:r>
              <a:rPr lang="en-US" altLang="ko-KR" dirty="0" err="1">
                <a:latin typeface="Arial" pitchFamily="34" charset="0"/>
                <a:cs typeface="Arial" pitchFamily="34" charset="0"/>
              </a:rPr>
              <a:t>dari</a:t>
            </a:r>
            <a:r>
              <a:rPr lang="en-US" altLang="ko-KR" dirty="0">
                <a:latin typeface="Arial" pitchFamily="34" charset="0"/>
                <a:cs typeface="Arial" pitchFamily="34" charset="0"/>
              </a:rPr>
              <a:t> </a:t>
            </a:r>
            <a:r>
              <a:rPr lang="en-US" altLang="ko-KR" dirty="0" err="1">
                <a:latin typeface="Arial" pitchFamily="34" charset="0"/>
                <a:cs typeface="Arial" pitchFamily="34" charset="0"/>
              </a:rPr>
              <a:t>itu</a:t>
            </a:r>
            <a:r>
              <a:rPr lang="en-US" altLang="ko-KR" dirty="0">
                <a:latin typeface="Arial" pitchFamily="34" charset="0"/>
                <a:cs typeface="Arial" pitchFamily="34" charset="0"/>
              </a:rPr>
              <a:t>, para pemuda </a:t>
            </a:r>
            <a:r>
              <a:rPr lang="en-US" altLang="ko-KR" dirty="0" err="1">
                <a:latin typeface="Arial" pitchFamily="34" charset="0"/>
                <a:cs typeface="Arial" pitchFamily="34" charset="0"/>
              </a:rPr>
              <a:t>mendesak</a:t>
            </a:r>
            <a:r>
              <a:rPr lang="en-US" altLang="ko-KR" dirty="0">
                <a:latin typeface="Arial" pitchFamily="34" charset="0"/>
                <a:cs typeface="Arial" pitchFamily="34" charset="0"/>
              </a:rPr>
              <a:t> agar </a:t>
            </a:r>
            <a:r>
              <a:rPr lang="en-US" altLang="ko-KR" dirty="0" err="1">
                <a:latin typeface="Arial" pitchFamily="34" charset="0"/>
                <a:cs typeface="Arial" pitchFamily="34" charset="0"/>
              </a:rPr>
              <a:t>proklamasi</a:t>
            </a:r>
            <a:r>
              <a:rPr lang="en-US" altLang="ko-KR" dirty="0">
                <a:latin typeface="Arial" pitchFamily="34" charset="0"/>
                <a:cs typeface="Arial" pitchFamily="34" charset="0"/>
              </a:rPr>
              <a:t> </a:t>
            </a:r>
            <a:r>
              <a:rPr lang="en-US" altLang="ko-KR" dirty="0" err="1">
                <a:latin typeface="Arial" pitchFamily="34" charset="0"/>
                <a:cs typeface="Arial" pitchFamily="34" charset="0"/>
              </a:rPr>
              <a:t>kemerdekaan</a:t>
            </a:r>
            <a:r>
              <a:rPr lang="en-US" altLang="ko-KR" dirty="0">
                <a:latin typeface="Arial" pitchFamily="34" charset="0"/>
                <a:cs typeface="Arial" pitchFamily="34" charset="0"/>
              </a:rPr>
              <a:t> Indonesia </a:t>
            </a:r>
            <a:r>
              <a:rPr lang="en-US" altLang="ko-KR" dirty="0" err="1">
                <a:latin typeface="Arial" pitchFamily="34" charset="0"/>
                <a:cs typeface="Arial" pitchFamily="34" charset="0"/>
              </a:rPr>
              <a:t>segera</a:t>
            </a:r>
            <a:r>
              <a:rPr lang="en-US" altLang="ko-KR" dirty="0">
                <a:latin typeface="Arial" pitchFamily="34" charset="0"/>
                <a:cs typeface="Arial" pitchFamily="34" charset="0"/>
              </a:rPr>
              <a:t> </a:t>
            </a:r>
            <a:r>
              <a:rPr lang="en-US" altLang="ko-KR" dirty="0" err="1">
                <a:latin typeface="Arial" pitchFamily="34" charset="0"/>
                <a:cs typeface="Arial" pitchFamily="34" charset="0"/>
              </a:rPr>
              <a:t>dilakukan</a:t>
            </a:r>
            <a:r>
              <a:rPr lang="en-US" altLang="ko-KR" dirty="0">
                <a:latin typeface="Arial" pitchFamily="34" charset="0"/>
                <a:cs typeface="Arial" pitchFamily="34" charset="0"/>
              </a:rPr>
              <a:t> </a:t>
            </a:r>
            <a:r>
              <a:rPr lang="en-US" altLang="ko-KR" dirty="0" err="1">
                <a:latin typeface="Arial" pitchFamily="34" charset="0"/>
                <a:cs typeface="Arial" pitchFamily="34" charset="0"/>
              </a:rPr>
              <a:t>secepatnya</a:t>
            </a:r>
            <a:r>
              <a:rPr lang="en-US" altLang="ko-KR" dirty="0">
                <a:latin typeface="Arial" pitchFamily="34" charset="0"/>
                <a:cs typeface="Arial" pitchFamily="34" charset="0"/>
              </a:rPr>
              <a:t> </a:t>
            </a:r>
            <a:r>
              <a:rPr lang="en-US" altLang="ko-KR" dirty="0" err="1">
                <a:latin typeface="Arial" pitchFamily="34" charset="0"/>
                <a:cs typeface="Arial" pitchFamily="34" charset="0"/>
              </a:rPr>
              <a:t>karena</a:t>
            </a:r>
            <a:r>
              <a:rPr lang="en-US" altLang="ko-KR" dirty="0">
                <a:latin typeface="Arial" pitchFamily="34" charset="0"/>
                <a:cs typeface="Arial" pitchFamily="34" charset="0"/>
              </a:rPr>
              <a:t> </a:t>
            </a:r>
            <a:r>
              <a:rPr lang="en-US" altLang="ko-KR" dirty="0" err="1">
                <a:latin typeface="Arial" pitchFamily="34" charset="0"/>
                <a:cs typeface="Arial" pitchFamily="34" charset="0"/>
              </a:rPr>
              <a:t>mereka</a:t>
            </a:r>
            <a:r>
              <a:rPr lang="en-US" altLang="ko-KR" dirty="0">
                <a:latin typeface="Arial" pitchFamily="34" charset="0"/>
                <a:cs typeface="Arial" pitchFamily="34" charset="0"/>
              </a:rPr>
              <a:t> </a:t>
            </a:r>
            <a:r>
              <a:rPr lang="en-US" altLang="ko-KR" dirty="0" err="1">
                <a:latin typeface="Arial" pitchFamily="34" charset="0"/>
                <a:cs typeface="Arial" pitchFamily="34" charset="0"/>
              </a:rPr>
              <a:t>menganggap</a:t>
            </a:r>
            <a:r>
              <a:rPr lang="en-US" altLang="ko-KR" dirty="0">
                <a:latin typeface="Arial" pitchFamily="34" charset="0"/>
                <a:cs typeface="Arial" pitchFamily="34" charset="0"/>
              </a:rPr>
              <a:t> </a:t>
            </a:r>
            <a:r>
              <a:rPr lang="en-US" altLang="ko-KR" dirty="0" err="1">
                <a:latin typeface="Arial" pitchFamily="34" charset="0"/>
                <a:cs typeface="Arial" pitchFamily="34" charset="0"/>
              </a:rPr>
              <a:t>Jepang</a:t>
            </a:r>
            <a:r>
              <a:rPr lang="en-US" altLang="ko-KR" dirty="0">
                <a:latin typeface="Arial" pitchFamily="34" charset="0"/>
                <a:cs typeface="Arial" pitchFamily="34" charset="0"/>
              </a:rPr>
              <a:t> </a:t>
            </a:r>
            <a:r>
              <a:rPr lang="en-US" altLang="ko-KR" dirty="0" err="1">
                <a:latin typeface="Arial" pitchFamily="34" charset="0"/>
                <a:cs typeface="Arial" pitchFamily="34" charset="0"/>
              </a:rPr>
              <a:t>sudah</a:t>
            </a:r>
            <a:r>
              <a:rPr lang="en-US" altLang="ko-KR" dirty="0">
                <a:latin typeface="Arial" pitchFamily="34" charset="0"/>
                <a:cs typeface="Arial" pitchFamily="34" charset="0"/>
              </a:rPr>
              <a:t> </a:t>
            </a:r>
            <a:r>
              <a:rPr lang="en-US" altLang="ko-KR" dirty="0" err="1">
                <a:latin typeface="Arial" pitchFamily="34" charset="0"/>
                <a:cs typeface="Arial" pitchFamily="34" charset="0"/>
              </a:rPr>
              <a:t>menyerah</a:t>
            </a:r>
            <a:r>
              <a:rPr lang="en-US" altLang="ko-KR" dirty="0">
                <a:latin typeface="Arial" pitchFamily="34" charset="0"/>
                <a:cs typeface="Arial" pitchFamily="34" charset="0"/>
              </a:rPr>
              <a:t> </a:t>
            </a:r>
            <a:r>
              <a:rPr lang="en-US" altLang="ko-KR" dirty="0" err="1">
                <a:latin typeface="Arial" pitchFamily="34" charset="0"/>
                <a:cs typeface="Arial" pitchFamily="34" charset="0"/>
              </a:rPr>
              <a:t>kepada</a:t>
            </a:r>
            <a:r>
              <a:rPr lang="en-US" altLang="ko-KR" dirty="0">
                <a:latin typeface="Arial" pitchFamily="34" charset="0"/>
                <a:cs typeface="Arial" pitchFamily="34" charset="0"/>
              </a:rPr>
              <a:t> </a:t>
            </a:r>
            <a:r>
              <a:rPr lang="en-US" altLang="ko-KR" dirty="0" err="1">
                <a:latin typeface="Arial" pitchFamily="34" charset="0"/>
                <a:cs typeface="Arial" pitchFamily="34" charset="0"/>
              </a:rPr>
              <a:t>sekutu</a:t>
            </a:r>
            <a:r>
              <a:rPr lang="en-US" altLang="ko-KR" dirty="0">
                <a:latin typeface="Arial" pitchFamily="34" charset="0"/>
                <a:cs typeface="Arial" pitchFamily="34" charset="0"/>
              </a:rPr>
              <a:t> dan </a:t>
            </a:r>
            <a:r>
              <a:rPr lang="en-US" altLang="ko-KR" dirty="0" err="1">
                <a:latin typeface="Arial" pitchFamily="34" charset="0"/>
                <a:cs typeface="Arial" pitchFamily="34" charset="0"/>
              </a:rPr>
              <a:t>tidak</a:t>
            </a:r>
            <a:r>
              <a:rPr lang="en-US" altLang="ko-KR" dirty="0">
                <a:latin typeface="Arial" pitchFamily="34" charset="0"/>
                <a:cs typeface="Arial" pitchFamily="34" charset="0"/>
              </a:rPr>
              <a:t> </a:t>
            </a:r>
            <a:r>
              <a:rPr lang="en-US" altLang="ko-KR" dirty="0" err="1">
                <a:latin typeface="Arial" pitchFamily="34" charset="0"/>
                <a:cs typeface="Arial" pitchFamily="34" charset="0"/>
              </a:rPr>
              <a:t>memiliki</a:t>
            </a:r>
            <a:r>
              <a:rPr lang="en-US" altLang="ko-KR" dirty="0">
                <a:latin typeface="Arial" pitchFamily="34" charset="0"/>
                <a:cs typeface="Arial" pitchFamily="34" charset="0"/>
              </a:rPr>
              <a:t> </a:t>
            </a:r>
            <a:r>
              <a:rPr lang="en-US" altLang="ko-KR" dirty="0" err="1">
                <a:latin typeface="Arial" pitchFamily="34" charset="0"/>
                <a:cs typeface="Arial" pitchFamily="34" charset="0"/>
              </a:rPr>
              <a:t>kekuasaan</a:t>
            </a:r>
            <a:r>
              <a:rPr lang="en-US" altLang="ko-KR" dirty="0">
                <a:latin typeface="Arial" pitchFamily="34" charset="0"/>
                <a:cs typeface="Arial" pitchFamily="34" charset="0"/>
              </a:rPr>
              <a:t> </a:t>
            </a:r>
            <a:r>
              <a:rPr lang="en-US" altLang="ko-KR" dirty="0" err="1">
                <a:latin typeface="Arial" pitchFamily="34" charset="0"/>
                <a:cs typeface="Arial" pitchFamily="34" charset="0"/>
              </a:rPr>
              <a:t>secara</a:t>
            </a:r>
            <a:r>
              <a:rPr lang="en-US" altLang="ko-KR" dirty="0">
                <a:latin typeface="Arial" pitchFamily="34" charset="0"/>
                <a:cs typeface="Arial" pitchFamily="34" charset="0"/>
              </a:rPr>
              <a:t> </a:t>
            </a:r>
            <a:r>
              <a:rPr lang="en-US" altLang="ko-KR" dirty="0" err="1">
                <a:latin typeface="Arial" pitchFamily="34" charset="0"/>
                <a:cs typeface="Arial" pitchFamily="34" charset="0"/>
              </a:rPr>
              <a:t>politis</a:t>
            </a:r>
            <a:r>
              <a:rPr lang="en-US" altLang="ko-KR" dirty="0">
                <a:latin typeface="Arial" pitchFamily="34" charset="0"/>
                <a:cs typeface="Arial" pitchFamily="34" charset="0"/>
              </a:rPr>
              <a:t> di wilayah </a:t>
            </a:r>
            <a:r>
              <a:rPr lang="en-US" altLang="ko-KR" dirty="0" err="1">
                <a:latin typeface="Arial" pitchFamily="34" charset="0"/>
                <a:cs typeface="Arial" pitchFamily="34" charset="0"/>
              </a:rPr>
              <a:t>pendudukan</a:t>
            </a:r>
            <a:r>
              <a:rPr lang="en-US" altLang="ko-KR" dirty="0">
                <a:latin typeface="Arial" pitchFamily="34" charset="0"/>
                <a:cs typeface="Arial" pitchFamily="34" charset="0"/>
              </a:rPr>
              <a:t>, </a:t>
            </a:r>
            <a:r>
              <a:rPr lang="en-US" altLang="ko-KR" dirty="0" err="1">
                <a:latin typeface="Arial" pitchFamily="34" charset="0"/>
                <a:cs typeface="Arial" pitchFamily="34" charset="0"/>
              </a:rPr>
              <a:t>termasuk</a:t>
            </a:r>
            <a:r>
              <a:rPr lang="en-US" altLang="ko-KR" dirty="0">
                <a:latin typeface="Arial" pitchFamily="34" charset="0"/>
                <a:cs typeface="Arial" pitchFamily="34" charset="0"/>
              </a:rPr>
              <a:t> Indonesia</a:t>
            </a:r>
          </a:p>
          <a:p>
            <a:endParaRPr lang="en-US" altLang="ko-KR" dirty="0"/>
          </a:p>
          <a:p>
            <a:r>
              <a:rPr lang="en-US" altLang="ko-KR" dirty="0" err="1">
                <a:latin typeface="Arial" pitchFamily="34" charset="0"/>
                <a:cs typeface="Arial" pitchFamily="34" charset="0"/>
              </a:rPr>
              <a:t>Kondisi</a:t>
            </a:r>
            <a:r>
              <a:rPr lang="en-US" altLang="ko-KR" dirty="0">
                <a:latin typeface="Arial" pitchFamily="34" charset="0"/>
                <a:cs typeface="Arial" pitchFamily="34" charset="0"/>
              </a:rPr>
              <a:t> </a:t>
            </a:r>
            <a:r>
              <a:rPr lang="en-US" altLang="ko-KR" dirty="0" err="1">
                <a:latin typeface="Arial" pitchFamily="34" charset="0"/>
                <a:cs typeface="Arial" pitchFamily="34" charset="0"/>
              </a:rPr>
              <a:t>seperti</a:t>
            </a:r>
            <a:r>
              <a:rPr lang="en-US" altLang="ko-KR" dirty="0">
                <a:latin typeface="Arial" pitchFamily="34" charset="0"/>
                <a:cs typeface="Arial" pitchFamily="34" charset="0"/>
              </a:rPr>
              <a:t> </a:t>
            </a:r>
            <a:r>
              <a:rPr lang="en-US" altLang="ko-KR" dirty="0" err="1">
                <a:latin typeface="Arial" pitchFamily="34" charset="0"/>
                <a:cs typeface="Arial" pitchFamily="34" charset="0"/>
              </a:rPr>
              <a:t>ini</a:t>
            </a:r>
            <a:r>
              <a:rPr lang="en-US" altLang="ko-KR" dirty="0">
                <a:latin typeface="Arial" pitchFamily="34" charset="0"/>
                <a:cs typeface="Arial" pitchFamily="34" charset="0"/>
              </a:rPr>
              <a:t> </a:t>
            </a:r>
            <a:r>
              <a:rPr lang="en-US" altLang="ko-KR" dirty="0" err="1">
                <a:latin typeface="Arial" pitchFamily="34" charset="0"/>
                <a:cs typeface="Arial" pitchFamily="34" charset="0"/>
              </a:rPr>
              <a:t>menimbulkan</a:t>
            </a:r>
            <a:r>
              <a:rPr lang="en-US" altLang="ko-KR" dirty="0">
                <a:latin typeface="Arial" pitchFamily="34" charset="0"/>
                <a:cs typeface="Arial" pitchFamily="34" charset="0"/>
              </a:rPr>
              <a:t> </a:t>
            </a:r>
            <a:r>
              <a:rPr lang="en-US" altLang="ko-KR" dirty="0" err="1">
                <a:latin typeface="Arial" pitchFamily="34" charset="0"/>
                <a:cs typeface="Arial" pitchFamily="34" charset="0"/>
              </a:rPr>
              <a:t>kesalahpahaman</a:t>
            </a:r>
            <a:r>
              <a:rPr lang="en-US" altLang="ko-KR" dirty="0">
                <a:latin typeface="Arial" pitchFamily="34" charset="0"/>
                <a:cs typeface="Arial" pitchFamily="34" charset="0"/>
              </a:rPr>
              <a:t> </a:t>
            </a:r>
            <a:r>
              <a:rPr lang="en-US" altLang="ko-KR" dirty="0" err="1">
                <a:latin typeface="Arial" pitchFamily="34" charset="0"/>
                <a:cs typeface="Arial" pitchFamily="34" charset="0"/>
              </a:rPr>
              <a:t>antara</a:t>
            </a:r>
            <a:r>
              <a:rPr lang="en-US" altLang="ko-KR" dirty="0">
                <a:latin typeface="Arial" pitchFamily="34" charset="0"/>
                <a:cs typeface="Arial" pitchFamily="34" charset="0"/>
              </a:rPr>
              <a:t> </a:t>
            </a:r>
            <a:r>
              <a:rPr lang="en-US" altLang="ko-KR" dirty="0" err="1">
                <a:latin typeface="Arial" pitchFamily="34" charset="0"/>
                <a:cs typeface="Arial" pitchFamily="34" charset="0"/>
              </a:rPr>
              <a:t>kelompok</a:t>
            </a:r>
            <a:r>
              <a:rPr lang="en-US" altLang="ko-KR" dirty="0">
                <a:latin typeface="Arial" pitchFamily="34" charset="0"/>
                <a:cs typeface="Arial" pitchFamily="34" charset="0"/>
              </a:rPr>
              <a:t> pemuda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Soekarno dan </a:t>
            </a:r>
            <a:r>
              <a:rPr lang="en-US" altLang="ko-KR" dirty="0" err="1">
                <a:latin typeface="Arial" pitchFamily="34" charset="0"/>
                <a:cs typeface="Arial" pitchFamily="34" charset="0"/>
              </a:rPr>
              <a:t>kawan-kawan</a:t>
            </a:r>
            <a:r>
              <a:rPr lang="en-US" altLang="ko-KR" dirty="0">
                <a:latin typeface="Arial" pitchFamily="34" charset="0"/>
                <a:cs typeface="Arial" pitchFamily="34" charset="0"/>
              </a:rPr>
              <a:t> </a:t>
            </a:r>
            <a:r>
              <a:rPr lang="en-US" altLang="ko-KR" dirty="0" err="1">
                <a:latin typeface="Arial" pitchFamily="34" charset="0"/>
                <a:cs typeface="Arial" pitchFamily="34" charset="0"/>
              </a:rPr>
              <a:t>sehingga</a:t>
            </a:r>
            <a:r>
              <a:rPr lang="en-US" altLang="ko-KR" dirty="0">
                <a:latin typeface="Arial" pitchFamily="34" charset="0"/>
                <a:cs typeface="Arial" pitchFamily="34" charset="0"/>
              </a:rPr>
              <a:t> </a:t>
            </a:r>
            <a:r>
              <a:rPr lang="en-US" altLang="ko-KR" dirty="0" err="1">
                <a:latin typeface="Arial" pitchFamily="34" charset="0"/>
                <a:cs typeface="Arial" pitchFamily="34" charset="0"/>
              </a:rPr>
              <a:t>dari</a:t>
            </a:r>
            <a:r>
              <a:rPr lang="en-US" altLang="ko-KR" dirty="0">
                <a:latin typeface="Arial" pitchFamily="34" charset="0"/>
                <a:cs typeface="Arial" pitchFamily="34" charset="0"/>
              </a:rPr>
              <a:t> </a:t>
            </a:r>
            <a:r>
              <a:rPr lang="en-US" altLang="ko-KR" dirty="0" err="1">
                <a:latin typeface="Arial" pitchFamily="34" charset="0"/>
                <a:cs typeface="Arial" pitchFamily="34" charset="0"/>
              </a:rPr>
              <a:t>pihak</a:t>
            </a:r>
            <a:r>
              <a:rPr lang="en-US" altLang="ko-KR" dirty="0">
                <a:latin typeface="Arial" pitchFamily="34" charset="0"/>
                <a:cs typeface="Arial" pitchFamily="34" charset="0"/>
              </a:rPr>
              <a:t> pemuda </a:t>
            </a:r>
            <a:r>
              <a:rPr lang="en-US" altLang="ko-KR" dirty="0" err="1">
                <a:latin typeface="Arial" pitchFamily="34" charset="0"/>
                <a:cs typeface="Arial" pitchFamily="34" charset="0"/>
              </a:rPr>
              <a:t>merencanakan</a:t>
            </a:r>
            <a:r>
              <a:rPr lang="en-US" altLang="ko-KR" dirty="0">
                <a:latin typeface="Arial" pitchFamily="34" charset="0"/>
                <a:cs typeface="Arial" pitchFamily="34" charset="0"/>
              </a:rPr>
              <a:t> </a:t>
            </a:r>
            <a:r>
              <a:rPr lang="en-US" altLang="ko-KR" dirty="0" err="1">
                <a:latin typeface="Arial" pitchFamily="34" charset="0"/>
                <a:cs typeface="Arial" pitchFamily="34" charset="0"/>
              </a:rPr>
              <a:t>untuk</a:t>
            </a:r>
            <a:r>
              <a:rPr lang="en-US" altLang="ko-KR" dirty="0">
                <a:latin typeface="Arial" pitchFamily="34" charset="0"/>
                <a:cs typeface="Arial" pitchFamily="34" charset="0"/>
              </a:rPr>
              <a:t> </a:t>
            </a:r>
            <a:r>
              <a:rPr lang="en-US" altLang="ko-KR" dirty="0" err="1">
                <a:latin typeface="Arial" pitchFamily="34" charset="0"/>
                <a:cs typeface="Arial" pitchFamily="34" charset="0"/>
              </a:rPr>
              <a:t>mengamankan</a:t>
            </a:r>
            <a:r>
              <a:rPr lang="en-US" altLang="ko-KR" dirty="0">
                <a:latin typeface="Arial" pitchFamily="34" charset="0"/>
                <a:cs typeface="Arial" pitchFamily="34" charset="0"/>
              </a:rPr>
              <a:t> Soekarno dan </a:t>
            </a:r>
            <a:r>
              <a:rPr lang="en-US" altLang="ko-KR" dirty="0" err="1">
                <a:latin typeface="Arial" pitchFamily="34" charset="0"/>
                <a:cs typeface="Arial" pitchFamily="34" charset="0"/>
              </a:rPr>
              <a:t>Moh</a:t>
            </a:r>
            <a:r>
              <a:rPr lang="en-US" altLang="ko-KR" dirty="0">
                <a:latin typeface="Arial" pitchFamily="34" charset="0"/>
                <a:cs typeface="Arial" pitchFamily="34" charset="0"/>
              </a:rPr>
              <a:t>. Hatta </a:t>
            </a:r>
            <a:r>
              <a:rPr lang="en-US" altLang="ko-KR" dirty="0" err="1">
                <a:latin typeface="Arial" pitchFamily="34" charset="0"/>
                <a:cs typeface="Arial" pitchFamily="34" charset="0"/>
              </a:rPr>
              <a:t>ke</a:t>
            </a:r>
            <a:r>
              <a:rPr lang="en-US" altLang="ko-KR" dirty="0">
                <a:latin typeface="Arial" pitchFamily="34" charset="0"/>
                <a:cs typeface="Arial" pitchFamily="34" charset="0"/>
              </a:rPr>
              <a:t> </a:t>
            </a:r>
            <a:r>
              <a:rPr lang="en-US" altLang="ko-KR" dirty="0" err="1">
                <a:latin typeface="Arial" pitchFamily="34" charset="0"/>
                <a:cs typeface="Arial" pitchFamily="34" charset="0"/>
              </a:rPr>
              <a:t>Rengasdengklok</a:t>
            </a:r>
            <a:r>
              <a:rPr lang="en-US" altLang="ko-KR" dirty="0">
                <a:latin typeface="Arial" pitchFamily="34" charset="0"/>
                <a:cs typeface="Arial" pitchFamily="34" charset="0"/>
              </a:rPr>
              <a:t>. Setelah </a:t>
            </a:r>
            <a:r>
              <a:rPr lang="en-US" altLang="ko-KR" dirty="0" err="1">
                <a:latin typeface="Arial" pitchFamily="34" charset="0"/>
                <a:cs typeface="Arial" pitchFamily="34" charset="0"/>
              </a:rPr>
              <a:t>melalui</a:t>
            </a:r>
            <a:r>
              <a:rPr lang="en-US" altLang="ko-KR" dirty="0">
                <a:latin typeface="Arial" pitchFamily="34" charset="0"/>
                <a:cs typeface="Arial" pitchFamily="34" charset="0"/>
              </a:rPr>
              <a:t> </a:t>
            </a:r>
            <a:r>
              <a:rPr lang="en-US" altLang="ko-KR" dirty="0" err="1">
                <a:latin typeface="Arial" pitchFamily="34" charset="0"/>
                <a:cs typeface="Arial" pitchFamily="34" charset="0"/>
              </a:rPr>
              <a:t>jalan</a:t>
            </a:r>
            <a:r>
              <a:rPr lang="en-US" altLang="ko-KR" dirty="0">
                <a:latin typeface="Arial" pitchFamily="34" charset="0"/>
                <a:cs typeface="Arial" pitchFamily="34" charset="0"/>
              </a:rPr>
              <a:t> </a:t>
            </a:r>
            <a:r>
              <a:rPr lang="en-US" altLang="ko-KR" dirty="0" err="1">
                <a:latin typeface="Arial" pitchFamily="34" charset="0"/>
                <a:cs typeface="Arial" pitchFamily="34" charset="0"/>
              </a:rPr>
              <a:t>terjal</a:t>
            </a:r>
            <a:r>
              <a:rPr lang="en-US" altLang="ko-KR" dirty="0">
                <a:latin typeface="Arial" pitchFamily="34" charset="0"/>
                <a:cs typeface="Arial" pitchFamily="34" charset="0"/>
              </a:rPr>
              <a:t>, </a:t>
            </a:r>
            <a:r>
              <a:rPr lang="en-US" altLang="ko-KR" dirty="0" err="1">
                <a:latin typeface="Arial" pitchFamily="34" charset="0"/>
                <a:cs typeface="Arial" pitchFamily="34" charset="0"/>
              </a:rPr>
              <a:t>akhirnya</a:t>
            </a:r>
            <a:r>
              <a:rPr lang="en-US" altLang="ko-KR" dirty="0">
                <a:latin typeface="Arial" pitchFamily="34" charset="0"/>
                <a:cs typeface="Arial" pitchFamily="34" charset="0"/>
              </a:rPr>
              <a:t> </a:t>
            </a:r>
            <a:r>
              <a:rPr lang="en-US" altLang="ko-KR" dirty="0" err="1">
                <a:latin typeface="Arial" pitchFamily="34" charset="0"/>
                <a:cs typeface="Arial" pitchFamily="34" charset="0"/>
              </a:rPr>
              <a:t>dicetuskanlah</a:t>
            </a:r>
            <a:r>
              <a:rPr lang="en-US" altLang="ko-KR" dirty="0">
                <a:latin typeface="Arial" pitchFamily="34" charset="0"/>
                <a:cs typeface="Arial" pitchFamily="34" charset="0"/>
              </a:rPr>
              <a:t> </a:t>
            </a:r>
            <a:r>
              <a:rPr lang="en-US" altLang="ko-KR" dirty="0" err="1">
                <a:latin typeface="Arial" pitchFamily="34" charset="0"/>
                <a:cs typeface="Arial" pitchFamily="34" charset="0"/>
              </a:rPr>
              <a:t>Proklamasi</a:t>
            </a:r>
            <a:r>
              <a:rPr lang="en-US" altLang="ko-KR" dirty="0">
                <a:latin typeface="Arial" pitchFamily="34" charset="0"/>
                <a:cs typeface="Arial" pitchFamily="34" charset="0"/>
              </a:rPr>
              <a:t> </a:t>
            </a:r>
            <a:r>
              <a:rPr lang="en-US" altLang="ko-KR" dirty="0" err="1">
                <a:latin typeface="Arial" pitchFamily="34" charset="0"/>
                <a:cs typeface="Arial" pitchFamily="34" charset="0"/>
              </a:rPr>
              <a:t>Kemerdekaan</a:t>
            </a:r>
            <a:r>
              <a:rPr lang="en-US" altLang="ko-KR" dirty="0">
                <a:latin typeface="Arial" pitchFamily="34" charset="0"/>
                <a:cs typeface="Arial" pitchFamily="34" charset="0"/>
              </a:rPr>
              <a:t> Indonesia pada </a:t>
            </a:r>
            <a:r>
              <a:rPr lang="en-US" altLang="ko-KR" dirty="0" err="1">
                <a:latin typeface="Arial" pitchFamily="34" charset="0"/>
                <a:cs typeface="Arial" pitchFamily="34" charset="0"/>
              </a:rPr>
              <a:t>tanggal</a:t>
            </a:r>
            <a:r>
              <a:rPr lang="en-US" altLang="ko-KR" dirty="0">
                <a:latin typeface="Arial" pitchFamily="34" charset="0"/>
                <a:cs typeface="Arial" pitchFamily="34" charset="0"/>
              </a:rPr>
              <a:t> 17 </a:t>
            </a:r>
            <a:r>
              <a:rPr lang="en-US" altLang="ko-KR" dirty="0" err="1">
                <a:latin typeface="Arial" pitchFamily="34" charset="0"/>
                <a:cs typeface="Arial" pitchFamily="34" charset="0"/>
              </a:rPr>
              <a:t>Agustus</a:t>
            </a:r>
            <a:r>
              <a:rPr lang="en-US" altLang="ko-KR" dirty="0">
                <a:latin typeface="Arial" pitchFamily="34" charset="0"/>
                <a:cs typeface="Arial" pitchFamily="34" charset="0"/>
              </a:rPr>
              <a:t> 1945. Teks </a:t>
            </a:r>
            <a:r>
              <a:rPr lang="en-US" altLang="ko-KR" dirty="0" err="1">
                <a:latin typeface="Arial" pitchFamily="34" charset="0"/>
                <a:cs typeface="Arial" pitchFamily="34" charset="0"/>
              </a:rPr>
              <a:t>proklamasi</a:t>
            </a:r>
            <a:r>
              <a:rPr lang="en-US" altLang="ko-KR" dirty="0">
                <a:latin typeface="Arial" pitchFamily="34" charset="0"/>
                <a:cs typeface="Arial" pitchFamily="34" charset="0"/>
              </a:rPr>
              <a:t> </a:t>
            </a:r>
            <a:r>
              <a:rPr lang="en-US" altLang="ko-KR" dirty="0" err="1">
                <a:latin typeface="Arial" pitchFamily="34" charset="0"/>
                <a:cs typeface="Arial" pitchFamily="34" charset="0"/>
              </a:rPr>
              <a:t>kemerdekaan</a:t>
            </a:r>
            <a:r>
              <a:rPr lang="en-US" altLang="ko-KR" dirty="0">
                <a:latin typeface="Arial" pitchFamily="34" charset="0"/>
                <a:cs typeface="Arial" pitchFamily="34" charset="0"/>
              </a:rPr>
              <a:t> </a:t>
            </a:r>
            <a:r>
              <a:rPr lang="en-US" altLang="ko-KR" dirty="0" err="1">
                <a:latin typeface="Arial" pitchFamily="34" charset="0"/>
                <a:cs typeface="Arial" pitchFamily="34" charset="0"/>
              </a:rPr>
              <a:t>didiktekan</a:t>
            </a:r>
            <a:r>
              <a:rPr lang="en-US" altLang="ko-KR" dirty="0">
                <a:latin typeface="Arial" pitchFamily="34" charset="0"/>
                <a:cs typeface="Arial" pitchFamily="34" charset="0"/>
              </a:rPr>
              <a:t> oleh </a:t>
            </a:r>
            <a:r>
              <a:rPr lang="en-US" altLang="ko-KR" dirty="0" err="1">
                <a:latin typeface="Arial" pitchFamily="34" charset="0"/>
                <a:cs typeface="Arial" pitchFamily="34" charset="0"/>
              </a:rPr>
              <a:t>Moh</a:t>
            </a:r>
            <a:r>
              <a:rPr lang="en-US" altLang="ko-KR" dirty="0">
                <a:latin typeface="Arial" pitchFamily="34" charset="0"/>
                <a:cs typeface="Arial" pitchFamily="34" charset="0"/>
              </a:rPr>
              <a:t>. Hatta dan </a:t>
            </a:r>
            <a:r>
              <a:rPr lang="en-US" altLang="ko-KR" dirty="0" err="1">
                <a:latin typeface="Arial" pitchFamily="34" charset="0"/>
                <a:cs typeface="Arial" pitchFamily="34" charset="0"/>
              </a:rPr>
              <a:t>ditulis</a:t>
            </a:r>
            <a:r>
              <a:rPr lang="en-US" altLang="ko-KR" dirty="0">
                <a:latin typeface="Arial" pitchFamily="34" charset="0"/>
                <a:cs typeface="Arial" pitchFamily="34" charset="0"/>
              </a:rPr>
              <a:t> oleh Soekarno. </a:t>
            </a:r>
            <a:r>
              <a:rPr lang="en-US" altLang="ko-KR" dirty="0" err="1">
                <a:latin typeface="Arial" pitchFamily="34" charset="0"/>
                <a:cs typeface="Arial" pitchFamily="34" charset="0"/>
              </a:rPr>
              <a:t>Selanjutnya</a:t>
            </a:r>
            <a:r>
              <a:rPr lang="en-US" altLang="ko-KR" dirty="0">
                <a:latin typeface="Arial" pitchFamily="34" charset="0"/>
                <a:cs typeface="Arial" pitchFamily="34" charset="0"/>
              </a:rPr>
              <a:t>, </a:t>
            </a:r>
            <a:r>
              <a:rPr lang="en-US" altLang="ko-KR" dirty="0" err="1">
                <a:latin typeface="Arial" pitchFamily="34" charset="0"/>
                <a:cs typeface="Arial" pitchFamily="34" charset="0"/>
              </a:rPr>
              <a:t>naskah</a:t>
            </a:r>
            <a:r>
              <a:rPr lang="en-US" altLang="ko-KR" dirty="0">
                <a:latin typeface="Arial" pitchFamily="34" charset="0"/>
                <a:cs typeface="Arial" pitchFamily="34" charset="0"/>
              </a:rPr>
              <a:t> </a:t>
            </a:r>
            <a:r>
              <a:rPr lang="en-US" altLang="ko-KR" dirty="0" err="1">
                <a:latin typeface="Arial" pitchFamily="34" charset="0"/>
                <a:cs typeface="Arial" pitchFamily="34" charset="0"/>
              </a:rPr>
              <a:t>tersebut</a:t>
            </a:r>
            <a:r>
              <a:rPr lang="en-US" altLang="ko-KR" dirty="0">
                <a:latin typeface="Arial" pitchFamily="34" charset="0"/>
                <a:cs typeface="Arial" pitchFamily="34" charset="0"/>
              </a:rPr>
              <a:t> </a:t>
            </a:r>
            <a:r>
              <a:rPr lang="en-US" altLang="ko-KR" dirty="0" err="1">
                <a:latin typeface="Arial" pitchFamily="34" charset="0"/>
                <a:cs typeface="Arial" pitchFamily="34" charset="0"/>
              </a:rPr>
              <a:t>diketik</a:t>
            </a:r>
            <a:r>
              <a:rPr lang="en-US" altLang="ko-KR" dirty="0">
                <a:latin typeface="Arial" pitchFamily="34" charset="0"/>
                <a:cs typeface="Arial" pitchFamily="34" charset="0"/>
              </a:rPr>
              <a:t> oleh </a:t>
            </a:r>
            <a:r>
              <a:rPr lang="en-US" altLang="ko-KR" dirty="0" err="1">
                <a:latin typeface="Arial" pitchFamily="34" charset="0"/>
                <a:cs typeface="Arial" pitchFamily="34" charset="0"/>
              </a:rPr>
              <a:t>Sayuti</a:t>
            </a:r>
            <a:r>
              <a:rPr lang="en-US" altLang="ko-KR" dirty="0">
                <a:latin typeface="Arial" pitchFamily="34" charset="0"/>
                <a:cs typeface="Arial" pitchFamily="34" charset="0"/>
              </a:rPr>
              <a:t> </a:t>
            </a:r>
            <a:r>
              <a:rPr lang="en-US" altLang="ko-KR" dirty="0" err="1">
                <a:latin typeface="Arial" pitchFamily="34" charset="0"/>
                <a:cs typeface="Arial" pitchFamily="34" charset="0"/>
              </a:rPr>
              <a:t>Melik</a:t>
            </a:r>
            <a:endParaRPr lang="en-US" altLang="ko-KR" dirty="0">
              <a:latin typeface="Arial" pitchFamily="34" charset="0"/>
              <a:cs typeface="Arial" pitchFamily="34" charset="0"/>
            </a:endParaRPr>
          </a:p>
          <a:p>
            <a:endParaRPr lang="en-US" altLang="ko-KR" dirty="0"/>
          </a:p>
          <a:p>
            <a:r>
              <a:rPr lang="en-US" altLang="ko-KR" dirty="0">
                <a:latin typeface="Arial" pitchFamily="34" charset="0"/>
                <a:cs typeface="Arial" pitchFamily="34" charset="0"/>
              </a:rPr>
              <a:t>Pancasila yang </a:t>
            </a:r>
            <a:r>
              <a:rPr lang="en-US" altLang="ko-KR" dirty="0" err="1">
                <a:latin typeface="Arial" pitchFamily="34" charset="0"/>
                <a:cs typeface="Arial" pitchFamily="34" charset="0"/>
              </a:rPr>
              <a:t>disahkan</a:t>
            </a:r>
            <a:r>
              <a:rPr lang="en-US" altLang="ko-KR" dirty="0">
                <a:latin typeface="Arial" pitchFamily="34" charset="0"/>
                <a:cs typeface="Arial" pitchFamily="34" charset="0"/>
              </a:rPr>
              <a:t> PPKI </a:t>
            </a:r>
            <a:r>
              <a:rPr lang="en-US" altLang="ko-KR" dirty="0" err="1">
                <a:latin typeface="Arial" pitchFamily="34" charset="0"/>
                <a:cs typeface="Arial" pitchFamily="34" charset="0"/>
              </a:rPr>
              <a:t>ternyata</a:t>
            </a:r>
            <a:r>
              <a:rPr lang="en-US" altLang="ko-KR" dirty="0">
                <a:latin typeface="Arial" pitchFamily="34" charset="0"/>
                <a:cs typeface="Arial" pitchFamily="34" charset="0"/>
              </a:rPr>
              <a:t> </a:t>
            </a:r>
            <a:r>
              <a:rPr lang="en-US" altLang="ko-KR" dirty="0" err="1">
                <a:latin typeface="Arial" pitchFamily="34" charset="0"/>
                <a:cs typeface="Arial" pitchFamily="34" charset="0"/>
              </a:rPr>
              <a:t>berbeda</a:t>
            </a:r>
            <a:r>
              <a:rPr lang="en-US" altLang="ko-KR" dirty="0">
                <a:latin typeface="Arial" pitchFamily="34" charset="0"/>
                <a:cs typeface="Arial" pitchFamily="34" charset="0"/>
              </a:rPr>
              <a:t>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a:t>
            </a:r>
            <a:r>
              <a:rPr lang="en-US" altLang="ko-KR" dirty="0" err="1">
                <a:latin typeface="Arial" pitchFamily="34" charset="0"/>
                <a:cs typeface="Arial" pitchFamily="34" charset="0"/>
              </a:rPr>
              <a:t>rumusan</a:t>
            </a:r>
            <a:r>
              <a:rPr lang="en-US" altLang="ko-KR" dirty="0">
                <a:latin typeface="Arial" pitchFamily="34" charset="0"/>
                <a:cs typeface="Arial" pitchFamily="34" charset="0"/>
              </a:rPr>
              <a:t> Pancasila yang </a:t>
            </a:r>
            <a:r>
              <a:rPr lang="en-US" altLang="ko-KR" dirty="0" err="1">
                <a:latin typeface="Arial" pitchFamily="34" charset="0"/>
                <a:cs typeface="Arial" pitchFamily="34" charset="0"/>
              </a:rPr>
              <a:t>termaktub</a:t>
            </a:r>
            <a:r>
              <a:rPr lang="en-US" altLang="ko-KR" dirty="0">
                <a:latin typeface="Arial" pitchFamily="34" charset="0"/>
                <a:cs typeface="Arial" pitchFamily="34" charset="0"/>
              </a:rPr>
              <a:t>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Piagam</a:t>
            </a:r>
            <a:r>
              <a:rPr lang="en-US" altLang="ko-KR" dirty="0">
                <a:latin typeface="Arial" pitchFamily="34" charset="0"/>
                <a:cs typeface="Arial" pitchFamily="34" charset="0"/>
              </a:rPr>
              <a:t> Jakarta. Hal </a:t>
            </a:r>
            <a:r>
              <a:rPr lang="en-US" altLang="ko-KR" dirty="0" err="1">
                <a:latin typeface="Arial" pitchFamily="34" charset="0"/>
                <a:cs typeface="Arial" pitchFamily="34" charset="0"/>
              </a:rPr>
              <a:t>ini</a:t>
            </a:r>
            <a:r>
              <a:rPr lang="en-US" altLang="ko-KR" dirty="0">
                <a:latin typeface="Arial" pitchFamily="34" charset="0"/>
                <a:cs typeface="Arial" pitchFamily="34" charset="0"/>
              </a:rPr>
              <a:t> </a:t>
            </a:r>
            <a:r>
              <a:rPr lang="en-US" altLang="ko-KR" dirty="0" err="1">
                <a:latin typeface="Arial" pitchFamily="34" charset="0"/>
                <a:cs typeface="Arial" pitchFamily="34" charset="0"/>
              </a:rPr>
              <a:t>terjadi</a:t>
            </a:r>
            <a:r>
              <a:rPr lang="en-US" altLang="ko-KR" dirty="0">
                <a:latin typeface="Arial" pitchFamily="34" charset="0"/>
                <a:cs typeface="Arial" pitchFamily="34" charset="0"/>
              </a:rPr>
              <a:t> </a:t>
            </a:r>
            <a:r>
              <a:rPr lang="en-US" altLang="ko-KR" dirty="0" err="1">
                <a:latin typeface="Arial" pitchFamily="34" charset="0"/>
                <a:cs typeface="Arial" pitchFamily="34" charset="0"/>
              </a:rPr>
              <a:t>karena</a:t>
            </a:r>
            <a:r>
              <a:rPr lang="en-US" altLang="ko-KR" dirty="0">
                <a:latin typeface="Arial" pitchFamily="34" charset="0"/>
                <a:cs typeface="Arial" pitchFamily="34" charset="0"/>
              </a:rPr>
              <a:t> </a:t>
            </a:r>
            <a:r>
              <a:rPr lang="en-US" altLang="ko-KR" dirty="0" err="1">
                <a:latin typeface="Arial" pitchFamily="34" charset="0"/>
                <a:cs typeface="Arial" pitchFamily="34" charset="0"/>
              </a:rPr>
              <a:t>adanya</a:t>
            </a:r>
            <a:r>
              <a:rPr lang="en-US" altLang="ko-KR" dirty="0">
                <a:latin typeface="Arial" pitchFamily="34" charset="0"/>
                <a:cs typeface="Arial" pitchFamily="34" charset="0"/>
              </a:rPr>
              <a:t> </a:t>
            </a:r>
            <a:r>
              <a:rPr lang="en-US" altLang="ko-KR" dirty="0" err="1">
                <a:latin typeface="Arial" pitchFamily="34" charset="0"/>
                <a:cs typeface="Arial" pitchFamily="34" charset="0"/>
              </a:rPr>
              <a:t>tuntutan</a:t>
            </a:r>
            <a:r>
              <a:rPr lang="en-US" altLang="ko-KR" dirty="0">
                <a:latin typeface="Arial" pitchFamily="34" charset="0"/>
                <a:cs typeface="Arial" pitchFamily="34" charset="0"/>
              </a:rPr>
              <a:t> </a:t>
            </a:r>
            <a:r>
              <a:rPr lang="en-US" altLang="ko-KR" dirty="0" err="1">
                <a:latin typeface="Arial" pitchFamily="34" charset="0"/>
                <a:cs typeface="Arial" pitchFamily="34" charset="0"/>
              </a:rPr>
              <a:t>dari</a:t>
            </a:r>
            <a:r>
              <a:rPr lang="en-US" altLang="ko-KR" dirty="0">
                <a:latin typeface="Arial" pitchFamily="34" charset="0"/>
                <a:cs typeface="Arial" pitchFamily="34" charset="0"/>
              </a:rPr>
              <a:t> wakil yang </a:t>
            </a:r>
            <a:r>
              <a:rPr lang="en-US" altLang="ko-KR" dirty="0" err="1">
                <a:latin typeface="Arial" pitchFamily="34" charset="0"/>
                <a:cs typeface="Arial" pitchFamily="34" charset="0"/>
              </a:rPr>
              <a:t>mengatasnamakan</a:t>
            </a:r>
            <a:r>
              <a:rPr lang="en-US" altLang="ko-KR" dirty="0">
                <a:latin typeface="Arial" pitchFamily="34" charset="0"/>
                <a:cs typeface="Arial" pitchFamily="34" charset="0"/>
              </a:rPr>
              <a:t> </a:t>
            </a:r>
            <a:r>
              <a:rPr lang="en-US" altLang="ko-KR" dirty="0" err="1">
                <a:latin typeface="Arial" pitchFamily="34" charset="0"/>
                <a:cs typeface="Arial" pitchFamily="34" charset="0"/>
              </a:rPr>
              <a:t>masyarakat</a:t>
            </a:r>
            <a:r>
              <a:rPr lang="en-US" altLang="ko-KR" dirty="0">
                <a:latin typeface="Arial" pitchFamily="34" charset="0"/>
                <a:cs typeface="Arial" pitchFamily="34" charset="0"/>
              </a:rPr>
              <a:t> Indonesia Bagian Timur yang </a:t>
            </a:r>
            <a:r>
              <a:rPr lang="en-US" altLang="ko-KR" dirty="0" err="1">
                <a:latin typeface="Arial" pitchFamily="34" charset="0"/>
                <a:cs typeface="Arial" pitchFamily="34" charset="0"/>
              </a:rPr>
              <a:t>menemui</a:t>
            </a:r>
            <a:r>
              <a:rPr lang="en-US" altLang="ko-KR" dirty="0">
                <a:latin typeface="Arial" pitchFamily="34" charset="0"/>
                <a:cs typeface="Arial" pitchFamily="34" charset="0"/>
              </a:rPr>
              <a:t> Bung Hatta dan </a:t>
            </a:r>
            <a:r>
              <a:rPr lang="en-US" altLang="ko-KR" dirty="0" err="1">
                <a:latin typeface="Arial" pitchFamily="34" charset="0"/>
                <a:cs typeface="Arial" pitchFamily="34" charset="0"/>
              </a:rPr>
              <a:t>mempertanyakan</a:t>
            </a:r>
            <a:r>
              <a:rPr lang="en-US" altLang="ko-KR" dirty="0">
                <a:latin typeface="Arial" pitchFamily="34" charset="0"/>
                <a:cs typeface="Arial" pitchFamily="34" charset="0"/>
              </a:rPr>
              <a:t> 7 kata </a:t>
            </a:r>
            <a:r>
              <a:rPr lang="en-US" altLang="ko-KR" dirty="0" err="1">
                <a:latin typeface="Arial" pitchFamily="34" charset="0"/>
                <a:cs typeface="Arial" pitchFamily="34" charset="0"/>
              </a:rPr>
              <a:t>dibelakang</a:t>
            </a:r>
            <a:r>
              <a:rPr lang="en-US" altLang="ko-KR" dirty="0">
                <a:latin typeface="Arial" pitchFamily="34" charset="0"/>
                <a:cs typeface="Arial" pitchFamily="34" charset="0"/>
              </a:rPr>
              <a:t> kata “</a:t>
            </a:r>
            <a:r>
              <a:rPr lang="en-US" altLang="ko-KR" dirty="0" err="1">
                <a:latin typeface="Arial" pitchFamily="34" charset="0"/>
                <a:cs typeface="Arial" pitchFamily="34" charset="0"/>
              </a:rPr>
              <a:t>Ketuhanan</a:t>
            </a:r>
            <a:r>
              <a:rPr lang="en-US" altLang="ko-KR" dirty="0">
                <a:latin typeface="Arial" pitchFamily="34" charset="0"/>
                <a:cs typeface="Arial" pitchFamily="34" charset="0"/>
              </a:rPr>
              <a:t>”, </a:t>
            </a:r>
            <a:r>
              <a:rPr lang="en-US" altLang="ko-KR" dirty="0" err="1">
                <a:latin typeface="Arial" pitchFamily="34" charset="0"/>
                <a:cs typeface="Arial" pitchFamily="34" charset="0"/>
              </a:rPr>
              <a:t>yaitu</a:t>
            </a:r>
            <a:r>
              <a:rPr lang="en-US" altLang="ko-KR" dirty="0">
                <a:latin typeface="Arial" pitchFamily="34" charset="0"/>
                <a:cs typeface="Arial" pitchFamily="34" charset="0"/>
              </a:rPr>
              <a:t>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a:t>
            </a:r>
            <a:r>
              <a:rPr lang="en-US" altLang="ko-KR" dirty="0" err="1">
                <a:latin typeface="Arial" pitchFamily="34" charset="0"/>
                <a:cs typeface="Arial" pitchFamily="34" charset="0"/>
              </a:rPr>
              <a:t>kewajiban</a:t>
            </a:r>
            <a:r>
              <a:rPr lang="en-US" altLang="ko-KR" dirty="0">
                <a:latin typeface="Arial" pitchFamily="34" charset="0"/>
                <a:cs typeface="Arial" pitchFamily="34" charset="0"/>
              </a:rPr>
              <a:t> </a:t>
            </a:r>
            <a:r>
              <a:rPr lang="en-US" altLang="ko-KR" dirty="0" err="1">
                <a:latin typeface="Arial" pitchFamily="34" charset="0"/>
                <a:cs typeface="Arial" pitchFamily="34" charset="0"/>
              </a:rPr>
              <a:t>menjalankan</a:t>
            </a:r>
            <a:r>
              <a:rPr lang="en-US" altLang="ko-KR" dirty="0">
                <a:latin typeface="Arial" pitchFamily="34" charset="0"/>
                <a:cs typeface="Arial" pitchFamily="34" charset="0"/>
              </a:rPr>
              <a:t> </a:t>
            </a:r>
            <a:r>
              <a:rPr lang="en-US" altLang="ko-KR" dirty="0" err="1">
                <a:latin typeface="Arial" pitchFamily="34" charset="0"/>
                <a:cs typeface="Arial" pitchFamily="34" charset="0"/>
              </a:rPr>
              <a:t>syariat</a:t>
            </a:r>
            <a:r>
              <a:rPr lang="en-US" altLang="ko-KR" dirty="0">
                <a:latin typeface="Arial" pitchFamily="34" charset="0"/>
                <a:cs typeface="Arial" pitchFamily="34" charset="0"/>
              </a:rPr>
              <a:t> Islam </a:t>
            </a:r>
            <a:r>
              <a:rPr lang="en-US" altLang="ko-KR" dirty="0" err="1">
                <a:latin typeface="Arial" pitchFamily="34" charset="0"/>
                <a:cs typeface="Arial" pitchFamily="34" charset="0"/>
              </a:rPr>
              <a:t>bagi</a:t>
            </a:r>
            <a:r>
              <a:rPr lang="en-US" altLang="ko-KR" dirty="0">
                <a:latin typeface="Arial" pitchFamily="34" charset="0"/>
                <a:cs typeface="Arial" pitchFamily="34" charset="0"/>
              </a:rPr>
              <a:t> </a:t>
            </a:r>
            <a:r>
              <a:rPr lang="en-US" altLang="ko-KR" dirty="0" err="1">
                <a:latin typeface="Arial" pitchFamily="34" charset="0"/>
                <a:cs typeface="Arial" pitchFamily="34" charset="0"/>
              </a:rPr>
              <a:t>pemeluk-pemeluknya</a:t>
            </a:r>
            <a:r>
              <a:rPr lang="en-US" altLang="ko-KR" dirty="0">
                <a:latin typeface="Arial" pitchFamily="34" charset="0"/>
                <a:cs typeface="Arial" pitchFamily="34" charset="0"/>
              </a:rPr>
              <a:t>” </a:t>
            </a:r>
            <a:r>
              <a:rPr lang="en-US" altLang="ko-KR" dirty="0" err="1">
                <a:latin typeface="Arial" pitchFamily="34" charset="0"/>
                <a:cs typeface="Arial" pitchFamily="34" charset="0"/>
              </a:rPr>
              <a:t>sehingga</a:t>
            </a:r>
            <a:r>
              <a:rPr lang="en-US" altLang="ko-KR" dirty="0">
                <a:latin typeface="Arial" pitchFamily="34" charset="0"/>
                <a:cs typeface="Arial" pitchFamily="34" charset="0"/>
              </a:rPr>
              <a:t> </a:t>
            </a:r>
            <a:r>
              <a:rPr lang="en-US" altLang="ko-KR" dirty="0" err="1">
                <a:latin typeface="Arial" pitchFamily="34" charset="0"/>
                <a:cs typeface="Arial" pitchFamily="34" charset="0"/>
              </a:rPr>
              <a:t>disepakati</a:t>
            </a:r>
            <a:r>
              <a:rPr lang="en-US" altLang="ko-KR" dirty="0">
                <a:latin typeface="Arial" pitchFamily="34" charset="0"/>
                <a:cs typeface="Arial" pitchFamily="34" charset="0"/>
              </a:rPr>
              <a:t> oleh para </a:t>
            </a:r>
            <a:r>
              <a:rPr lang="en-US" altLang="ko-KR" dirty="0" err="1">
                <a:latin typeface="Arial" pitchFamily="34" charset="0"/>
                <a:cs typeface="Arial" pitchFamily="34" charset="0"/>
              </a:rPr>
              <a:t>pendiri</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a:t>
            </a:r>
            <a:r>
              <a:rPr lang="en-US" altLang="ko-KR" dirty="0" err="1">
                <a:latin typeface="Arial" pitchFamily="34" charset="0"/>
                <a:cs typeface="Arial" pitchFamily="34" charset="0"/>
              </a:rPr>
              <a:t>untuk</a:t>
            </a:r>
            <a:r>
              <a:rPr lang="en-US" altLang="ko-KR" dirty="0">
                <a:latin typeface="Arial" pitchFamily="34" charset="0"/>
                <a:cs typeface="Arial" pitchFamily="34" charset="0"/>
              </a:rPr>
              <a:t> </a:t>
            </a:r>
            <a:r>
              <a:rPr lang="en-US" altLang="ko-KR" dirty="0" err="1">
                <a:latin typeface="Arial" pitchFamily="34" charset="0"/>
                <a:cs typeface="Arial" pitchFamily="34" charset="0"/>
              </a:rPr>
              <a:t>diganti</a:t>
            </a:r>
            <a:r>
              <a:rPr lang="en-US" altLang="ko-KR" dirty="0">
                <a:latin typeface="Arial" pitchFamily="34" charset="0"/>
                <a:cs typeface="Arial" pitchFamily="34" charset="0"/>
              </a:rPr>
              <a:t>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a:t>
            </a:r>
            <a:r>
              <a:rPr lang="en-US" altLang="ko-KR" dirty="0" err="1">
                <a:latin typeface="Arial" pitchFamily="34" charset="0"/>
                <a:cs typeface="Arial" pitchFamily="34" charset="0"/>
              </a:rPr>
              <a:t>istilah</a:t>
            </a:r>
            <a:r>
              <a:rPr lang="en-US" altLang="ko-KR" dirty="0">
                <a:latin typeface="Arial" pitchFamily="34" charset="0"/>
                <a:cs typeface="Arial" pitchFamily="34" charset="0"/>
              </a:rPr>
              <a:t> “Yang </a:t>
            </a:r>
            <a:r>
              <a:rPr lang="en-US" altLang="ko-KR" dirty="0" err="1">
                <a:latin typeface="Arial" pitchFamily="34" charset="0"/>
                <a:cs typeface="Arial" pitchFamily="34" charset="0"/>
              </a:rPr>
              <a:t>Maha</a:t>
            </a:r>
            <a:r>
              <a:rPr lang="en-US" altLang="ko-KR" dirty="0">
                <a:latin typeface="Arial" pitchFamily="34" charset="0"/>
                <a:cs typeface="Arial" pitchFamily="34" charset="0"/>
              </a:rPr>
              <a:t> </a:t>
            </a:r>
            <a:r>
              <a:rPr lang="en-US" altLang="ko-KR" dirty="0" err="1">
                <a:latin typeface="Arial" pitchFamily="34" charset="0"/>
                <a:cs typeface="Arial" pitchFamily="34" charset="0"/>
              </a:rPr>
              <a:t>Esa</a:t>
            </a:r>
            <a:r>
              <a:rPr lang="en-US" altLang="ko-KR" dirty="0">
                <a:latin typeface="Arial" pitchFamily="34" charset="0"/>
                <a:cs typeface="Arial" pitchFamily="34" charset="0"/>
              </a:rPr>
              <a:t>”.</a:t>
            </a:r>
          </a:p>
        </p:txBody>
      </p:sp>
      <p:sp>
        <p:nvSpPr>
          <p:cNvPr id="3" name="Title 2"/>
          <p:cNvSpPr>
            <a:spLocks noGrp="1"/>
          </p:cNvSpPr>
          <p:nvPr>
            <p:ph type="title"/>
          </p:nvPr>
        </p:nvSpPr>
        <p:spPr>
          <a:xfrm>
            <a:off x="0" y="0"/>
            <a:ext cx="6804248" cy="884466"/>
          </a:xfrm>
        </p:spPr>
        <p:txBody>
          <a:bodyPr/>
          <a:lstStyle/>
          <a:p>
            <a:pPr marL="342900" lvl="0" indent="-342900" algn="just">
              <a:lnSpc>
                <a:spcPct val="150000"/>
              </a:lnSpc>
              <a:spcAft>
                <a:spcPts val="800"/>
              </a:spcAft>
              <a:buFont typeface="+mj-lt"/>
              <a:buAutoNum type="alphaUcPeriod"/>
            </a:pP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Menelusuri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Konsep</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dan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Urgensi</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Pancasila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dalam</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Arus</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Sejarah </a:t>
            </a:r>
            <a:r>
              <a:rPr lang="en-ID" sz="1800" dirty="0" err="1">
                <a:effectLst/>
                <a:latin typeface="Times New Roman" panose="02020603050405020304" pitchFamily="18" charset="0"/>
                <a:ea typeface="Calibri" panose="020F0502020204030204" pitchFamily="34" charset="0"/>
                <a:cs typeface="Times New Roman" panose="02020603050405020304" pitchFamily="18" charset="0"/>
              </a:rPr>
              <a:t>Bangsa</a:t>
            </a:r>
            <a:r>
              <a:rPr lang="en-ID" sz="1800" dirty="0">
                <a:effectLst/>
                <a:latin typeface="Times New Roman" panose="02020603050405020304" pitchFamily="18" charset="0"/>
                <a:ea typeface="Calibri" panose="020F0502020204030204" pitchFamily="34" charset="0"/>
                <a:cs typeface="Times New Roman" panose="02020603050405020304" pitchFamily="18" charset="0"/>
              </a:rPr>
              <a:t> Indonesia</a:t>
            </a:r>
            <a:endParaRPr lang="id-ID"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9870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229535"/>
            <a:ext cx="7524328" cy="884466"/>
          </a:xfrm>
        </p:spPr>
        <p:txBody>
          <a:bodyPr/>
          <a:lstStyle/>
          <a:p>
            <a:r>
              <a:rPr lang="en-US" altLang="ko-KR" sz="2400" dirty="0"/>
              <a:t>MENANYA ALASAN DIPERLUKANNYA PANCASILA DALAM KAJIAN SEJARAH BANGSA INDONESIA</a:t>
            </a:r>
            <a:endParaRPr lang="ko-KR" altLang="en-US" sz="2400" dirty="0"/>
          </a:p>
        </p:txBody>
      </p:sp>
      <p:sp>
        <p:nvSpPr>
          <p:cNvPr id="2" name="Content Placeholder 1"/>
          <p:cNvSpPr>
            <a:spLocks noGrp="1"/>
          </p:cNvSpPr>
          <p:nvPr>
            <p:ph idx="1"/>
          </p:nvPr>
        </p:nvSpPr>
        <p:spPr>
          <a:xfrm>
            <a:off x="1625392" y="1419622"/>
            <a:ext cx="6912768" cy="460648"/>
          </a:xfrm>
        </p:spPr>
        <p:txBody>
          <a:bodyPr/>
          <a:lstStyle/>
          <a:p>
            <a:pPr lvl="0"/>
            <a:r>
              <a:rPr lang="en-US" altLang="ko-KR" b="1" dirty="0"/>
              <a:t>1.	Pancasila </a:t>
            </a:r>
            <a:r>
              <a:rPr lang="en-US" altLang="ko-KR" b="1" dirty="0" err="1"/>
              <a:t>sebagai</a:t>
            </a:r>
            <a:r>
              <a:rPr lang="en-US" altLang="ko-KR" b="1" dirty="0"/>
              <a:t> </a:t>
            </a:r>
            <a:r>
              <a:rPr lang="en-US" altLang="ko-KR" b="1" dirty="0" err="1"/>
              <a:t>Identitas</a:t>
            </a:r>
            <a:r>
              <a:rPr lang="en-US" altLang="ko-KR" b="1" dirty="0"/>
              <a:t> </a:t>
            </a:r>
            <a:r>
              <a:rPr lang="en-US" altLang="ko-KR" b="1" dirty="0" err="1"/>
              <a:t>Bangsa</a:t>
            </a:r>
            <a:r>
              <a:rPr lang="en-US" altLang="ko-KR" b="1" dirty="0"/>
              <a:t> Indonesia</a:t>
            </a:r>
            <a:endParaRPr lang="en-US" b="1" dirty="0"/>
          </a:p>
        </p:txBody>
      </p:sp>
      <p:sp>
        <p:nvSpPr>
          <p:cNvPr id="5" name="Content Placeholder 4"/>
          <p:cNvSpPr>
            <a:spLocks noGrp="1"/>
          </p:cNvSpPr>
          <p:nvPr>
            <p:ph idx="10"/>
          </p:nvPr>
        </p:nvSpPr>
        <p:spPr>
          <a:xfrm>
            <a:off x="1547664" y="2073503"/>
            <a:ext cx="6912768" cy="2995737"/>
          </a:xfrm>
        </p:spPr>
        <p:txBody>
          <a:bodyPr/>
          <a:lstStyle/>
          <a:p>
            <a:r>
              <a:rPr lang="en-US" altLang="ko-KR" dirty="0">
                <a:latin typeface="Arial" pitchFamily="34" charset="0"/>
                <a:cs typeface="Arial" pitchFamily="34" charset="0"/>
              </a:rPr>
              <a:t>	</a:t>
            </a:r>
            <a:r>
              <a:rPr lang="en-US" altLang="ko-KR" dirty="0" err="1">
                <a:latin typeface="Arial" pitchFamily="34" charset="0"/>
                <a:cs typeface="Arial" pitchFamily="34" charset="0"/>
              </a:rPr>
              <a:t>Pemaparan</a:t>
            </a:r>
            <a:r>
              <a:rPr lang="en-US" altLang="ko-KR" dirty="0">
                <a:latin typeface="Arial" pitchFamily="34" charset="0"/>
                <a:cs typeface="Arial" pitchFamily="34" charset="0"/>
              </a:rPr>
              <a:t> </a:t>
            </a:r>
            <a:r>
              <a:rPr lang="en-US" altLang="ko-KR" dirty="0" err="1">
                <a:latin typeface="Arial" pitchFamily="34" charset="0"/>
                <a:cs typeface="Arial" pitchFamily="34" charset="0"/>
              </a:rPr>
              <a:t>tentang</a:t>
            </a:r>
            <a:r>
              <a:rPr lang="en-US" altLang="ko-KR" dirty="0">
                <a:latin typeface="Arial" pitchFamily="34" charset="0"/>
                <a:cs typeface="Arial" pitchFamily="34" charset="0"/>
              </a:rPr>
              <a:t> Pancasila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identitas</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a:t>
            </a:r>
            <a:r>
              <a:rPr lang="en-US" altLang="ko-KR" dirty="0" err="1">
                <a:latin typeface="Arial" pitchFamily="34" charset="0"/>
                <a:cs typeface="Arial" pitchFamily="34" charset="0"/>
              </a:rPr>
              <a:t>atau</a:t>
            </a:r>
            <a:r>
              <a:rPr lang="en-US" altLang="ko-KR" dirty="0">
                <a:latin typeface="Arial" pitchFamily="34" charset="0"/>
                <a:cs typeface="Arial" pitchFamily="34" charset="0"/>
              </a:rPr>
              <a:t> juga </a:t>
            </a:r>
            <a:r>
              <a:rPr lang="en-US" altLang="ko-KR" dirty="0" err="1">
                <a:latin typeface="Arial" pitchFamily="34" charset="0"/>
                <a:cs typeface="Arial" pitchFamily="34" charset="0"/>
              </a:rPr>
              <a:t>disebut</a:t>
            </a:r>
            <a:r>
              <a:rPr lang="en-US" altLang="ko-KR" dirty="0">
                <a:latin typeface="Arial" pitchFamily="34" charset="0"/>
                <a:cs typeface="Arial" pitchFamily="34" charset="0"/>
              </a:rPr>
              <a:t>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jati</a:t>
            </a:r>
            <a:r>
              <a:rPr lang="en-US" altLang="ko-KR" dirty="0">
                <a:latin typeface="Arial" pitchFamily="34" charset="0"/>
                <a:cs typeface="Arial" pitchFamily="34" charset="0"/>
              </a:rPr>
              <a:t> </a:t>
            </a:r>
            <a:r>
              <a:rPr lang="en-US" altLang="ko-KR" dirty="0" err="1">
                <a:latin typeface="Arial" pitchFamily="34" charset="0"/>
                <a:cs typeface="Arial" pitchFamily="34" charset="0"/>
              </a:rPr>
              <a:t>diri</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Indonesia </a:t>
            </a:r>
            <a:r>
              <a:rPr lang="en-US" altLang="ko-KR" dirty="0" err="1">
                <a:latin typeface="Arial" pitchFamily="34" charset="0"/>
                <a:cs typeface="Arial" pitchFamily="34" charset="0"/>
              </a:rPr>
              <a:t>dapat</a:t>
            </a:r>
            <a:r>
              <a:rPr lang="en-US" altLang="ko-KR" dirty="0">
                <a:latin typeface="Arial" pitchFamily="34" charset="0"/>
                <a:cs typeface="Arial" pitchFamily="34" charset="0"/>
              </a:rPr>
              <a:t> </a:t>
            </a:r>
            <a:r>
              <a:rPr lang="en-US" altLang="ko-KR" dirty="0" err="1">
                <a:latin typeface="Arial" pitchFamily="34" charset="0"/>
                <a:cs typeface="Arial" pitchFamily="34" charset="0"/>
              </a:rPr>
              <a:t>ditemukan</a:t>
            </a:r>
            <a:r>
              <a:rPr lang="en-US" altLang="ko-KR" dirty="0">
                <a:latin typeface="Arial" pitchFamily="34" charset="0"/>
                <a:cs typeface="Arial" pitchFamily="34" charset="0"/>
              </a:rPr>
              <a:t>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berbagai</a:t>
            </a:r>
            <a:r>
              <a:rPr lang="en-US" altLang="ko-KR" dirty="0">
                <a:latin typeface="Arial" pitchFamily="34" charset="0"/>
                <a:cs typeface="Arial" pitchFamily="34" charset="0"/>
              </a:rPr>
              <a:t> </a:t>
            </a:r>
            <a:r>
              <a:rPr lang="en-US" altLang="ko-KR" dirty="0" err="1">
                <a:latin typeface="Arial" pitchFamily="34" charset="0"/>
                <a:cs typeface="Arial" pitchFamily="34" charset="0"/>
              </a:rPr>
              <a:t>literatur</a:t>
            </a:r>
            <a:r>
              <a:rPr lang="en-US" altLang="ko-KR" dirty="0">
                <a:latin typeface="Arial" pitchFamily="34" charset="0"/>
                <a:cs typeface="Arial" pitchFamily="34" charset="0"/>
              </a:rPr>
              <a:t>, </a:t>
            </a:r>
            <a:r>
              <a:rPr lang="en-US" altLang="ko-KR" dirty="0" err="1">
                <a:latin typeface="Arial" pitchFamily="34" charset="0"/>
                <a:cs typeface="Arial" pitchFamily="34" charset="0"/>
              </a:rPr>
              <a:t>baik</a:t>
            </a:r>
            <a:r>
              <a:rPr lang="en-US" altLang="ko-KR" dirty="0">
                <a:latin typeface="Arial" pitchFamily="34" charset="0"/>
                <a:cs typeface="Arial" pitchFamily="34" charset="0"/>
              </a:rPr>
              <a:t>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bentuk</a:t>
            </a:r>
            <a:r>
              <a:rPr lang="en-US" altLang="ko-KR" dirty="0">
                <a:latin typeface="Arial" pitchFamily="34" charset="0"/>
                <a:cs typeface="Arial" pitchFamily="34" charset="0"/>
              </a:rPr>
              <a:t> </a:t>
            </a:r>
            <a:r>
              <a:rPr lang="en-US" altLang="ko-KR" dirty="0" err="1">
                <a:latin typeface="Arial" pitchFamily="34" charset="0"/>
                <a:cs typeface="Arial" pitchFamily="34" charset="0"/>
              </a:rPr>
              <a:t>bahasan</a:t>
            </a:r>
            <a:r>
              <a:rPr lang="en-US" altLang="ko-KR" dirty="0">
                <a:latin typeface="Arial" pitchFamily="34" charset="0"/>
                <a:cs typeface="Arial" pitchFamily="34" charset="0"/>
              </a:rPr>
              <a:t> </a:t>
            </a:r>
            <a:r>
              <a:rPr lang="en-US" altLang="ko-KR" dirty="0" err="1">
                <a:latin typeface="Arial" pitchFamily="34" charset="0"/>
                <a:cs typeface="Arial" pitchFamily="34" charset="0"/>
              </a:rPr>
              <a:t>sejarah</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Indonesia </a:t>
            </a:r>
            <a:r>
              <a:rPr lang="en-US" altLang="ko-KR" dirty="0" err="1">
                <a:latin typeface="Arial" pitchFamily="34" charset="0"/>
                <a:cs typeface="Arial" pitchFamily="34" charset="0"/>
              </a:rPr>
              <a:t>maupun</a:t>
            </a:r>
            <a:r>
              <a:rPr lang="en-US" altLang="ko-KR" dirty="0">
                <a:latin typeface="Arial" pitchFamily="34" charset="0"/>
                <a:cs typeface="Arial" pitchFamily="34" charset="0"/>
              </a:rPr>
              <a:t>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bentuk</a:t>
            </a:r>
            <a:r>
              <a:rPr lang="en-US" altLang="ko-KR" dirty="0">
                <a:latin typeface="Arial" pitchFamily="34" charset="0"/>
                <a:cs typeface="Arial" pitchFamily="34" charset="0"/>
              </a:rPr>
              <a:t> </a:t>
            </a:r>
            <a:r>
              <a:rPr lang="en-US" altLang="ko-KR" dirty="0" err="1">
                <a:latin typeface="Arial" pitchFamily="34" charset="0"/>
                <a:cs typeface="Arial" pitchFamily="34" charset="0"/>
              </a:rPr>
              <a:t>bahasan</a:t>
            </a:r>
            <a:r>
              <a:rPr lang="en-US" altLang="ko-KR" dirty="0">
                <a:latin typeface="Arial" pitchFamily="34" charset="0"/>
                <a:cs typeface="Arial" pitchFamily="34" charset="0"/>
              </a:rPr>
              <a:t> </a:t>
            </a:r>
            <a:r>
              <a:rPr lang="en-US" altLang="ko-KR" dirty="0" err="1">
                <a:latin typeface="Arial" pitchFamily="34" charset="0"/>
                <a:cs typeface="Arial" pitchFamily="34" charset="0"/>
              </a:rPr>
              <a:t>tentang</a:t>
            </a:r>
            <a:r>
              <a:rPr lang="en-US" altLang="ko-KR" dirty="0">
                <a:latin typeface="Arial" pitchFamily="34" charset="0"/>
                <a:cs typeface="Arial" pitchFamily="34" charset="0"/>
              </a:rPr>
              <a:t> </a:t>
            </a:r>
            <a:r>
              <a:rPr lang="en-US" altLang="ko-KR" dirty="0" err="1">
                <a:latin typeface="Arial" pitchFamily="34" charset="0"/>
                <a:cs typeface="Arial" pitchFamily="34" charset="0"/>
              </a:rPr>
              <a:t>pemerintahan</a:t>
            </a:r>
            <a:r>
              <a:rPr lang="en-US" altLang="ko-KR" dirty="0">
                <a:latin typeface="Arial" pitchFamily="34" charset="0"/>
                <a:cs typeface="Arial" pitchFamily="34" charset="0"/>
              </a:rPr>
              <a:t> di Indonesia. </a:t>
            </a:r>
            <a:r>
              <a:rPr lang="en-US" altLang="ko-KR" dirty="0" err="1">
                <a:latin typeface="Arial" pitchFamily="34" charset="0"/>
                <a:cs typeface="Arial" pitchFamily="34" charset="0"/>
              </a:rPr>
              <a:t>As’ad</a:t>
            </a:r>
            <a:r>
              <a:rPr lang="en-US" altLang="ko-KR" dirty="0">
                <a:latin typeface="Arial" pitchFamily="34" charset="0"/>
                <a:cs typeface="Arial" pitchFamily="34" charset="0"/>
              </a:rPr>
              <a:t> Ali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buku</a:t>
            </a:r>
            <a:r>
              <a:rPr lang="en-US" altLang="ko-KR" dirty="0">
                <a:latin typeface="Arial" pitchFamily="34" charset="0"/>
                <a:cs typeface="Arial" pitchFamily="34" charset="0"/>
              </a:rPr>
              <a:t> Negara Pancasila; Jalan </a:t>
            </a:r>
            <a:r>
              <a:rPr lang="en-US" altLang="ko-KR" dirty="0" err="1">
                <a:latin typeface="Arial" pitchFamily="34" charset="0"/>
                <a:cs typeface="Arial" pitchFamily="34" charset="0"/>
              </a:rPr>
              <a:t>Kemashlahatan</a:t>
            </a:r>
            <a:r>
              <a:rPr lang="en-US" altLang="ko-KR" dirty="0">
                <a:latin typeface="Arial" pitchFamily="34" charset="0"/>
                <a:cs typeface="Arial" pitchFamily="34" charset="0"/>
              </a:rPr>
              <a:t> </a:t>
            </a:r>
            <a:r>
              <a:rPr lang="en-US" altLang="ko-KR" dirty="0" err="1">
                <a:latin typeface="Arial" pitchFamily="34" charset="0"/>
                <a:cs typeface="Arial" pitchFamily="34" charset="0"/>
              </a:rPr>
              <a:t>Berbangsa</a:t>
            </a:r>
            <a:r>
              <a:rPr lang="en-US" altLang="ko-KR" dirty="0">
                <a:latin typeface="Arial" pitchFamily="34" charset="0"/>
                <a:cs typeface="Arial" pitchFamily="34" charset="0"/>
              </a:rPr>
              <a:t> </a:t>
            </a:r>
            <a:r>
              <a:rPr lang="en-US" altLang="ko-KR" dirty="0" err="1">
                <a:latin typeface="Arial" pitchFamily="34" charset="0"/>
                <a:cs typeface="Arial" pitchFamily="34" charset="0"/>
              </a:rPr>
              <a:t>mengatakan</a:t>
            </a:r>
            <a:r>
              <a:rPr lang="en-US" altLang="ko-KR" dirty="0">
                <a:latin typeface="Arial" pitchFamily="34" charset="0"/>
                <a:cs typeface="Arial" pitchFamily="34" charset="0"/>
              </a:rPr>
              <a:t> </a:t>
            </a:r>
            <a:r>
              <a:rPr lang="en-US" altLang="ko-KR" dirty="0" err="1">
                <a:latin typeface="Arial" pitchFamily="34" charset="0"/>
                <a:cs typeface="Arial" pitchFamily="34" charset="0"/>
              </a:rPr>
              <a:t>bahwa</a:t>
            </a:r>
            <a:r>
              <a:rPr lang="en-US" altLang="ko-KR" dirty="0">
                <a:latin typeface="Arial" pitchFamily="34" charset="0"/>
                <a:cs typeface="Arial" pitchFamily="34" charset="0"/>
              </a:rPr>
              <a:t> Pancasila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identitas</a:t>
            </a:r>
            <a:r>
              <a:rPr lang="en-US" altLang="ko-KR" dirty="0">
                <a:latin typeface="Arial" pitchFamily="34" charset="0"/>
                <a:cs typeface="Arial" pitchFamily="34" charset="0"/>
              </a:rPr>
              <a:t> </a:t>
            </a:r>
            <a:r>
              <a:rPr lang="en-US" altLang="ko-KR" dirty="0" err="1">
                <a:latin typeface="Arial" pitchFamily="34" charset="0"/>
                <a:cs typeface="Arial" pitchFamily="34" charset="0"/>
              </a:rPr>
              <a:t>kultural</a:t>
            </a:r>
            <a:r>
              <a:rPr lang="en-US" altLang="ko-KR" dirty="0">
                <a:latin typeface="Arial" pitchFamily="34" charset="0"/>
                <a:cs typeface="Arial" pitchFamily="34" charset="0"/>
              </a:rPr>
              <a:t> </a:t>
            </a:r>
            <a:r>
              <a:rPr lang="en-US" altLang="ko-KR" dirty="0" err="1">
                <a:latin typeface="Arial" pitchFamily="34" charset="0"/>
                <a:cs typeface="Arial" pitchFamily="34" charset="0"/>
              </a:rPr>
              <a:t>dapat</a:t>
            </a:r>
            <a:r>
              <a:rPr lang="en-US" altLang="ko-KR" dirty="0">
                <a:latin typeface="Arial" pitchFamily="34" charset="0"/>
                <a:cs typeface="Arial" pitchFamily="34" charset="0"/>
              </a:rPr>
              <a:t> </a:t>
            </a:r>
            <a:r>
              <a:rPr lang="en-US" altLang="ko-KR" dirty="0" err="1">
                <a:latin typeface="Arial" pitchFamily="34" charset="0"/>
                <a:cs typeface="Arial" pitchFamily="34" charset="0"/>
              </a:rPr>
              <a:t>ditelusuri</a:t>
            </a:r>
            <a:r>
              <a:rPr lang="en-US" altLang="ko-KR" dirty="0">
                <a:latin typeface="Arial" pitchFamily="34" charset="0"/>
                <a:cs typeface="Arial" pitchFamily="34" charset="0"/>
              </a:rPr>
              <a:t> </a:t>
            </a:r>
            <a:r>
              <a:rPr lang="en-US" altLang="ko-KR" dirty="0" err="1">
                <a:latin typeface="Arial" pitchFamily="34" charset="0"/>
                <a:cs typeface="Arial" pitchFamily="34" charset="0"/>
              </a:rPr>
              <a:t>dari</a:t>
            </a:r>
            <a:r>
              <a:rPr lang="en-US" altLang="ko-KR" dirty="0">
                <a:latin typeface="Arial" pitchFamily="34" charset="0"/>
                <a:cs typeface="Arial" pitchFamily="34" charset="0"/>
              </a:rPr>
              <a:t> </a:t>
            </a:r>
            <a:r>
              <a:rPr lang="en-US" altLang="ko-KR" dirty="0" err="1">
                <a:latin typeface="Arial" pitchFamily="34" charset="0"/>
                <a:cs typeface="Arial" pitchFamily="34" charset="0"/>
              </a:rPr>
              <a:t>kehidupan</a:t>
            </a:r>
            <a:r>
              <a:rPr lang="en-US" altLang="ko-KR" dirty="0">
                <a:latin typeface="Arial" pitchFamily="34" charset="0"/>
                <a:cs typeface="Arial" pitchFamily="34" charset="0"/>
              </a:rPr>
              <a:t> agama yang </a:t>
            </a:r>
            <a:r>
              <a:rPr lang="en-US" altLang="ko-KR" dirty="0" err="1">
                <a:latin typeface="Arial" pitchFamily="34" charset="0"/>
                <a:cs typeface="Arial" pitchFamily="34" charset="0"/>
              </a:rPr>
              <a:t>berlaku</a:t>
            </a:r>
            <a:r>
              <a:rPr lang="en-US" altLang="ko-KR" dirty="0">
                <a:latin typeface="Arial" pitchFamily="34" charset="0"/>
                <a:cs typeface="Arial" pitchFamily="34" charset="0"/>
              </a:rPr>
              <a:t>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masyarakat</a:t>
            </a:r>
            <a:r>
              <a:rPr lang="en-US" altLang="ko-KR" dirty="0">
                <a:latin typeface="Arial" pitchFamily="34" charset="0"/>
                <a:cs typeface="Arial" pitchFamily="34" charset="0"/>
              </a:rPr>
              <a:t> Indonesia. Karena </a:t>
            </a:r>
            <a:r>
              <a:rPr lang="en-US" altLang="ko-KR" dirty="0" err="1">
                <a:latin typeface="Arial" pitchFamily="34" charset="0"/>
                <a:cs typeface="Arial" pitchFamily="34" charset="0"/>
              </a:rPr>
              <a:t>tradisi</a:t>
            </a:r>
            <a:r>
              <a:rPr lang="en-US" altLang="ko-KR" dirty="0">
                <a:latin typeface="Arial" pitchFamily="34" charset="0"/>
                <a:cs typeface="Arial" pitchFamily="34" charset="0"/>
              </a:rPr>
              <a:t> dan kultur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Indonesia </a:t>
            </a:r>
            <a:r>
              <a:rPr lang="en-US" altLang="ko-KR" dirty="0" err="1">
                <a:latin typeface="Arial" pitchFamily="34" charset="0"/>
                <a:cs typeface="Arial" pitchFamily="34" charset="0"/>
              </a:rPr>
              <a:t>dapat</a:t>
            </a:r>
            <a:r>
              <a:rPr lang="en-US" altLang="ko-KR" dirty="0">
                <a:latin typeface="Arial" pitchFamily="34" charset="0"/>
                <a:cs typeface="Arial" pitchFamily="34" charset="0"/>
              </a:rPr>
              <a:t> </a:t>
            </a:r>
            <a:r>
              <a:rPr lang="en-US" altLang="ko-KR" dirty="0" err="1">
                <a:latin typeface="Arial" pitchFamily="34" charset="0"/>
                <a:cs typeface="Arial" pitchFamily="34" charset="0"/>
              </a:rPr>
              <a:t>diitelusuri</a:t>
            </a:r>
            <a:r>
              <a:rPr lang="en-US" altLang="ko-KR" dirty="0">
                <a:latin typeface="Arial" pitchFamily="34" charset="0"/>
                <a:cs typeface="Arial" pitchFamily="34" charset="0"/>
              </a:rPr>
              <a:t> </a:t>
            </a:r>
            <a:r>
              <a:rPr lang="en-US" altLang="ko-KR" dirty="0" err="1">
                <a:latin typeface="Arial" pitchFamily="34" charset="0"/>
                <a:cs typeface="Arial" pitchFamily="34" charset="0"/>
              </a:rPr>
              <a:t>melalui</a:t>
            </a:r>
            <a:r>
              <a:rPr lang="en-US" altLang="ko-KR" dirty="0">
                <a:latin typeface="Arial" pitchFamily="34" charset="0"/>
                <a:cs typeface="Arial" pitchFamily="34" charset="0"/>
              </a:rPr>
              <a:t> </a:t>
            </a:r>
            <a:r>
              <a:rPr lang="en-US" altLang="ko-KR" dirty="0" err="1">
                <a:latin typeface="Arial" pitchFamily="34" charset="0"/>
                <a:cs typeface="Arial" pitchFamily="34" charset="0"/>
              </a:rPr>
              <a:t>peran</a:t>
            </a:r>
            <a:r>
              <a:rPr lang="en-US" altLang="ko-KR" dirty="0">
                <a:latin typeface="Arial" pitchFamily="34" charset="0"/>
                <a:cs typeface="Arial" pitchFamily="34" charset="0"/>
              </a:rPr>
              <a:t> agama-agama </a:t>
            </a:r>
            <a:r>
              <a:rPr lang="en-US" altLang="ko-KR" dirty="0" err="1">
                <a:latin typeface="Arial" pitchFamily="34" charset="0"/>
                <a:cs typeface="Arial" pitchFamily="34" charset="0"/>
              </a:rPr>
              <a:t>besar</a:t>
            </a:r>
            <a:r>
              <a:rPr lang="en-US" altLang="ko-KR" dirty="0">
                <a:latin typeface="Arial" pitchFamily="34" charset="0"/>
                <a:cs typeface="Arial" pitchFamily="34" charset="0"/>
              </a:rPr>
              <a:t>, </a:t>
            </a:r>
            <a:r>
              <a:rPr lang="en-US" altLang="ko-KR" dirty="0" err="1">
                <a:latin typeface="Arial" pitchFamily="34" charset="0"/>
                <a:cs typeface="Arial" pitchFamily="34" charset="0"/>
              </a:rPr>
              <a:t>seperti</a:t>
            </a:r>
            <a:r>
              <a:rPr lang="en-US" altLang="ko-KR" dirty="0">
                <a:latin typeface="Arial" pitchFamily="34" charset="0"/>
                <a:cs typeface="Arial" pitchFamily="34" charset="0"/>
              </a:rPr>
              <a:t>: </a:t>
            </a:r>
            <a:r>
              <a:rPr lang="en-US" altLang="ko-KR" dirty="0" err="1">
                <a:latin typeface="Arial" pitchFamily="34" charset="0"/>
                <a:cs typeface="Arial" pitchFamily="34" charset="0"/>
              </a:rPr>
              <a:t>peradaban</a:t>
            </a:r>
            <a:r>
              <a:rPr lang="en-US" altLang="ko-KR" dirty="0">
                <a:latin typeface="Arial" pitchFamily="34" charset="0"/>
                <a:cs typeface="Arial" pitchFamily="34" charset="0"/>
              </a:rPr>
              <a:t> Hindu, Buddha, Islam, dan Kristen. </a:t>
            </a:r>
            <a:endParaRPr lang="ko-KR" altLang="en-US" dirty="0">
              <a:latin typeface="Arial" pitchFamily="34" charset="0"/>
              <a:cs typeface="Arial" pitchFamily="34" charset="0"/>
            </a:endParaRPr>
          </a:p>
        </p:txBody>
      </p:sp>
      <p:sp>
        <p:nvSpPr>
          <p:cNvPr id="6" name="Sun 5">
            <a:extLst>
              <a:ext uri="{FF2B5EF4-FFF2-40B4-BE49-F238E27FC236}">
                <a16:creationId xmlns:a16="http://schemas.microsoft.com/office/drawing/2014/main" id="{54470210-52F3-4A4B-B250-CA5084F1BC97}"/>
              </a:ext>
            </a:extLst>
          </p:cNvPr>
          <p:cNvSpPr/>
          <p:nvPr/>
        </p:nvSpPr>
        <p:spPr>
          <a:xfrm>
            <a:off x="8015525" y="3842233"/>
            <a:ext cx="889813" cy="785914"/>
          </a:xfrm>
          <a:prstGeom prst="su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loud 6">
            <a:extLst>
              <a:ext uri="{FF2B5EF4-FFF2-40B4-BE49-F238E27FC236}">
                <a16:creationId xmlns:a16="http://schemas.microsoft.com/office/drawing/2014/main" id="{71155A8D-DD1D-4F68-8869-D050CE7618E3}"/>
              </a:ext>
            </a:extLst>
          </p:cNvPr>
          <p:cNvSpPr/>
          <p:nvPr/>
        </p:nvSpPr>
        <p:spPr>
          <a:xfrm rot="5206680">
            <a:off x="7788030" y="4546362"/>
            <a:ext cx="531121" cy="44689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9107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229535"/>
            <a:ext cx="7524328" cy="884466"/>
          </a:xfrm>
        </p:spPr>
        <p:txBody>
          <a:bodyPr/>
          <a:lstStyle/>
          <a:p>
            <a:r>
              <a:rPr lang="en-US" altLang="ko-KR" sz="2400" dirty="0"/>
              <a:t>MENANYA ALASAN DIPERLUKANNYA PANCASILA DALAM KAJIAN SEJARAH BANGSA INDONESIA</a:t>
            </a:r>
            <a:endParaRPr lang="ko-KR" altLang="en-US" sz="2400" dirty="0"/>
          </a:p>
        </p:txBody>
      </p:sp>
      <p:sp>
        <p:nvSpPr>
          <p:cNvPr id="2" name="Content Placeholder 1"/>
          <p:cNvSpPr>
            <a:spLocks noGrp="1"/>
          </p:cNvSpPr>
          <p:nvPr>
            <p:ph idx="1"/>
          </p:nvPr>
        </p:nvSpPr>
        <p:spPr>
          <a:xfrm>
            <a:off x="1619672" y="1465173"/>
            <a:ext cx="6912768" cy="460648"/>
          </a:xfrm>
        </p:spPr>
        <p:txBody>
          <a:bodyPr/>
          <a:lstStyle/>
          <a:p>
            <a:pPr lvl="0"/>
            <a:r>
              <a:rPr lang="en-US" altLang="ko-KR" b="1" dirty="0"/>
              <a:t>2.	Pancasila </a:t>
            </a:r>
            <a:r>
              <a:rPr lang="en-US" altLang="ko-KR" b="1" dirty="0" err="1"/>
              <a:t>sebagai</a:t>
            </a:r>
            <a:r>
              <a:rPr lang="en-US" altLang="ko-KR" b="1" dirty="0"/>
              <a:t> </a:t>
            </a:r>
            <a:r>
              <a:rPr lang="en-US" altLang="ko-KR" b="1" dirty="0" err="1"/>
              <a:t>Kepribadian</a:t>
            </a:r>
            <a:r>
              <a:rPr lang="en-US" altLang="ko-KR" b="1" dirty="0"/>
              <a:t> </a:t>
            </a:r>
            <a:r>
              <a:rPr lang="en-US" altLang="ko-KR" b="1" dirty="0" err="1"/>
              <a:t>Bangsa</a:t>
            </a:r>
            <a:r>
              <a:rPr lang="en-US" altLang="ko-KR" b="1" dirty="0"/>
              <a:t> Indonesia</a:t>
            </a:r>
            <a:endParaRPr lang="en-US" b="1" dirty="0"/>
          </a:p>
        </p:txBody>
      </p:sp>
      <p:sp>
        <p:nvSpPr>
          <p:cNvPr id="5" name="Content Placeholder 4"/>
          <p:cNvSpPr>
            <a:spLocks noGrp="1"/>
          </p:cNvSpPr>
          <p:nvPr>
            <p:ph idx="10"/>
          </p:nvPr>
        </p:nvSpPr>
        <p:spPr>
          <a:xfrm>
            <a:off x="1551092" y="2185891"/>
            <a:ext cx="6912768" cy="2995737"/>
          </a:xfrm>
        </p:spPr>
        <p:txBody>
          <a:bodyPr/>
          <a:lstStyle/>
          <a:p>
            <a:r>
              <a:rPr lang="en-US" altLang="ko-KR" dirty="0">
                <a:latin typeface="Arial" pitchFamily="34" charset="0"/>
                <a:cs typeface="Arial" pitchFamily="34" charset="0"/>
              </a:rPr>
              <a:t>	Pancasila </a:t>
            </a:r>
            <a:r>
              <a:rPr lang="en-US" altLang="ko-KR" dirty="0" err="1">
                <a:latin typeface="Arial" pitchFamily="34" charset="0"/>
                <a:cs typeface="Arial" pitchFamily="34" charset="0"/>
              </a:rPr>
              <a:t>disebut</a:t>
            </a:r>
            <a:r>
              <a:rPr lang="en-US" altLang="ko-KR" dirty="0">
                <a:latin typeface="Arial" pitchFamily="34" charset="0"/>
                <a:cs typeface="Arial" pitchFamily="34" charset="0"/>
              </a:rPr>
              <a:t> juga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kepribadian</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Indonesia, </a:t>
            </a:r>
            <a:r>
              <a:rPr lang="en-US" altLang="ko-KR" dirty="0" err="1">
                <a:latin typeface="Arial" pitchFamily="34" charset="0"/>
                <a:cs typeface="Arial" pitchFamily="34" charset="0"/>
              </a:rPr>
              <a:t>artinya</a:t>
            </a:r>
            <a:r>
              <a:rPr lang="en-US" altLang="ko-KR" dirty="0">
                <a:latin typeface="Arial" pitchFamily="34" charset="0"/>
                <a:cs typeface="Arial" pitchFamily="34" charset="0"/>
              </a:rPr>
              <a:t> </a:t>
            </a:r>
            <a:r>
              <a:rPr lang="en-US" altLang="ko-KR" dirty="0" err="1">
                <a:latin typeface="Arial" pitchFamily="34" charset="0"/>
                <a:cs typeface="Arial" pitchFamily="34" charset="0"/>
              </a:rPr>
              <a:t>nilai-nilai</a:t>
            </a:r>
            <a:r>
              <a:rPr lang="en-US" altLang="ko-KR" dirty="0">
                <a:latin typeface="Arial" pitchFamily="34" charset="0"/>
                <a:cs typeface="Arial" pitchFamily="34" charset="0"/>
              </a:rPr>
              <a:t> </a:t>
            </a:r>
            <a:r>
              <a:rPr lang="en-US" altLang="ko-KR" dirty="0" err="1">
                <a:latin typeface="Arial" pitchFamily="34" charset="0"/>
                <a:cs typeface="Arial" pitchFamily="34" charset="0"/>
              </a:rPr>
              <a:t>ketuhanan</a:t>
            </a:r>
            <a:r>
              <a:rPr lang="en-US" altLang="ko-KR" dirty="0">
                <a:latin typeface="Arial" pitchFamily="34" charset="0"/>
                <a:cs typeface="Arial" pitchFamily="34" charset="0"/>
              </a:rPr>
              <a:t>, </a:t>
            </a:r>
            <a:r>
              <a:rPr lang="en-US" altLang="ko-KR" dirty="0" err="1">
                <a:latin typeface="Arial" pitchFamily="34" charset="0"/>
                <a:cs typeface="Arial" pitchFamily="34" charset="0"/>
              </a:rPr>
              <a:t>kemanusiaan</a:t>
            </a:r>
            <a:r>
              <a:rPr lang="en-US" altLang="ko-KR" dirty="0">
                <a:latin typeface="Arial" pitchFamily="34" charset="0"/>
                <a:cs typeface="Arial" pitchFamily="34" charset="0"/>
              </a:rPr>
              <a:t>, </a:t>
            </a:r>
            <a:r>
              <a:rPr lang="en-US" altLang="ko-KR" dirty="0" err="1">
                <a:latin typeface="Arial" pitchFamily="34" charset="0"/>
                <a:cs typeface="Arial" pitchFamily="34" charset="0"/>
              </a:rPr>
              <a:t>persatuan</a:t>
            </a:r>
            <a:r>
              <a:rPr lang="en-US" altLang="ko-KR" dirty="0">
                <a:latin typeface="Arial" pitchFamily="34" charset="0"/>
                <a:cs typeface="Arial" pitchFamily="34" charset="0"/>
              </a:rPr>
              <a:t>, </a:t>
            </a:r>
            <a:r>
              <a:rPr lang="en-US" altLang="ko-KR" dirty="0" err="1">
                <a:latin typeface="Arial" pitchFamily="34" charset="0"/>
                <a:cs typeface="Arial" pitchFamily="34" charset="0"/>
              </a:rPr>
              <a:t>kerakyatan</a:t>
            </a:r>
            <a:r>
              <a:rPr lang="en-US" altLang="ko-KR" dirty="0">
                <a:latin typeface="Arial" pitchFamily="34" charset="0"/>
                <a:cs typeface="Arial" pitchFamily="34" charset="0"/>
              </a:rPr>
              <a:t>, dan </a:t>
            </a:r>
            <a:r>
              <a:rPr lang="en-US" altLang="ko-KR" dirty="0" err="1">
                <a:latin typeface="Arial" pitchFamily="34" charset="0"/>
                <a:cs typeface="Arial" pitchFamily="34" charset="0"/>
              </a:rPr>
              <a:t>keadilan</a:t>
            </a:r>
            <a:r>
              <a:rPr lang="en-US" altLang="ko-KR" dirty="0">
                <a:latin typeface="Arial" pitchFamily="34" charset="0"/>
                <a:cs typeface="Arial" pitchFamily="34" charset="0"/>
              </a:rPr>
              <a:t> </a:t>
            </a:r>
            <a:r>
              <a:rPr lang="en-US" altLang="ko-KR" dirty="0" err="1">
                <a:latin typeface="Arial" pitchFamily="34" charset="0"/>
                <a:cs typeface="Arial" pitchFamily="34" charset="0"/>
              </a:rPr>
              <a:t>diwujudkan</a:t>
            </a:r>
            <a:r>
              <a:rPr lang="en-US" altLang="ko-KR" dirty="0">
                <a:latin typeface="Arial" pitchFamily="34" charset="0"/>
                <a:cs typeface="Arial" pitchFamily="34" charset="0"/>
              </a:rPr>
              <a:t>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sikap</a:t>
            </a:r>
            <a:r>
              <a:rPr lang="en-US" altLang="ko-KR" dirty="0">
                <a:latin typeface="Arial" pitchFamily="34" charset="0"/>
                <a:cs typeface="Arial" pitchFamily="34" charset="0"/>
              </a:rPr>
              <a:t> mental dan </a:t>
            </a:r>
            <a:r>
              <a:rPr lang="en-US" altLang="ko-KR" dirty="0" err="1">
                <a:latin typeface="Arial" pitchFamily="34" charset="0"/>
                <a:cs typeface="Arial" pitchFamily="34" charset="0"/>
              </a:rPr>
              <a:t>tingkah</a:t>
            </a:r>
            <a:r>
              <a:rPr lang="en-US" altLang="ko-KR" dirty="0">
                <a:latin typeface="Arial" pitchFamily="34" charset="0"/>
                <a:cs typeface="Arial" pitchFamily="34" charset="0"/>
              </a:rPr>
              <a:t> </a:t>
            </a:r>
            <a:r>
              <a:rPr lang="en-US" altLang="ko-KR" dirty="0" err="1">
                <a:latin typeface="Arial" pitchFamily="34" charset="0"/>
                <a:cs typeface="Arial" pitchFamily="34" charset="0"/>
              </a:rPr>
              <a:t>laku</a:t>
            </a:r>
            <a:r>
              <a:rPr lang="en-US" altLang="ko-KR" dirty="0">
                <a:latin typeface="Arial" pitchFamily="34" charset="0"/>
                <a:cs typeface="Arial" pitchFamily="34" charset="0"/>
              </a:rPr>
              <a:t> </a:t>
            </a:r>
            <a:r>
              <a:rPr lang="en-US" altLang="ko-KR" dirty="0" err="1">
                <a:latin typeface="Arial" pitchFamily="34" charset="0"/>
                <a:cs typeface="Arial" pitchFamily="34" charset="0"/>
              </a:rPr>
              <a:t>serta</a:t>
            </a:r>
            <a:r>
              <a:rPr lang="en-US" altLang="ko-KR" dirty="0">
                <a:latin typeface="Arial" pitchFamily="34" charset="0"/>
                <a:cs typeface="Arial" pitchFamily="34" charset="0"/>
              </a:rPr>
              <a:t> </a:t>
            </a:r>
            <a:r>
              <a:rPr lang="en-US" altLang="ko-KR" dirty="0" err="1">
                <a:latin typeface="Arial" pitchFamily="34" charset="0"/>
                <a:cs typeface="Arial" pitchFamily="34" charset="0"/>
              </a:rPr>
              <a:t>amal</a:t>
            </a:r>
            <a:r>
              <a:rPr lang="en-US" altLang="ko-KR" dirty="0">
                <a:latin typeface="Arial" pitchFamily="34" charset="0"/>
                <a:cs typeface="Arial" pitchFamily="34" charset="0"/>
              </a:rPr>
              <a:t> </a:t>
            </a:r>
            <a:r>
              <a:rPr lang="en-US" altLang="ko-KR" dirty="0" err="1">
                <a:latin typeface="Arial" pitchFamily="34" charset="0"/>
                <a:cs typeface="Arial" pitchFamily="34" charset="0"/>
              </a:rPr>
              <a:t>perbuatan</a:t>
            </a:r>
            <a:r>
              <a:rPr lang="en-US" altLang="ko-KR" dirty="0">
                <a:latin typeface="Arial" pitchFamily="34" charset="0"/>
                <a:cs typeface="Arial" pitchFamily="34" charset="0"/>
              </a:rPr>
              <a:t>. </a:t>
            </a:r>
            <a:r>
              <a:rPr lang="en-US" altLang="ko-KR" dirty="0" err="1">
                <a:latin typeface="Arial" pitchFamily="34" charset="0"/>
                <a:cs typeface="Arial" pitchFamily="34" charset="0"/>
              </a:rPr>
              <a:t>Kepribadian</a:t>
            </a:r>
            <a:r>
              <a:rPr lang="en-US" altLang="ko-KR" dirty="0">
                <a:latin typeface="Arial" pitchFamily="34" charset="0"/>
                <a:cs typeface="Arial" pitchFamily="34" charset="0"/>
              </a:rPr>
              <a:t> </a:t>
            </a:r>
            <a:r>
              <a:rPr lang="en-US" altLang="ko-KR" dirty="0" err="1">
                <a:latin typeface="Arial" pitchFamily="34" charset="0"/>
                <a:cs typeface="Arial" pitchFamily="34" charset="0"/>
              </a:rPr>
              <a:t>itu</a:t>
            </a:r>
            <a:r>
              <a:rPr lang="en-US" altLang="ko-KR" dirty="0">
                <a:latin typeface="Arial" pitchFamily="34" charset="0"/>
                <a:cs typeface="Arial" pitchFamily="34" charset="0"/>
              </a:rPr>
              <a:t> </a:t>
            </a:r>
            <a:r>
              <a:rPr lang="en-US" altLang="ko-KR" dirty="0" err="1">
                <a:latin typeface="Arial" pitchFamily="34" charset="0"/>
                <a:cs typeface="Arial" pitchFamily="34" charset="0"/>
              </a:rPr>
              <a:t>mengacu</a:t>
            </a:r>
            <a:r>
              <a:rPr lang="en-US" altLang="ko-KR" dirty="0">
                <a:latin typeface="Arial" pitchFamily="34" charset="0"/>
                <a:cs typeface="Arial" pitchFamily="34" charset="0"/>
              </a:rPr>
              <a:t> pada </a:t>
            </a:r>
            <a:r>
              <a:rPr lang="en-US" altLang="ko-KR" dirty="0" err="1">
                <a:latin typeface="Arial" pitchFamily="34" charset="0"/>
                <a:cs typeface="Arial" pitchFamily="34" charset="0"/>
              </a:rPr>
              <a:t>sesuatu</a:t>
            </a:r>
            <a:r>
              <a:rPr lang="en-US" altLang="ko-KR" dirty="0">
                <a:latin typeface="Arial" pitchFamily="34" charset="0"/>
                <a:cs typeface="Arial" pitchFamily="34" charset="0"/>
              </a:rPr>
              <a:t> yang </a:t>
            </a:r>
            <a:r>
              <a:rPr lang="en-US" altLang="ko-KR" dirty="0" err="1">
                <a:latin typeface="Arial" pitchFamily="34" charset="0"/>
                <a:cs typeface="Arial" pitchFamily="34" charset="0"/>
              </a:rPr>
              <a:t>unik</a:t>
            </a:r>
            <a:r>
              <a:rPr lang="en-US" altLang="ko-KR" dirty="0">
                <a:latin typeface="Arial" pitchFamily="34" charset="0"/>
                <a:cs typeface="Arial" pitchFamily="34" charset="0"/>
              </a:rPr>
              <a:t> dan </a:t>
            </a:r>
            <a:r>
              <a:rPr lang="en-US" altLang="ko-KR" dirty="0" err="1">
                <a:latin typeface="Arial" pitchFamily="34" charset="0"/>
                <a:cs typeface="Arial" pitchFamily="34" charset="0"/>
              </a:rPr>
              <a:t>khas</a:t>
            </a:r>
            <a:r>
              <a:rPr lang="en-US" altLang="ko-KR" dirty="0">
                <a:latin typeface="Arial" pitchFamily="34" charset="0"/>
                <a:cs typeface="Arial" pitchFamily="34" charset="0"/>
              </a:rPr>
              <a:t> </a:t>
            </a:r>
            <a:r>
              <a:rPr lang="en-US" altLang="ko-KR" dirty="0" err="1">
                <a:latin typeface="Arial" pitchFamily="34" charset="0"/>
                <a:cs typeface="Arial" pitchFamily="34" charset="0"/>
              </a:rPr>
              <a:t>karena</a:t>
            </a:r>
            <a:r>
              <a:rPr lang="en-US" altLang="ko-KR" dirty="0">
                <a:latin typeface="Arial" pitchFamily="34" charset="0"/>
                <a:cs typeface="Arial" pitchFamily="34" charset="0"/>
              </a:rPr>
              <a:t> </a:t>
            </a:r>
            <a:r>
              <a:rPr lang="en-US" altLang="ko-KR" dirty="0" err="1">
                <a:latin typeface="Arial" pitchFamily="34" charset="0"/>
                <a:cs typeface="Arial" pitchFamily="34" charset="0"/>
              </a:rPr>
              <a:t>tidak</a:t>
            </a:r>
            <a:r>
              <a:rPr lang="en-US" altLang="ko-KR" dirty="0">
                <a:latin typeface="Arial" pitchFamily="34" charset="0"/>
                <a:cs typeface="Arial" pitchFamily="34" charset="0"/>
              </a:rPr>
              <a:t> </a:t>
            </a:r>
            <a:r>
              <a:rPr lang="en-US" altLang="ko-KR" dirty="0" err="1">
                <a:latin typeface="Arial" pitchFamily="34" charset="0"/>
                <a:cs typeface="Arial" pitchFamily="34" charset="0"/>
              </a:rPr>
              <a:t>ada</a:t>
            </a:r>
            <a:r>
              <a:rPr lang="en-US" altLang="ko-KR" dirty="0">
                <a:latin typeface="Arial" pitchFamily="34" charset="0"/>
                <a:cs typeface="Arial" pitchFamily="34" charset="0"/>
              </a:rPr>
              <a:t> </a:t>
            </a:r>
            <a:r>
              <a:rPr lang="en-US" altLang="ko-KR" dirty="0" err="1">
                <a:latin typeface="Arial" pitchFamily="34" charset="0"/>
                <a:cs typeface="Arial" pitchFamily="34" charset="0"/>
              </a:rPr>
              <a:t>pribadi</a:t>
            </a:r>
            <a:r>
              <a:rPr lang="en-US" altLang="ko-KR" dirty="0">
                <a:latin typeface="Arial" pitchFamily="34" charset="0"/>
                <a:cs typeface="Arial" pitchFamily="34" charset="0"/>
              </a:rPr>
              <a:t> yang </a:t>
            </a:r>
            <a:r>
              <a:rPr lang="en-US" altLang="ko-KR" dirty="0" err="1">
                <a:latin typeface="Arial" pitchFamily="34" charset="0"/>
                <a:cs typeface="Arial" pitchFamily="34" charset="0"/>
              </a:rPr>
              <a:t>benar-benar</a:t>
            </a:r>
            <a:r>
              <a:rPr lang="en-US" altLang="ko-KR" dirty="0">
                <a:latin typeface="Arial" pitchFamily="34" charset="0"/>
                <a:cs typeface="Arial" pitchFamily="34" charset="0"/>
              </a:rPr>
              <a:t> </a:t>
            </a:r>
            <a:r>
              <a:rPr lang="en-US" altLang="ko-KR" dirty="0" err="1">
                <a:latin typeface="Arial" pitchFamily="34" charset="0"/>
                <a:cs typeface="Arial" pitchFamily="34" charset="0"/>
              </a:rPr>
              <a:t>sama</a:t>
            </a:r>
            <a:r>
              <a:rPr lang="en-US" altLang="ko-KR" dirty="0">
                <a:latin typeface="Arial" pitchFamily="34" charset="0"/>
                <a:cs typeface="Arial" pitchFamily="34" charset="0"/>
              </a:rPr>
              <a:t>. </a:t>
            </a:r>
            <a:r>
              <a:rPr lang="en-US" altLang="ko-KR" dirty="0" err="1">
                <a:latin typeface="Arial" pitchFamily="34" charset="0"/>
                <a:cs typeface="Arial" pitchFamily="34" charset="0"/>
              </a:rPr>
              <a:t>Setiap</a:t>
            </a:r>
            <a:r>
              <a:rPr lang="en-US" altLang="ko-KR" dirty="0">
                <a:latin typeface="Arial" pitchFamily="34" charset="0"/>
                <a:cs typeface="Arial" pitchFamily="34" charset="0"/>
              </a:rPr>
              <a:t> </a:t>
            </a:r>
            <a:r>
              <a:rPr lang="en-US" altLang="ko-KR" dirty="0" err="1">
                <a:latin typeface="Arial" pitchFamily="34" charset="0"/>
                <a:cs typeface="Arial" pitchFamily="34" charset="0"/>
              </a:rPr>
              <a:t>pribadi</a:t>
            </a:r>
            <a:r>
              <a:rPr lang="en-US" altLang="ko-KR" dirty="0">
                <a:latin typeface="Arial" pitchFamily="34" charset="0"/>
                <a:cs typeface="Arial" pitchFamily="34" charset="0"/>
              </a:rPr>
              <a:t> </a:t>
            </a:r>
            <a:r>
              <a:rPr lang="en-US" altLang="ko-KR" dirty="0" err="1">
                <a:latin typeface="Arial" pitchFamily="34" charset="0"/>
                <a:cs typeface="Arial" pitchFamily="34" charset="0"/>
              </a:rPr>
              <a:t>mencerminkan</a:t>
            </a:r>
            <a:r>
              <a:rPr lang="en-US" altLang="ko-KR" dirty="0">
                <a:latin typeface="Arial" pitchFamily="34" charset="0"/>
                <a:cs typeface="Arial" pitchFamily="34" charset="0"/>
              </a:rPr>
              <a:t> </a:t>
            </a:r>
            <a:r>
              <a:rPr lang="en-US" altLang="ko-KR" dirty="0" err="1">
                <a:latin typeface="Arial" pitchFamily="34" charset="0"/>
                <a:cs typeface="Arial" pitchFamily="34" charset="0"/>
              </a:rPr>
              <a:t>keadaan</a:t>
            </a:r>
            <a:r>
              <a:rPr lang="en-US" altLang="ko-KR" dirty="0">
                <a:latin typeface="Arial" pitchFamily="34" charset="0"/>
                <a:cs typeface="Arial" pitchFamily="34" charset="0"/>
              </a:rPr>
              <a:t> </a:t>
            </a:r>
            <a:r>
              <a:rPr lang="en-US" altLang="ko-KR" dirty="0" err="1">
                <a:latin typeface="Arial" pitchFamily="34" charset="0"/>
                <a:cs typeface="Arial" pitchFamily="34" charset="0"/>
              </a:rPr>
              <a:t>atau</a:t>
            </a:r>
            <a:r>
              <a:rPr lang="en-US" altLang="ko-KR" dirty="0">
                <a:latin typeface="Arial" pitchFamily="34" charset="0"/>
                <a:cs typeface="Arial" pitchFamily="34" charset="0"/>
              </a:rPr>
              <a:t> </a:t>
            </a:r>
            <a:r>
              <a:rPr lang="en-US" altLang="ko-KR" dirty="0" err="1">
                <a:latin typeface="Arial" pitchFamily="34" charset="0"/>
                <a:cs typeface="Arial" pitchFamily="34" charset="0"/>
              </a:rPr>
              <a:t>hal</a:t>
            </a:r>
            <a:r>
              <a:rPr lang="en-US" altLang="ko-KR" dirty="0">
                <a:latin typeface="Arial" pitchFamily="34" charset="0"/>
                <a:cs typeface="Arial" pitchFamily="34" charset="0"/>
              </a:rPr>
              <a:t> </a:t>
            </a:r>
            <a:r>
              <a:rPr lang="en-US" altLang="ko-KR" dirty="0" err="1">
                <a:latin typeface="Arial" pitchFamily="34" charset="0"/>
                <a:cs typeface="Arial" pitchFamily="34" charset="0"/>
              </a:rPr>
              <a:t>nya</a:t>
            </a:r>
            <a:r>
              <a:rPr lang="en-US" altLang="ko-KR" dirty="0">
                <a:latin typeface="Arial" pitchFamily="34" charset="0"/>
                <a:cs typeface="Arial" pitchFamily="34" charset="0"/>
              </a:rPr>
              <a:t> </a:t>
            </a:r>
            <a:r>
              <a:rPr lang="en-US" altLang="ko-KR" dirty="0" err="1">
                <a:latin typeface="Arial" pitchFamily="34" charset="0"/>
                <a:cs typeface="Arial" pitchFamily="34" charset="0"/>
              </a:rPr>
              <a:t>sendiri</a:t>
            </a:r>
            <a:r>
              <a:rPr lang="en-US" altLang="ko-KR" dirty="0">
                <a:latin typeface="Arial" pitchFamily="34" charset="0"/>
                <a:cs typeface="Arial" pitchFamily="34" charset="0"/>
              </a:rPr>
              <a:t>. </a:t>
            </a:r>
            <a:endParaRPr lang="ko-KR" altLang="en-US" dirty="0">
              <a:latin typeface="Arial" pitchFamily="34" charset="0"/>
              <a:cs typeface="Arial" pitchFamily="34" charset="0"/>
            </a:endParaRPr>
          </a:p>
        </p:txBody>
      </p:sp>
      <p:sp>
        <p:nvSpPr>
          <p:cNvPr id="6" name="Hexagon 5">
            <a:extLst>
              <a:ext uri="{FF2B5EF4-FFF2-40B4-BE49-F238E27FC236}">
                <a16:creationId xmlns:a16="http://schemas.microsoft.com/office/drawing/2014/main" id="{2C9FFB38-81EF-49C8-B89F-FBB2BA4DC740}"/>
              </a:ext>
            </a:extLst>
          </p:cNvPr>
          <p:cNvSpPr/>
          <p:nvPr/>
        </p:nvSpPr>
        <p:spPr>
          <a:xfrm>
            <a:off x="7592908" y="3575544"/>
            <a:ext cx="1110361" cy="957207"/>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Hexagon 6">
            <a:extLst>
              <a:ext uri="{FF2B5EF4-FFF2-40B4-BE49-F238E27FC236}">
                <a16:creationId xmlns:a16="http://schemas.microsoft.com/office/drawing/2014/main" id="{75766BAE-8FE1-4D39-92D1-6F9B05C9A138}"/>
              </a:ext>
            </a:extLst>
          </p:cNvPr>
          <p:cNvSpPr/>
          <p:nvPr/>
        </p:nvSpPr>
        <p:spPr>
          <a:xfrm rot="5206680">
            <a:off x="7366082" y="4278967"/>
            <a:ext cx="646881" cy="557656"/>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7253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229535"/>
            <a:ext cx="7524328" cy="884466"/>
          </a:xfrm>
        </p:spPr>
        <p:txBody>
          <a:bodyPr/>
          <a:lstStyle/>
          <a:p>
            <a:r>
              <a:rPr lang="en-US" altLang="ko-KR" sz="2400" dirty="0"/>
              <a:t>MENANYA ALASAN DIPERLUKANNYA PANCASILA DALAM KAJIAN SEJARAH BANGSA INDONESIA</a:t>
            </a:r>
            <a:endParaRPr lang="ko-KR" altLang="en-US" sz="2400" dirty="0"/>
          </a:p>
        </p:txBody>
      </p:sp>
      <p:sp>
        <p:nvSpPr>
          <p:cNvPr id="2" name="Content Placeholder 1"/>
          <p:cNvSpPr>
            <a:spLocks noGrp="1"/>
          </p:cNvSpPr>
          <p:nvPr>
            <p:ph idx="1"/>
          </p:nvPr>
        </p:nvSpPr>
        <p:spPr>
          <a:xfrm>
            <a:off x="1625392" y="1419622"/>
            <a:ext cx="6912768" cy="460648"/>
          </a:xfrm>
        </p:spPr>
        <p:txBody>
          <a:bodyPr/>
          <a:lstStyle/>
          <a:p>
            <a:pPr lvl="0"/>
            <a:r>
              <a:rPr lang="en-US" altLang="ko-KR" b="1" dirty="0"/>
              <a:t>3.	Pancasila </a:t>
            </a:r>
            <a:r>
              <a:rPr lang="en-US" altLang="ko-KR" b="1" dirty="0" err="1"/>
              <a:t>sebagai</a:t>
            </a:r>
            <a:r>
              <a:rPr lang="en-US" altLang="ko-KR" b="1" dirty="0"/>
              <a:t> </a:t>
            </a:r>
            <a:r>
              <a:rPr lang="en-US" altLang="ko-KR" b="1" dirty="0" err="1"/>
              <a:t>Pandangan</a:t>
            </a:r>
            <a:r>
              <a:rPr lang="en-US" altLang="ko-KR" b="1" dirty="0"/>
              <a:t> </a:t>
            </a:r>
            <a:r>
              <a:rPr lang="en-US" altLang="ko-KR" b="1" dirty="0" err="1"/>
              <a:t>Hidup</a:t>
            </a:r>
            <a:r>
              <a:rPr lang="en-US" altLang="ko-KR" b="1" dirty="0"/>
              <a:t> </a:t>
            </a:r>
            <a:r>
              <a:rPr lang="en-US" altLang="ko-KR" b="1" dirty="0" err="1"/>
              <a:t>bangsa</a:t>
            </a:r>
            <a:r>
              <a:rPr lang="en-US" altLang="ko-KR" b="1" dirty="0"/>
              <a:t> Indonesia</a:t>
            </a:r>
            <a:endParaRPr lang="en-US" b="1" dirty="0"/>
          </a:p>
        </p:txBody>
      </p:sp>
      <p:sp>
        <p:nvSpPr>
          <p:cNvPr id="5" name="Content Placeholder 4"/>
          <p:cNvSpPr>
            <a:spLocks noGrp="1"/>
          </p:cNvSpPr>
          <p:nvPr>
            <p:ph idx="10"/>
          </p:nvPr>
        </p:nvSpPr>
        <p:spPr>
          <a:xfrm>
            <a:off x="1551092" y="2185891"/>
            <a:ext cx="6912768" cy="2995737"/>
          </a:xfrm>
        </p:spPr>
        <p:txBody>
          <a:bodyPr/>
          <a:lstStyle/>
          <a:p>
            <a:r>
              <a:rPr lang="en-US" altLang="ko-KR" dirty="0">
                <a:latin typeface="Arial" pitchFamily="34" charset="0"/>
                <a:cs typeface="Arial" pitchFamily="34" charset="0"/>
              </a:rPr>
              <a:t>	Pancasila </a:t>
            </a:r>
            <a:r>
              <a:rPr lang="en-US" altLang="ko-KR" dirty="0" err="1">
                <a:latin typeface="Arial" pitchFamily="34" charset="0"/>
                <a:cs typeface="Arial" pitchFamily="34" charset="0"/>
              </a:rPr>
              <a:t>dikatakan</a:t>
            </a:r>
            <a:r>
              <a:rPr lang="en-US" altLang="ko-KR" dirty="0">
                <a:latin typeface="Arial" pitchFamily="34" charset="0"/>
                <a:cs typeface="Arial" pitchFamily="34" charset="0"/>
              </a:rPr>
              <a:t>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pandangan</a:t>
            </a:r>
            <a:r>
              <a:rPr lang="en-US" altLang="ko-KR" dirty="0">
                <a:latin typeface="Arial" pitchFamily="34" charset="0"/>
                <a:cs typeface="Arial" pitchFamily="34" charset="0"/>
              </a:rPr>
              <a:t> </a:t>
            </a:r>
            <a:r>
              <a:rPr lang="en-US" altLang="ko-KR" dirty="0" err="1">
                <a:latin typeface="Arial" pitchFamily="34" charset="0"/>
                <a:cs typeface="Arial" pitchFamily="34" charset="0"/>
              </a:rPr>
              <a:t>hidup</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a:t>
            </a:r>
            <a:r>
              <a:rPr lang="en-US" altLang="ko-KR" dirty="0" err="1">
                <a:latin typeface="Arial" pitchFamily="34" charset="0"/>
                <a:cs typeface="Arial" pitchFamily="34" charset="0"/>
              </a:rPr>
              <a:t>artinya</a:t>
            </a:r>
            <a:r>
              <a:rPr lang="en-US" altLang="ko-KR" dirty="0">
                <a:latin typeface="Arial" pitchFamily="34" charset="0"/>
                <a:cs typeface="Arial" pitchFamily="34" charset="0"/>
              </a:rPr>
              <a:t> </a:t>
            </a:r>
            <a:r>
              <a:rPr lang="en-US" altLang="ko-KR" dirty="0" err="1">
                <a:latin typeface="Arial" pitchFamily="34" charset="0"/>
                <a:cs typeface="Arial" pitchFamily="34" charset="0"/>
              </a:rPr>
              <a:t>nilai-nilai</a:t>
            </a:r>
            <a:r>
              <a:rPr lang="en-US" altLang="ko-KR" dirty="0">
                <a:latin typeface="Arial" pitchFamily="34" charset="0"/>
                <a:cs typeface="Arial" pitchFamily="34" charset="0"/>
              </a:rPr>
              <a:t> </a:t>
            </a:r>
            <a:r>
              <a:rPr lang="en-US" altLang="ko-KR" dirty="0" err="1">
                <a:latin typeface="Arial" pitchFamily="34" charset="0"/>
                <a:cs typeface="Arial" pitchFamily="34" charset="0"/>
              </a:rPr>
              <a:t>ketuhanan</a:t>
            </a:r>
            <a:r>
              <a:rPr lang="en-US" altLang="ko-KR" dirty="0">
                <a:latin typeface="Arial" pitchFamily="34" charset="0"/>
                <a:cs typeface="Arial" pitchFamily="34" charset="0"/>
              </a:rPr>
              <a:t>, </a:t>
            </a:r>
            <a:r>
              <a:rPr lang="en-US" altLang="ko-KR" dirty="0" err="1">
                <a:latin typeface="Arial" pitchFamily="34" charset="0"/>
                <a:cs typeface="Arial" pitchFamily="34" charset="0"/>
              </a:rPr>
              <a:t>kemanusiaan</a:t>
            </a:r>
            <a:r>
              <a:rPr lang="en-US" altLang="ko-KR" dirty="0">
                <a:latin typeface="Arial" pitchFamily="34" charset="0"/>
                <a:cs typeface="Arial" pitchFamily="34" charset="0"/>
              </a:rPr>
              <a:t>, </a:t>
            </a:r>
            <a:r>
              <a:rPr lang="en-US" altLang="ko-KR" dirty="0" err="1">
                <a:latin typeface="Arial" pitchFamily="34" charset="0"/>
                <a:cs typeface="Arial" pitchFamily="34" charset="0"/>
              </a:rPr>
              <a:t>persatuan</a:t>
            </a:r>
            <a:r>
              <a:rPr lang="en-US" altLang="ko-KR" dirty="0">
                <a:latin typeface="Arial" pitchFamily="34" charset="0"/>
                <a:cs typeface="Arial" pitchFamily="34" charset="0"/>
              </a:rPr>
              <a:t>, </a:t>
            </a:r>
            <a:r>
              <a:rPr lang="en-US" altLang="ko-KR" dirty="0" err="1">
                <a:latin typeface="Arial" pitchFamily="34" charset="0"/>
                <a:cs typeface="Arial" pitchFamily="34" charset="0"/>
              </a:rPr>
              <a:t>kerakyatan</a:t>
            </a:r>
            <a:r>
              <a:rPr lang="en-US" altLang="ko-KR" dirty="0">
                <a:latin typeface="Arial" pitchFamily="34" charset="0"/>
                <a:cs typeface="Arial" pitchFamily="34" charset="0"/>
              </a:rPr>
              <a:t>, dan </a:t>
            </a:r>
            <a:r>
              <a:rPr lang="en-US" altLang="ko-KR" dirty="0" err="1">
                <a:latin typeface="Arial" pitchFamily="34" charset="0"/>
                <a:cs typeface="Arial" pitchFamily="34" charset="0"/>
              </a:rPr>
              <a:t>keadilan</a:t>
            </a:r>
            <a:r>
              <a:rPr lang="en-US" altLang="ko-KR" dirty="0">
                <a:latin typeface="Arial" pitchFamily="34" charset="0"/>
                <a:cs typeface="Arial" pitchFamily="34" charset="0"/>
              </a:rPr>
              <a:t> </a:t>
            </a:r>
            <a:r>
              <a:rPr lang="en-US" altLang="ko-KR" dirty="0" err="1">
                <a:latin typeface="Arial" pitchFamily="34" charset="0"/>
                <a:cs typeface="Arial" pitchFamily="34" charset="0"/>
              </a:rPr>
              <a:t>diyakini</a:t>
            </a:r>
            <a:r>
              <a:rPr lang="en-US" altLang="ko-KR" dirty="0">
                <a:latin typeface="Arial" pitchFamily="34" charset="0"/>
                <a:cs typeface="Arial" pitchFamily="34" charset="0"/>
              </a:rPr>
              <a:t> </a:t>
            </a:r>
            <a:r>
              <a:rPr lang="en-US" altLang="ko-KR" dirty="0" err="1">
                <a:latin typeface="Arial" pitchFamily="34" charset="0"/>
                <a:cs typeface="Arial" pitchFamily="34" charset="0"/>
              </a:rPr>
              <a:t>kebenarannya</a:t>
            </a:r>
            <a:r>
              <a:rPr lang="en-US" altLang="ko-KR" dirty="0">
                <a:latin typeface="Arial" pitchFamily="34" charset="0"/>
                <a:cs typeface="Arial" pitchFamily="34" charset="0"/>
              </a:rPr>
              <a:t>, </a:t>
            </a:r>
            <a:r>
              <a:rPr lang="en-US" altLang="ko-KR" dirty="0" err="1">
                <a:latin typeface="Arial" pitchFamily="34" charset="0"/>
                <a:cs typeface="Arial" pitchFamily="34" charset="0"/>
              </a:rPr>
              <a:t>kebaikannya</a:t>
            </a:r>
            <a:r>
              <a:rPr lang="en-US" altLang="ko-KR" dirty="0">
                <a:latin typeface="Arial" pitchFamily="34" charset="0"/>
                <a:cs typeface="Arial" pitchFamily="34" charset="0"/>
              </a:rPr>
              <a:t>, </a:t>
            </a:r>
            <a:r>
              <a:rPr lang="en-US" altLang="ko-KR" dirty="0" err="1">
                <a:latin typeface="Arial" pitchFamily="34" charset="0"/>
                <a:cs typeface="Arial" pitchFamily="34" charset="0"/>
              </a:rPr>
              <a:t>keindahannya</a:t>
            </a:r>
            <a:r>
              <a:rPr lang="en-US" altLang="ko-KR" dirty="0">
                <a:latin typeface="Arial" pitchFamily="34" charset="0"/>
                <a:cs typeface="Arial" pitchFamily="34" charset="0"/>
              </a:rPr>
              <a:t>, dan </a:t>
            </a:r>
            <a:r>
              <a:rPr lang="en-US" altLang="ko-KR" dirty="0" err="1">
                <a:latin typeface="Arial" pitchFamily="34" charset="0"/>
                <a:cs typeface="Arial" pitchFamily="34" charset="0"/>
              </a:rPr>
              <a:t>kegunaannya</a:t>
            </a:r>
            <a:r>
              <a:rPr lang="en-US" altLang="ko-KR" dirty="0">
                <a:latin typeface="Arial" pitchFamily="34" charset="0"/>
                <a:cs typeface="Arial" pitchFamily="34" charset="0"/>
              </a:rPr>
              <a:t> oleh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Indonesia yang </a:t>
            </a:r>
            <a:r>
              <a:rPr lang="en-US" altLang="ko-KR" dirty="0" err="1">
                <a:latin typeface="Arial" pitchFamily="34" charset="0"/>
                <a:cs typeface="Arial" pitchFamily="34" charset="0"/>
              </a:rPr>
              <a:t>dijadaikan</a:t>
            </a:r>
            <a:r>
              <a:rPr lang="en-US" altLang="ko-KR" dirty="0">
                <a:latin typeface="Arial" pitchFamily="34" charset="0"/>
                <a:cs typeface="Arial" pitchFamily="34" charset="0"/>
              </a:rPr>
              <a:t>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pedoman</a:t>
            </a:r>
            <a:r>
              <a:rPr lang="en-US" altLang="ko-KR" dirty="0">
                <a:latin typeface="Arial" pitchFamily="34" charset="0"/>
                <a:cs typeface="Arial" pitchFamily="34" charset="0"/>
              </a:rPr>
              <a:t> </a:t>
            </a:r>
            <a:r>
              <a:rPr lang="en-US" altLang="ko-KR" dirty="0" err="1">
                <a:latin typeface="Arial" pitchFamily="34" charset="0"/>
                <a:cs typeface="Arial" pitchFamily="34" charset="0"/>
              </a:rPr>
              <a:t>kehidupan</a:t>
            </a:r>
            <a:r>
              <a:rPr lang="en-US" altLang="ko-KR" dirty="0">
                <a:latin typeface="Arial" pitchFamily="34" charset="0"/>
                <a:cs typeface="Arial" pitchFamily="34" charset="0"/>
              </a:rPr>
              <a:t> </a:t>
            </a:r>
            <a:r>
              <a:rPr lang="en-US" altLang="ko-KR" dirty="0" err="1">
                <a:latin typeface="Arial" pitchFamily="34" charset="0"/>
                <a:cs typeface="Arial" pitchFamily="34" charset="0"/>
              </a:rPr>
              <a:t>bermasyarakat</a:t>
            </a:r>
            <a:r>
              <a:rPr lang="en-US" altLang="ko-KR" dirty="0">
                <a:latin typeface="Arial" pitchFamily="34" charset="0"/>
                <a:cs typeface="Arial" pitchFamily="34" charset="0"/>
              </a:rPr>
              <a:t> dan </a:t>
            </a:r>
            <a:r>
              <a:rPr lang="en-US" altLang="ko-KR" dirty="0" err="1">
                <a:latin typeface="Arial" pitchFamily="34" charset="0"/>
                <a:cs typeface="Arial" pitchFamily="34" charset="0"/>
              </a:rPr>
              <a:t>berbangsa</a:t>
            </a:r>
            <a:r>
              <a:rPr lang="en-US" altLang="ko-KR" dirty="0">
                <a:latin typeface="Arial" pitchFamily="34" charset="0"/>
                <a:cs typeface="Arial" pitchFamily="34" charset="0"/>
              </a:rPr>
              <a:t> dan </a:t>
            </a:r>
            <a:r>
              <a:rPr lang="en-US" altLang="ko-KR" dirty="0" err="1">
                <a:latin typeface="Arial" pitchFamily="34" charset="0"/>
                <a:cs typeface="Arial" pitchFamily="34" charset="0"/>
              </a:rPr>
              <a:t>menimbulkan</a:t>
            </a:r>
            <a:r>
              <a:rPr lang="en-US" altLang="ko-KR" dirty="0">
                <a:latin typeface="Arial" pitchFamily="34" charset="0"/>
                <a:cs typeface="Arial" pitchFamily="34" charset="0"/>
              </a:rPr>
              <a:t> </a:t>
            </a:r>
            <a:r>
              <a:rPr lang="en-US" altLang="ko-KR" dirty="0" err="1">
                <a:latin typeface="Arial" pitchFamily="34" charset="0"/>
                <a:cs typeface="Arial" pitchFamily="34" charset="0"/>
              </a:rPr>
              <a:t>tekad</a:t>
            </a:r>
            <a:r>
              <a:rPr lang="en-US" altLang="ko-KR" dirty="0">
                <a:latin typeface="Arial" pitchFamily="34" charset="0"/>
                <a:cs typeface="Arial" pitchFamily="34" charset="0"/>
              </a:rPr>
              <a:t> yang </a:t>
            </a:r>
            <a:r>
              <a:rPr lang="en-US" altLang="ko-KR" dirty="0" err="1">
                <a:latin typeface="Arial" pitchFamily="34" charset="0"/>
                <a:cs typeface="Arial" pitchFamily="34" charset="0"/>
              </a:rPr>
              <a:t>kuat</a:t>
            </a:r>
            <a:r>
              <a:rPr lang="en-US" altLang="ko-KR" dirty="0">
                <a:latin typeface="Arial" pitchFamily="34" charset="0"/>
                <a:cs typeface="Arial" pitchFamily="34" charset="0"/>
              </a:rPr>
              <a:t> </a:t>
            </a:r>
            <a:r>
              <a:rPr lang="en-US" altLang="ko-KR" dirty="0" err="1">
                <a:latin typeface="Arial" pitchFamily="34" charset="0"/>
                <a:cs typeface="Arial" pitchFamily="34" charset="0"/>
              </a:rPr>
              <a:t>untuk</a:t>
            </a:r>
            <a:r>
              <a:rPr lang="en-US" altLang="ko-KR" dirty="0">
                <a:latin typeface="Arial" pitchFamily="34" charset="0"/>
                <a:cs typeface="Arial" pitchFamily="34" charset="0"/>
              </a:rPr>
              <a:t> </a:t>
            </a:r>
            <a:r>
              <a:rPr lang="en-US" altLang="ko-KR" dirty="0" err="1">
                <a:latin typeface="Arial" pitchFamily="34" charset="0"/>
                <a:cs typeface="Arial" pitchFamily="34" charset="0"/>
              </a:rPr>
              <a:t>mengamalkannya</a:t>
            </a:r>
            <a:r>
              <a:rPr lang="en-US" altLang="ko-KR" dirty="0">
                <a:latin typeface="Arial" pitchFamily="34" charset="0"/>
                <a:cs typeface="Arial" pitchFamily="34" charset="0"/>
              </a:rPr>
              <a:t> </a:t>
            </a:r>
            <a:r>
              <a:rPr lang="en-US" altLang="ko-KR" dirty="0" err="1">
                <a:latin typeface="Arial" pitchFamily="34" charset="0"/>
                <a:cs typeface="Arial" pitchFamily="34" charset="0"/>
              </a:rPr>
              <a:t>dalam</a:t>
            </a:r>
            <a:r>
              <a:rPr lang="en-US" altLang="ko-KR" dirty="0">
                <a:latin typeface="Arial" pitchFamily="34" charset="0"/>
                <a:cs typeface="Arial" pitchFamily="34" charset="0"/>
              </a:rPr>
              <a:t> </a:t>
            </a:r>
            <a:r>
              <a:rPr lang="en-US" altLang="ko-KR" dirty="0" err="1">
                <a:latin typeface="Arial" pitchFamily="34" charset="0"/>
                <a:cs typeface="Arial" pitchFamily="34" charset="0"/>
              </a:rPr>
              <a:t>kehidupan</a:t>
            </a:r>
            <a:r>
              <a:rPr lang="en-US" altLang="ko-KR" dirty="0">
                <a:latin typeface="Arial" pitchFamily="34" charset="0"/>
                <a:cs typeface="Arial" pitchFamily="34" charset="0"/>
              </a:rPr>
              <a:t> </a:t>
            </a:r>
            <a:r>
              <a:rPr lang="en-US" altLang="ko-KR" dirty="0" err="1">
                <a:latin typeface="Arial" pitchFamily="34" charset="0"/>
                <a:cs typeface="Arial" pitchFamily="34" charset="0"/>
              </a:rPr>
              <a:t>nyata</a:t>
            </a:r>
            <a:r>
              <a:rPr lang="en-US" altLang="ko-KR" dirty="0">
                <a:latin typeface="Arial" pitchFamily="34" charset="0"/>
                <a:cs typeface="Arial" pitchFamily="34" charset="0"/>
              </a:rPr>
              <a:t>.</a:t>
            </a:r>
            <a:endParaRPr lang="ko-KR" altLang="en-US" dirty="0">
              <a:latin typeface="Arial" pitchFamily="34" charset="0"/>
              <a:cs typeface="Arial" pitchFamily="34" charset="0"/>
            </a:endParaRPr>
          </a:p>
        </p:txBody>
      </p:sp>
      <p:sp>
        <p:nvSpPr>
          <p:cNvPr id="6" name="Star: 5 Points 5">
            <a:extLst>
              <a:ext uri="{FF2B5EF4-FFF2-40B4-BE49-F238E27FC236}">
                <a16:creationId xmlns:a16="http://schemas.microsoft.com/office/drawing/2014/main" id="{E46F8AAC-EF55-4CBC-BC02-CD290232AA37}"/>
              </a:ext>
            </a:extLst>
          </p:cNvPr>
          <p:cNvSpPr/>
          <p:nvPr/>
        </p:nvSpPr>
        <p:spPr>
          <a:xfrm>
            <a:off x="7592908" y="3575544"/>
            <a:ext cx="1110361" cy="957207"/>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tar: 5 Points 6">
            <a:extLst>
              <a:ext uri="{FF2B5EF4-FFF2-40B4-BE49-F238E27FC236}">
                <a16:creationId xmlns:a16="http://schemas.microsoft.com/office/drawing/2014/main" id="{3AA7A631-9573-434D-AB5E-6A715BA56616}"/>
              </a:ext>
            </a:extLst>
          </p:cNvPr>
          <p:cNvSpPr/>
          <p:nvPr/>
        </p:nvSpPr>
        <p:spPr>
          <a:xfrm rot="5206680">
            <a:off x="7366082" y="4278967"/>
            <a:ext cx="646881" cy="557656"/>
          </a:xfrm>
          <a:prstGeom prst="star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652780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229535"/>
            <a:ext cx="7524328" cy="884466"/>
          </a:xfrm>
        </p:spPr>
        <p:txBody>
          <a:bodyPr/>
          <a:lstStyle/>
          <a:p>
            <a:r>
              <a:rPr lang="en-US" altLang="ko-KR" sz="2400" dirty="0"/>
              <a:t>MENANYA ALASAN DIPERLUKANNYA PANCASILA DALAM KAJIAN SEJARAH BANGSA INDONESIA</a:t>
            </a:r>
            <a:endParaRPr lang="ko-KR" altLang="en-US" sz="2400" dirty="0"/>
          </a:p>
        </p:txBody>
      </p:sp>
      <p:sp>
        <p:nvSpPr>
          <p:cNvPr id="2" name="Content Placeholder 1"/>
          <p:cNvSpPr>
            <a:spLocks noGrp="1"/>
          </p:cNvSpPr>
          <p:nvPr>
            <p:ph idx="1"/>
          </p:nvPr>
        </p:nvSpPr>
        <p:spPr>
          <a:xfrm>
            <a:off x="1625392" y="1419622"/>
            <a:ext cx="6912768" cy="460648"/>
          </a:xfrm>
        </p:spPr>
        <p:txBody>
          <a:bodyPr/>
          <a:lstStyle/>
          <a:p>
            <a:pPr lvl="0"/>
            <a:r>
              <a:rPr lang="en-US" altLang="ko-KR" b="1" dirty="0"/>
              <a:t>4.	Pancasila </a:t>
            </a:r>
            <a:r>
              <a:rPr lang="en-US" altLang="ko-KR" b="1" dirty="0" err="1"/>
              <a:t>Sebagai</a:t>
            </a:r>
            <a:r>
              <a:rPr lang="en-US" altLang="ko-KR" b="1" dirty="0"/>
              <a:t> Jiwa </a:t>
            </a:r>
            <a:r>
              <a:rPr lang="en-US" altLang="ko-KR" b="1" dirty="0" err="1"/>
              <a:t>Bangsa</a:t>
            </a:r>
            <a:endParaRPr lang="en-US" b="1" dirty="0"/>
          </a:p>
        </p:txBody>
      </p:sp>
      <p:sp>
        <p:nvSpPr>
          <p:cNvPr id="5" name="Content Placeholder 4"/>
          <p:cNvSpPr>
            <a:spLocks noGrp="1"/>
          </p:cNvSpPr>
          <p:nvPr>
            <p:ph idx="10"/>
          </p:nvPr>
        </p:nvSpPr>
        <p:spPr>
          <a:xfrm>
            <a:off x="1551092" y="2185891"/>
            <a:ext cx="6912768" cy="2995737"/>
          </a:xfrm>
        </p:spPr>
        <p:txBody>
          <a:bodyPr/>
          <a:lstStyle/>
          <a:p>
            <a:r>
              <a:rPr lang="en-US" altLang="ko-KR" dirty="0">
                <a:latin typeface="Arial" pitchFamily="34" charset="0"/>
                <a:cs typeface="Arial" pitchFamily="34" charset="0"/>
              </a:rPr>
              <a:t>	</a:t>
            </a:r>
            <a:r>
              <a:rPr lang="en-US" altLang="ko-KR" dirty="0" err="1">
                <a:latin typeface="Arial" pitchFamily="34" charset="0"/>
                <a:cs typeface="Arial" pitchFamily="34" charset="0"/>
              </a:rPr>
              <a:t>Sebagaimana</a:t>
            </a:r>
            <a:r>
              <a:rPr lang="en-US" altLang="ko-KR" dirty="0">
                <a:latin typeface="Arial" pitchFamily="34" charset="0"/>
                <a:cs typeface="Arial" pitchFamily="34" charset="0"/>
              </a:rPr>
              <a:t> </a:t>
            </a:r>
            <a:r>
              <a:rPr lang="en-US" altLang="ko-KR" dirty="0" err="1">
                <a:latin typeface="Arial" pitchFamily="34" charset="0"/>
                <a:cs typeface="Arial" pitchFamily="34" charset="0"/>
              </a:rPr>
              <a:t>dikatakan</a:t>
            </a:r>
            <a:r>
              <a:rPr lang="en-US" altLang="ko-KR" dirty="0">
                <a:latin typeface="Arial" pitchFamily="34" charset="0"/>
                <a:cs typeface="Arial" pitchFamily="34" charset="0"/>
              </a:rPr>
              <a:t> von Savigny </a:t>
            </a:r>
            <a:r>
              <a:rPr lang="en-US" altLang="ko-KR" dirty="0" err="1">
                <a:latin typeface="Arial" pitchFamily="34" charset="0"/>
                <a:cs typeface="Arial" pitchFamily="34" charset="0"/>
              </a:rPr>
              <a:t>bahwa</a:t>
            </a:r>
            <a:r>
              <a:rPr lang="en-US" altLang="ko-KR" dirty="0">
                <a:latin typeface="Arial" pitchFamily="34" charset="0"/>
                <a:cs typeface="Arial" pitchFamily="34" charset="0"/>
              </a:rPr>
              <a:t> </a:t>
            </a:r>
            <a:r>
              <a:rPr lang="en-US" altLang="ko-KR" dirty="0" err="1">
                <a:latin typeface="Arial" pitchFamily="34" charset="0"/>
                <a:cs typeface="Arial" pitchFamily="34" charset="0"/>
              </a:rPr>
              <a:t>setiap</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a:t>
            </a:r>
            <a:r>
              <a:rPr lang="en-US" altLang="ko-KR" dirty="0" err="1">
                <a:latin typeface="Arial" pitchFamily="34" charset="0"/>
                <a:cs typeface="Arial" pitchFamily="34" charset="0"/>
              </a:rPr>
              <a:t>mempunyai</a:t>
            </a:r>
            <a:r>
              <a:rPr lang="en-US" altLang="ko-KR" dirty="0">
                <a:latin typeface="Arial" pitchFamily="34" charset="0"/>
                <a:cs typeface="Arial" pitchFamily="34" charset="0"/>
              </a:rPr>
              <a:t> </a:t>
            </a:r>
            <a:r>
              <a:rPr lang="en-US" altLang="ko-KR" dirty="0" err="1">
                <a:latin typeface="Arial" pitchFamily="34" charset="0"/>
                <a:cs typeface="Arial" pitchFamily="34" charset="0"/>
              </a:rPr>
              <a:t>jiwanya</a:t>
            </a:r>
            <a:r>
              <a:rPr lang="en-US" altLang="ko-KR" dirty="0">
                <a:latin typeface="Arial" pitchFamily="34" charset="0"/>
                <a:cs typeface="Arial" pitchFamily="34" charset="0"/>
              </a:rPr>
              <a:t> masing-masing, yang </a:t>
            </a:r>
            <a:r>
              <a:rPr lang="en-US" altLang="ko-KR" dirty="0" err="1">
                <a:latin typeface="Arial" pitchFamily="34" charset="0"/>
                <a:cs typeface="Arial" pitchFamily="34" charset="0"/>
              </a:rPr>
              <a:t>dinamakan</a:t>
            </a:r>
            <a:r>
              <a:rPr lang="en-US" altLang="ko-KR" dirty="0">
                <a:latin typeface="Arial" pitchFamily="34" charset="0"/>
                <a:cs typeface="Arial" pitchFamily="34" charset="0"/>
              </a:rPr>
              <a:t> </a:t>
            </a:r>
            <a:r>
              <a:rPr lang="en-US" altLang="ko-KR" dirty="0" err="1">
                <a:latin typeface="Arial" pitchFamily="34" charset="0"/>
                <a:cs typeface="Arial" pitchFamily="34" charset="0"/>
              </a:rPr>
              <a:t>volkgeist</a:t>
            </a:r>
            <a:r>
              <a:rPr lang="en-US" altLang="ko-KR" dirty="0">
                <a:latin typeface="Arial" pitchFamily="34" charset="0"/>
                <a:cs typeface="Arial" pitchFamily="34" charset="0"/>
              </a:rPr>
              <a:t> (</a:t>
            </a:r>
            <a:r>
              <a:rPr lang="en-US" altLang="ko-KR" dirty="0" err="1">
                <a:latin typeface="Arial" pitchFamily="34" charset="0"/>
                <a:cs typeface="Arial" pitchFamily="34" charset="0"/>
              </a:rPr>
              <a:t>jiwa</a:t>
            </a:r>
            <a:r>
              <a:rPr lang="en-US" altLang="ko-KR" dirty="0">
                <a:latin typeface="Arial" pitchFamily="34" charset="0"/>
                <a:cs typeface="Arial" pitchFamily="34" charset="0"/>
              </a:rPr>
              <a:t> </a:t>
            </a:r>
            <a:r>
              <a:rPr lang="en-US" altLang="ko-KR" dirty="0" err="1">
                <a:latin typeface="Arial" pitchFamily="34" charset="0"/>
                <a:cs typeface="Arial" pitchFamily="34" charset="0"/>
              </a:rPr>
              <a:t>rakyat</a:t>
            </a:r>
            <a:r>
              <a:rPr lang="en-US" altLang="ko-KR" dirty="0">
                <a:latin typeface="Arial" pitchFamily="34" charset="0"/>
                <a:cs typeface="Arial" pitchFamily="34" charset="0"/>
              </a:rPr>
              <a:t> </a:t>
            </a:r>
            <a:r>
              <a:rPr lang="en-US" altLang="ko-KR" dirty="0" err="1">
                <a:latin typeface="Arial" pitchFamily="34" charset="0"/>
                <a:cs typeface="Arial" pitchFamily="34" charset="0"/>
              </a:rPr>
              <a:t>atau</a:t>
            </a:r>
            <a:r>
              <a:rPr lang="en-US" altLang="ko-KR" dirty="0">
                <a:latin typeface="Arial" pitchFamily="34" charset="0"/>
                <a:cs typeface="Arial" pitchFamily="34" charset="0"/>
              </a:rPr>
              <a:t> </a:t>
            </a:r>
            <a:r>
              <a:rPr lang="en-US" altLang="ko-KR" dirty="0" err="1">
                <a:latin typeface="Arial" pitchFamily="34" charset="0"/>
                <a:cs typeface="Arial" pitchFamily="34" charset="0"/>
              </a:rPr>
              <a:t>jiwa</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Pancasila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jiwa</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a:t>
            </a:r>
            <a:r>
              <a:rPr lang="en-US" altLang="ko-KR" dirty="0" err="1">
                <a:latin typeface="Arial" pitchFamily="34" charset="0"/>
                <a:cs typeface="Arial" pitchFamily="34" charset="0"/>
              </a:rPr>
              <a:t>lahir</a:t>
            </a:r>
            <a:r>
              <a:rPr lang="en-US" altLang="ko-KR" dirty="0">
                <a:latin typeface="Arial" pitchFamily="34" charset="0"/>
                <a:cs typeface="Arial" pitchFamily="34" charset="0"/>
              </a:rPr>
              <a:t> </a:t>
            </a:r>
            <a:r>
              <a:rPr lang="en-US" altLang="ko-KR" dirty="0" err="1">
                <a:latin typeface="Arial" pitchFamily="34" charset="0"/>
                <a:cs typeface="Arial" pitchFamily="34" charset="0"/>
              </a:rPr>
              <a:t>bersamaan</a:t>
            </a:r>
            <a:r>
              <a:rPr lang="en-US" altLang="ko-KR" dirty="0">
                <a:latin typeface="Arial" pitchFamily="34" charset="0"/>
                <a:cs typeface="Arial" pitchFamily="34" charset="0"/>
              </a:rPr>
              <a:t>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a:t>
            </a:r>
            <a:r>
              <a:rPr lang="en-US" altLang="ko-KR" dirty="0" err="1">
                <a:latin typeface="Arial" pitchFamily="34" charset="0"/>
                <a:cs typeface="Arial" pitchFamily="34" charset="0"/>
              </a:rPr>
              <a:t>lahirnya</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Indonesia. Pancasila </a:t>
            </a:r>
            <a:r>
              <a:rPr lang="en-US" altLang="ko-KR" dirty="0" err="1">
                <a:latin typeface="Arial" pitchFamily="34" charset="0"/>
                <a:cs typeface="Arial" pitchFamily="34" charset="0"/>
              </a:rPr>
              <a:t>telah</a:t>
            </a:r>
            <a:r>
              <a:rPr lang="en-US" altLang="ko-KR" dirty="0">
                <a:latin typeface="Arial" pitchFamily="34" charset="0"/>
                <a:cs typeface="Arial" pitchFamily="34" charset="0"/>
              </a:rPr>
              <a:t> </a:t>
            </a:r>
            <a:r>
              <a:rPr lang="en-US" altLang="ko-KR" dirty="0" err="1">
                <a:latin typeface="Arial" pitchFamily="34" charset="0"/>
                <a:cs typeface="Arial" pitchFamily="34" charset="0"/>
              </a:rPr>
              <a:t>ada</a:t>
            </a:r>
            <a:r>
              <a:rPr lang="en-US" altLang="ko-KR" dirty="0">
                <a:latin typeface="Arial" pitchFamily="34" charset="0"/>
                <a:cs typeface="Arial" pitchFamily="34" charset="0"/>
              </a:rPr>
              <a:t> </a:t>
            </a:r>
            <a:r>
              <a:rPr lang="en-US" altLang="ko-KR" dirty="0" err="1">
                <a:latin typeface="Arial" pitchFamily="34" charset="0"/>
                <a:cs typeface="Arial" pitchFamily="34" charset="0"/>
              </a:rPr>
              <a:t>sejak</a:t>
            </a:r>
            <a:r>
              <a:rPr lang="en-US" altLang="ko-KR" dirty="0">
                <a:latin typeface="Arial" pitchFamily="34" charset="0"/>
                <a:cs typeface="Arial" pitchFamily="34" charset="0"/>
              </a:rPr>
              <a:t> </a:t>
            </a:r>
            <a:r>
              <a:rPr lang="en-US" altLang="ko-KR" dirty="0" err="1">
                <a:latin typeface="Arial" pitchFamily="34" charset="0"/>
                <a:cs typeface="Arial" pitchFamily="34" charset="0"/>
              </a:rPr>
              <a:t>dahulu</a:t>
            </a:r>
            <a:r>
              <a:rPr lang="en-US" altLang="ko-KR" dirty="0">
                <a:latin typeface="Arial" pitchFamily="34" charset="0"/>
                <a:cs typeface="Arial" pitchFamily="34" charset="0"/>
              </a:rPr>
              <a:t> kala </a:t>
            </a:r>
            <a:r>
              <a:rPr lang="en-US" altLang="ko-KR" dirty="0" err="1">
                <a:latin typeface="Arial" pitchFamily="34" charset="0"/>
                <a:cs typeface="Arial" pitchFamily="34" charset="0"/>
              </a:rPr>
              <a:t>bersamaan</a:t>
            </a:r>
            <a:r>
              <a:rPr lang="en-US" altLang="ko-KR" dirty="0">
                <a:latin typeface="Arial" pitchFamily="34" charset="0"/>
                <a:cs typeface="Arial" pitchFamily="34" charset="0"/>
              </a:rPr>
              <a:t> </a:t>
            </a:r>
            <a:r>
              <a:rPr lang="en-US" altLang="ko-KR" dirty="0" err="1">
                <a:latin typeface="Arial" pitchFamily="34" charset="0"/>
                <a:cs typeface="Arial" pitchFamily="34" charset="0"/>
              </a:rPr>
              <a:t>dengan</a:t>
            </a:r>
            <a:r>
              <a:rPr lang="en-US" altLang="ko-KR" dirty="0">
                <a:latin typeface="Arial" pitchFamily="34" charset="0"/>
                <a:cs typeface="Arial" pitchFamily="34" charset="0"/>
              </a:rPr>
              <a:t> </a:t>
            </a:r>
            <a:r>
              <a:rPr lang="en-US" altLang="ko-KR" dirty="0" err="1">
                <a:latin typeface="Arial" pitchFamily="34" charset="0"/>
                <a:cs typeface="Arial" pitchFamily="34" charset="0"/>
              </a:rPr>
              <a:t>adanya</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Indonesia (</a:t>
            </a:r>
            <a:r>
              <a:rPr lang="en-US" altLang="ko-KR" dirty="0" err="1">
                <a:latin typeface="Arial" pitchFamily="34" charset="0"/>
                <a:cs typeface="Arial" pitchFamily="34" charset="0"/>
              </a:rPr>
              <a:t>Bakry</a:t>
            </a:r>
            <a:r>
              <a:rPr lang="en-US" altLang="ko-KR" dirty="0">
                <a:latin typeface="Arial" pitchFamily="34" charset="0"/>
                <a:cs typeface="Arial" pitchFamily="34" charset="0"/>
              </a:rPr>
              <a:t>, 1994: 157).</a:t>
            </a:r>
            <a:endParaRPr lang="ko-KR" altLang="en-US" dirty="0">
              <a:latin typeface="Arial" pitchFamily="34" charset="0"/>
              <a:cs typeface="Arial" pitchFamily="34" charset="0"/>
            </a:endParaRPr>
          </a:p>
        </p:txBody>
      </p:sp>
      <p:sp>
        <p:nvSpPr>
          <p:cNvPr id="7" name="Cloud 6">
            <a:extLst>
              <a:ext uri="{FF2B5EF4-FFF2-40B4-BE49-F238E27FC236}">
                <a16:creationId xmlns:a16="http://schemas.microsoft.com/office/drawing/2014/main" id="{04A8C252-44BC-491A-A7F2-D41EB51175E0}"/>
              </a:ext>
            </a:extLst>
          </p:cNvPr>
          <p:cNvSpPr/>
          <p:nvPr/>
        </p:nvSpPr>
        <p:spPr>
          <a:xfrm>
            <a:off x="7592908" y="3575544"/>
            <a:ext cx="1110361" cy="957207"/>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loud 7">
            <a:extLst>
              <a:ext uri="{FF2B5EF4-FFF2-40B4-BE49-F238E27FC236}">
                <a16:creationId xmlns:a16="http://schemas.microsoft.com/office/drawing/2014/main" id="{B54135C2-153E-4474-9F15-6E589A4954C0}"/>
              </a:ext>
            </a:extLst>
          </p:cNvPr>
          <p:cNvSpPr/>
          <p:nvPr/>
        </p:nvSpPr>
        <p:spPr>
          <a:xfrm rot="5206680">
            <a:off x="7366082" y="4278967"/>
            <a:ext cx="646881" cy="557656"/>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870879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0" fill="hold"/>
                                        <p:tgtEl>
                                          <p:spTgt spid="7"/>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9672" y="229535"/>
            <a:ext cx="7524328" cy="884466"/>
          </a:xfrm>
        </p:spPr>
        <p:txBody>
          <a:bodyPr/>
          <a:lstStyle/>
          <a:p>
            <a:r>
              <a:rPr lang="en-US" altLang="ko-KR" sz="2400" dirty="0"/>
              <a:t>MENANYA ALASAN DIPERLUKANNYA PANCASILA DALAM KAJIAN SEJARAH BANGSA INDONESIA</a:t>
            </a:r>
            <a:endParaRPr lang="ko-KR" altLang="en-US" sz="2400" dirty="0"/>
          </a:p>
        </p:txBody>
      </p:sp>
      <p:sp>
        <p:nvSpPr>
          <p:cNvPr id="2" name="Content Placeholder 1"/>
          <p:cNvSpPr>
            <a:spLocks noGrp="1"/>
          </p:cNvSpPr>
          <p:nvPr>
            <p:ph idx="1"/>
          </p:nvPr>
        </p:nvSpPr>
        <p:spPr>
          <a:xfrm>
            <a:off x="1625392" y="1419622"/>
            <a:ext cx="6912768" cy="460648"/>
          </a:xfrm>
        </p:spPr>
        <p:txBody>
          <a:bodyPr/>
          <a:lstStyle/>
          <a:p>
            <a:pPr lvl="0"/>
            <a:r>
              <a:rPr lang="fi-FI" altLang="ko-KR" b="1" dirty="0"/>
              <a:t>5.	Pancasila sebagai </a:t>
            </a:r>
            <a:r>
              <a:rPr lang="fi-FI" altLang="ko-KR" b="1"/>
              <a:t>Perjanjian Luhur</a:t>
            </a:r>
            <a:endParaRPr lang="en-US" b="1" dirty="0"/>
          </a:p>
        </p:txBody>
      </p:sp>
      <p:sp>
        <p:nvSpPr>
          <p:cNvPr id="5" name="Content Placeholder 4"/>
          <p:cNvSpPr>
            <a:spLocks noGrp="1"/>
          </p:cNvSpPr>
          <p:nvPr>
            <p:ph idx="10"/>
          </p:nvPr>
        </p:nvSpPr>
        <p:spPr>
          <a:xfrm>
            <a:off x="1551092" y="2185891"/>
            <a:ext cx="6912768" cy="2995737"/>
          </a:xfrm>
        </p:spPr>
        <p:txBody>
          <a:bodyPr/>
          <a:lstStyle/>
          <a:p>
            <a:r>
              <a:rPr lang="en-US" altLang="ko-KR" dirty="0">
                <a:latin typeface="Arial" pitchFamily="34" charset="0"/>
                <a:cs typeface="Arial" pitchFamily="34" charset="0"/>
              </a:rPr>
              <a:t>	</a:t>
            </a:r>
            <a:r>
              <a:rPr lang="en-US" altLang="ko-KR" dirty="0" err="1">
                <a:latin typeface="Arial" pitchFamily="34" charset="0"/>
                <a:cs typeface="Arial" pitchFamily="34" charset="0"/>
              </a:rPr>
              <a:t>Perjanjian</a:t>
            </a:r>
            <a:r>
              <a:rPr lang="en-US" altLang="ko-KR" dirty="0">
                <a:latin typeface="Arial" pitchFamily="34" charset="0"/>
                <a:cs typeface="Arial" pitchFamily="34" charset="0"/>
              </a:rPr>
              <a:t> </a:t>
            </a:r>
            <a:r>
              <a:rPr lang="en-US" altLang="ko-KR" dirty="0" err="1">
                <a:latin typeface="Arial" pitchFamily="34" charset="0"/>
                <a:cs typeface="Arial" pitchFamily="34" charset="0"/>
              </a:rPr>
              <a:t>luhur</a:t>
            </a:r>
            <a:r>
              <a:rPr lang="en-US" altLang="ko-KR" dirty="0">
                <a:latin typeface="Arial" pitchFamily="34" charset="0"/>
                <a:cs typeface="Arial" pitchFamily="34" charset="0"/>
              </a:rPr>
              <a:t> </a:t>
            </a:r>
            <a:r>
              <a:rPr lang="en-US" altLang="ko-KR" dirty="0" err="1">
                <a:latin typeface="Arial" pitchFamily="34" charset="0"/>
                <a:cs typeface="Arial" pitchFamily="34" charset="0"/>
              </a:rPr>
              <a:t>artinya</a:t>
            </a:r>
            <a:r>
              <a:rPr lang="en-US" altLang="ko-KR" dirty="0">
                <a:latin typeface="Arial" pitchFamily="34" charset="0"/>
                <a:cs typeface="Arial" pitchFamily="34" charset="0"/>
              </a:rPr>
              <a:t> </a:t>
            </a:r>
            <a:r>
              <a:rPr lang="en-US" altLang="ko-KR" dirty="0" err="1">
                <a:latin typeface="Arial" pitchFamily="34" charset="0"/>
                <a:cs typeface="Arial" pitchFamily="34" charset="0"/>
              </a:rPr>
              <a:t>nilai-nilai</a:t>
            </a:r>
            <a:r>
              <a:rPr lang="en-US" altLang="ko-KR" dirty="0">
                <a:latin typeface="Arial" pitchFamily="34" charset="0"/>
                <a:cs typeface="Arial" pitchFamily="34" charset="0"/>
              </a:rPr>
              <a:t> Pancasila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jiwa</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dan </a:t>
            </a:r>
            <a:r>
              <a:rPr lang="en-US" altLang="ko-KR" dirty="0" err="1">
                <a:latin typeface="Arial" pitchFamily="34" charset="0"/>
                <a:cs typeface="Arial" pitchFamily="34" charset="0"/>
              </a:rPr>
              <a:t>kepribadian</a:t>
            </a:r>
            <a:r>
              <a:rPr lang="en-US" altLang="ko-KR" dirty="0">
                <a:latin typeface="Arial" pitchFamily="34" charset="0"/>
                <a:cs typeface="Arial" pitchFamily="34" charset="0"/>
              </a:rPr>
              <a:t> </a:t>
            </a:r>
            <a:r>
              <a:rPr lang="en-US" altLang="ko-KR" dirty="0" err="1">
                <a:latin typeface="Arial" pitchFamily="34" charset="0"/>
                <a:cs typeface="Arial" pitchFamily="34" charset="0"/>
              </a:rPr>
              <a:t>bangsa</a:t>
            </a:r>
            <a:r>
              <a:rPr lang="en-US" altLang="ko-KR" dirty="0">
                <a:latin typeface="Arial" pitchFamily="34" charset="0"/>
                <a:cs typeface="Arial" pitchFamily="34" charset="0"/>
              </a:rPr>
              <a:t> </a:t>
            </a:r>
            <a:r>
              <a:rPr lang="en-US" altLang="ko-KR" dirty="0" err="1">
                <a:latin typeface="Arial" pitchFamily="34" charset="0"/>
                <a:cs typeface="Arial" pitchFamily="34" charset="0"/>
              </a:rPr>
              <a:t>disepakati</a:t>
            </a:r>
            <a:r>
              <a:rPr lang="en-US" altLang="ko-KR" dirty="0">
                <a:latin typeface="Arial" pitchFamily="34" charset="0"/>
                <a:cs typeface="Arial" pitchFamily="34" charset="0"/>
              </a:rPr>
              <a:t> oleh </a:t>
            </a:r>
            <a:r>
              <a:rPr lang="en-US" altLang="ko-KR" dirty="0" err="1">
                <a:latin typeface="Arial" pitchFamily="34" charset="0"/>
                <a:cs typeface="Arial" pitchFamily="34" charset="0"/>
              </a:rPr>
              <a:t>pendiri</a:t>
            </a:r>
            <a:r>
              <a:rPr lang="en-US" altLang="ko-KR" dirty="0">
                <a:latin typeface="Arial" pitchFamily="34" charset="0"/>
                <a:cs typeface="Arial" pitchFamily="34" charset="0"/>
              </a:rPr>
              <a:t> negara (political consensus) </a:t>
            </a:r>
            <a:r>
              <a:rPr lang="en-US" altLang="ko-KR" dirty="0" err="1">
                <a:latin typeface="Arial" pitchFamily="34" charset="0"/>
                <a:cs typeface="Arial" pitchFamily="34" charset="0"/>
              </a:rPr>
              <a:t>sebagai</a:t>
            </a:r>
            <a:r>
              <a:rPr lang="en-US" altLang="ko-KR" dirty="0">
                <a:latin typeface="Arial" pitchFamily="34" charset="0"/>
                <a:cs typeface="Arial" pitchFamily="34" charset="0"/>
              </a:rPr>
              <a:t> </a:t>
            </a:r>
            <a:r>
              <a:rPr lang="en-US" altLang="ko-KR" dirty="0" err="1">
                <a:latin typeface="Arial" pitchFamily="34" charset="0"/>
                <a:cs typeface="Arial" pitchFamily="34" charset="0"/>
              </a:rPr>
              <a:t>dasar</a:t>
            </a:r>
            <a:r>
              <a:rPr lang="en-US" altLang="ko-KR" dirty="0">
                <a:latin typeface="Arial" pitchFamily="34" charset="0"/>
                <a:cs typeface="Arial" pitchFamily="34" charset="0"/>
              </a:rPr>
              <a:t> negara Indonesia (Bakry,1994:161).</a:t>
            </a:r>
            <a:endParaRPr lang="ko-KR" altLang="en-US" dirty="0">
              <a:latin typeface="Arial" pitchFamily="34" charset="0"/>
              <a:cs typeface="Arial" pitchFamily="34" charset="0"/>
            </a:endParaRPr>
          </a:p>
        </p:txBody>
      </p:sp>
      <p:sp>
        <p:nvSpPr>
          <p:cNvPr id="6" name="Isosceles Triangle 5">
            <a:extLst>
              <a:ext uri="{FF2B5EF4-FFF2-40B4-BE49-F238E27FC236}">
                <a16:creationId xmlns:a16="http://schemas.microsoft.com/office/drawing/2014/main" id="{1C5A0C12-EFF3-4828-BDA0-8A85F66383DB}"/>
              </a:ext>
            </a:extLst>
          </p:cNvPr>
          <p:cNvSpPr/>
          <p:nvPr/>
        </p:nvSpPr>
        <p:spPr>
          <a:xfrm>
            <a:off x="7592908" y="3575544"/>
            <a:ext cx="1110361" cy="95720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FDB7A3F9-76BE-4261-B265-30B62571992C}"/>
              </a:ext>
            </a:extLst>
          </p:cNvPr>
          <p:cNvSpPr/>
          <p:nvPr/>
        </p:nvSpPr>
        <p:spPr>
          <a:xfrm rot="5206680">
            <a:off x="7366082" y="4278967"/>
            <a:ext cx="646881" cy="557656"/>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243707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1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2217</Words>
  <Application>Microsoft Office PowerPoint</Application>
  <PresentationFormat>On-screen Show (16:9)</PresentationFormat>
  <Paragraphs>148</Paragraphs>
  <Slides>24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맑은 고딕</vt:lpstr>
      <vt:lpstr>Abadi</vt:lpstr>
      <vt:lpstr>Aharoni</vt:lpstr>
      <vt:lpstr>Arial</vt:lpstr>
      <vt:lpstr>Calibri</vt:lpstr>
      <vt:lpstr>Times New Roman</vt:lpstr>
      <vt:lpstr>Wingdings</vt:lpstr>
      <vt:lpstr>Office Theme</vt:lpstr>
      <vt:lpstr>Custom Design</vt:lpstr>
      <vt:lpstr>PowerPoint Presentation</vt:lpstr>
      <vt:lpstr>Menelusuri Konsep dan Urgensi Pancasila dalam Arus Sejarah Bangsa Indonesia</vt:lpstr>
      <vt:lpstr>Menelusuri Konsep dan Urgensi Pancasila dalam Arus Sejarah Bangsa Indonesia</vt:lpstr>
      <vt:lpstr>Menelusuri Konsep dan Urgensi Pancasila dalam Arus Sejarah Bangsa Indonesia</vt:lpstr>
      <vt:lpstr>MENANYA ALASAN DIPERLUKANNYA PANCASILA DALAM KAJIAN SEJARAH BANGSA INDONESIA</vt:lpstr>
      <vt:lpstr>MENANYA ALASAN DIPERLUKANNYA PANCASILA DALAM KAJIAN SEJARAH BANGSA INDONESIA</vt:lpstr>
      <vt:lpstr>MENANYA ALASAN DIPERLUKANNYA PANCASILA DALAM KAJIAN SEJARAH BANGSA INDONESIA</vt:lpstr>
      <vt:lpstr>MENANYA ALASAN DIPERLUKANNYA PANCASILA DALAM KAJIAN SEJARAH BANGSA INDONESIA</vt:lpstr>
      <vt:lpstr>MENANYA ALASAN DIPERLUKANNYA PANCASILA DALAM KAJIAN SEJARAH BANGSA INDONESIA</vt:lpstr>
      <vt:lpstr>PowerPoint Presentation</vt:lpstr>
      <vt:lpstr>PowerPoint Presentation</vt:lpstr>
      <vt:lpstr>PowerPoint Presentation</vt:lpstr>
      <vt:lpstr>PowerPoint Presentation</vt:lpstr>
      <vt:lpstr>PowerPoint Presentation</vt:lpstr>
      <vt:lpstr>PowerPoint Presentation</vt:lpstr>
      <vt:lpstr>Esensi dan Urgensi Pancasila dalam Kajian Sejarah Bangsa Indonesia untuk Masa Depan </vt:lpstr>
      <vt:lpstr>Esensi dan Urgensi Pancasila dalam Kajian Sejarah Bangsa Indonesia untuk Masa Depan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RSMC</cp:lastModifiedBy>
  <cp:revision>38</cp:revision>
  <dcterms:created xsi:type="dcterms:W3CDTF">2014-04-01T16:27:38Z</dcterms:created>
  <dcterms:modified xsi:type="dcterms:W3CDTF">2021-09-09T06:44:31Z</dcterms:modified>
</cp:coreProperties>
</file>