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9" r:id="rId5"/>
    <p:sldId id="273" r:id="rId6"/>
    <p:sldId id="274" r:id="rId7"/>
    <p:sldId id="270" r:id="rId8"/>
    <p:sldId id="275" r:id="rId9"/>
    <p:sldId id="276" r:id="rId10"/>
    <p:sldId id="27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85110"/>
  </p:normalViewPr>
  <p:slideViewPr>
    <p:cSldViewPr snapToGrid="0" snapToObjects="1">
      <p:cViewPr>
        <p:scale>
          <a:sx n="80" d="100"/>
          <a:sy n="80" d="100"/>
        </p:scale>
        <p:origin x="4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9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5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2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8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2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654B2-6FC6-2442-94F4-C0A8BF6AD978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DFED-80DA-0B40-B6A0-0ACF3234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8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674" y="433997"/>
            <a:ext cx="11892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/>
              <a:t>HUBUNGAN ANTARA KEBIJAKAN HUKUM PIDANA (</a:t>
            </a:r>
            <a:r>
              <a:rPr lang="id-ID" sz="2400" b="1" i="1" dirty="0"/>
              <a:t>PENAL</a:t>
            </a:r>
            <a:r>
              <a:rPr lang="id-ID" sz="2400" b="1" dirty="0"/>
              <a:t> </a:t>
            </a:r>
            <a:r>
              <a:rPr lang="id-ID" sz="2400" b="1" i="1" dirty="0"/>
              <a:t>POLICY</a:t>
            </a:r>
            <a:r>
              <a:rPr lang="id-ID" sz="2400" b="1" dirty="0"/>
              <a:t>) DAN KEBIJAKAN PENEGAKAN HUKUM PIDANA (</a:t>
            </a:r>
            <a:r>
              <a:rPr lang="id-ID" sz="2400" b="1" i="1" dirty="0"/>
              <a:t>LAW ENFORCEMENT POLICY</a:t>
            </a:r>
            <a:r>
              <a:rPr lang="id-ID" sz="2400" b="1" dirty="0"/>
              <a:t>)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286" y="1878717"/>
            <a:ext cx="2172970" cy="2164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77770" y="52859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Arial" charset="0"/>
              </a:rPr>
              <a:t>PASCASARJANA FAKULTAS HUKUM </a:t>
            </a: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b="1" dirty="0" smtClean="0">
                <a:latin typeface="Arial" charset="0"/>
                <a:ea typeface="Calibri" charset="0"/>
              </a:rPr>
              <a:t>UNIVERSITAS </a:t>
            </a:r>
            <a:r>
              <a:rPr lang="en-US" b="1" dirty="0">
                <a:latin typeface="Arial" charset="0"/>
                <a:ea typeface="Calibri" charset="0"/>
              </a:rPr>
              <a:t>SEBELAS MARET </a:t>
            </a:r>
            <a:r>
              <a:rPr lang="en-US" b="1" dirty="0" smtClean="0">
                <a:latin typeface="Arial" charset="0"/>
                <a:ea typeface="Calibri" charset="0"/>
              </a:rPr>
              <a:t>SURAKARTA</a:t>
            </a:r>
          </a:p>
          <a:p>
            <a:pPr algn="ctr"/>
            <a:r>
              <a:rPr lang="en-US" b="1" smtClean="0">
                <a:latin typeface="Arial" charset="0"/>
                <a:ea typeface="Calibri" charset="0"/>
              </a:rPr>
              <a:t>2021</a:t>
            </a:r>
            <a:r>
              <a:rPr lang="en-US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1997"/>
              </p:ext>
            </p:extLst>
          </p:nvPr>
        </p:nvGraphicFramePr>
        <p:xfrm>
          <a:off x="4306495" y="4287188"/>
          <a:ext cx="3638550" cy="822960"/>
        </p:xfrm>
        <a:graphic>
          <a:graphicData uri="http://schemas.openxmlformats.org/drawingml/2006/table">
            <a:tbl>
              <a:tblPr firstRow="1" firstCol="1" bandRow="1"/>
              <a:tblGrid>
                <a:gridCol w="2288540"/>
                <a:gridCol w="13500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RACHDITYO PANDU W 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S362108039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YAZID BUSTOMI 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S362108041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WIDYO BRAYOTO ARDI 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imes New Roman" charset="0"/>
                          <a:ea typeface="Batang" charset="0"/>
                          <a:cs typeface="Times New Roman" charset="0"/>
                        </a:rPr>
                        <a:t>S362108044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73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355014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pembahasan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, </a:t>
            </a:r>
            <a:r>
              <a:rPr lang="en-ID" dirty="0" err="1"/>
              <a:t>penulis</a:t>
            </a:r>
            <a:r>
              <a:rPr lang="en-ID" dirty="0"/>
              <a:t> </a:t>
            </a:r>
            <a:r>
              <a:rPr lang="en-ID" dirty="0" err="1"/>
              <a:t>menyimpulkan</a:t>
            </a:r>
            <a:r>
              <a:rPr lang="en-ID" dirty="0"/>
              <a:t> </a:t>
            </a:r>
            <a:r>
              <a:rPr lang="en-ID" dirty="0" err="1"/>
              <a:t>bahwasanya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(</a:t>
            </a:r>
            <a:r>
              <a:rPr lang="en-ID" i="1" dirty="0"/>
              <a:t>penal policy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penegakan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(</a:t>
            </a:r>
            <a:r>
              <a:rPr lang="en-ID" i="1" dirty="0"/>
              <a:t>law enforcement policy</a:t>
            </a:r>
            <a:r>
              <a:rPr lang="en-ID" dirty="0"/>
              <a:t>)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penanggulangan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9926" y="2355014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penegakan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komponen-komponen</a:t>
            </a:r>
            <a:r>
              <a:rPr lang="en-ID" dirty="0"/>
              <a:t> </a:t>
            </a:r>
            <a:r>
              <a:rPr lang="en-ID" dirty="0" err="1"/>
              <a:t>penegak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benar-benar</a:t>
            </a:r>
            <a:r>
              <a:rPr lang="en-ID" dirty="0"/>
              <a:t> </a:t>
            </a:r>
            <a:r>
              <a:rPr lang="en-ID" dirty="0" err="1"/>
              <a:t>cermat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menyikapi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perkara</a:t>
            </a:r>
            <a:r>
              <a:rPr lang="en-ID" dirty="0"/>
              <a:t>, </a:t>
            </a:r>
            <a:r>
              <a:rPr lang="en-ID" dirty="0" err="1"/>
              <a:t>khususnya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menafsirkan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perkara</a:t>
            </a:r>
            <a:r>
              <a:rPr lang="en-ID" dirty="0"/>
              <a:t> yang </a:t>
            </a:r>
            <a:r>
              <a:rPr lang="en-ID" dirty="0" err="1"/>
              <a:t>ditangani</a:t>
            </a:r>
            <a:r>
              <a:rPr lang="en-ID" dirty="0"/>
              <a:t>. </a:t>
            </a:r>
            <a:r>
              <a:rPr lang="en-ID" dirty="0" err="1"/>
              <a:t>Ketelitian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kejelian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tafsir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ditekankan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penegak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ujung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pengaplikasian</a:t>
            </a:r>
            <a:r>
              <a:rPr lang="en-ID" dirty="0"/>
              <a:t> </a:t>
            </a:r>
            <a:r>
              <a:rPr lang="en-ID" dirty="0" err="1"/>
              <a:t>penegakan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.</a:t>
            </a:r>
            <a:r>
              <a:rPr lang="en-US" dirty="0"/>
              <a:t> </a:t>
            </a:r>
          </a:p>
        </p:txBody>
      </p:sp>
      <p:pic>
        <p:nvPicPr>
          <p:cNvPr id="5" name="Picture 4" descr="rinaahliorganik – Laman 2 – ORINA Agro and Biotech exp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6" y="513346"/>
            <a:ext cx="2149641" cy="163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elamat Datang di Situs Resmi Pemerintah Kabupaten Band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188" y="513347"/>
            <a:ext cx="17430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116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ekian Dan Terima Kasih Png Transparent Images – Free PNG Images Vector,  PSD, Cli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66" y="134911"/>
            <a:ext cx="10508105" cy="649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39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7204" y="149901"/>
            <a:ext cx="4227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Arial Black" charset="0"/>
                <a:ea typeface="Arial Black" charset="0"/>
                <a:cs typeface="Arial Black" charset="0"/>
              </a:rPr>
              <a:t>LATAR BELAKANG</a:t>
            </a:r>
            <a:endParaRPr lang="en-US" sz="2800" b="1" u="sng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7727" y="673121"/>
            <a:ext cx="92635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dirty="0">
                <a:latin typeface="Arial" charset="0"/>
                <a:ea typeface="Arial" charset="0"/>
                <a:cs typeface="Arial" charset="0"/>
              </a:rPr>
              <a:t>Pembahasan mengenai kebijakan hukum pidana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tidak hanya memiliki keterkaitan dengan masalah pembaruan hukum pidana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Reform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melainkan juga memiliki keterkaitan yang erat dengan masalah pembaruan hukum pidana (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Law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Enforcement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). Dengan perkataan lain, dapat dikatakan bahwa “pembaruan hukum pidana” sebagai bagian dari kebijakan hukum pidana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pada hakikatnya merupakan bagian yang tidak terpisahkan dari kebijakan kriminal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Criminal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dan kebijakan penegakan hukum pidana (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Law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Enforcement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).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id-ID" dirty="0">
                <a:latin typeface="Arial" charset="0"/>
                <a:ea typeface="Arial" charset="0"/>
                <a:cs typeface="Arial" charset="0"/>
              </a:rPr>
              <a:t>Kebijakan penegakan hukum pidana merupakan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serangkaian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proses yang terdiri dari tiga tahap kebijakan, yaitu tahap kebijakan legislatif atau kebijakan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formulatif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, tahap kebijakan yudikatif atau kebijakan aplikatif, dan tahap kebijakan eksekutif atau kebijakan administratif.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id-ID" dirty="0">
                <a:latin typeface="Arial" charset="0"/>
                <a:ea typeface="Arial" charset="0"/>
                <a:cs typeface="Arial" charset="0"/>
              </a:rPr>
              <a:t>Hubungan antara kebijakan hukum pidana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dan kebijakan penegakan hukum pidana (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Law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Enforcement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akan tampak pada tahap kebijakan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yudikasi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atau aplikasi. Sebagaimana diketahui, hukum pidana ditinjau dari sudut pandang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pilitik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kriminal (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Criminal</a:t>
            </a:r>
            <a:r>
              <a:rPr lang="id-ID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merupakan sarana </a:t>
            </a:r>
            <a:r>
              <a:rPr lang="id-ID" i="1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dalam usaha penanggulangan kejahatan. Mendasarkan uraian tersebut di atas,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maka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penulis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tertarik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untuk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melakukan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penulisan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dengan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mengambil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ID" dirty="0" err="1">
                <a:latin typeface="Arial" charset="0"/>
                <a:ea typeface="Arial" charset="0"/>
                <a:cs typeface="Arial" charset="0"/>
              </a:rPr>
              <a:t>judul</a:t>
            </a:r>
            <a:r>
              <a:rPr lang="en-ID" dirty="0"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Hubungan Antara Kebijakan Hukum Pidana (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Penal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 Dan Kebijakan Penegakan Hukum Pidana (Law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Enforcement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d-ID" dirty="0" err="1">
                <a:latin typeface="Arial" charset="0"/>
                <a:ea typeface="Arial" charset="0"/>
                <a:cs typeface="Arial" charset="0"/>
              </a:rPr>
              <a:t>Policy</a:t>
            </a:r>
            <a:r>
              <a:rPr lang="id-ID" dirty="0">
                <a:latin typeface="Arial" charset="0"/>
                <a:ea typeface="Arial" charset="0"/>
                <a:cs typeface="Arial" charset="0"/>
              </a:rPr>
              <a:t>).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4661" y="1033742"/>
            <a:ext cx="9442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63390" y="2708978"/>
            <a:ext cx="4628675" cy="1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onsep dan Urgensi Penegakan Hukum yang Berkeadilan - Irvanhermawa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9153" y="703067"/>
            <a:ext cx="394635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13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Black" charset="0"/>
                <a:ea typeface="Arial Black" charset="0"/>
                <a:cs typeface="Arial Black" charset="0"/>
              </a:rPr>
              <a:t>RUMUSAN MASALAH</a:t>
            </a:r>
            <a:endParaRPr lang="en-US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660" y="1825625"/>
            <a:ext cx="6563139" cy="4351338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/>
              <a:t>Bagaimana hubungan antara kebijakan hukum pidana (</a:t>
            </a:r>
            <a:r>
              <a:rPr lang="id-ID" i="1" dirty="0" err="1"/>
              <a:t>Penal</a:t>
            </a:r>
            <a:r>
              <a:rPr lang="id-ID" i="1" dirty="0"/>
              <a:t> </a:t>
            </a:r>
            <a:r>
              <a:rPr lang="id-ID" i="1" dirty="0" err="1"/>
              <a:t>Policy</a:t>
            </a:r>
            <a:r>
              <a:rPr lang="id-ID" dirty="0"/>
              <a:t>) dan kebijakan penegakan hukum pidana (</a:t>
            </a:r>
            <a:r>
              <a:rPr lang="id-ID" i="1" dirty="0"/>
              <a:t>Law </a:t>
            </a:r>
            <a:r>
              <a:rPr lang="id-ID" i="1" dirty="0" err="1"/>
              <a:t>Enforcement</a:t>
            </a:r>
            <a:r>
              <a:rPr lang="id-ID" i="1" dirty="0"/>
              <a:t> </a:t>
            </a:r>
            <a:r>
              <a:rPr lang="id-ID" i="1" dirty="0" err="1"/>
              <a:t>Policy</a:t>
            </a:r>
            <a:r>
              <a:rPr lang="id-ID" dirty="0"/>
              <a:t>) di Indonesia?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Bagaimana hubungan antara kebijakan hukum pidana (</a:t>
            </a:r>
            <a:r>
              <a:rPr lang="id-ID" i="1" dirty="0" err="1"/>
              <a:t>Penal</a:t>
            </a:r>
            <a:r>
              <a:rPr lang="id-ID" i="1" dirty="0"/>
              <a:t> </a:t>
            </a:r>
            <a:r>
              <a:rPr lang="id-ID" i="1" dirty="0" err="1"/>
              <a:t>Policy</a:t>
            </a:r>
            <a:r>
              <a:rPr lang="id-ID" dirty="0"/>
              <a:t>) dan kebijakan penegakan hukum pidana (</a:t>
            </a:r>
            <a:r>
              <a:rPr lang="id-ID" i="1" dirty="0"/>
              <a:t>Law </a:t>
            </a:r>
            <a:r>
              <a:rPr lang="id-ID" i="1" dirty="0" err="1"/>
              <a:t>Enforcement</a:t>
            </a:r>
            <a:r>
              <a:rPr lang="id-ID" i="1" dirty="0"/>
              <a:t> </a:t>
            </a:r>
            <a:r>
              <a:rPr lang="id-ID" i="1" dirty="0" err="1"/>
              <a:t>Policy</a:t>
            </a:r>
            <a:r>
              <a:rPr lang="id-ID" dirty="0"/>
              <a:t>) terkait contoh kasus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i="1" dirty="0"/>
              <a:t>Cyber</a:t>
            </a:r>
            <a:r>
              <a:rPr lang="en-US" dirty="0"/>
              <a:t> </a:t>
            </a:r>
            <a:r>
              <a:rPr lang="en-US" dirty="0" err="1"/>
              <a:t>Baiq</a:t>
            </a:r>
            <a:r>
              <a:rPr lang="en-US" dirty="0"/>
              <a:t> </a:t>
            </a:r>
            <a:r>
              <a:rPr lang="en-US" dirty="0" err="1"/>
              <a:t>Nuril</a:t>
            </a:r>
            <a:r>
              <a:rPr lang="en-US" dirty="0"/>
              <a:t>? </a:t>
            </a:r>
            <a:r>
              <a:rPr lang="en-US" dirty="0" smtClean="0"/>
              <a:t> </a:t>
            </a:r>
            <a:endParaRPr lang="id-ID" b="1" dirty="0">
              <a:ea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  <p:pic>
        <p:nvPicPr>
          <p:cNvPr id="2052" name="Picture 4" descr="an With Question - Point D Interrogation Clipart - Png Download - Full  Siz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25625"/>
            <a:ext cx="365638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86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1138442"/>
            <a:ext cx="11377859" cy="55321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1800" b="1" dirty="0"/>
              <a:t>Hubungan Antara Kebijakan Hukum Pidana (</a:t>
            </a:r>
            <a:r>
              <a:rPr lang="id-ID" sz="1800" b="1" dirty="0" err="1"/>
              <a:t>Penal</a:t>
            </a:r>
            <a:r>
              <a:rPr lang="id-ID" sz="1800" b="1" dirty="0"/>
              <a:t> </a:t>
            </a:r>
            <a:r>
              <a:rPr lang="id-ID" sz="1800" b="1" dirty="0" err="1"/>
              <a:t>Policy</a:t>
            </a:r>
            <a:r>
              <a:rPr lang="id-ID" sz="1800" b="1" dirty="0"/>
              <a:t>) Dan Kebijakan Penegakan Hukum Pidana (Law </a:t>
            </a:r>
            <a:r>
              <a:rPr lang="id-ID" sz="1800" b="1" dirty="0" err="1"/>
              <a:t>Enforcement</a:t>
            </a:r>
            <a:r>
              <a:rPr lang="id-ID" sz="1800" b="1" dirty="0"/>
              <a:t> </a:t>
            </a:r>
            <a:r>
              <a:rPr lang="id-ID" sz="1800" b="1" dirty="0" err="1"/>
              <a:t>Policy</a:t>
            </a:r>
            <a:r>
              <a:rPr lang="id-ID" sz="1800" b="1" dirty="0"/>
              <a:t>)</a:t>
            </a:r>
            <a:r>
              <a:rPr lang="en-US" sz="1800" dirty="0"/>
              <a:t> </a:t>
            </a:r>
            <a:endParaRPr lang="en-US" sz="1800" b="1" dirty="0"/>
          </a:p>
          <a:p>
            <a:pPr marL="0" indent="0" algn="just">
              <a:buNone/>
            </a:pPr>
            <a:r>
              <a:rPr lang="id-ID" sz="1800" dirty="0"/>
              <a:t>S</a:t>
            </a:r>
            <a:r>
              <a:rPr lang="id-ID" sz="1800" dirty="0" smtClean="0"/>
              <a:t>istem </a:t>
            </a:r>
            <a:r>
              <a:rPr lang="id-ID" sz="1800" dirty="0"/>
              <a:t>peradilan pidana (</a:t>
            </a:r>
            <a:r>
              <a:rPr lang="id-ID" sz="1800" i="1" dirty="0" err="1"/>
              <a:t>Criminal</a:t>
            </a:r>
            <a:r>
              <a:rPr lang="id-ID" sz="1800" i="1" dirty="0"/>
              <a:t> </a:t>
            </a:r>
            <a:r>
              <a:rPr lang="id-ID" sz="1800" i="1" dirty="0" err="1"/>
              <a:t>Justice</a:t>
            </a:r>
            <a:r>
              <a:rPr lang="id-ID" sz="1800" i="1" dirty="0"/>
              <a:t> System</a:t>
            </a:r>
            <a:r>
              <a:rPr lang="id-ID" sz="1800" dirty="0"/>
              <a:t>) </a:t>
            </a:r>
            <a:r>
              <a:rPr lang="id-ID" sz="1800" dirty="0" err="1"/>
              <a:t>menerupakan</a:t>
            </a:r>
            <a:r>
              <a:rPr lang="id-ID" sz="1800" dirty="0"/>
              <a:t> bagian yang tidak dapat dipisahkan dari pembahasan mengenai kebijakan kriminal (</a:t>
            </a:r>
            <a:r>
              <a:rPr lang="id-ID" sz="1800" i="1" dirty="0" err="1"/>
              <a:t>Criminal</a:t>
            </a:r>
            <a:r>
              <a:rPr lang="id-ID" sz="1800" i="1" dirty="0"/>
              <a:t> </a:t>
            </a:r>
            <a:r>
              <a:rPr lang="id-ID" sz="1800" i="1" dirty="0" err="1"/>
              <a:t>Policy</a:t>
            </a:r>
            <a:r>
              <a:rPr lang="id-ID" sz="1800" dirty="0"/>
              <a:t>), kebijakan hukum pidana (</a:t>
            </a:r>
            <a:r>
              <a:rPr lang="id-ID" sz="1800" i="1" dirty="0" err="1"/>
              <a:t>Penal</a:t>
            </a:r>
            <a:r>
              <a:rPr lang="id-ID" sz="1800" i="1" dirty="0"/>
              <a:t> </a:t>
            </a:r>
            <a:r>
              <a:rPr lang="id-ID" sz="1800" i="1" dirty="0" err="1"/>
              <a:t>Policy</a:t>
            </a:r>
            <a:r>
              <a:rPr lang="id-ID" sz="1800" dirty="0"/>
              <a:t>), dan kebijakan penegakan hukum pidana (</a:t>
            </a:r>
            <a:r>
              <a:rPr lang="id-ID" sz="1800" i="1" dirty="0"/>
              <a:t>Law </a:t>
            </a:r>
            <a:r>
              <a:rPr lang="id-ID" sz="1800" i="1" dirty="0" err="1"/>
              <a:t>Enforcement</a:t>
            </a:r>
            <a:r>
              <a:rPr lang="id-ID" sz="1800" i="1" dirty="0"/>
              <a:t> </a:t>
            </a:r>
            <a:r>
              <a:rPr lang="id-ID" sz="1800" i="1" dirty="0" err="1"/>
              <a:t>Policy</a:t>
            </a:r>
            <a:r>
              <a:rPr lang="id-ID" sz="1800" dirty="0" smtClean="0"/>
              <a:t>).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peradilan</a:t>
            </a:r>
            <a:r>
              <a:rPr lang="en-US" sz="1800" dirty="0" smtClean="0"/>
              <a:t> </a:t>
            </a:r>
            <a:r>
              <a:rPr lang="en-US" sz="1800" dirty="0" err="1" smtClean="0"/>
              <a:t>pidana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KUHAP,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/>
              <a:t>Kepolisian</a:t>
            </a:r>
            <a:endParaRPr lang="en-US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/>
              <a:t>Kejaksaan</a:t>
            </a:r>
            <a:endParaRPr lang="en-US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/>
              <a:t>Pengadilan</a:t>
            </a:r>
            <a:endParaRPr lang="en-US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/>
              <a:t>Lembaga</a:t>
            </a:r>
            <a:r>
              <a:rPr lang="en-US" sz="1800" dirty="0" smtClean="0"/>
              <a:t> </a:t>
            </a:r>
            <a:r>
              <a:rPr lang="en-US" sz="1800" dirty="0" err="1" smtClean="0"/>
              <a:t>Pemasyarakatan</a:t>
            </a:r>
            <a:endParaRPr lang="en-US" sz="1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/>
              <a:t>Pengacara</a:t>
            </a:r>
            <a:r>
              <a:rPr lang="en-US" sz="1800" dirty="0" smtClean="0"/>
              <a:t>/</a:t>
            </a:r>
            <a:r>
              <a:rPr lang="en-US" sz="1800" dirty="0" err="1" smtClean="0"/>
              <a:t>advokat</a:t>
            </a:r>
            <a:endParaRPr lang="en-US" sz="1800" dirty="0" smtClean="0"/>
          </a:p>
          <a:p>
            <a:pPr marL="0" indent="0" algn="just">
              <a:buNone/>
            </a:pPr>
            <a:r>
              <a:rPr lang="en-ID" sz="1800" dirty="0" err="1"/>
              <a:t>Pada</a:t>
            </a:r>
            <a:r>
              <a:rPr lang="en-ID" sz="1800" dirty="0"/>
              <a:t> </a:t>
            </a:r>
            <a:r>
              <a:rPr lang="en-ID" sz="1800" dirty="0" err="1"/>
              <a:t>pokoknya</a:t>
            </a:r>
            <a:r>
              <a:rPr lang="en-ID" sz="1800" dirty="0"/>
              <a:t>, </a:t>
            </a:r>
            <a:r>
              <a:rPr lang="en-ID" sz="1800" dirty="0" err="1"/>
              <a:t>sistem</a:t>
            </a:r>
            <a:r>
              <a:rPr lang="en-ID" sz="1800" dirty="0"/>
              <a:t> </a:t>
            </a:r>
            <a:r>
              <a:rPr lang="en-ID" sz="1800" dirty="0" err="1"/>
              <a:t>peradilan</a:t>
            </a:r>
            <a:r>
              <a:rPr lang="en-ID" sz="1800" dirty="0"/>
              <a:t> </a:t>
            </a:r>
            <a:r>
              <a:rPr lang="en-ID" sz="1800" dirty="0" err="1"/>
              <a:t>pidana</a:t>
            </a:r>
            <a:r>
              <a:rPr lang="en-ID" sz="1800" dirty="0"/>
              <a:t> </a:t>
            </a:r>
            <a:r>
              <a:rPr lang="en-ID" sz="1800" dirty="0" err="1"/>
              <a:t>didukung</a:t>
            </a:r>
            <a:r>
              <a:rPr lang="en-ID" sz="1800" dirty="0"/>
              <a:t>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dilaksanakan</a:t>
            </a:r>
            <a:r>
              <a:rPr lang="en-ID" sz="1800" dirty="0"/>
              <a:t> </a:t>
            </a:r>
            <a:r>
              <a:rPr lang="en-ID" sz="1800" dirty="0" err="1"/>
              <a:t>oleh</a:t>
            </a:r>
            <a:r>
              <a:rPr lang="en-ID" sz="1800" dirty="0"/>
              <a:t> </a:t>
            </a:r>
            <a:r>
              <a:rPr lang="en-ID" sz="1800" dirty="0" err="1"/>
              <a:t>tiga</a:t>
            </a:r>
            <a:r>
              <a:rPr lang="en-ID" sz="1800" dirty="0"/>
              <a:t> </a:t>
            </a:r>
            <a:r>
              <a:rPr lang="en-ID" sz="1800" dirty="0" err="1"/>
              <a:t>fungsi</a:t>
            </a:r>
            <a:r>
              <a:rPr lang="en-ID" sz="1800" dirty="0"/>
              <a:t> u</a:t>
            </a:r>
            <a:r>
              <a:rPr lang="id-ID" sz="1800" dirty="0" err="1"/>
              <a:t>t</a:t>
            </a:r>
            <a:r>
              <a:rPr lang="en-ID" sz="1800" dirty="0" err="1"/>
              <a:t>ama</a:t>
            </a:r>
            <a:r>
              <a:rPr lang="en-ID" sz="1800" dirty="0"/>
              <a:t>, </a:t>
            </a:r>
            <a:r>
              <a:rPr lang="en-ID" sz="1800" dirty="0" err="1"/>
              <a:t>yaitu</a:t>
            </a:r>
            <a:r>
              <a:rPr lang="en-ID" sz="1800" dirty="0"/>
              <a:t> </a:t>
            </a:r>
            <a:r>
              <a:rPr lang="en-ID" sz="1800" dirty="0" err="1"/>
              <a:t>fungsi</a:t>
            </a:r>
            <a:r>
              <a:rPr lang="en-ID" sz="1800" dirty="0"/>
              <a:t> </a:t>
            </a:r>
            <a:r>
              <a:rPr lang="en-ID" sz="1800" dirty="0" err="1"/>
              <a:t>pembuatan</a:t>
            </a:r>
            <a:r>
              <a:rPr lang="en-ID" sz="1800" dirty="0"/>
              <a:t> </a:t>
            </a:r>
            <a:r>
              <a:rPr lang="en-ID" sz="1800" dirty="0" err="1"/>
              <a:t>undang-undang</a:t>
            </a:r>
            <a:r>
              <a:rPr lang="en-ID" sz="1800" dirty="0"/>
              <a:t> (</a:t>
            </a:r>
            <a:r>
              <a:rPr lang="en-ID" sz="1800" i="1" dirty="0"/>
              <a:t>law </a:t>
            </a:r>
            <a:r>
              <a:rPr lang="id-ID" sz="1800" i="1" dirty="0"/>
              <a:t>mak</a:t>
            </a:r>
            <a:r>
              <a:rPr lang="en-ID" sz="1800" i="1" dirty="0" err="1"/>
              <a:t>ing</a:t>
            </a:r>
            <a:r>
              <a:rPr lang="en-ID" sz="1800" i="1" dirty="0"/>
              <a:t> function</a:t>
            </a:r>
            <a:r>
              <a:rPr lang="en-ID" sz="1800" dirty="0"/>
              <a:t>), </a:t>
            </a:r>
            <a:r>
              <a:rPr lang="en-ID" sz="1800" dirty="0" err="1"/>
              <a:t>fungsi</a:t>
            </a:r>
            <a:r>
              <a:rPr lang="en-ID" sz="1800" dirty="0"/>
              <a:t> </a:t>
            </a:r>
            <a:r>
              <a:rPr lang="en-ID" sz="1800" dirty="0" err="1"/>
              <a:t>penegakan</a:t>
            </a:r>
            <a:r>
              <a:rPr lang="en-ID" sz="1800" dirty="0"/>
              <a:t> h</a:t>
            </a:r>
            <a:r>
              <a:rPr lang="id-ID" sz="1800" dirty="0" err="1"/>
              <a:t>u</a:t>
            </a:r>
            <a:r>
              <a:rPr lang="en-ID" sz="1800" dirty="0" err="1"/>
              <a:t>kum</a:t>
            </a:r>
            <a:r>
              <a:rPr lang="en-ID" sz="1800" dirty="0"/>
              <a:t> (</a:t>
            </a:r>
            <a:r>
              <a:rPr lang="en-ID" sz="1800" i="1" dirty="0"/>
              <a:t>law </a:t>
            </a:r>
            <a:r>
              <a:rPr lang="en-ID" sz="1800" i="1" dirty="0" err="1"/>
              <a:t>enforcemenl</a:t>
            </a:r>
            <a:r>
              <a:rPr lang="en-ID" sz="1800" i="1" dirty="0"/>
              <a:t> function</a:t>
            </a:r>
            <a:r>
              <a:rPr lang="en-ID" sz="1800" dirty="0"/>
              <a:t>), </a:t>
            </a:r>
            <a:r>
              <a:rPr lang="en-ID" sz="1800" dirty="0" err="1"/>
              <a:t>dan</a:t>
            </a:r>
            <a:r>
              <a:rPr lang="en-ID" sz="1800" dirty="0"/>
              <a:t> </a:t>
            </a:r>
            <a:r>
              <a:rPr lang="en-ID" sz="1800" dirty="0" err="1"/>
              <a:t>fungsi</a:t>
            </a:r>
            <a:r>
              <a:rPr lang="en-ID" sz="1800" dirty="0"/>
              <a:t> </a:t>
            </a:r>
            <a:r>
              <a:rPr lang="en-ID" sz="1800" dirty="0" err="1"/>
              <a:t>pemcriksaan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persidangan</a:t>
            </a:r>
            <a:r>
              <a:rPr lang="en-ID" sz="1800" dirty="0"/>
              <a:t> di </a:t>
            </a:r>
            <a:r>
              <a:rPr lang="en-ID" sz="1800" dirty="0" err="1"/>
              <a:t>pengadilan</a:t>
            </a:r>
            <a:r>
              <a:rPr lang="en-ID" sz="1800" dirty="0"/>
              <a:t> (</a:t>
            </a:r>
            <a:r>
              <a:rPr lang="en-ID" sz="1800" i="1" dirty="0"/>
              <a:t>function of adjudication</a:t>
            </a:r>
            <a:r>
              <a:rPr lang="en-ID" sz="1800" dirty="0"/>
              <a:t>).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 algn="just">
              <a:buNone/>
            </a:pPr>
            <a:endParaRPr lang="en-US" sz="1800" dirty="0" smtClean="0"/>
          </a:p>
        </p:txBody>
      </p:sp>
      <p:pic>
        <p:nvPicPr>
          <p:cNvPr id="3076" name="Picture 4" descr="ASIL PEMBAHASAN Try Out 2014 | Cnbproduction&amp;#39;s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6" y="126427"/>
            <a:ext cx="1888760" cy="101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5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47" y="192505"/>
            <a:ext cx="11742821" cy="6416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di Indonesia: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/>
              <a:t>P</a:t>
            </a:r>
            <a:r>
              <a:rPr lang="id-ID" dirty="0" err="1"/>
              <a:t>e</a:t>
            </a:r>
            <a:r>
              <a:rPr lang="en-ID" dirty="0" err="1"/>
              <a:t>rlindungan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perbua</a:t>
            </a:r>
            <a:r>
              <a:rPr lang="id-ID" dirty="0"/>
              <a:t>tan </a:t>
            </a:r>
            <a:r>
              <a:rPr lang="en-ID" dirty="0" err="1"/>
              <a:t>antisosial</a:t>
            </a:r>
            <a:r>
              <a:rPr lang="en-ID" dirty="0"/>
              <a:t> yang </a:t>
            </a:r>
            <a:r>
              <a:rPr lang="en-ID" dirty="0" err="1"/>
              <a:t>merugikan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membahayakan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pemidanaan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unluk</a:t>
            </a:r>
            <a:r>
              <a:rPr lang="en-ID" dirty="0"/>
              <a:t> </a:t>
            </a:r>
            <a:r>
              <a:rPr lang="en-ID" dirty="0" err="1"/>
              <a:t>menccgah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menanggulangi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sifa</a:t>
            </a:r>
            <a:r>
              <a:rPr lang="id-ID" dirty="0" err="1"/>
              <a:t>t</a:t>
            </a:r>
            <a:r>
              <a:rPr lang="en-ID" dirty="0"/>
              <a:t> </a:t>
            </a:r>
            <a:r>
              <a:rPr lang="en-ID" dirty="0" err="1"/>
              <a:t>berbahayanya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pemidanaan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b</a:t>
            </a:r>
            <a:r>
              <a:rPr lang="id-ID" dirty="0" err="1"/>
              <a:t>erusaha</a:t>
            </a:r>
            <a:r>
              <a:rPr lang="id-ID" dirty="0"/>
              <a:t> mengubah dan memengaruhi tingkah lakunya agar kembali patuh pada hukum dan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warga</a:t>
            </a:r>
            <a:r>
              <a:rPr lang="en-ID" dirty="0"/>
              <a:t> </a:t>
            </a:r>
            <a:r>
              <a:rPr lang="id-ID" dirty="0"/>
              <a:t>m</a:t>
            </a:r>
            <a:r>
              <a:rPr lang="en-ID" dirty="0" err="1"/>
              <a:t>asyarakat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berguna</a:t>
            </a:r>
            <a:r>
              <a:rPr lang="en-ID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pemidanaan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sewenang-wenang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/</a:t>
            </a:r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rasa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tenteram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9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788" y="192505"/>
            <a:ext cx="7459579" cy="64168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Hubungan</a:t>
            </a:r>
            <a:r>
              <a:rPr lang="en-US" b="1" dirty="0"/>
              <a:t> Antara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(</a:t>
            </a:r>
            <a:r>
              <a:rPr lang="en-US" b="1" i="1" dirty="0"/>
              <a:t>Penal Policy</a:t>
            </a:r>
            <a:r>
              <a:rPr lang="en-US" b="1" dirty="0"/>
              <a:t>) Dan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Penegakan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(</a:t>
            </a:r>
            <a:r>
              <a:rPr lang="en-US" b="1" i="1" dirty="0"/>
              <a:t>Law Enforcement Policy</a:t>
            </a:r>
            <a:r>
              <a:rPr lang="en-US" b="1" dirty="0"/>
              <a:t>)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i="1" dirty="0"/>
              <a:t>Cyber</a:t>
            </a:r>
            <a:r>
              <a:rPr lang="en-US" b="1" dirty="0"/>
              <a:t> </a:t>
            </a:r>
            <a:r>
              <a:rPr lang="en-US" b="1" dirty="0" err="1"/>
              <a:t>Baiq</a:t>
            </a:r>
            <a:r>
              <a:rPr lang="en-US" b="1" dirty="0"/>
              <a:t> </a:t>
            </a:r>
            <a:r>
              <a:rPr lang="en-US" b="1" dirty="0" err="1" smtClean="0"/>
              <a:t>Nuril</a:t>
            </a:r>
            <a:endParaRPr lang="en-US" dirty="0" smtClean="0"/>
          </a:p>
          <a:p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dakwaan</a:t>
            </a:r>
            <a:r>
              <a:rPr lang="en-US" sz="2600" dirty="0"/>
              <a:t> </a:t>
            </a:r>
            <a:r>
              <a:rPr lang="en-ID" sz="2600" dirty="0" err="1" smtClean="0"/>
              <a:t>Penuntut</a:t>
            </a:r>
            <a:r>
              <a:rPr lang="en-ID" sz="2600" dirty="0" smtClean="0"/>
              <a:t> </a:t>
            </a:r>
            <a:r>
              <a:rPr lang="en-ID" sz="2600" dirty="0" err="1"/>
              <a:t>Umum</a:t>
            </a:r>
            <a:r>
              <a:rPr lang="en-ID" sz="2600" dirty="0"/>
              <a:t> </a:t>
            </a:r>
            <a:r>
              <a:rPr lang="en-ID" sz="2600" dirty="0" err="1"/>
              <a:t>dinyatakan</a:t>
            </a:r>
            <a:r>
              <a:rPr lang="en-ID" sz="2600" dirty="0"/>
              <a:t> </a:t>
            </a:r>
            <a:r>
              <a:rPr lang="en-ID" sz="2600" dirty="0" err="1"/>
              <a:t>bahwa</a:t>
            </a:r>
            <a:r>
              <a:rPr lang="en-ID" sz="2600" dirty="0"/>
              <a:t> </a:t>
            </a:r>
            <a:r>
              <a:rPr lang="en-ID" sz="2600" dirty="0" err="1"/>
              <a:t>Terdakwa</a:t>
            </a:r>
            <a:r>
              <a:rPr lang="en-ID" sz="2600" dirty="0"/>
              <a:t> yang </a:t>
            </a:r>
            <a:r>
              <a:rPr lang="en-ID" sz="2600" dirty="0" err="1"/>
              <a:t>bernama</a:t>
            </a:r>
            <a:r>
              <a:rPr lang="en-ID" sz="2600" dirty="0"/>
              <a:t> </a:t>
            </a:r>
            <a:r>
              <a:rPr lang="en-ID" sz="2600" dirty="0" err="1"/>
              <a:t>Baiq</a:t>
            </a:r>
            <a:r>
              <a:rPr lang="en-ID" sz="2600" dirty="0"/>
              <a:t> </a:t>
            </a:r>
            <a:r>
              <a:rPr lang="en-ID" sz="2600" dirty="0" err="1"/>
              <a:t>Nuril</a:t>
            </a:r>
            <a:r>
              <a:rPr lang="en-ID" sz="2600" dirty="0"/>
              <a:t> </a:t>
            </a:r>
            <a:r>
              <a:rPr lang="en-ID" sz="2600" dirty="0" err="1"/>
              <a:t>Maknun</a:t>
            </a:r>
            <a:r>
              <a:rPr lang="en-ID" sz="2600" dirty="0"/>
              <a:t> </a:t>
            </a:r>
            <a:r>
              <a:rPr lang="en-ID" sz="2600" dirty="0" err="1"/>
              <a:t>pada</a:t>
            </a:r>
            <a:r>
              <a:rPr lang="en-ID" sz="2600" dirty="0"/>
              <a:t> </a:t>
            </a:r>
            <a:r>
              <a:rPr lang="en-ID" sz="2600" dirty="0" err="1"/>
              <a:t>sekitar</a:t>
            </a:r>
            <a:r>
              <a:rPr lang="en-ID" sz="2600" dirty="0"/>
              <a:t> </a:t>
            </a:r>
            <a:r>
              <a:rPr lang="en-ID" sz="2600" dirty="0" err="1"/>
              <a:t>bulan</a:t>
            </a:r>
            <a:r>
              <a:rPr lang="en-ID" sz="2600" dirty="0"/>
              <a:t> </a:t>
            </a:r>
            <a:r>
              <a:rPr lang="en-ID" sz="2600" dirty="0" err="1"/>
              <a:t>Agustus</a:t>
            </a:r>
            <a:r>
              <a:rPr lang="en-ID" sz="2600" dirty="0"/>
              <a:t> 2012 </a:t>
            </a:r>
            <a:r>
              <a:rPr lang="en-ID" sz="2600" dirty="0" err="1"/>
              <a:t>merekam</a:t>
            </a:r>
            <a:r>
              <a:rPr lang="en-ID" sz="2600" dirty="0"/>
              <a:t> </a:t>
            </a:r>
            <a:r>
              <a:rPr lang="en-ID" sz="2600" dirty="0" err="1"/>
              <a:t>percakapan</a:t>
            </a:r>
            <a:r>
              <a:rPr lang="en-ID" sz="2600" dirty="0"/>
              <a:t> </a:t>
            </a:r>
            <a:r>
              <a:rPr lang="en-ID" sz="2600" dirty="0" err="1"/>
              <a:t>melalui</a:t>
            </a:r>
            <a:r>
              <a:rPr lang="en-ID" sz="2600" dirty="0"/>
              <a:t> </a:t>
            </a:r>
            <a:r>
              <a:rPr lang="en-ID" sz="2600" i="1" dirty="0" err="1"/>
              <a:t>handphone</a:t>
            </a:r>
            <a:r>
              <a:rPr lang="en-ID" sz="2600" i="1" dirty="0"/>
              <a:t> </a:t>
            </a:r>
            <a:r>
              <a:rPr lang="en-ID" sz="2600" dirty="0"/>
              <a:t>yang </a:t>
            </a:r>
            <a:r>
              <a:rPr lang="en-ID" sz="2600" dirty="0" err="1"/>
              <a:t>berisi</a:t>
            </a:r>
            <a:r>
              <a:rPr lang="en-ID" sz="2600" dirty="0"/>
              <a:t> </a:t>
            </a:r>
            <a:r>
              <a:rPr lang="en-ID" sz="2600" dirty="0" err="1"/>
              <a:t>rahasia</a:t>
            </a:r>
            <a:r>
              <a:rPr lang="en-ID" sz="2600" dirty="0"/>
              <a:t> </a:t>
            </a:r>
            <a:r>
              <a:rPr lang="en-ID" sz="2600" dirty="0" err="1"/>
              <a:t>pribadi</a:t>
            </a:r>
            <a:r>
              <a:rPr lang="en-ID" sz="2600" dirty="0"/>
              <a:t> </a:t>
            </a:r>
            <a:r>
              <a:rPr lang="en-ID" sz="2600" dirty="0" err="1"/>
              <a:t>saksi</a:t>
            </a:r>
            <a:r>
              <a:rPr lang="en-ID" sz="2600" dirty="0"/>
              <a:t> </a:t>
            </a:r>
            <a:r>
              <a:rPr lang="en-ID" sz="2600" dirty="0" err="1"/>
              <a:t>korban</a:t>
            </a:r>
            <a:r>
              <a:rPr lang="en-ID" sz="2600" dirty="0"/>
              <a:t> yang </a:t>
            </a:r>
            <a:r>
              <a:rPr lang="en-ID" sz="2600" dirty="0" err="1"/>
              <a:t>bernama</a:t>
            </a:r>
            <a:r>
              <a:rPr lang="en-ID" sz="2600" dirty="0"/>
              <a:t> Haji Muslim (</a:t>
            </a:r>
            <a:r>
              <a:rPr lang="en-ID" sz="2600" dirty="0" err="1"/>
              <a:t>Kepala</a:t>
            </a:r>
            <a:r>
              <a:rPr lang="en-ID" sz="2600" dirty="0"/>
              <a:t> </a:t>
            </a:r>
            <a:r>
              <a:rPr lang="en-ID" sz="2600" dirty="0" err="1"/>
              <a:t>Sekolah</a:t>
            </a:r>
            <a:r>
              <a:rPr lang="en-ID" sz="2600" dirty="0"/>
              <a:t> SMAN 7 </a:t>
            </a:r>
            <a:r>
              <a:rPr lang="en-ID" sz="2600" dirty="0" err="1"/>
              <a:t>Mataram</a:t>
            </a:r>
            <a:r>
              <a:rPr lang="en-ID" sz="2600" dirty="0"/>
              <a:t>). </a:t>
            </a:r>
            <a:r>
              <a:rPr lang="en-ID" sz="2600" dirty="0" err="1"/>
              <a:t>Rahasia</a:t>
            </a:r>
            <a:r>
              <a:rPr lang="en-ID" sz="2600" dirty="0"/>
              <a:t> </a:t>
            </a:r>
            <a:r>
              <a:rPr lang="en-ID" sz="2600" dirty="0" err="1"/>
              <a:t>pribadi</a:t>
            </a:r>
            <a:r>
              <a:rPr lang="en-ID" sz="2600" dirty="0"/>
              <a:t> </a:t>
            </a:r>
            <a:r>
              <a:rPr lang="en-ID" sz="2600" dirty="0" err="1"/>
              <a:t>tersebut</a:t>
            </a:r>
            <a:r>
              <a:rPr lang="en-ID" sz="2600" dirty="0"/>
              <a:t> </a:t>
            </a:r>
            <a:r>
              <a:rPr lang="en-ID" sz="2600" dirty="0" err="1"/>
              <a:t>berupa</a:t>
            </a:r>
            <a:r>
              <a:rPr lang="en-ID" sz="2600" dirty="0"/>
              <a:t> </a:t>
            </a:r>
            <a:r>
              <a:rPr lang="en-ID" sz="2600" dirty="0" err="1"/>
              <a:t>perbuatan</a:t>
            </a:r>
            <a:r>
              <a:rPr lang="en-ID" sz="2600" dirty="0"/>
              <a:t> </a:t>
            </a:r>
            <a:r>
              <a:rPr lang="en-ID" sz="2600" dirty="0" err="1"/>
              <a:t>asusila</a:t>
            </a:r>
            <a:r>
              <a:rPr lang="en-ID" sz="2600" dirty="0"/>
              <a:t> yang </a:t>
            </a:r>
            <a:r>
              <a:rPr lang="en-ID" sz="2600" dirty="0" err="1"/>
              <a:t>dilakukan</a:t>
            </a:r>
            <a:r>
              <a:rPr lang="en-ID" sz="2600" dirty="0"/>
              <a:t> Haji Muslim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seorang</a:t>
            </a:r>
            <a:r>
              <a:rPr lang="en-ID" sz="2600" dirty="0"/>
              <a:t> </a:t>
            </a:r>
            <a:r>
              <a:rPr lang="en-ID" sz="2600" dirty="0" err="1"/>
              <a:t>wanita</a:t>
            </a:r>
            <a:r>
              <a:rPr lang="en-ID" sz="2600" dirty="0"/>
              <a:t>. </a:t>
            </a:r>
            <a:r>
              <a:rPr lang="en-ID" sz="2600" dirty="0" err="1"/>
              <a:t>Rekaman</a:t>
            </a:r>
            <a:r>
              <a:rPr lang="en-ID" sz="2600" dirty="0"/>
              <a:t> </a:t>
            </a:r>
            <a:r>
              <a:rPr lang="en-ID" sz="2600" dirty="0" err="1"/>
              <a:t>ini</a:t>
            </a:r>
            <a:r>
              <a:rPr lang="en-ID" sz="2600" dirty="0"/>
              <a:t> </a:t>
            </a:r>
            <a:r>
              <a:rPr lang="en-ID" sz="2600" dirty="0" err="1"/>
              <a:t>dilkakukan</a:t>
            </a:r>
            <a:r>
              <a:rPr lang="en-ID" sz="2600" dirty="0"/>
              <a:t> </a:t>
            </a:r>
            <a:r>
              <a:rPr lang="en-ID" sz="2600" dirty="0" err="1"/>
              <a:t>oleh</a:t>
            </a:r>
            <a:r>
              <a:rPr lang="en-ID" sz="2600" dirty="0"/>
              <a:t> </a:t>
            </a:r>
            <a:r>
              <a:rPr lang="en-ID" sz="2600" dirty="0" err="1"/>
              <a:t>terdakwa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menggunakan</a:t>
            </a:r>
            <a:r>
              <a:rPr lang="en-ID" sz="2600" dirty="0"/>
              <a:t> </a:t>
            </a:r>
            <a:r>
              <a:rPr lang="en-ID" sz="2600" dirty="0" err="1"/>
              <a:t>handphone</a:t>
            </a:r>
            <a:r>
              <a:rPr lang="en-ID" sz="2600" dirty="0"/>
              <a:t> </a:t>
            </a:r>
            <a:r>
              <a:rPr lang="en-ID" sz="2600" dirty="0" err="1"/>
              <a:t>miliknya</a:t>
            </a:r>
            <a:r>
              <a:rPr lang="en-ID" sz="2600" dirty="0"/>
              <a:t> </a:t>
            </a:r>
            <a:r>
              <a:rPr lang="en-ID" sz="2600" dirty="0" err="1"/>
              <a:t>ketika</a:t>
            </a:r>
            <a:r>
              <a:rPr lang="en-ID" sz="2600" dirty="0"/>
              <a:t> Haji Muslim </a:t>
            </a:r>
            <a:r>
              <a:rPr lang="en-ID" sz="2600" dirty="0" err="1"/>
              <a:t>meneleponnya</a:t>
            </a:r>
            <a:r>
              <a:rPr lang="en-ID" sz="2600" dirty="0" smtClean="0"/>
              <a:t>.</a:t>
            </a:r>
            <a:endParaRPr lang="en-US" sz="2600" dirty="0" smtClean="0"/>
          </a:p>
          <a:p>
            <a:r>
              <a:rPr lang="en-ID" sz="2600" dirty="0" err="1"/>
              <a:t>Lalu</a:t>
            </a:r>
            <a:r>
              <a:rPr lang="en-ID" sz="2600" dirty="0"/>
              <a:t> </a:t>
            </a:r>
            <a:r>
              <a:rPr lang="en-ID" sz="2600" dirty="0" err="1"/>
              <a:t>pada</a:t>
            </a:r>
            <a:r>
              <a:rPr lang="en-ID" sz="2600" dirty="0"/>
              <a:t> </a:t>
            </a:r>
            <a:r>
              <a:rPr lang="en-ID" sz="2600" dirty="0" err="1"/>
              <a:t>Bulan</a:t>
            </a:r>
            <a:r>
              <a:rPr lang="en-ID" sz="2600" dirty="0"/>
              <a:t> </a:t>
            </a:r>
            <a:r>
              <a:rPr lang="en-ID" sz="2600" dirty="0" err="1"/>
              <a:t>Desember</a:t>
            </a:r>
            <a:r>
              <a:rPr lang="en-ID" sz="2600" dirty="0"/>
              <a:t> 2014, </a:t>
            </a:r>
            <a:r>
              <a:rPr lang="en-ID" sz="2600" dirty="0" err="1"/>
              <a:t>hasil</a:t>
            </a:r>
            <a:r>
              <a:rPr lang="en-ID" sz="2600" dirty="0"/>
              <a:t> </a:t>
            </a:r>
            <a:r>
              <a:rPr lang="en-ID" sz="2600" dirty="0" err="1"/>
              <a:t>rekaman</a:t>
            </a:r>
            <a:r>
              <a:rPr lang="en-ID" sz="2600" dirty="0"/>
              <a:t> </a:t>
            </a:r>
            <a:r>
              <a:rPr lang="en-ID" sz="2600" dirty="0" err="1"/>
              <a:t>itu</a:t>
            </a:r>
            <a:r>
              <a:rPr lang="en-ID" sz="2600" dirty="0"/>
              <a:t> </a:t>
            </a:r>
            <a:r>
              <a:rPr lang="en-ID" sz="2600" dirty="0" err="1"/>
              <a:t>diminta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lalu</a:t>
            </a:r>
            <a:r>
              <a:rPr lang="en-ID" sz="2600" dirty="0"/>
              <a:t> </a:t>
            </a:r>
            <a:r>
              <a:rPr lang="en-ID" sz="2600" dirty="0" err="1"/>
              <a:t>diserahkan</a:t>
            </a:r>
            <a:r>
              <a:rPr lang="en-ID" sz="2600" dirty="0"/>
              <a:t> </a:t>
            </a:r>
            <a:r>
              <a:rPr lang="en-ID" sz="2600" dirty="0" err="1"/>
              <a:t>kepada</a:t>
            </a:r>
            <a:r>
              <a:rPr lang="en-ID" sz="2600" dirty="0"/>
              <a:t> Haji Imam </a:t>
            </a:r>
            <a:r>
              <a:rPr lang="en-ID" sz="2600" dirty="0" err="1"/>
              <a:t>Mudawin</a:t>
            </a:r>
            <a:r>
              <a:rPr lang="en-ID" sz="2600" dirty="0"/>
              <a:t> </a:t>
            </a:r>
            <a:r>
              <a:rPr lang="en-ID" sz="2600" dirty="0" err="1"/>
              <a:t>sebagai</a:t>
            </a:r>
            <a:r>
              <a:rPr lang="en-ID" sz="2600" dirty="0"/>
              <a:t> </a:t>
            </a:r>
            <a:r>
              <a:rPr lang="en-ID" sz="2600" dirty="0" err="1"/>
              <a:t>bahan</a:t>
            </a:r>
            <a:r>
              <a:rPr lang="en-ID" sz="2600" dirty="0"/>
              <a:t> </a:t>
            </a:r>
            <a:r>
              <a:rPr lang="en-ID" sz="2600" dirty="0" err="1"/>
              <a:t>untuk</a:t>
            </a:r>
            <a:r>
              <a:rPr lang="en-ID" sz="2600" dirty="0"/>
              <a:t> </a:t>
            </a:r>
            <a:r>
              <a:rPr lang="en-ID" sz="2600" dirty="0" err="1"/>
              <a:t>melaporkan</a:t>
            </a:r>
            <a:r>
              <a:rPr lang="en-ID" sz="2600" dirty="0"/>
              <a:t> </a:t>
            </a:r>
            <a:r>
              <a:rPr lang="en-ID" sz="2600" dirty="0" err="1"/>
              <a:t>tingkah</a:t>
            </a:r>
            <a:r>
              <a:rPr lang="en-ID" sz="2600" dirty="0"/>
              <a:t> </a:t>
            </a:r>
            <a:r>
              <a:rPr lang="en-ID" sz="2600" dirty="0" err="1"/>
              <a:t>laku</a:t>
            </a:r>
            <a:r>
              <a:rPr lang="en-ID" sz="2600" dirty="0"/>
              <a:t> Haji Muslim </a:t>
            </a:r>
            <a:r>
              <a:rPr lang="en-ID" sz="2600" dirty="0" err="1"/>
              <a:t>ke</a:t>
            </a:r>
            <a:r>
              <a:rPr lang="en-ID" sz="2600" dirty="0"/>
              <a:t> DPRD Kota </a:t>
            </a:r>
            <a:r>
              <a:rPr lang="en-ID" sz="2600" dirty="0" err="1"/>
              <a:t>Mataram</a:t>
            </a:r>
            <a:r>
              <a:rPr lang="en-ID" sz="2600" dirty="0"/>
              <a:t>. </a:t>
            </a:r>
            <a:r>
              <a:rPr lang="en-ID" sz="2600" dirty="0" err="1"/>
              <a:t>Awalnya</a:t>
            </a:r>
            <a:r>
              <a:rPr lang="en-ID" sz="2600" dirty="0"/>
              <a:t> </a:t>
            </a:r>
            <a:r>
              <a:rPr lang="en-ID" sz="2600" dirty="0" err="1"/>
              <a:t>Baiq</a:t>
            </a:r>
            <a:r>
              <a:rPr lang="en-ID" sz="2600" dirty="0"/>
              <a:t> </a:t>
            </a:r>
            <a:r>
              <a:rPr lang="en-ID" sz="2600" dirty="0" err="1"/>
              <a:t>Nuril</a:t>
            </a:r>
            <a:r>
              <a:rPr lang="en-ID" sz="2600" dirty="0"/>
              <a:t> </a:t>
            </a:r>
            <a:r>
              <a:rPr lang="en-ID" sz="2600" dirty="0" err="1"/>
              <a:t>Maknun</a:t>
            </a:r>
            <a:r>
              <a:rPr lang="en-ID" sz="2600" dirty="0"/>
              <a:t> </a:t>
            </a:r>
            <a:r>
              <a:rPr lang="en-ID" sz="2600" dirty="0" err="1"/>
              <a:t>tidak</a:t>
            </a:r>
            <a:r>
              <a:rPr lang="en-ID" sz="2600" dirty="0"/>
              <a:t> </a:t>
            </a:r>
            <a:r>
              <a:rPr lang="en-ID" sz="2600" dirty="0" err="1"/>
              <a:t>bersedia</a:t>
            </a:r>
            <a:r>
              <a:rPr lang="en-ID" sz="2600" dirty="0"/>
              <a:t> </a:t>
            </a:r>
            <a:r>
              <a:rPr lang="en-ID" sz="2600" dirty="0" err="1"/>
              <a:t>memberikan</a:t>
            </a:r>
            <a:r>
              <a:rPr lang="en-ID" sz="2600" dirty="0"/>
              <a:t> </a:t>
            </a:r>
            <a:r>
              <a:rPr lang="en-ID" sz="2600" dirty="0" err="1"/>
              <a:t>rekaman</a:t>
            </a:r>
            <a:r>
              <a:rPr lang="en-ID" sz="2600" dirty="0"/>
              <a:t> </a:t>
            </a:r>
            <a:r>
              <a:rPr lang="en-ID" sz="2600" dirty="0" err="1"/>
              <a:t>tersebut</a:t>
            </a:r>
            <a:r>
              <a:rPr lang="en-ID" sz="2600" dirty="0"/>
              <a:t>, </a:t>
            </a:r>
            <a:r>
              <a:rPr lang="en-ID" sz="2600" dirty="0" err="1"/>
              <a:t>namun</a:t>
            </a:r>
            <a:r>
              <a:rPr lang="en-ID" sz="2600" dirty="0"/>
              <a:t> </a:t>
            </a:r>
            <a:r>
              <a:rPr lang="en-ID" sz="2600" dirty="0" err="1"/>
              <a:t>akhirnya</a:t>
            </a:r>
            <a:r>
              <a:rPr lang="en-ID" sz="2600" dirty="0"/>
              <a:t> </a:t>
            </a:r>
            <a:r>
              <a:rPr lang="en-ID" sz="2600" dirty="0" err="1"/>
              <a:t>menyerahkannya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syarat</a:t>
            </a:r>
            <a:r>
              <a:rPr lang="en-ID" sz="2600" dirty="0"/>
              <a:t>, Haji Imam </a:t>
            </a:r>
            <a:r>
              <a:rPr lang="en-ID" sz="2600" dirty="0" err="1"/>
              <a:t>Mudawin</a:t>
            </a:r>
            <a:r>
              <a:rPr lang="en-ID" sz="2600" dirty="0"/>
              <a:t> </a:t>
            </a:r>
            <a:r>
              <a:rPr lang="en-ID" sz="2600" dirty="0" err="1"/>
              <a:t>tidak</a:t>
            </a:r>
            <a:r>
              <a:rPr lang="en-ID" sz="2600" dirty="0"/>
              <a:t> </a:t>
            </a:r>
            <a:r>
              <a:rPr lang="en-ID" sz="2600" dirty="0" err="1"/>
              <a:t>memberikan</a:t>
            </a:r>
            <a:r>
              <a:rPr lang="en-ID" sz="2600" dirty="0"/>
              <a:t> </a:t>
            </a:r>
            <a:r>
              <a:rPr lang="en-ID" sz="2600" dirty="0" err="1"/>
              <a:t>rekaman</a:t>
            </a:r>
            <a:r>
              <a:rPr lang="en-ID" sz="2600" dirty="0"/>
              <a:t> </a:t>
            </a:r>
            <a:r>
              <a:rPr lang="en-ID" sz="2600" dirty="0" err="1"/>
              <a:t>tersebut</a:t>
            </a:r>
            <a:r>
              <a:rPr lang="en-ID" sz="2600" dirty="0"/>
              <a:t> </a:t>
            </a:r>
            <a:r>
              <a:rPr lang="en-ID" sz="2600" dirty="0" err="1"/>
              <a:t>ke</a:t>
            </a:r>
            <a:r>
              <a:rPr lang="en-ID" sz="2600" dirty="0"/>
              <a:t> orang lain,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hal</a:t>
            </a:r>
            <a:r>
              <a:rPr lang="en-ID" sz="2600" dirty="0"/>
              <a:t> </a:t>
            </a:r>
            <a:r>
              <a:rPr lang="en-ID" sz="2600" dirty="0" err="1"/>
              <a:t>ini</a:t>
            </a:r>
            <a:r>
              <a:rPr lang="en-ID" sz="2600" dirty="0"/>
              <a:t> </a:t>
            </a:r>
            <a:r>
              <a:rPr lang="en-ID" sz="2600" dirty="0" err="1"/>
              <a:t>disetujui</a:t>
            </a:r>
            <a:r>
              <a:rPr lang="en-ID" sz="2600" dirty="0"/>
              <a:t> </a:t>
            </a:r>
            <a:r>
              <a:rPr lang="en-ID" sz="2600" dirty="0" err="1"/>
              <a:t>oleh</a:t>
            </a:r>
            <a:r>
              <a:rPr lang="en-ID" sz="2600" dirty="0"/>
              <a:t> Haji Imam </a:t>
            </a:r>
            <a:r>
              <a:rPr lang="en-ID" sz="2600" dirty="0" err="1"/>
              <a:t>Mudawin</a:t>
            </a:r>
            <a:r>
              <a:rPr lang="en-ID" sz="2600" dirty="0"/>
              <a:t>. </a:t>
            </a:r>
            <a:r>
              <a:rPr lang="en-ID" sz="2600" dirty="0" err="1"/>
              <a:t>Singkat</a:t>
            </a:r>
            <a:r>
              <a:rPr lang="en-ID" sz="2600" dirty="0"/>
              <a:t> </a:t>
            </a:r>
            <a:r>
              <a:rPr lang="en-ID" sz="2600" dirty="0" err="1"/>
              <a:t>cerita</a:t>
            </a:r>
            <a:r>
              <a:rPr lang="en-ID" sz="2600" dirty="0"/>
              <a:t> </a:t>
            </a:r>
            <a:r>
              <a:rPr lang="en-ID" sz="2600" dirty="0" err="1"/>
              <a:t>hasil</a:t>
            </a:r>
            <a:r>
              <a:rPr lang="en-ID" sz="2600" dirty="0"/>
              <a:t> </a:t>
            </a:r>
            <a:r>
              <a:rPr lang="en-ID" sz="2600" dirty="0" err="1"/>
              <a:t>rekaman</a:t>
            </a:r>
            <a:r>
              <a:rPr lang="en-ID" sz="2600" dirty="0"/>
              <a:t> </a:t>
            </a:r>
            <a:r>
              <a:rPr lang="en-ID" sz="2600" dirty="0" err="1"/>
              <a:t>tersebut</a:t>
            </a:r>
            <a:r>
              <a:rPr lang="en-ID" sz="2600" dirty="0"/>
              <a:t> </a:t>
            </a:r>
            <a:r>
              <a:rPr lang="en-ID" sz="2600" dirty="0" err="1"/>
              <a:t>menyebar</a:t>
            </a:r>
            <a:r>
              <a:rPr lang="en-ID" sz="2600" dirty="0"/>
              <a:t> </a:t>
            </a:r>
            <a:r>
              <a:rPr lang="en-ID" sz="2600" dirty="0" err="1"/>
              <a:t>ke</a:t>
            </a:r>
            <a:r>
              <a:rPr lang="en-ID" sz="2600" dirty="0"/>
              <a:t> </a:t>
            </a:r>
            <a:r>
              <a:rPr lang="en-ID" sz="2600" dirty="0" err="1"/>
              <a:t>banyak</a:t>
            </a:r>
            <a:r>
              <a:rPr lang="en-ID" sz="2600" dirty="0"/>
              <a:t> orang di Kota </a:t>
            </a:r>
            <a:r>
              <a:rPr lang="en-ID" sz="2600" dirty="0" err="1"/>
              <a:t>Mataram</a:t>
            </a:r>
            <a:r>
              <a:rPr lang="en-ID" sz="2600" dirty="0"/>
              <a:t>, </a:t>
            </a:r>
            <a:r>
              <a:rPr lang="en-ID" sz="2600" dirty="0" err="1"/>
              <a:t>sehingga</a:t>
            </a:r>
            <a:r>
              <a:rPr lang="en-ID" sz="2600" dirty="0"/>
              <a:t> Haji Muslim </a:t>
            </a:r>
            <a:r>
              <a:rPr lang="en-ID" sz="2600" dirty="0" err="1"/>
              <a:t>merasa</a:t>
            </a:r>
            <a:r>
              <a:rPr lang="en-ID" sz="2600" dirty="0"/>
              <a:t> </a:t>
            </a:r>
            <a:r>
              <a:rPr lang="en-ID" sz="2600" dirty="0" err="1"/>
              <a:t>nama</a:t>
            </a:r>
            <a:r>
              <a:rPr lang="en-ID" sz="2600" dirty="0"/>
              <a:t> </a:t>
            </a:r>
            <a:r>
              <a:rPr lang="en-ID" sz="2600" dirty="0" err="1"/>
              <a:t>baiknya</a:t>
            </a:r>
            <a:r>
              <a:rPr lang="en-ID" sz="2600" dirty="0"/>
              <a:t> </a:t>
            </a:r>
            <a:r>
              <a:rPr lang="en-ID" sz="2600" dirty="0" err="1"/>
              <a:t>tercemar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peristiwa</a:t>
            </a:r>
            <a:r>
              <a:rPr lang="en-ID" sz="2600" dirty="0"/>
              <a:t> </a:t>
            </a:r>
            <a:r>
              <a:rPr lang="en-ID" sz="2600" dirty="0" err="1"/>
              <a:t>ini</a:t>
            </a:r>
            <a:r>
              <a:rPr lang="en-ID" sz="2600" dirty="0"/>
              <a:t> pun </a:t>
            </a:r>
            <a:r>
              <a:rPr lang="en-ID" sz="2600" dirty="0" err="1"/>
              <a:t>bergulir</a:t>
            </a:r>
            <a:r>
              <a:rPr lang="en-ID" sz="2600" dirty="0"/>
              <a:t> di </a:t>
            </a:r>
            <a:r>
              <a:rPr lang="en-ID" sz="2600" dirty="0" err="1"/>
              <a:t>Pengadilan</a:t>
            </a:r>
            <a:r>
              <a:rPr lang="en-ID" sz="2600" dirty="0"/>
              <a:t> </a:t>
            </a:r>
            <a:r>
              <a:rPr lang="en-ID" sz="2600" dirty="0" err="1"/>
              <a:t>Negeri</a:t>
            </a:r>
            <a:r>
              <a:rPr lang="en-ID" sz="2600" dirty="0"/>
              <a:t> </a:t>
            </a:r>
            <a:r>
              <a:rPr lang="en-ID" sz="2600" dirty="0" err="1"/>
              <a:t>Mataram</a:t>
            </a:r>
            <a:r>
              <a:rPr lang="en-ID" sz="2600" dirty="0"/>
              <a:t>. </a:t>
            </a:r>
            <a:r>
              <a:rPr lang="en-ID" sz="2600" dirty="0" err="1"/>
              <a:t>Terdakwa</a:t>
            </a:r>
            <a:r>
              <a:rPr lang="en-ID" sz="2600" dirty="0"/>
              <a:t> (</a:t>
            </a:r>
            <a:r>
              <a:rPr lang="en-ID" sz="2600" dirty="0" err="1"/>
              <a:t>Baiq</a:t>
            </a:r>
            <a:r>
              <a:rPr lang="en-ID" sz="2600" dirty="0"/>
              <a:t> </a:t>
            </a:r>
            <a:r>
              <a:rPr lang="en-ID" sz="2600" dirty="0" err="1"/>
              <a:t>Nuril</a:t>
            </a:r>
            <a:r>
              <a:rPr lang="en-ID" sz="2600" dirty="0"/>
              <a:t> </a:t>
            </a:r>
            <a:r>
              <a:rPr lang="en-ID" sz="2600" dirty="0" err="1"/>
              <a:t>Maknun</a:t>
            </a:r>
            <a:r>
              <a:rPr lang="en-ID" sz="2600" dirty="0"/>
              <a:t>) </a:t>
            </a:r>
            <a:r>
              <a:rPr lang="en-ID" sz="2600" dirty="0" err="1"/>
              <a:t>dituntut</a:t>
            </a:r>
            <a:r>
              <a:rPr lang="en-ID" sz="2600" dirty="0"/>
              <a:t> </a:t>
            </a:r>
            <a:r>
              <a:rPr lang="en-ID" sz="2600" dirty="0" err="1"/>
              <a:t>dengan</a:t>
            </a:r>
            <a:r>
              <a:rPr lang="en-ID" sz="2600" dirty="0"/>
              <a:t> </a:t>
            </a:r>
            <a:r>
              <a:rPr lang="en-ID" sz="2600" dirty="0" err="1"/>
              <a:t>Pasal</a:t>
            </a:r>
            <a:r>
              <a:rPr lang="en-ID" sz="2600" dirty="0"/>
              <a:t> 27 </a:t>
            </a:r>
            <a:r>
              <a:rPr lang="en-ID" sz="2600" dirty="0" err="1"/>
              <a:t>ayat</a:t>
            </a:r>
            <a:r>
              <a:rPr lang="en-ID" sz="2600" dirty="0"/>
              <a:t> (1) </a:t>
            </a:r>
            <a:r>
              <a:rPr lang="en-ID" sz="2600" dirty="0" err="1"/>
              <a:t>juncto</a:t>
            </a:r>
            <a:r>
              <a:rPr lang="en-ID" sz="2600" dirty="0"/>
              <a:t> </a:t>
            </a:r>
            <a:r>
              <a:rPr lang="en-ID" sz="2600" dirty="0" err="1"/>
              <a:t>Pasal</a:t>
            </a:r>
            <a:r>
              <a:rPr lang="en-ID" sz="2600" dirty="0"/>
              <a:t> 45 </a:t>
            </a:r>
            <a:r>
              <a:rPr lang="en-ID" sz="2600" dirty="0" err="1"/>
              <a:t>ayat</a:t>
            </a:r>
            <a:r>
              <a:rPr lang="en-ID" sz="2600" dirty="0"/>
              <a:t> (1) UU No. 11 </a:t>
            </a:r>
            <a:r>
              <a:rPr lang="en-ID" sz="2600" dirty="0" err="1"/>
              <a:t>Tahun</a:t>
            </a:r>
            <a:r>
              <a:rPr lang="en-ID" sz="2600" dirty="0"/>
              <a:t> 2008 </a:t>
            </a:r>
            <a:r>
              <a:rPr lang="en-ID" sz="2600" dirty="0" err="1"/>
              <a:t>tentang</a:t>
            </a:r>
            <a:r>
              <a:rPr lang="en-ID" sz="2600" dirty="0"/>
              <a:t> </a:t>
            </a:r>
            <a:r>
              <a:rPr lang="en-ID" sz="2600" dirty="0" err="1"/>
              <a:t>Informasi</a:t>
            </a:r>
            <a:r>
              <a:rPr lang="en-ID" sz="2600" dirty="0"/>
              <a:t> </a:t>
            </a:r>
            <a:r>
              <a:rPr lang="en-ID" sz="2600" dirty="0" err="1"/>
              <a:t>dan</a:t>
            </a:r>
            <a:r>
              <a:rPr lang="en-ID" sz="2600" dirty="0"/>
              <a:t> </a:t>
            </a:r>
            <a:r>
              <a:rPr lang="en-ID" sz="2600" dirty="0" err="1"/>
              <a:t>Transaksi</a:t>
            </a:r>
            <a:r>
              <a:rPr lang="en-ID" sz="2600" dirty="0"/>
              <a:t> </a:t>
            </a:r>
            <a:r>
              <a:rPr lang="en-ID" sz="2600" dirty="0" err="1"/>
              <a:t>Elektronik</a:t>
            </a:r>
            <a:r>
              <a:rPr lang="en-ID" sz="2600" dirty="0"/>
              <a:t>.</a:t>
            </a:r>
            <a:r>
              <a:rPr lang="en-US" sz="2600" dirty="0"/>
              <a:t> </a:t>
            </a:r>
          </a:p>
        </p:txBody>
      </p:sp>
      <p:pic>
        <p:nvPicPr>
          <p:cNvPr id="4098" name="Picture 2" descr="SM: Jaksa Jangan Lindungi Kadis Kehutanan Maluku - Siwal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05" y="1657851"/>
            <a:ext cx="3994484" cy="304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09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6338" y="206687"/>
            <a:ext cx="8860764" cy="64339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Hakim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:</a:t>
            </a:r>
          </a:p>
          <a:p>
            <a:pPr lvl="0"/>
            <a:r>
              <a:rPr lang="en-ID" dirty="0"/>
              <a:t>Isi </a:t>
            </a:r>
            <a:r>
              <a:rPr lang="en-ID" dirty="0" err="1"/>
              <a:t>rekaman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rahasia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Haji Muslim </a:t>
            </a:r>
            <a:r>
              <a:rPr lang="en-ID" dirty="0" err="1"/>
              <a:t>direkam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sepengetahuan</a:t>
            </a:r>
            <a:r>
              <a:rPr lang="en-ID" dirty="0"/>
              <a:t> Haji Muslim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disimpan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HP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1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pelaporann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DPRD Kota </a:t>
            </a:r>
            <a:r>
              <a:rPr lang="en-ID" dirty="0" err="1"/>
              <a:t>Mataram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asusila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Haji Muslim.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dipindahkan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HP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Laptop </a:t>
            </a:r>
            <a:r>
              <a:rPr lang="en-ID" dirty="0" err="1"/>
              <a:t>miliki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.</a:t>
            </a:r>
            <a:endParaRPr lang="en-US" dirty="0"/>
          </a:p>
          <a:p>
            <a:pPr lvl="0"/>
            <a:r>
              <a:rPr lang="en-ID" dirty="0" err="1"/>
              <a:t>Selanjutnya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Sri </a:t>
            </a:r>
            <a:r>
              <a:rPr lang="en-ID" dirty="0" err="1"/>
              <a:t>Rahayu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Mulhakim</a:t>
            </a:r>
            <a:r>
              <a:rPr lang="en-ID" dirty="0"/>
              <a:t>.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Mulhakim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i="1" dirty="0" err="1"/>
              <a:t>flashdisc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Muhajidin</a:t>
            </a:r>
            <a:r>
              <a:rPr lang="en-ID" dirty="0"/>
              <a:t> (</a:t>
            </a:r>
            <a:r>
              <a:rPr lang="en-ID" dirty="0" err="1"/>
              <a:t>kesemuanya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guru di SMAN 7 </a:t>
            </a:r>
            <a:r>
              <a:rPr lang="en-ID" dirty="0" err="1"/>
              <a:t>Mataram</a:t>
            </a:r>
            <a:r>
              <a:rPr lang="en-ID" dirty="0"/>
              <a:t>). </a:t>
            </a:r>
            <a:r>
              <a:rPr lang="en-ID" dirty="0" err="1"/>
              <a:t>Padahal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, </a:t>
            </a:r>
            <a:r>
              <a:rPr lang="en-ID" dirty="0" err="1"/>
              <a:t>ketika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meminta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diperuntukkan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DPRD Kota </a:t>
            </a:r>
            <a:r>
              <a:rPr lang="en-ID" dirty="0" err="1"/>
              <a:t>Mataram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didistribusikan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guru-guru SMAN 7 </a:t>
            </a:r>
            <a:r>
              <a:rPr lang="en-ID" dirty="0" err="1"/>
              <a:t>Mataram</a:t>
            </a:r>
            <a:r>
              <a:rPr lang="en-ID" dirty="0"/>
              <a:t>.</a:t>
            </a:r>
            <a:endParaRPr lang="en-US" dirty="0"/>
          </a:p>
          <a:p>
            <a:pPr lvl="0"/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Majelis</a:t>
            </a:r>
            <a:r>
              <a:rPr lang="en-ID" dirty="0"/>
              <a:t> hakim </a:t>
            </a:r>
            <a:r>
              <a:rPr lang="en-ID" dirty="0" err="1"/>
              <a:t>adalah</a:t>
            </a:r>
            <a:r>
              <a:rPr lang="en-ID" dirty="0"/>
              <a:t> yang </a:t>
            </a:r>
            <a:r>
              <a:rPr lang="en-ID" dirty="0" err="1"/>
              <a:t>memindahkan</a:t>
            </a:r>
            <a:r>
              <a:rPr lang="en-ID" dirty="0"/>
              <a:t> (</a:t>
            </a:r>
            <a:r>
              <a:rPr lang="en-ID" dirty="0" err="1"/>
              <a:t>mentransmisikan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mendistribusikan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(</a:t>
            </a:r>
            <a:r>
              <a:rPr lang="en-ID" dirty="0" err="1"/>
              <a:t>Baig</a:t>
            </a:r>
            <a:r>
              <a:rPr lang="en-ID" dirty="0"/>
              <a:t> </a:t>
            </a:r>
            <a:r>
              <a:rPr lang="en-ID" dirty="0" err="1"/>
              <a:t>Nuril</a:t>
            </a:r>
            <a:r>
              <a:rPr lang="en-ID" dirty="0"/>
              <a:t> </a:t>
            </a:r>
            <a:r>
              <a:rPr lang="en-ID" dirty="0" err="1"/>
              <a:t>Maknun</a:t>
            </a:r>
            <a:r>
              <a:rPr lang="en-ID" dirty="0"/>
              <a:t>),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.</a:t>
            </a:r>
            <a:endParaRPr lang="en-US" dirty="0"/>
          </a:p>
          <a:p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dakwaan</a:t>
            </a:r>
            <a:r>
              <a:rPr lang="en-ID" dirty="0"/>
              <a:t> </a:t>
            </a:r>
            <a:r>
              <a:rPr lang="en-ID" dirty="0" err="1"/>
              <a:t>Penuntut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“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mendistribusikan</a:t>
            </a:r>
            <a:r>
              <a:rPr lang="en-ID" dirty="0"/>
              <a:t>/</a:t>
            </a:r>
            <a:r>
              <a:rPr lang="en-ID" dirty="0" err="1"/>
              <a:t>mentranmisikan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pembicaraan</a:t>
            </a:r>
            <a:r>
              <a:rPr lang="en-ID" dirty="0"/>
              <a:t> </a:t>
            </a:r>
            <a:r>
              <a:rPr lang="en-ID" dirty="0" err="1"/>
              <a:t>korban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ektronik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HP”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terpenuhi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US" dirty="0"/>
              <a:t> </a:t>
            </a:r>
          </a:p>
        </p:txBody>
      </p:sp>
      <p:pic>
        <p:nvPicPr>
          <p:cNvPr id="4098" name="Picture 2" descr="akim Bukan Alat &amp;quot;Control-Panel&amp;quot; - Kompasian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330"/>
            <a:ext cx="3048000" cy="374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9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47" y="160420"/>
            <a:ext cx="11823032" cy="6513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ID" dirty="0" err="1"/>
              <a:t>Agung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574 K/</a:t>
            </a:r>
            <a:r>
              <a:rPr lang="en-ID" dirty="0" err="1"/>
              <a:t>Pid</a:t>
            </a:r>
            <a:r>
              <a:rPr lang="en-ID" dirty="0"/>
              <a:t>. Sus.2018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 </a:t>
            </a:r>
            <a:r>
              <a:rPr lang="en-ID" dirty="0" err="1"/>
              <a:t>Negeri</a:t>
            </a:r>
            <a:r>
              <a:rPr lang="en-ID" dirty="0"/>
              <a:t> </a:t>
            </a:r>
            <a:r>
              <a:rPr lang="en-ID" dirty="0" err="1"/>
              <a:t>Mataram</a:t>
            </a:r>
            <a:r>
              <a:rPr lang="en-ID" dirty="0"/>
              <a:t> yang </a:t>
            </a:r>
            <a:r>
              <a:rPr lang="en-ID" dirty="0" err="1"/>
              <a:t>membebaskan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mestinya</a:t>
            </a:r>
            <a:r>
              <a:rPr lang="en-ID" dirty="0"/>
              <a:t>.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Mahkamah</a:t>
            </a:r>
            <a:r>
              <a:rPr lang="en-ID" dirty="0"/>
              <a:t> </a:t>
            </a:r>
            <a:r>
              <a:rPr lang="en-ID" dirty="0" err="1"/>
              <a:t>Agung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: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ID" dirty="0"/>
              <a:t>“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awalnya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bersedia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 </a:t>
            </a:r>
            <a:r>
              <a:rPr lang="en-ID" dirty="0" err="1"/>
              <a:t>pembicaraan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saksi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akhirnya</a:t>
            </a:r>
            <a:r>
              <a:rPr lang="en-ID" dirty="0"/>
              <a:t> 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bersedia</a:t>
            </a:r>
            <a:r>
              <a:rPr lang="en-ID" dirty="0"/>
              <a:t>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percakapan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di </a:t>
            </a:r>
            <a:r>
              <a:rPr lang="en-ID" i="1" dirty="0" err="1"/>
              <a:t>handphone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sepenuhnya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dikirimnya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dipindahkannya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ditansfernya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pembicaraan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 </a:t>
            </a:r>
            <a:r>
              <a:rPr lang="en-ID" dirty="0" err="1"/>
              <a:t>handphone</a:t>
            </a:r>
            <a:r>
              <a:rPr lang="en-ID" dirty="0"/>
              <a:t>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laptop </a:t>
            </a:r>
            <a:r>
              <a:rPr lang="en-ID" dirty="0" err="1"/>
              <a:t>milik</a:t>
            </a:r>
            <a:r>
              <a:rPr lang="en-ID" dirty="0"/>
              <a:t> </a:t>
            </a:r>
            <a:r>
              <a:rPr lang="en-ID" dirty="0" err="1"/>
              <a:t>saksi</a:t>
            </a:r>
            <a:r>
              <a:rPr lang="en-ID" dirty="0"/>
              <a:t>, 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dipastikan</a:t>
            </a:r>
            <a:r>
              <a:rPr lang="en-ID" dirty="0"/>
              <a:t> 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setidak-tidaknya</a:t>
            </a:r>
            <a:r>
              <a:rPr lang="en-ID" dirty="0"/>
              <a:t> </a:t>
            </a:r>
            <a:r>
              <a:rPr lang="en-ID" dirty="0" err="1"/>
              <a:t>saksi</a:t>
            </a:r>
            <a:r>
              <a:rPr lang="en-ID" dirty="0"/>
              <a:t> Haji Imam </a:t>
            </a:r>
            <a:r>
              <a:rPr lang="en-ID" dirty="0" err="1"/>
              <a:t>Mudawin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mendistribusikan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mentransmisikan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diaksesnya</a:t>
            </a:r>
            <a:r>
              <a:rPr lang="en-ID" dirty="0"/>
              <a:t> </a:t>
            </a:r>
            <a:r>
              <a:rPr lang="en-ID" dirty="0" err="1"/>
              <a:t>informai</a:t>
            </a:r>
            <a:r>
              <a:rPr lang="en-ID" dirty="0"/>
              <a:t> </a:t>
            </a:r>
            <a:r>
              <a:rPr lang="en-ID" dirty="0" err="1"/>
              <a:t>elektronik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dokument</a:t>
            </a:r>
            <a:r>
              <a:rPr lang="en-ID" dirty="0"/>
              <a:t> </a:t>
            </a:r>
            <a:r>
              <a:rPr lang="en-ID" dirty="0" err="1"/>
              <a:t>elektronik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rekaman</a:t>
            </a:r>
            <a:r>
              <a:rPr lang="en-ID" dirty="0"/>
              <a:t> </a:t>
            </a:r>
            <a:r>
              <a:rPr lang="en-ID" dirty="0" err="1"/>
              <a:t>pembicaraan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muatan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</a:t>
            </a:r>
            <a:r>
              <a:rPr lang="en-ID" dirty="0" err="1"/>
              <a:t>kesusilaan</a:t>
            </a:r>
            <a:r>
              <a:rPr lang="en-ID" dirty="0"/>
              <a:t>.”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PK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PK yang </a:t>
            </a:r>
            <a:r>
              <a:rPr lang="en-US" dirty="0" err="1" smtClean="0"/>
              <a:t>diajukan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39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21895"/>
            <a:ext cx="10515600" cy="54550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pPr marL="0" indent="0" algn="just">
              <a:buNone/>
            </a:pP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siber</a:t>
            </a:r>
            <a:r>
              <a:rPr lang="en-ID" dirty="0"/>
              <a:t> yang </a:t>
            </a:r>
            <a:r>
              <a:rPr lang="en-ID" dirty="0" err="1"/>
              <a:t>ditampilkan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i="1" dirty="0"/>
              <a:t>cyber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27 </a:t>
            </a:r>
            <a:r>
              <a:rPr lang="en-ID" dirty="0" err="1"/>
              <a:t>ayat</a:t>
            </a:r>
            <a:r>
              <a:rPr lang="en-ID" dirty="0"/>
              <a:t> (1) </a:t>
            </a:r>
            <a:r>
              <a:rPr lang="en-ID" dirty="0" err="1"/>
              <a:t>juncto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45 </a:t>
            </a:r>
            <a:r>
              <a:rPr lang="en-ID" dirty="0" err="1"/>
              <a:t>ayat</a:t>
            </a:r>
            <a:r>
              <a:rPr lang="en-ID" dirty="0"/>
              <a:t> (1) UU ITE.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interpretasi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. </a:t>
            </a:r>
            <a:r>
              <a:rPr lang="en-ID" dirty="0" err="1"/>
              <a:t>Pengadilan</a:t>
            </a:r>
            <a:r>
              <a:rPr lang="en-ID" dirty="0"/>
              <a:t> </a:t>
            </a:r>
            <a:r>
              <a:rPr lang="en-ID" dirty="0" err="1"/>
              <a:t>Negeri</a:t>
            </a:r>
            <a:r>
              <a:rPr lang="en-ID" dirty="0"/>
              <a:t> </a:t>
            </a:r>
            <a:r>
              <a:rPr lang="en-ID" dirty="0" err="1"/>
              <a:t>Mataram</a:t>
            </a:r>
            <a:r>
              <a:rPr lang="en-ID" dirty="0"/>
              <a:t> </a:t>
            </a:r>
            <a:r>
              <a:rPr lang="en-ID" dirty="0" err="1"/>
              <a:t>membebaskan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meyakinkan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yang </a:t>
            </a:r>
            <a:r>
              <a:rPr lang="en-ID" dirty="0" err="1"/>
              <a:t>dituduhkan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Penuntut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kasasi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diperkuat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peninjauan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,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terdakwa</a:t>
            </a:r>
            <a:r>
              <a:rPr lang="en-ID" dirty="0"/>
              <a:t>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bersalah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dituduhkan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Penuntut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Perbedaan</a:t>
            </a:r>
            <a:r>
              <a:rPr lang="en-ID" dirty="0"/>
              <a:t> </a:t>
            </a:r>
            <a:r>
              <a:rPr lang="en-ID" dirty="0" err="1"/>
              <a:t>interpresi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wajar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kecermatan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tafsir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kesengajaan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mendistribusikan</a:t>
            </a:r>
            <a:r>
              <a:rPr lang="en-ID" dirty="0"/>
              <a:t>/</a:t>
            </a:r>
            <a:r>
              <a:rPr lang="en-ID" dirty="0" err="1"/>
              <a:t>mentransmisikan</a:t>
            </a:r>
            <a:r>
              <a:rPr lang="en-ID" dirty="0"/>
              <a:t>/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diaksesnya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siber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diatur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multitafsir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0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1363</Words>
  <Application>Microsoft Macintosh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Batang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  <vt:lpstr>RUMUSAN MASALAH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30</cp:revision>
  <dcterms:created xsi:type="dcterms:W3CDTF">2021-04-28T09:45:38Z</dcterms:created>
  <dcterms:modified xsi:type="dcterms:W3CDTF">2021-11-19T12:47:07Z</dcterms:modified>
</cp:coreProperties>
</file>