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00" r:id="rId2"/>
    <p:sldId id="388" r:id="rId3"/>
    <p:sldId id="333" r:id="rId4"/>
  </p:sldIdLst>
  <p:sldSz cx="9144000" cy="6858000" type="screen4x3"/>
  <p:notesSz cx="6667500" cy="9904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292A4-3E92-430E-86D2-8E7443F95ECC}" type="datetimeFigureOut">
              <a:rPr lang="id-ID" smtClean="0"/>
              <a:pPr/>
              <a:t>06/03/2023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792CC-62EF-4B6A-ACAC-E1B8AE094F7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804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2A365-5C25-45E3-B95C-0DA69540073D}" type="datetimeFigureOut">
              <a:rPr lang="id-ID" smtClean="0"/>
              <a:pPr/>
              <a:t>06/03/2023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4596"/>
            <a:ext cx="5334000" cy="445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76AAA-B70B-4BCE-841E-8F60D45FB5A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9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18EB-6128-43AC-9167-381B4EBE7E04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12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623-6FC8-40B9-B6C9-ED08DFD2A62C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812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E238-91A1-4349-836F-9D2E56B5C289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29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096B-137F-4407-90AD-DFAA4672FAC6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1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E6BE-8769-4A47-BC5E-9EE0C11363E7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29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886-BA7A-4423-A646-25A40B1BA60B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48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F2C-5998-45DE-BC70-62C5B804324A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686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0E86-A745-4BA7-BE52-FEB42EE58A7A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630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2B9-A094-420E-BE20-FFA6BFB28289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201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D6B9-0697-4F24-9AE7-71C6511BA57F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20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1101C6B-F66C-488A-9018-AC50C502A3C9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0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A419-7AA3-40E9-A57D-FDD1C78939B9}" type="datetime1">
              <a:rPr lang="id-ID" smtClean="0"/>
              <a:pPr/>
              <a:t>06/03/2023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978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1D3CF-0051-4762-8073-B4CBB8AB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2209800"/>
          </a:xfrm>
        </p:spPr>
        <p:txBody>
          <a:bodyPr/>
          <a:lstStyle/>
          <a:p>
            <a:r>
              <a:rPr lang="en-US" dirty="0"/>
              <a:t>LANDASAN PSIKOLOGI</a:t>
            </a:r>
            <a:br>
              <a:rPr lang="en-US" dirty="0"/>
            </a:br>
            <a:r>
              <a:rPr lang="en-US" dirty="0"/>
              <a:t>HUMANISTIK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AFC55-BA0C-4768-8D9E-71D7B676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112C6-0170-48EA-ADA8-4F0B851F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524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3EBAD-62C5-4067-AAEC-CEABACD1D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PSIKOLOGI HUMANISTIK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C4BE7-4148-4430-81C0-119773F1D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E7A17-2F39-4359-9C75-D5BB5A69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2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122EC25-C569-47C5-951D-C27A6838E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845905"/>
              </p:ext>
            </p:extLst>
          </p:nvPr>
        </p:nvGraphicFramePr>
        <p:xfrm>
          <a:off x="614362" y="1445391"/>
          <a:ext cx="8229600" cy="5447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422998264"/>
                    </a:ext>
                  </a:extLst>
                </a:gridCol>
                <a:gridCol w="1192433">
                  <a:extLst>
                    <a:ext uri="{9D8B030D-6E8A-4147-A177-3AD203B41FA5}">
                      <a16:colId xmlns:a16="http://schemas.microsoft.com/office/drawing/2014/main" val="3101547268"/>
                    </a:ext>
                  </a:extLst>
                </a:gridCol>
                <a:gridCol w="5665567">
                  <a:extLst>
                    <a:ext uri="{9D8B030D-6E8A-4147-A177-3AD203B41FA5}">
                      <a16:colId xmlns:a16="http://schemas.microsoft.com/office/drawing/2014/main" val="866193035"/>
                    </a:ext>
                  </a:extLst>
                </a:gridCol>
              </a:tblGrid>
              <a:tr h="3349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Tokoh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Teori 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Penjelasan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3581673"/>
                  </a:ext>
                </a:extLst>
              </a:tr>
              <a:tr h="8805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Maslow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human needs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Kebutuhan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dasar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manusia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bersifat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hierarkis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berfungsi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mengarahkan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perilaku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fisiologis</a:t>
                      </a:r>
                      <a:r>
                        <a:rPr lang="en-US" sz="1800" dirty="0">
                          <a:effectLst/>
                        </a:rPr>
                        <a:t>, rasa </a:t>
                      </a:r>
                      <a:r>
                        <a:rPr lang="en-US" sz="1800" dirty="0" err="1">
                          <a:effectLst/>
                        </a:rPr>
                        <a:t>aman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sosial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penghargaan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aktualisasi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diri</a:t>
                      </a:r>
                      <a:r>
                        <a:rPr lang="en-US" sz="1800" dirty="0">
                          <a:effectLst/>
                        </a:rPr>
                        <a:t>).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900177"/>
                  </a:ext>
                </a:extLst>
              </a:tr>
              <a:tr h="13082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Rogers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freedom to learn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Peran guru </a:t>
                      </a:r>
                      <a:r>
                        <a:rPr lang="en-US" sz="1800" dirty="0" err="1">
                          <a:effectLst/>
                        </a:rPr>
                        <a:t>sebagai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fasilitator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profesional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membimbing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pertumbuhan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perkembangan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siswa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membantu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siswa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mengeksplorasi</a:t>
                      </a:r>
                      <a:r>
                        <a:rPr lang="en-US" sz="1800" dirty="0">
                          <a:effectLst/>
                        </a:rPr>
                        <a:t> ide-ide </a:t>
                      </a:r>
                      <a:r>
                        <a:rPr lang="en-US" sz="1800" dirty="0" err="1">
                          <a:effectLst/>
                        </a:rPr>
                        <a:t>baru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tentang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kehidupan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mereka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tugas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sekolah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mereka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hubungan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mereka</a:t>
                      </a:r>
                      <a:r>
                        <a:rPr lang="en-US" sz="1800" dirty="0">
                          <a:effectLst/>
                        </a:rPr>
                        <a:t>, dan </a:t>
                      </a:r>
                      <a:r>
                        <a:rPr lang="en-US" sz="1800" dirty="0" err="1">
                          <a:effectLst/>
                        </a:rPr>
                        <a:t>interaksi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mereka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masyarakat</a:t>
                      </a:r>
                      <a:r>
                        <a:rPr lang="en-US" sz="1800" dirty="0">
                          <a:effectLst/>
                        </a:rPr>
                        <a:t>.)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3712283"/>
                  </a:ext>
                </a:extLst>
              </a:tr>
              <a:tr h="13258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Goleman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social and emotional learning / SEL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SEL: </a:t>
                      </a:r>
                      <a:r>
                        <a:rPr lang="en-US" sz="1800" dirty="0" err="1">
                          <a:effectLst/>
                        </a:rPr>
                        <a:t>belajar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mengenali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mengelola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emosi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peduli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tentang</a:t>
                      </a:r>
                      <a:r>
                        <a:rPr lang="en-US" sz="1800" dirty="0">
                          <a:effectLst/>
                        </a:rPr>
                        <a:t> orang lain, </a:t>
                      </a:r>
                      <a:r>
                        <a:rPr lang="en-US" sz="1800" dirty="0" err="1">
                          <a:effectLst/>
                        </a:rPr>
                        <a:t>membuat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keputusan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baik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berperilaku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etis</a:t>
                      </a:r>
                      <a:r>
                        <a:rPr lang="en-US" sz="1800" dirty="0">
                          <a:effectLst/>
                        </a:rPr>
                        <a:t>, dan </a:t>
                      </a:r>
                      <a:r>
                        <a:rPr lang="en-US" sz="1800" dirty="0" err="1">
                          <a:effectLst/>
                        </a:rPr>
                        <a:t>bertanggung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jawab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mengembangkan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hubungan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positif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menghindari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perilaku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negatif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5649307"/>
                  </a:ext>
                </a:extLst>
              </a:tr>
              <a:tr h="9371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Seligman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positive psychology and well-being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Kesejahteraan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seseorang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dapat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mendorong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optimisme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dalam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dirinya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memunculkan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bakat-bakat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tertentu</a:t>
                      </a:r>
                      <a:r>
                        <a:rPr lang="en-US" sz="1800" dirty="0">
                          <a:effectLst/>
                        </a:rPr>
                        <a:t>. Guru </a:t>
                      </a:r>
                      <a:r>
                        <a:rPr lang="en-US" sz="1800" dirty="0" err="1">
                          <a:effectLst/>
                        </a:rPr>
                        <a:t>harus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dapat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memberikan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contoh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membimbing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siswa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tentang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bagaimana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menghadapi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pantang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menyerah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optimis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78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44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id-ID" sz="7200" dirty="0"/>
              <a:t>TERIMAKASIH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1684</TotalTime>
  <Words>159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Gallery</vt:lpstr>
      <vt:lpstr>LANDASAN PSIKOLOGI HUMANISTIK</vt:lpstr>
      <vt:lpstr>PSIKOLOGI HUMANISTIK</vt:lpstr>
      <vt:lpstr>TERIMAKASIH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</dc:title>
  <dc:creator>SUNARDI</dc:creator>
  <cp:lastModifiedBy>Sunardi</cp:lastModifiedBy>
  <cp:revision>152</cp:revision>
  <dcterms:created xsi:type="dcterms:W3CDTF">2009-04-28T08:16:00Z</dcterms:created>
  <dcterms:modified xsi:type="dcterms:W3CDTF">2023-03-06T04:18:58Z</dcterms:modified>
</cp:coreProperties>
</file>