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65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737"/>
  </p:normalViewPr>
  <p:slideViewPr>
    <p:cSldViewPr snapToGrid="0" snapToObjects="1">
      <p:cViewPr varScale="1">
        <p:scale>
          <a:sx n="84" d="100"/>
          <a:sy n="84" d="100"/>
        </p:scale>
        <p:origin x="8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1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1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3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5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2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5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5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8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8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6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78019-6A5F-974E-9D96-66DB4A59C30D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0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ramlim04@fkip.uns.ac.i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Perkuliahan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3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73983-4A06-584A-A8B8-A9D6E2D43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Deskripsi</a:t>
            </a:r>
            <a:r>
              <a:rPr lang="en-US" dirty="0"/>
              <a:t> Mata </a:t>
            </a:r>
            <a:r>
              <a:rPr lang="en-US" dirty="0" err="1"/>
              <a:t>Kuliah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8B9C9-D27E-EA45-B5A7-568F74A66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SKS 3 </a:t>
            </a:r>
            <a:r>
              <a:rPr lang="en-US" dirty="0" err="1"/>
              <a:t>kredit</a:t>
            </a:r>
            <a:endParaRPr lang="en-US" dirty="0"/>
          </a:p>
          <a:p>
            <a:r>
              <a:rPr lang="en-US" dirty="0" err="1"/>
              <a:t>Kode</a:t>
            </a:r>
            <a:r>
              <a:rPr lang="en-US" dirty="0"/>
              <a:t> MK: </a:t>
            </a:r>
            <a:r>
              <a:rPr lang="en-ID" dirty="0"/>
              <a:t>MPB 6105 </a:t>
            </a:r>
          </a:p>
          <a:p>
            <a:r>
              <a:rPr lang="en-US" dirty="0" err="1"/>
              <a:t>Pengampu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ID" dirty="0"/>
              <a:t>1. Murni Ramli, S.P., </a:t>
            </a:r>
            <a:r>
              <a:rPr lang="en-ID" dirty="0" err="1"/>
              <a:t>M.Si</a:t>
            </a:r>
            <a:r>
              <a:rPr lang="en-ID" dirty="0"/>
              <a:t>., </a:t>
            </a:r>
            <a:r>
              <a:rPr lang="en-ID" dirty="0" err="1"/>
              <a:t>Ed.D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2. </a:t>
            </a:r>
            <a:r>
              <a:rPr lang="en-ID" dirty="0" err="1"/>
              <a:t>Dr.</a:t>
            </a:r>
            <a:r>
              <a:rPr lang="en-ID" dirty="0"/>
              <a:t> </a:t>
            </a:r>
            <a:r>
              <a:rPr lang="en-ID" dirty="0" err="1"/>
              <a:t>Baskoro</a:t>
            </a:r>
            <a:r>
              <a:rPr lang="en-ID" dirty="0"/>
              <a:t> Adi </a:t>
            </a:r>
            <a:r>
              <a:rPr lang="en-ID" dirty="0" err="1"/>
              <a:t>Prayitno</a:t>
            </a:r>
            <a:r>
              <a:rPr lang="en-ID" dirty="0"/>
              <a:t>, </a:t>
            </a:r>
            <a:r>
              <a:rPr lang="en-ID" dirty="0" err="1"/>
              <a:t>M.Pd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3. </a:t>
            </a:r>
            <a:r>
              <a:rPr lang="en-ID" dirty="0" err="1"/>
              <a:t>Prof.</a:t>
            </a:r>
            <a:r>
              <a:rPr lang="en-ID" dirty="0"/>
              <a:t> </a:t>
            </a:r>
            <a:r>
              <a:rPr lang="en-ID" dirty="0" err="1"/>
              <a:t>Dr.</a:t>
            </a:r>
            <a:r>
              <a:rPr lang="en-ID" dirty="0"/>
              <a:t> </a:t>
            </a:r>
            <a:r>
              <a:rPr lang="en-ID" dirty="0" err="1"/>
              <a:t>Maridi</a:t>
            </a:r>
            <a:r>
              <a:rPr lang="en-ID" dirty="0"/>
              <a:t>, </a:t>
            </a:r>
            <a:r>
              <a:rPr lang="en-ID" dirty="0" err="1"/>
              <a:t>M.Pd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4. </a:t>
            </a:r>
            <a:r>
              <a:rPr lang="en-ID" dirty="0" err="1"/>
              <a:t>Dr.</a:t>
            </a:r>
            <a:r>
              <a:rPr lang="en-ID" dirty="0"/>
              <a:t> Sri </a:t>
            </a:r>
            <a:r>
              <a:rPr lang="en-ID" dirty="0" err="1"/>
              <a:t>Widoretno</a:t>
            </a:r>
            <a:r>
              <a:rPr lang="en-ID" dirty="0"/>
              <a:t>, </a:t>
            </a:r>
            <a:r>
              <a:rPr lang="en-ID" dirty="0" err="1"/>
              <a:t>M.Si</a:t>
            </a:r>
            <a:r>
              <a:rPr lang="en-ID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6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BFB9C-191F-484C-9386-5540D7CD8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Capaian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55CFD-E535-4946-9674-689377420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Mahasiswa</a:t>
            </a:r>
            <a:r>
              <a:rPr lang="en-ID" dirty="0"/>
              <a:t>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konsep-konsep</a:t>
            </a:r>
            <a:r>
              <a:rPr lang="en-ID" dirty="0"/>
              <a:t> </a:t>
            </a:r>
            <a:r>
              <a:rPr lang="en-ID" dirty="0" err="1"/>
              <a:t>desain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merancang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pendidikan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yang </a:t>
            </a:r>
            <a:r>
              <a:rPr lang="en-ID" dirty="0" err="1"/>
              <a:t>benar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mempresentasikannya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proposal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0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B6596-B3EB-4145-97D5-226EA1CEF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Deskripsi</a:t>
            </a:r>
            <a:r>
              <a:rPr lang="en-US" dirty="0"/>
              <a:t> MK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2130E-505A-AD4A-9DDB-D84F1A7F6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Mata </a:t>
            </a:r>
            <a:r>
              <a:rPr lang="en-ID" dirty="0" err="1"/>
              <a:t>kuliah</a:t>
            </a:r>
            <a:r>
              <a:rPr lang="en-ID" dirty="0"/>
              <a:t> </a:t>
            </a:r>
            <a:r>
              <a:rPr lang="en-ID" dirty="0" err="1"/>
              <a:t>meliputi</a:t>
            </a:r>
            <a:r>
              <a:rPr lang="en-ID" dirty="0"/>
              <a:t> </a:t>
            </a:r>
            <a:r>
              <a:rPr lang="en-ID" dirty="0" err="1"/>
              <a:t>topik</a:t>
            </a:r>
            <a:r>
              <a:rPr lang="en-ID" dirty="0"/>
              <a:t> </a:t>
            </a:r>
            <a:r>
              <a:rPr lang="en-ID" dirty="0" err="1"/>
              <a:t>karakteristik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di </a:t>
            </a:r>
            <a:r>
              <a:rPr lang="en-ID" dirty="0" err="1"/>
              <a:t>bidang</a:t>
            </a:r>
            <a:r>
              <a:rPr lang="en-ID" dirty="0"/>
              <a:t> social science, </a:t>
            </a:r>
            <a:r>
              <a:rPr lang="en-ID" dirty="0" err="1"/>
              <a:t>identifikasi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desain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di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pendidikan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kuantitatif</a:t>
            </a:r>
            <a:r>
              <a:rPr lang="en-ID" dirty="0"/>
              <a:t>, </a:t>
            </a:r>
            <a:r>
              <a:rPr lang="en-ID" dirty="0" err="1"/>
              <a:t>kualitatif</a:t>
            </a:r>
            <a:r>
              <a:rPr lang="en-ID" dirty="0"/>
              <a:t>, mixed method,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mempelajari</a:t>
            </a:r>
            <a:r>
              <a:rPr lang="en-ID" dirty="0"/>
              <a:t> </a:t>
            </a:r>
            <a:r>
              <a:rPr lang="en-ID" dirty="0" err="1"/>
              <a:t>perumusan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, </a:t>
            </a:r>
            <a:r>
              <a:rPr lang="en-ID" dirty="0" err="1"/>
              <a:t>penentuan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, </a:t>
            </a:r>
            <a:r>
              <a:rPr lang="en-ID" dirty="0" err="1"/>
              <a:t>penyusunan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, </a:t>
            </a:r>
            <a:r>
              <a:rPr lang="en-ID" dirty="0" err="1"/>
              <a:t>disain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riset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social science, </a:t>
            </a:r>
            <a:r>
              <a:rPr lang="en-ID" dirty="0" err="1"/>
              <a:t>teknik</a:t>
            </a:r>
            <a:r>
              <a:rPr lang="en-ID" dirty="0"/>
              <a:t> </a:t>
            </a:r>
            <a:r>
              <a:rPr lang="en-ID" dirty="0" err="1"/>
              <a:t>pengumpulan</a:t>
            </a:r>
            <a:r>
              <a:rPr lang="en-ID" dirty="0"/>
              <a:t> data, </a:t>
            </a:r>
            <a:r>
              <a:rPr lang="en-ID" dirty="0" err="1"/>
              <a:t>analisis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penarikan</a:t>
            </a:r>
            <a:r>
              <a:rPr lang="en-ID" dirty="0"/>
              <a:t> </a:t>
            </a:r>
            <a:r>
              <a:rPr lang="en-ID" dirty="0" err="1"/>
              <a:t>kesimpulan</a:t>
            </a:r>
            <a:r>
              <a:rPr lang="en-ID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57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0466C-303E-BA44-9647-45D48D67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5E5F8-134D-764C-AAE0-213DB74D0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D" dirty="0"/>
              <a:t>Donald </a:t>
            </a:r>
            <a:r>
              <a:rPr lang="en-ID" dirty="0" err="1"/>
              <a:t>Ary</a:t>
            </a:r>
            <a:r>
              <a:rPr lang="en-ID" dirty="0"/>
              <a:t>, Lucy </a:t>
            </a:r>
            <a:r>
              <a:rPr lang="en-ID" dirty="0" err="1"/>
              <a:t>Cheser</a:t>
            </a:r>
            <a:r>
              <a:rPr lang="en-ID" dirty="0"/>
              <a:t> Jacobs, Chris Sorensen, </a:t>
            </a:r>
            <a:r>
              <a:rPr lang="en-ID" dirty="0" err="1"/>
              <a:t>Ashgar</a:t>
            </a:r>
            <a:r>
              <a:rPr lang="en-ID" dirty="0"/>
              <a:t> </a:t>
            </a:r>
            <a:r>
              <a:rPr lang="en-ID" dirty="0" err="1"/>
              <a:t>Razavieh</a:t>
            </a:r>
            <a:r>
              <a:rPr lang="en-ID" dirty="0"/>
              <a:t>. (2010). Introduction to Research in Education. California: Wadsworth </a:t>
            </a:r>
          </a:p>
          <a:p>
            <a:r>
              <a:rPr lang="en-ID" dirty="0"/>
              <a:t>Babbie, Earl. (2004). The Practice of Social Research. Wadsworth: Thompson </a:t>
            </a:r>
          </a:p>
          <a:p>
            <a:r>
              <a:rPr lang="en-ID" dirty="0"/>
              <a:t>Creswell, John W. (2010). Research Design, </a:t>
            </a:r>
            <a:r>
              <a:rPr lang="en-ID" dirty="0" err="1"/>
              <a:t>Pendekatan</a:t>
            </a:r>
            <a:r>
              <a:rPr lang="en-ID" dirty="0"/>
              <a:t> </a:t>
            </a:r>
            <a:r>
              <a:rPr lang="en-ID" dirty="0" err="1"/>
              <a:t>Kualitatif</a:t>
            </a:r>
            <a:r>
              <a:rPr lang="en-ID" dirty="0"/>
              <a:t>, </a:t>
            </a:r>
            <a:r>
              <a:rPr lang="en-ID" dirty="0" err="1"/>
              <a:t>Kuantitatif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Mixed </a:t>
            </a:r>
          </a:p>
          <a:p>
            <a:r>
              <a:rPr lang="en-ID" dirty="0"/>
              <a:t>(</a:t>
            </a:r>
            <a:r>
              <a:rPr lang="en-ID" dirty="0" err="1"/>
              <a:t>Terjemahan</a:t>
            </a:r>
            <a:r>
              <a:rPr lang="en-ID" dirty="0"/>
              <a:t>). Yogyakarta: </a:t>
            </a:r>
            <a:r>
              <a:rPr lang="en-ID" dirty="0" err="1"/>
              <a:t>Pustaka</a:t>
            </a:r>
            <a:r>
              <a:rPr lang="en-ID" dirty="0"/>
              <a:t> </a:t>
            </a:r>
            <a:r>
              <a:rPr lang="en-ID" dirty="0" err="1"/>
              <a:t>Pelajar</a:t>
            </a:r>
            <a:r>
              <a:rPr lang="en-ID" dirty="0"/>
              <a:t> </a:t>
            </a:r>
          </a:p>
          <a:p>
            <a:r>
              <a:rPr lang="en-ID" dirty="0"/>
              <a:t>http://</a:t>
            </a:r>
            <a:r>
              <a:rPr lang="en-ID" dirty="0" err="1"/>
              <a:t>libguides.usc.edu</a:t>
            </a:r>
            <a:r>
              <a:rPr lang="en-ID" dirty="0"/>
              <a:t>/</a:t>
            </a:r>
            <a:r>
              <a:rPr lang="en-ID" dirty="0" err="1"/>
              <a:t>writingguide</a:t>
            </a:r>
            <a:r>
              <a:rPr lang="en-ID" dirty="0"/>
              <a:t>/introduction </a:t>
            </a:r>
          </a:p>
          <a:p>
            <a:r>
              <a:rPr lang="en-ID" dirty="0"/>
              <a:t>http://</a:t>
            </a:r>
            <a:r>
              <a:rPr lang="en-ID" dirty="0" err="1"/>
              <a:t>methods.sagepub.com</a:t>
            </a:r>
            <a:r>
              <a:rPr lang="en-ID" dirty="0"/>
              <a:t>/methods-map/agglomerative-methods </a:t>
            </a:r>
          </a:p>
          <a:p>
            <a:r>
              <a:rPr lang="en-ID" dirty="0" err="1"/>
              <a:t>McNiff</a:t>
            </a:r>
            <a:r>
              <a:rPr lang="en-ID" dirty="0"/>
              <a:t>, Jean </a:t>
            </a:r>
            <a:r>
              <a:rPr lang="en-ID" dirty="0" err="1"/>
              <a:t>dan</a:t>
            </a:r>
            <a:r>
              <a:rPr lang="en-ID" dirty="0"/>
              <a:t> Whitehead, Jack. 2002. </a:t>
            </a:r>
            <a:r>
              <a:rPr lang="en-ID" i="1" dirty="0"/>
              <a:t>Action Research: Principles and Practice</a:t>
            </a:r>
            <a:r>
              <a:rPr lang="en-ID" dirty="0"/>
              <a:t>. Routledge </a:t>
            </a:r>
          </a:p>
          <a:p>
            <a:r>
              <a:rPr lang="en-ID" dirty="0"/>
              <a:t>Falmer: London. </a:t>
            </a:r>
          </a:p>
          <a:p>
            <a:r>
              <a:rPr lang="en-ID" dirty="0"/>
              <a:t>http://ww2.odu.edu/~</a:t>
            </a:r>
            <a:r>
              <a:rPr lang="en-ID" dirty="0" err="1"/>
              <a:t>jritz</a:t>
            </a:r>
            <a:r>
              <a:rPr lang="en-ID" dirty="0"/>
              <a:t>/attachments/</a:t>
            </a:r>
            <a:r>
              <a:rPr lang="en-ID" dirty="0" err="1"/>
              <a:t>coedre.pdf</a:t>
            </a:r>
            <a:r>
              <a:rPr lang="en-ID" dirty="0"/>
              <a:t> </a:t>
            </a:r>
          </a:p>
          <a:p>
            <a:r>
              <a:rPr lang="en-ID" dirty="0"/>
              <a:t>http://ww2.odu.edu/~</a:t>
            </a:r>
            <a:r>
              <a:rPr lang="en-ID" dirty="0" err="1"/>
              <a:t>jritz</a:t>
            </a:r>
            <a:r>
              <a:rPr lang="en-ID" dirty="0"/>
              <a:t>/attachments/</a:t>
            </a:r>
            <a:r>
              <a:rPr lang="en-ID" dirty="0" err="1"/>
              <a:t>edrefu.pdf</a:t>
            </a:r>
            <a:r>
              <a:rPr lang="en-ID" dirty="0"/>
              <a:t> </a:t>
            </a:r>
          </a:p>
          <a:p>
            <a:r>
              <a:rPr lang="en-ID" dirty="0"/>
              <a:t>http://</a:t>
            </a:r>
            <a:r>
              <a:rPr lang="en-ID" dirty="0" err="1"/>
              <a:t>ptgmedia.pearsoncmg.com</a:t>
            </a:r>
            <a:r>
              <a:rPr lang="en-ID" dirty="0"/>
              <a:t>/images/9780131367395/downloads/Creswell_C01.pdf </a:t>
            </a:r>
          </a:p>
          <a:p>
            <a:r>
              <a:rPr lang="en-ID" dirty="0"/>
              <a:t>10. http://</a:t>
            </a:r>
            <a:r>
              <a:rPr lang="en-ID" dirty="0" err="1"/>
              <a:t>unesdoc.unesco.org</a:t>
            </a:r>
            <a:r>
              <a:rPr lang="en-ID" dirty="0"/>
              <a:t>/images/0018/001824/182459e.pdf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693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AC27F-7B65-1648-983F-E228BE042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Kajian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2FFEE-4900-B84B-BD57-B17807AF4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lphaUcPeriod"/>
            </a:pPr>
            <a:r>
              <a:rPr lang="en-ID" b="1" dirty="0" err="1"/>
              <a:t>Penelitian</a:t>
            </a:r>
            <a:r>
              <a:rPr lang="en-ID" b="1" dirty="0"/>
              <a:t> </a:t>
            </a:r>
            <a:r>
              <a:rPr lang="en-ID" b="1" dirty="0" err="1"/>
              <a:t>Kuantitatif</a:t>
            </a:r>
            <a:r>
              <a:rPr lang="en-ID" b="1" dirty="0"/>
              <a:t> </a:t>
            </a:r>
          </a:p>
          <a:p>
            <a:pPr marL="514350" indent="-514350">
              <a:buAutoNum type="arabicPeriod"/>
            </a:pPr>
            <a:r>
              <a:rPr lang="en-ID" dirty="0"/>
              <a:t>Experimental Research </a:t>
            </a:r>
          </a:p>
          <a:p>
            <a:pPr marL="0" indent="0">
              <a:buNone/>
            </a:pPr>
            <a:r>
              <a:rPr lang="en-ID" dirty="0"/>
              <a:t>2. Ex-post facto</a:t>
            </a:r>
            <a:br>
              <a:rPr lang="en-ID" dirty="0"/>
            </a:br>
            <a:r>
              <a:rPr lang="en-ID" dirty="0"/>
              <a:t>3. Survey</a:t>
            </a:r>
            <a:br>
              <a:rPr lang="en-ID" dirty="0"/>
            </a:br>
            <a:r>
              <a:rPr lang="en-ID" dirty="0"/>
              <a:t>4.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Korelasional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B.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Kualitatif</a:t>
            </a:r>
            <a:br>
              <a:rPr lang="en-ID" dirty="0"/>
            </a:br>
            <a:r>
              <a:rPr lang="en-ID" dirty="0"/>
              <a:t>5. Case study</a:t>
            </a:r>
            <a:br>
              <a:rPr lang="en-ID" dirty="0"/>
            </a:br>
            <a:r>
              <a:rPr lang="en-ID" dirty="0"/>
              <a:t>6. Focus Group </a:t>
            </a:r>
          </a:p>
          <a:p>
            <a:pPr marL="0" indent="0">
              <a:buNone/>
            </a:pPr>
            <a:r>
              <a:rPr lang="en-ID" dirty="0"/>
              <a:t>7. Document Analysis</a:t>
            </a:r>
            <a:br>
              <a:rPr lang="en-ID" dirty="0"/>
            </a:br>
            <a:r>
              <a:rPr lang="en-ID" dirty="0"/>
              <a:t>8. Classroom Observation </a:t>
            </a:r>
          </a:p>
          <a:p>
            <a:pPr marL="0" indent="0">
              <a:buNone/>
            </a:pPr>
            <a:r>
              <a:rPr lang="en-ID" dirty="0"/>
              <a:t>C. </a:t>
            </a:r>
            <a:r>
              <a:rPr lang="en-ID" dirty="0" err="1"/>
              <a:t>Penelitian</a:t>
            </a:r>
            <a:r>
              <a:rPr lang="en-ID" dirty="0"/>
              <a:t> Mix Method 9. Action Research</a:t>
            </a:r>
            <a:br>
              <a:rPr lang="en-ID" dirty="0"/>
            </a:br>
            <a:r>
              <a:rPr lang="en-ID" dirty="0"/>
              <a:t>10. Think Aloud</a:t>
            </a:r>
            <a:br>
              <a:rPr lang="en-ID" dirty="0"/>
            </a:br>
            <a:r>
              <a:rPr lang="en-ID" dirty="0"/>
              <a:t>11. Mix Method</a:t>
            </a:r>
            <a:br>
              <a:rPr lang="en-ID" dirty="0"/>
            </a:br>
            <a:r>
              <a:rPr lang="en-ID" dirty="0"/>
              <a:t>12. Design Based Research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3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B91B0-4C9A-F044-A011-04C1EAC65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1BE9F-6FCA-7947-818C-E7F70FAC6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Menganalisis</a:t>
            </a:r>
            <a:r>
              <a:rPr lang="en-US" dirty="0"/>
              <a:t> paper</a:t>
            </a:r>
          </a:p>
          <a:p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endParaRPr lang="en-US" dirty="0"/>
          </a:p>
          <a:p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85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2DE1C-B00C-064F-AEC4-079F7F20B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Perkuliahan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99A8B-ECD2-EE4C-A9EB-AE703E041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HP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ijin</a:t>
            </a:r>
            <a:endParaRPr lang="en-US" dirty="0"/>
          </a:p>
          <a:p>
            <a:r>
              <a:rPr lang="en-US" dirty="0" err="1"/>
              <a:t>Kehadiran</a:t>
            </a:r>
            <a:r>
              <a:rPr lang="en-US" dirty="0"/>
              <a:t> 15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jam </a:t>
            </a:r>
            <a:r>
              <a:rPr lang="en-US" dirty="0" err="1"/>
              <a:t>dimulainya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TIDAK HADIR, </a:t>
            </a:r>
            <a:r>
              <a:rPr lang="en-US" dirty="0" err="1">
                <a:sym typeface="Wingdings" pitchFamily="2" charset="2"/>
              </a:rPr>
              <a:t>kecuali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dengan</a:t>
            </a:r>
            <a:r>
              <a:rPr lang="en-US" dirty="0">
                <a:sym typeface="Wingdings" pitchFamily="2" charset="2"/>
              </a:rPr>
              <a:t> info </a:t>
            </a:r>
            <a:r>
              <a:rPr lang="en-US" dirty="0" err="1">
                <a:sym typeface="Wingdings" pitchFamily="2" charset="2"/>
              </a:rPr>
              <a:t>keterlambatan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PJ Kelas</a:t>
            </a:r>
          </a:p>
          <a:p>
            <a:r>
              <a:rPr lang="en-US" dirty="0" err="1">
                <a:sym typeface="Wingdings" pitchFamily="2" charset="2"/>
              </a:rPr>
              <a:t>Hadir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perkuliahan</a:t>
            </a:r>
            <a:r>
              <a:rPr lang="en-US" dirty="0">
                <a:sym typeface="Wingdings" pitchFamily="2" charset="2"/>
              </a:rPr>
              <a:t> 75% </a:t>
            </a:r>
          </a:p>
          <a:p>
            <a:r>
              <a:rPr lang="en-US" dirty="0" err="1">
                <a:sym typeface="Wingdings" pitchFamily="2" charset="2"/>
              </a:rPr>
              <a:t>Mengerjakan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tugas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disiplin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760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2CF15-5C0B-5549-B1BD-E4E9C49C0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Penilaian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587F2-2559-8146-8EBF-4496D12B1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paper per </a:t>
            </a:r>
            <a:r>
              <a:rPr lang="en-US" dirty="0" err="1"/>
              <a:t>pertemuan</a:t>
            </a:r>
            <a:endParaRPr lang="en-US" dirty="0"/>
          </a:p>
          <a:p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email: </a:t>
            </a:r>
            <a:r>
              <a:rPr lang="en-US" dirty="0">
                <a:hlinkClick r:id="rId2"/>
              </a:rPr>
              <a:t>mramlim04@fkip.uns.ac.id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46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404</Words>
  <Application>Microsoft Macintosh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Pengantar Perkuliahan</vt:lpstr>
      <vt:lpstr>Deskripsi Mata Kuliah</vt:lpstr>
      <vt:lpstr>Capaian mata kuliah</vt:lpstr>
      <vt:lpstr>Deskripsi MK</vt:lpstr>
      <vt:lpstr>Referensi</vt:lpstr>
      <vt:lpstr>Bahan Kajian</vt:lpstr>
      <vt:lpstr>Pengalaman Belajar</vt:lpstr>
      <vt:lpstr>Aturan Perkuliahan</vt:lpstr>
      <vt:lpstr>Penilaian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</dc:title>
  <dc:creator>murni ramli</dc:creator>
  <cp:lastModifiedBy>murni ramli</cp:lastModifiedBy>
  <cp:revision>10</cp:revision>
  <dcterms:created xsi:type="dcterms:W3CDTF">2017-09-19T06:52:37Z</dcterms:created>
  <dcterms:modified xsi:type="dcterms:W3CDTF">2018-09-03T17:00:17Z</dcterms:modified>
</cp:coreProperties>
</file>