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03E3-3DE9-4F26-94DC-9A14EA2F238E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DD43-A719-42BB-AC40-B5E8582CC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03E3-3DE9-4F26-94DC-9A14EA2F238E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DD43-A719-42BB-AC40-B5E8582CC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03E3-3DE9-4F26-94DC-9A14EA2F238E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DD43-A719-42BB-AC40-B5E8582CC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03E3-3DE9-4F26-94DC-9A14EA2F238E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DD43-A719-42BB-AC40-B5E8582CC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03E3-3DE9-4F26-94DC-9A14EA2F238E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DD43-A719-42BB-AC40-B5E8582CC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03E3-3DE9-4F26-94DC-9A14EA2F238E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DD43-A719-42BB-AC40-B5E8582CC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03E3-3DE9-4F26-94DC-9A14EA2F238E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DD43-A719-42BB-AC40-B5E8582CC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03E3-3DE9-4F26-94DC-9A14EA2F238E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DD43-A719-42BB-AC40-B5E8582CC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03E3-3DE9-4F26-94DC-9A14EA2F238E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DD43-A719-42BB-AC40-B5E8582CC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03E3-3DE9-4F26-94DC-9A14EA2F238E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DD43-A719-42BB-AC40-B5E8582CC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03E3-3DE9-4F26-94DC-9A14EA2F238E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DD43-A719-42BB-AC40-B5E8582CC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A03E3-3DE9-4F26-94DC-9A14EA2F238E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6DD43-A719-42BB-AC40-B5E8582CCB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PERTEMUAN 8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3100" dirty="0" smtClean="0">
                <a:solidFill>
                  <a:schemeClr val="bg1"/>
                </a:solidFill>
              </a:rPr>
              <a:t>UJIAN TENGAH SEMESTER (UTS) MK. KEBUDAYAAN JAWA</a:t>
            </a: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267200" cy="5029200"/>
          </a:xfrm>
          <a:solidFill>
            <a:schemeClr val="accent1">
              <a:lumMod val="75000"/>
            </a:schemeClr>
          </a:solidFill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MATERI UJIAN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ANEKA RAGAM KEBUDAYAAN JAWA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OMAH JAWA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RELIGI </a:t>
            </a:r>
            <a:r>
              <a:rPr lang="en-US" smtClean="0">
                <a:solidFill>
                  <a:schemeClr val="bg1"/>
                </a:solidFill>
              </a:rPr>
              <a:t>ORANG </a:t>
            </a:r>
            <a:r>
              <a:rPr lang="en-US" smtClean="0">
                <a:solidFill>
                  <a:schemeClr val="bg1"/>
                </a:solidFill>
              </a:rPr>
              <a:t>JAWA</a:t>
            </a:r>
          </a:p>
          <a:p>
            <a:pPr marL="514350" indent="-514350">
              <a:buAutoNum type="arabicPeriod"/>
            </a:pPr>
            <a:r>
              <a:rPr lang="en-US" smtClean="0">
                <a:solidFill>
                  <a:schemeClr val="bg1"/>
                </a:solidFill>
              </a:rPr>
              <a:t>MATERI PRESENTASI </a:t>
            </a:r>
            <a:r>
              <a:rPr lang="en-US" i="1" smtClean="0">
                <a:solidFill>
                  <a:schemeClr val="bg1"/>
                </a:solidFill>
              </a:rPr>
              <a:t>DOLANAN LARE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MATERI </a:t>
            </a:r>
            <a:r>
              <a:rPr lang="en-US" smtClean="0">
                <a:solidFill>
                  <a:schemeClr val="bg1"/>
                </a:solidFill>
              </a:rPr>
              <a:t>PRESENTASI KEBUDAYAAN SURAKARTA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MATERI </a:t>
            </a:r>
            <a:r>
              <a:rPr lang="en-US" smtClean="0">
                <a:solidFill>
                  <a:schemeClr val="bg1"/>
                </a:solidFill>
              </a:rPr>
              <a:t>PRESENTASI KEBUDAYAAN YOGYAKARTA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r>
              <a:rPr lang="en-US" smtClean="0">
                <a:solidFill>
                  <a:schemeClr val="bg1"/>
                </a:solidFill>
              </a:rPr>
              <a:t>MATERI PRESENTASI KEBUDAYAAN </a:t>
            </a:r>
            <a:r>
              <a:rPr lang="en-US" smtClean="0">
                <a:solidFill>
                  <a:schemeClr val="bg1"/>
                </a:solidFill>
              </a:rPr>
              <a:t>BANYUMAS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724400" y="1600200"/>
            <a:ext cx="4114800" cy="5029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JENIS UJIAN: TULIS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33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PERTEMUAN 8 UJIAN TENGAH SEMESTER (UTS) MK. KEBUDAYAAN JAWA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8 UJIAN TENGAH SEMESTER (UTS) MK. KEBUDAYAAN JAWA</dc:title>
  <dc:creator>Asus</dc:creator>
  <cp:lastModifiedBy>Asus</cp:lastModifiedBy>
  <cp:revision>2</cp:revision>
  <dcterms:created xsi:type="dcterms:W3CDTF">2017-03-07T22:21:43Z</dcterms:created>
  <dcterms:modified xsi:type="dcterms:W3CDTF">2017-03-30T22:50:55Z</dcterms:modified>
</cp:coreProperties>
</file>