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27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0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4340DC-83DC-480F-9AFD-8F09F5E296F7}"/>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1">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Source Sans Pro" pitchFamily="34"/>
              <a:ea typeface="源ノ角ゴシック Normal" pitchFamily="2"/>
              <a:cs typeface="FreeSans" pitchFamily="2"/>
            </a:endParaRPr>
          </a:p>
        </p:txBody>
      </p:sp>
      <p:sp>
        <p:nvSpPr>
          <p:cNvPr id="3" name="Date Placeholder 2">
            <a:extLst>
              <a:ext uri="{FF2B5EF4-FFF2-40B4-BE49-F238E27FC236}">
                <a16:creationId xmlns:a16="http://schemas.microsoft.com/office/drawing/2014/main" id="{19ECC1CD-1458-4914-AA4A-9F8499C4B8D0}"/>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r" defTabSz="914400" rtl="0" fontAlgn="auto" hangingPunct="1">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Source Sans Pro" pitchFamily="34"/>
              <a:ea typeface="源ノ角ゴシック Normal" pitchFamily="2"/>
              <a:cs typeface="FreeSans" pitchFamily="2"/>
            </a:endParaRPr>
          </a:p>
        </p:txBody>
      </p:sp>
      <p:sp>
        <p:nvSpPr>
          <p:cNvPr id="4" name="Footer Placeholder 3">
            <a:extLst>
              <a:ext uri="{FF2B5EF4-FFF2-40B4-BE49-F238E27FC236}">
                <a16:creationId xmlns:a16="http://schemas.microsoft.com/office/drawing/2014/main" id="{1B6FA576-DAF0-4C6B-912C-1C07E704149F}"/>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1">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Source Sans Pro" pitchFamily="34"/>
              <a:ea typeface="源ノ角ゴシック Normal" pitchFamily="2"/>
              <a:cs typeface="FreeSans" pitchFamily="2"/>
            </a:endParaRPr>
          </a:p>
        </p:txBody>
      </p:sp>
      <p:sp>
        <p:nvSpPr>
          <p:cNvPr id="5" name="Slide Number Placeholder 4">
            <a:extLst>
              <a:ext uri="{FF2B5EF4-FFF2-40B4-BE49-F238E27FC236}">
                <a16:creationId xmlns:a16="http://schemas.microsoft.com/office/drawing/2014/main" id="{4E50CC8A-3BED-4F51-BF7E-F08F134044BD}"/>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1">
              <a:lnSpc>
                <a:spcPct val="100000"/>
              </a:lnSpc>
              <a:spcBef>
                <a:spcPts val="0"/>
              </a:spcBef>
              <a:spcAft>
                <a:spcPts val="0"/>
              </a:spcAft>
              <a:buNone/>
              <a:tabLst/>
              <a:defRPr sz="1400" b="0" i="0" u="none" strike="noStrike" kern="0" cap="none" spc="0" baseline="0">
                <a:solidFill>
                  <a:srgbClr val="000000"/>
                </a:solidFill>
                <a:uFillTx/>
              </a:defRPr>
            </a:pPr>
            <a:fld id="{76C6342A-2EB4-45D0-831A-F3B96FD662E1}" type="slidenum">
              <a:t>‹#›</a:t>
            </a:fld>
            <a:endParaRPr lang="en-US" sz="1400" b="0" i="0" u="none" strike="noStrike" kern="1200" cap="none" spc="0" baseline="0">
              <a:solidFill>
                <a:srgbClr val="000000"/>
              </a:solidFill>
              <a:uFillTx/>
              <a:latin typeface="Source Sans Pro" pitchFamily="34"/>
              <a:ea typeface="源ノ角ゴシック Normal" pitchFamily="2"/>
              <a:cs typeface="FreeSans" pitchFamily="2"/>
            </a:endParaRPr>
          </a:p>
        </p:txBody>
      </p:sp>
    </p:spTree>
    <p:extLst>
      <p:ext uri="{BB962C8B-B14F-4D97-AF65-F5344CB8AC3E}">
        <p14:creationId xmlns:p14="http://schemas.microsoft.com/office/powerpoint/2010/main" val="1952413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8C658E-D983-4E10-9B35-B39598D01D1E}"/>
              </a:ext>
            </a:extLst>
          </p:cNvPr>
          <p:cNvSpPr>
            <a:spLocks noGrp="1" noRot="1" noChangeAspect="1"/>
          </p:cNvSpPr>
          <p:nvPr>
            <p:ph type="sldImg" idx="2"/>
          </p:nvPr>
        </p:nvSpPr>
        <p:spPr>
          <a:xfrm>
            <a:off x="1107000" y="812517"/>
            <a:ext cx="5345280" cy="4008958"/>
          </a:xfrm>
          <a:prstGeom prst="rect">
            <a:avLst/>
          </a:prstGeom>
          <a:noFill/>
          <a:ln>
            <a:noFill/>
            <a:prstDash val="solid"/>
          </a:ln>
        </p:spPr>
      </p:sp>
      <p:sp>
        <p:nvSpPr>
          <p:cNvPr id="3" name="Notes Placeholder 2">
            <a:extLst>
              <a:ext uri="{FF2B5EF4-FFF2-40B4-BE49-F238E27FC236}">
                <a16:creationId xmlns:a16="http://schemas.microsoft.com/office/drawing/2014/main" id="{269858A6-0D0A-43A9-B7F9-64F1C6C9FED8}"/>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en-US"/>
          </a:p>
        </p:txBody>
      </p:sp>
      <p:sp>
        <p:nvSpPr>
          <p:cNvPr id="4" name="Header Placeholder 3">
            <a:extLst>
              <a:ext uri="{FF2B5EF4-FFF2-40B4-BE49-F238E27FC236}">
                <a16:creationId xmlns:a16="http://schemas.microsoft.com/office/drawing/2014/main" id="{5EB2C07F-0405-4726-B0ED-C61C21953DCB}"/>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en-US" sz="1400" b="1" i="0" u="none" strike="noStrike" kern="1200" cap="none" spc="0" baseline="0">
                <a:solidFill>
                  <a:srgbClr val="FFFFFF"/>
                </a:solidFill>
                <a:uFillTx/>
                <a:latin typeface="Source Sans Pro Black" pitchFamily="34"/>
                <a:ea typeface="源ノ角ゴシック Heavy" pitchFamily="2"/>
                <a:cs typeface="IPA Pゴシック" pitchFamily="2"/>
              </a:defRPr>
            </a:lvl1pPr>
          </a:lstStyle>
          <a:p>
            <a:pPr lvl="0"/>
            <a:endParaRPr lang="en-US"/>
          </a:p>
        </p:txBody>
      </p:sp>
      <p:sp>
        <p:nvSpPr>
          <p:cNvPr id="5" name="Date Placeholder 4">
            <a:extLst>
              <a:ext uri="{FF2B5EF4-FFF2-40B4-BE49-F238E27FC236}">
                <a16:creationId xmlns:a16="http://schemas.microsoft.com/office/drawing/2014/main" id="{FE480EC3-2B89-4B0A-A6EA-D083415B6892}"/>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en-US" sz="1400" b="1" i="0" u="none" strike="noStrike" kern="1200" cap="none" spc="0" baseline="0">
                <a:solidFill>
                  <a:srgbClr val="FFFFFF"/>
                </a:solidFill>
                <a:uFillTx/>
                <a:latin typeface="Source Sans Pro Black" pitchFamily="34"/>
                <a:ea typeface="源ノ角ゴシック Heavy" pitchFamily="2"/>
                <a:cs typeface="IPA Pゴシック" pitchFamily="2"/>
              </a:defRPr>
            </a:lvl1pPr>
          </a:lstStyle>
          <a:p>
            <a:pPr lvl="0"/>
            <a:endParaRPr lang="en-US"/>
          </a:p>
        </p:txBody>
      </p:sp>
      <p:sp>
        <p:nvSpPr>
          <p:cNvPr id="6" name="Footer Placeholder 5">
            <a:extLst>
              <a:ext uri="{FF2B5EF4-FFF2-40B4-BE49-F238E27FC236}">
                <a16:creationId xmlns:a16="http://schemas.microsoft.com/office/drawing/2014/main" id="{E5089344-3FE2-4A33-976B-19645CC1C67F}"/>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en-US" sz="1400" b="1" i="0" u="none" strike="noStrike" kern="1200" cap="none" spc="0" baseline="0">
                <a:solidFill>
                  <a:srgbClr val="FFFFFF"/>
                </a:solidFill>
                <a:uFillTx/>
                <a:latin typeface="Source Sans Pro Black" pitchFamily="34"/>
                <a:ea typeface="源ノ角ゴシック Heavy" pitchFamily="2"/>
                <a:cs typeface="IPA Pゴシック" pitchFamily="2"/>
              </a:defRPr>
            </a:lvl1pPr>
          </a:lstStyle>
          <a:p>
            <a:pPr lvl="0"/>
            <a:endParaRPr lang="en-US"/>
          </a:p>
        </p:txBody>
      </p:sp>
      <p:sp>
        <p:nvSpPr>
          <p:cNvPr id="7" name="Slide Number Placeholder 6">
            <a:extLst>
              <a:ext uri="{FF2B5EF4-FFF2-40B4-BE49-F238E27FC236}">
                <a16:creationId xmlns:a16="http://schemas.microsoft.com/office/drawing/2014/main" id="{B5030F04-9872-459C-BD68-A6E0856C58E0}"/>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en-US" sz="1400" b="1" i="0" u="none" strike="noStrike" kern="1200" cap="none" spc="0" baseline="0">
                <a:solidFill>
                  <a:srgbClr val="FFFFFF"/>
                </a:solidFill>
                <a:uFillTx/>
                <a:latin typeface="Source Sans Pro Black" pitchFamily="34"/>
                <a:ea typeface="源ノ角ゴシック Heavy" pitchFamily="2"/>
                <a:cs typeface="IPA Pゴシック" pitchFamily="2"/>
              </a:defRPr>
            </a:lvl1pPr>
          </a:lstStyle>
          <a:p>
            <a:pPr lvl="0"/>
            <a:fld id="{79CD40CA-7FE4-4E6B-B1B7-9DEA5F66A8B5}" type="slidenum">
              <a:t>‹#›</a:t>
            </a:fld>
            <a:endParaRPr lang="en-US"/>
          </a:p>
        </p:txBody>
      </p:sp>
    </p:spTree>
    <p:extLst>
      <p:ext uri="{BB962C8B-B14F-4D97-AF65-F5344CB8AC3E}">
        <p14:creationId xmlns:p14="http://schemas.microsoft.com/office/powerpoint/2010/main" val="4062990538"/>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n-US" sz="2000" b="0" i="0" u="none" strike="noStrike" kern="1200" cap="none" spc="0" baseline="0">
        <a:solidFill>
          <a:srgbClr val="000000"/>
        </a:solidFill>
        <a:uFillTx/>
        <a:latin typeface="Source Sans Pro" pitchFamily="34"/>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C5045B9D-B74E-4037-A181-DAF1C997FA1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B134F4C-63B4-4DDE-A764-29BA9E2AB8DF}" type="slidenum">
              <a:t>2</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27DC408F-E756-45F7-B1AA-BBEE29BCF5B9}"/>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7CCDD8F5-2057-4909-847D-8914DF83E6F8}"/>
              </a:ext>
            </a:extLst>
          </p:cNvPr>
          <p:cNvSpPr txBox="1">
            <a:spLocks noGrp="1"/>
          </p:cNvSpPr>
          <p:nvPr>
            <p:ph type="body" sz="quarter" idx="1"/>
          </p:nvPr>
        </p:nvSpPr>
        <p:spPr/>
        <p:txBody>
          <a:bodyPr>
            <a:spAutoFit/>
          </a:bodyPr>
          <a:lstStyle/>
          <a:p>
            <a:endParaRPr lang="en-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78FB1728-B343-4317-98E0-714ABF44ED4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9B767E6-BB9D-4E8D-96CC-459CE6D12B55}" type="slidenum">
              <a:t>11</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D9B59F27-3C34-4ABE-B289-487E740350C7}"/>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7A58A0AB-92AD-49C8-ADEC-8832EF4BEF88}"/>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CA5E89C8-D172-4846-A9F2-354B58D1241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A4BE0D2-E525-4F51-84E1-720A9AAC122D}" type="slidenum">
              <a:t>12</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C612A1F4-91DA-4F21-901C-A4C2E2C0EEE9}"/>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813D41F1-F2FB-48B9-A13B-508805A5ECFD}"/>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191BE339-0D43-46D5-A3E3-28B2EDAD717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583B3B5-4001-4B3A-87A1-FA87219183FB}" type="slidenum">
              <a:t>13</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DF03A456-BFD7-4E87-BD3D-F7CD66235ECE}"/>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7F472B45-957F-4FEE-A32C-24B5BC7EE499}"/>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45737FF9-0043-4736-A5A7-C9FCCF8D732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9440AB6-F00D-4106-90B7-1400E4C9B010}" type="slidenum">
              <a:t>14</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8100CB3E-5667-4B6C-90AF-A6C035C896FF}"/>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0F568273-9242-4694-87F8-55FD274E37DB}"/>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8F44D8DC-DE1F-47C5-93F6-4ABC23D54E9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3CAAA1B-A6B6-4AA8-A7D0-CDF93790F14B}" type="slidenum">
              <a:t>15</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0ECC7515-1E4D-450F-A32C-4FBD94AF97D9}"/>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AA44B00C-9004-442D-914D-B047871C776D}"/>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5219F552-630B-4EF8-B41D-EE91F6FB46D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CDB7A81-E99E-4A26-BA03-C6C4F9C6FA6D}" type="slidenum">
              <a:t>16</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763D4701-81D5-4A51-B985-6FC09AAA5F14}"/>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7B3B9183-257D-4889-814A-850BC257B0FC}"/>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1A5641A4-843A-416C-8100-DBEFDF1C01D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2867474-EB4E-48A5-BF27-51E7C4C821D0}" type="slidenum">
              <a:t>17</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8EBED729-5230-4CD0-B66A-AB1A77C9195E}"/>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C7B401EB-CC89-4B22-ACF8-42880677F555}"/>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F2BDDB4F-8E7C-4008-B3A9-5A8F1C8F43B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4A6E71A-A75E-4B68-82C4-DACB31B29B97}" type="slidenum">
              <a:t>18</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83C567EA-DB95-462F-8C70-82416E5E5E25}"/>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32BD0740-00C1-4DAF-9A3D-A7C16BBC66B4}"/>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66587C2B-088D-4148-9DFD-3C7BF3C0EE2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3E02B5C-E83B-4444-9F4D-61D45BECECA8}" type="slidenum">
              <a:t>19</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E3A86FA2-B7AF-4C49-80CF-94470359131F}"/>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2BFEC1EA-29A4-4F4C-B53F-C7EC04ABBBBB}"/>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EA44DF8C-7146-42F1-9DF5-A8FF53A17A4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551A606-F463-430C-93BF-BCDA34B3EFEC}" type="slidenum">
              <a:t>20</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5A4040DF-84D9-430E-8592-E86981EC30AC}"/>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95AF44FF-1430-493C-A9B6-3F79745A1017}"/>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0B36B017-B2FA-46A9-AF7F-EF712035660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2F41814-3D94-468B-9494-6ABCFC8A6B07}" type="slidenum">
              <a:t>3</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5A527664-C3BF-4F4F-B6E2-82FA52375BE1}"/>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6DBD80B9-0A60-4C12-8D39-B1EBCFC5978E}"/>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E73685BE-33AC-4776-B205-D6F97B94272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B4A94EE-410F-49D0-823D-3C25BF901620}" type="slidenum">
              <a:t>21</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8BC7B636-E761-4926-93C9-A4D46D71C59C}"/>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A3824600-82F1-4FF2-BE97-E27D0BFC1391}"/>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B04342FA-CCEC-4D3B-9CD5-1DC20F3F665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FDC3AC5-AFE2-47CE-B5C9-86C7336B0226}" type="slidenum">
              <a:t>22</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418FFF75-0C38-47F2-B2EF-153DFCD0144C}"/>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CAA52B28-7E6B-46FC-B21E-556F929AD638}"/>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19BB16FA-59D2-4FAB-ACB9-F062FC6766D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D185D42-295B-4EE5-BAB3-1A0F5FCA8A17}" type="slidenum">
              <a:t>4</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6CD7C6D5-E5C8-4C29-8513-0B6DC2F18951}"/>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D6F86036-11FD-4464-AA59-283BD68E26F3}"/>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21A3FFE4-4C77-426A-8BFF-95AD75766AB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2185FD5-36A5-4719-83D3-BCD334B80346}" type="slidenum">
              <a:t>5</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659FADAF-7131-44DE-ACDC-E89C16F1BE50}"/>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072FBF04-5CEC-4E8B-9899-55477F34D246}"/>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183EB00B-ACA0-4CBA-BD64-8683C9F184B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0B9A3D1-1007-4E9C-8B54-CA076118B5B3}" type="slidenum">
              <a:t>6</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ABD179E3-E65F-4758-80E4-34B8271EC779}"/>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97AF3E55-5273-489A-A936-BD3D7FF1A35D}"/>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20F3E140-D2BC-4368-9256-992FA08E99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4B65D7E-F78C-4C28-8387-82EA19AAE2C0}" type="slidenum">
              <a:t>7</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58AC2065-F52E-43ED-A37D-1F563EA26B9C}"/>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659D4A4E-19C6-4458-A68A-75EC71F648A5}"/>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73B5FE31-BA0C-41E5-B7BF-88371DBC552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EB41AF8-3270-47EA-A925-4411E311D9AB}" type="slidenum">
              <a:t>8</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4254AB3D-45F9-4D05-8802-E22C2774B47B}"/>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428C9A60-3156-4BD8-8524-5EDF68520BD8}"/>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028346C8-00FE-470B-B90D-752C870124B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4138213-3866-455A-916A-62DD0BCAAE5D}" type="slidenum">
              <a:t>9</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493C129F-F6C4-4802-8724-4C1E88049762}"/>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D15A4FC7-0152-4FFC-8106-D4624F2DF4A8}"/>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FDE36242-2444-414D-9F1E-25C36FF3683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96F329-0048-4265-97DE-D967657FA6F6}" type="slidenum">
              <a:t>10</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490524C2-6B34-465B-8F15-220F2531C6E2}"/>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E7192D66-42F6-4236-99C6-538432BA4609}"/>
              </a:ext>
            </a:extLst>
          </p:cNvPr>
          <p:cNvSpPr txBox="1">
            <a:spLocks noGrp="1"/>
          </p:cNvSpPr>
          <p:nvPr>
            <p:ph type="body" sz="quarter" idx="1"/>
          </p:nvPr>
        </p:nvSpPr>
        <p:spPr/>
        <p:txBody>
          <a:bodyPr/>
          <a:lstStyle/>
          <a:p>
            <a:endParaRPr lang="en-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1F12B-3F64-4B43-9DFA-B8631417D0BD}"/>
              </a:ext>
            </a:extLst>
          </p:cNvPr>
          <p:cNvSpPr txBox="1">
            <a:spLocks noGrp="1"/>
          </p:cNvSpPr>
          <p:nvPr>
            <p:ph type="ctrTitle"/>
          </p:nvPr>
        </p:nvSpPr>
        <p:spPr>
          <a:xfrm>
            <a:off x="1260079" y="1237201"/>
            <a:ext cx="7560469" cy="2631890"/>
          </a:xfrm>
        </p:spPr>
        <p:txBody>
          <a:bodyPr anchor="b" anchorCtr="1"/>
          <a:lstStyle>
            <a:lvl1pPr algn="ctr">
              <a:defRPr sz="4961"/>
            </a:lvl1pPr>
          </a:lstStyle>
          <a:p>
            <a:pPr lvl="0"/>
            <a:r>
              <a:rPr lang="en-US"/>
              <a:t>Click to edit Master title style</a:t>
            </a:r>
            <a:endParaRPr lang="en-ID"/>
          </a:p>
        </p:txBody>
      </p:sp>
      <p:sp>
        <p:nvSpPr>
          <p:cNvPr id="3" name="Subtitle 2">
            <a:extLst>
              <a:ext uri="{FF2B5EF4-FFF2-40B4-BE49-F238E27FC236}">
                <a16:creationId xmlns:a16="http://schemas.microsoft.com/office/drawing/2014/main" id="{2068A088-915E-4315-B1C8-3DBC0625AFB9}"/>
              </a:ext>
            </a:extLst>
          </p:cNvPr>
          <p:cNvSpPr txBox="1">
            <a:spLocks noGrp="1"/>
          </p:cNvSpPr>
          <p:nvPr>
            <p:ph type="subTitle" idx="1"/>
          </p:nvPr>
        </p:nvSpPr>
        <p:spPr>
          <a:xfrm>
            <a:off x="1260079" y="3970580"/>
            <a:ext cx="7560469" cy="1825169"/>
          </a:xfrm>
        </p:spPr>
        <p:txBody>
          <a:bodyPr anchorCtr="1"/>
          <a:lstStyle>
            <a:lvl1pPr marL="0" indent="0" algn="ctr">
              <a:buNone/>
              <a:defRPr sz="1984"/>
            </a:lvl1pPr>
          </a:lstStyle>
          <a:p>
            <a:pPr lvl="0"/>
            <a:r>
              <a:rPr lang="en-US"/>
              <a:t>Click to edit Master subtitle style</a:t>
            </a:r>
            <a:endParaRPr lang="en-ID"/>
          </a:p>
        </p:txBody>
      </p:sp>
      <p:sp>
        <p:nvSpPr>
          <p:cNvPr id="4" name="Date Placeholder 3">
            <a:extLst>
              <a:ext uri="{FF2B5EF4-FFF2-40B4-BE49-F238E27FC236}">
                <a16:creationId xmlns:a16="http://schemas.microsoft.com/office/drawing/2014/main" id="{6207956A-F469-4C03-B431-16468E5124ED}"/>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0182107A-D3F0-40DF-B8EF-D1C7824E36D8}"/>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4B22FD69-F679-4D8B-8453-EA99B9332899}"/>
              </a:ext>
            </a:extLst>
          </p:cNvPr>
          <p:cNvSpPr txBox="1">
            <a:spLocks noGrp="1"/>
          </p:cNvSpPr>
          <p:nvPr>
            <p:ph type="sldNum" sz="quarter" idx="8"/>
          </p:nvPr>
        </p:nvSpPr>
        <p:spPr/>
        <p:txBody>
          <a:bodyPr/>
          <a:lstStyle>
            <a:lvl1pPr>
              <a:defRPr/>
            </a:lvl1pPr>
          </a:lstStyle>
          <a:p>
            <a:pPr lvl="0"/>
            <a:fld id="{776C8401-05B2-4C60-9F0A-C2B616B45F48}" type="slidenum">
              <a:t>‹#›</a:t>
            </a:fld>
            <a:endParaRPr lang="en-US"/>
          </a:p>
        </p:txBody>
      </p:sp>
    </p:spTree>
    <p:extLst>
      <p:ext uri="{BB962C8B-B14F-4D97-AF65-F5344CB8AC3E}">
        <p14:creationId xmlns:p14="http://schemas.microsoft.com/office/powerpoint/2010/main" val="2908043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E63C9-7DFA-484A-B3B2-77ED44BEBBD4}"/>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Vertical Text Placeholder 2">
            <a:extLst>
              <a:ext uri="{FF2B5EF4-FFF2-40B4-BE49-F238E27FC236}">
                <a16:creationId xmlns:a16="http://schemas.microsoft.com/office/drawing/2014/main" id="{D94650B0-82B0-4F97-899E-4780EABDC38B}"/>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D7B094B-FD02-4BC9-89DC-E43CFE16C9EA}"/>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EAA269D7-2CD9-4A1A-A35C-D3DD76DD7A12}"/>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D09F0D85-E0C6-47A8-8F86-7585B5E8582F}"/>
              </a:ext>
            </a:extLst>
          </p:cNvPr>
          <p:cNvSpPr txBox="1">
            <a:spLocks noGrp="1"/>
          </p:cNvSpPr>
          <p:nvPr>
            <p:ph type="sldNum" sz="quarter" idx="8"/>
          </p:nvPr>
        </p:nvSpPr>
        <p:spPr/>
        <p:txBody>
          <a:bodyPr/>
          <a:lstStyle>
            <a:lvl1pPr>
              <a:defRPr/>
            </a:lvl1pPr>
          </a:lstStyle>
          <a:p>
            <a:pPr lvl="0"/>
            <a:fld id="{2BD07E21-4F9A-4C4B-A151-00BF0F852F1D}" type="slidenum">
              <a:t>‹#›</a:t>
            </a:fld>
            <a:endParaRPr lang="en-US"/>
          </a:p>
        </p:txBody>
      </p:sp>
    </p:spTree>
    <p:extLst>
      <p:ext uri="{BB962C8B-B14F-4D97-AF65-F5344CB8AC3E}">
        <p14:creationId xmlns:p14="http://schemas.microsoft.com/office/powerpoint/2010/main" val="1277465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2F75D8-7B5A-48C7-8D4B-99447605BD3C}"/>
              </a:ext>
            </a:extLst>
          </p:cNvPr>
          <p:cNvSpPr txBox="1">
            <a:spLocks noGrp="1"/>
          </p:cNvSpPr>
          <p:nvPr>
            <p:ph type="title" orient="vert"/>
          </p:nvPr>
        </p:nvSpPr>
        <p:spPr>
          <a:xfrm>
            <a:off x="7213948" y="402482"/>
            <a:ext cx="2173638" cy="6406478"/>
          </a:xfrm>
        </p:spPr>
        <p:txBody>
          <a:bodyPr vert="eaVert"/>
          <a:lstStyle>
            <a:lvl1pPr>
              <a:defRPr/>
            </a:lvl1pPr>
          </a:lstStyle>
          <a:p>
            <a:pPr lvl="0"/>
            <a:r>
              <a:rPr lang="en-US"/>
              <a:t>Click to edit Master title style</a:t>
            </a:r>
            <a:endParaRPr lang="en-ID"/>
          </a:p>
        </p:txBody>
      </p:sp>
      <p:sp>
        <p:nvSpPr>
          <p:cNvPr id="3" name="Vertical Text Placeholder 2">
            <a:extLst>
              <a:ext uri="{FF2B5EF4-FFF2-40B4-BE49-F238E27FC236}">
                <a16:creationId xmlns:a16="http://schemas.microsoft.com/office/drawing/2014/main" id="{DCCB6AE5-5BA4-45D8-9CCD-CDCCD436E187}"/>
              </a:ext>
            </a:extLst>
          </p:cNvPr>
          <p:cNvSpPr txBox="1">
            <a:spLocks noGrp="1"/>
          </p:cNvSpPr>
          <p:nvPr>
            <p:ph type="body" orient="vert" idx="1"/>
          </p:nvPr>
        </p:nvSpPr>
        <p:spPr>
          <a:xfrm>
            <a:off x="693042" y="402482"/>
            <a:ext cx="6394892" cy="6406478"/>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A027317B-925E-42E1-871A-D9D23DA1026E}"/>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FF8954B5-60C5-437F-A9C6-C08B1B34DD36}"/>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5C197396-E197-48BC-9001-4E7CD15F2299}"/>
              </a:ext>
            </a:extLst>
          </p:cNvPr>
          <p:cNvSpPr txBox="1">
            <a:spLocks noGrp="1"/>
          </p:cNvSpPr>
          <p:nvPr>
            <p:ph type="sldNum" sz="quarter" idx="8"/>
          </p:nvPr>
        </p:nvSpPr>
        <p:spPr/>
        <p:txBody>
          <a:bodyPr/>
          <a:lstStyle>
            <a:lvl1pPr>
              <a:defRPr/>
            </a:lvl1pPr>
          </a:lstStyle>
          <a:p>
            <a:pPr lvl="0"/>
            <a:fld id="{51FDBF5A-A4C0-41C1-884B-19647093040D}" type="slidenum">
              <a:t>‹#›</a:t>
            </a:fld>
            <a:endParaRPr lang="en-US"/>
          </a:p>
        </p:txBody>
      </p:sp>
    </p:spTree>
    <p:extLst>
      <p:ext uri="{BB962C8B-B14F-4D97-AF65-F5344CB8AC3E}">
        <p14:creationId xmlns:p14="http://schemas.microsoft.com/office/powerpoint/2010/main" val="639115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128F5-5812-484A-A8E8-EF7E7C47FE28}"/>
              </a:ext>
            </a:extLst>
          </p:cNvPr>
          <p:cNvSpPr txBox="1">
            <a:spLocks noGrp="1"/>
          </p:cNvSpPr>
          <p:nvPr>
            <p:ph type="ctrTitle"/>
          </p:nvPr>
        </p:nvSpPr>
        <p:spPr>
          <a:xfrm>
            <a:off x="1260079" y="1237201"/>
            <a:ext cx="7560469" cy="2631890"/>
          </a:xfrm>
        </p:spPr>
        <p:txBody>
          <a:bodyPr anchor="b" anchorCtr="1"/>
          <a:lstStyle>
            <a:lvl1pPr algn="ctr">
              <a:defRPr sz="4961"/>
            </a:lvl1pPr>
          </a:lstStyle>
          <a:p>
            <a:pPr lvl="0"/>
            <a:r>
              <a:rPr lang="en-US"/>
              <a:t>Click to edit Master title style</a:t>
            </a:r>
            <a:endParaRPr lang="en-ID"/>
          </a:p>
        </p:txBody>
      </p:sp>
      <p:sp>
        <p:nvSpPr>
          <p:cNvPr id="3" name="Subtitle 2">
            <a:extLst>
              <a:ext uri="{FF2B5EF4-FFF2-40B4-BE49-F238E27FC236}">
                <a16:creationId xmlns:a16="http://schemas.microsoft.com/office/drawing/2014/main" id="{CFF2FC04-C0F6-4D3F-882B-148FCFF626B3}"/>
              </a:ext>
            </a:extLst>
          </p:cNvPr>
          <p:cNvSpPr txBox="1">
            <a:spLocks noGrp="1"/>
          </p:cNvSpPr>
          <p:nvPr>
            <p:ph type="subTitle" idx="1"/>
          </p:nvPr>
        </p:nvSpPr>
        <p:spPr>
          <a:xfrm>
            <a:off x="1260079" y="3970580"/>
            <a:ext cx="7560469" cy="1825169"/>
          </a:xfrm>
        </p:spPr>
        <p:txBody>
          <a:bodyPr anchorCtr="1"/>
          <a:lstStyle>
            <a:lvl1pPr marL="0" indent="0" algn="ctr">
              <a:buNone/>
              <a:defRPr sz="1984"/>
            </a:lvl1pPr>
          </a:lstStyle>
          <a:p>
            <a:pPr lvl="0"/>
            <a:r>
              <a:rPr lang="en-US"/>
              <a:t>Click to edit Master subtitle style</a:t>
            </a:r>
            <a:endParaRPr lang="en-ID"/>
          </a:p>
        </p:txBody>
      </p:sp>
      <p:sp>
        <p:nvSpPr>
          <p:cNvPr id="4" name="Date Placeholder 3">
            <a:extLst>
              <a:ext uri="{FF2B5EF4-FFF2-40B4-BE49-F238E27FC236}">
                <a16:creationId xmlns:a16="http://schemas.microsoft.com/office/drawing/2014/main" id="{FCD679DB-3100-4E93-AE3C-2D7FCA5E0064}"/>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308251A7-8226-488E-8BE0-9A3D5CB41F1A}"/>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73B0456E-C149-4554-93F3-20A7135D3253}"/>
              </a:ext>
            </a:extLst>
          </p:cNvPr>
          <p:cNvSpPr txBox="1">
            <a:spLocks noGrp="1"/>
          </p:cNvSpPr>
          <p:nvPr>
            <p:ph type="sldNum" sz="quarter" idx="8"/>
          </p:nvPr>
        </p:nvSpPr>
        <p:spPr/>
        <p:txBody>
          <a:bodyPr/>
          <a:lstStyle>
            <a:lvl1pPr>
              <a:defRPr/>
            </a:lvl1pPr>
          </a:lstStyle>
          <a:p>
            <a:pPr lvl="0"/>
            <a:fld id="{9923AE50-994D-449A-A132-228D33F8B293}" type="slidenum">
              <a:t>‹#›</a:t>
            </a:fld>
            <a:endParaRPr lang="en-US"/>
          </a:p>
        </p:txBody>
      </p:sp>
    </p:spTree>
    <p:extLst>
      <p:ext uri="{BB962C8B-B14F-4D97-AF65-F5344CB8AC3E}">
        <p14:creationId xmlns:p14="http://schemas.microsoft.com/office/powerpoint/2010/main" val="236861526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078A7-3F30-454F-A441-264B1DED50A9}"/>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Content Placeholder 2">
            <a:extLst>
              <a:ext uri="{FF2B5EF4-FFF2-40B4-BE49-F238E27FC236}">
                <a16:creationId xmlns:a16="http://schemas.microsoft.com/office/drawing/2014/main" id="{5FF7A8C0-CC41-4426-BAF7-7594EEEBAF9E}"/>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40F3FA49-17BA-4995-9945-9EE6CC4E109D}"/>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990DDDFD-0329-4CBF-A801-0BFBD44CD448}"/>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53BB7FB5-B851-4415-B118-7689F5D2EE6B}"/>
              </a:ext>
            </a:extLst>
          </p:cNvPr>
          <p:cNvSpPr txBox="1">
            <a:spLocks noGrp="1"/>
          </p:cNvSpPr>
          <p:nvPr>
            <p:ph type="sldNum" sz="quarter" idx="8"/>
          </p:nvPr>
        </p:nvSpPr>
        <p:spPr/>
        <p:txBody>
          <a:bodyPr/>
          <a:lstStyle>
            <a:lvl1pPr>
              <a:defRPr/>
            </a:lvl1pPr>
          </a:lstStyle>
          <a:p>
            <a:pPr lvl="0"/>
            <a:fld id="{A9EE5305-1A0F-4883-9EF2-9A61852DDCDC}" type="slidenum">
              <a:t>‹#›</a:t>
            </a:fld>
            <a:endParaRPr lang="en-US"/>
          </a:p>
        </p:txBody>
      </p:sp>
    </p:spTree>
    <p:extLst>
      <p:ext uri="{BB962C8B-B14F-4D97-AF65-F5344CB8AC3E}">
        <p14:creationId xmlns:p14="http://schemas.microsoft.com/office/powerpoint/2010/main" val="2184105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DBC15-FD0E-4F3D-95AC-8A764AEE5957}"/>
              </a:ext>
            </a:extLst>
          </p:cNvPr>
          <p:cNvSpPr txBox="1">
            <a:spLocks noGrp="1"/>
          </p:cNvSpPr>
          <p:nvPr>
            <p:ph type="title"/>
          </p:nvPr>
        </p:nvSpPr>
        <p:spPr>
          <a:xfrm>
            <a:off x="687793" y="1884669"/>
            <a:ext cx="8694535" cy="3144612"/>
          </a:xfrm>
        </p:spPr>
        <p:txBody>
          <a:bodyPr anchor="b"/>
          <a:lstStyle>
            <a:lvl1pPr>
              <a:defRPr sz="4961"/>
            </a:lvl1pPr>
          </a:lstStyle>
          <a:p>
            <a:pPr lvl="0"/>
            <a:r>
              <a:rPr lang="en-US"/>
              <a:t>Click to edit Master title style</a:t>
            </a:r>
            <a:endParaRPr lang="en-ID"/>
          </a:p>
        </p:txBody>
      </p:sp>
      <p:sp>
        <p:nvSpPr>
          <p:cNvPr id="3" name="Text Placeholder 2">
            <a:extLst>
              <a:ext uri="{FF2B5EF4-FFF2-40B4-BE49-F238E27FC236}">
                <a16:creationId xmlns:a16="http://schemas.microsoft.com/office/drawing/2014/main" id="{6AFE4146-33E2-43C4-882E-288B9826B0A0}"/>
              </a:ext>
            </a:extLst>
          </p:cNvPr>
          <p:cNvSpPr txBox="1">
            <a:spLocks noGrp="1"/>
          </p:cNvSpPr>
          <p:nvPr>
            <p:ph type="body" idx="1"/>
          </p:nvPr>
        </p:nvSpPr>
        <p:spPr>
          <a:xfrm>
            <a:off x="687793" y="5059036"/>
            <a:ext cx="8694535" cy="1653674"/>
          </a:xfrm>
        </p:spPr>
        <p:txBody>
          <a:bodyPr/>
          <a:lstStyle>
            <a:lvl1pPr marL="0" indent="0">
              <a:buNone/>
              <a:defRPr sz="1984">
                <a:solidFill>
                  <a:srgbClr val="898989"/>
                </a:solidFill>
              </a:defRPr>
            </a:lvl1pPr>
          </a:lstStyle>
          <a:p>
            <a:pPr lvl="0"/>
            <a:r>
              <a:rPr lang="en-US"/>
              <a:t>Edit Master text styles</a:t>
            </a:r>
          </a:p>
        </p:txBody>
      </p:sp>
      <p:sp>
        <p:nvSpPr>
          <p:cNvPr id="4" name="Date Placeholder 3">
            <a:extLst>
              <a:ext uri="{FF2B5EF4-FFF2-40B4-BE49-F238E27FC236}">
                <a16:creationId xmlns:a16="http://schemas.microsoft.com/office/drawing/2014/main" id="{A46AD192-CF9D-4FCF-9EBF-2045B43BF5C0}"/>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5D851E00-B975-4620-98F4-8486698A783E}"/>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A077C8F5-A27C-498B-ADBF-C07FA5754031}"/>
              </a:ext>
            </a:extLst>
          </p:cNvPr>
          <p:cNvSpPr txBox="1">
            <a:spLocks noGrp="1"/>
          </p:cNvSpPr>
          <p:nvPr>
            <p:ph type="sldNum" sz="quarter" idx="8"/>
          </p:nvPr>
        </p:nvSpPr>
        <p:spPr/>
        <p:txBody>
          <a:bodyPr/>
          <a:lstStyle>
            <a:lvl1pPr>
              <a:defRPr/>
            </a:lvl1pPr>
          </a:lstStyle>
          <a:p>
            <a:pPr lvl="0"/>
            <a:fld id="{FCEE00F1-0481-4339-84D5-4D53F2C0D063}" type="slidenum">
              <a:t>‹#›</a:t>
            </a:fld>
            <a:endParaRPr lang="en-US"/>
          </a:p>
        </p:txBody>
      </p:sp>
    </p:spTree>
    <p:extLst>
      <p:ext uri="{BB962C8B-B14F-4D97-AF65-F5344CB8AC3E}">
        <p14:creationId xmlns:p14="http://schemas.microsoft.com/office/powerpoint/2010/main" val="3850853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73A01-2885-4268-BE89-47403F6AD068}"/>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Content Placeholder 2">
            <a:extLst>
              <a:ext uri="{FF2B5EF4-FFF2-40B4-BE49-F238E27FC236}">
                <a16:creationId xmlns:a16="http://schemas.microsoft.com/office/drawing/2014/main" id="{1C824A13-A3C4-474B-ACA1-73F268C64050}"/>
              </a:ext>
            </a:extLst>
          </p:cNvPr>
          <p:cNvSpPr txBox="1">
            <a:spLocks noGrp="1"/>
          </p:cNvSpPr>
          <p:nvPr>
            <p:ph idx="1"/>
          </p:nvPr>
        </p:nvSpPr>
        <p:spPr>
          <a:xfrm>
            <a:off x="693042" y="2012411"/>
            <a:ext cx="4284265" cy="479654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ECD715F4-8EF4-4FC8-999E-5EBF093E7763}"/>
              </a:ext>
            </a:extLst>
          </p:cNvPr>
          <p:cNvSpPr txBox="1">
            <a:spLocks noGrp="1"/>
          </p:cNvSpPr>
          <p:nvPr>
            <p:ph idx="2"/>
          </p:nvPr>
        </p:nvSpPr>
        <p:spPr>
          <a:xfrm>
            <a:off x="5103312" y="2012411"/>
            <a:ext cx="4284265" cy="479654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424B3DF7-EB7F-437D-B0C3-855622992524}"/>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B150A651-C2E8-4E0D-A453-EB0374AD8E69}"/>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A3B2D1FD-B63B-43F3-9584-2C838AFF78F5}"/>
              </a:ext>
            </a:extLst>
          </p:cNvPr>
          <p:cNvSpPr txBox="1">
            <a:spLocks noGrp="1"/>
          </p:cNvSpPr>
          <p:nvPr>
            <p:ph type="sldNum" sz="quarter" idx="8"/>
          </p:nvPr>
        </p:nvSpPr>
        <p:spPr/>
        <p:txBody>
          <a:bodyPr/>
          <a:lstStyle>
            <a:lvl1pPr>
              <a:defRPr/>
            </a:lvl1pPr>
          </a:lstStyle>
          <a:p>
            <a:pPr lvl="0"/>
            <a:fld id="{62CC8F05-FA82-4A3E-9940-E90B66490D07}" type="slidenum">
              <a:t>‹#›</a:t>
            </a:fld>
            <a:endParaRPr lang="en-US"/>
          </a:p>
        </p:txBody>
      </p:sp>
    </p:spTree>
    <p:extLst>
      <p:ext uri="{BB962C8B-B14F-4D97-AF65-F5344CB8AC3E}">
        <p14:creationId xmlns:p14="http://schemas.microsoft.com/office/powerpoint/2010/main" val="3955619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435F1-D3B6-45D9-AFEB-AE26B7C69AD7}"/>
              </a:ext>
            </a:extLst>
          </p:cNvPr>
          <p:cNvSpPr txBox="1">
            <a:spLocks noGrp="1"/>
          </p:cNvSpPr>
          <p:nvPr>
            <p:ph type="title"/>
          </p:nvPr>
        </p:nvSpPr>
        <p:spPr>
          <a:xfrm>
            <a:off x="694358" y="402482"/>
            <a:ext cx="8694535" cy="1461183"/>
          </a:xfrm>
        </p:spPr>
        <p:txBody>
          <a:bodyPr/>
          <a:lstStyle>
            <a:lvl1pPr>
              <a:defRPr/>
            </a:lvl1pPr>
          </a:lstStyle>
          <a:p>
            <a:pPr lvl="0"/>
            <a:r>
              <a:rPr lang="en-US"/>
              <a:t>Click to edit Master title style</a:t>
            </a:r>
            <a:endParaRPr lang="en-ID"/>
          </a:p>
        </p:txBody>
      </p:sp>
      <p:sp>
        <p:nvSpPr>
          <p:cNvPr id="3" name="Text Placeholder 2">
            <a:extLst>
              <a:ext uri="{FF2B5EF4-FFF2-40B4-BE49-F238E27FC236}">
                <a16:creationId xmlns:a16="http://schemas.microsoft.com/office/drawing/2014/main" id="{A3445082-48A6-4CE7-9489-EB8317462DA8}"/>
              </a:ext>
            </a:extLst>
          </p:cNvPr>
          <p:cNvSpPr txBox="1">
            <a:spLocks noGrp="1"/>
          </p:cNvSpPr>
          <p:nvPr>
            <p:ph type="body" idx="1"/>
          </p:nvPr>
        </p:nvSpPr>
        <p:spPr>
          <a:xfrm>
            <a:off x="694358" y="1853168"/>
            <a:ext cx="4264578" cy="908209"/>
          </a:xfrm>
        </p:spPr>
        <p:txBody>
          <a:bodyPr anchor="b"/>
          <a:lstStyle>
            <a:lvl1pPr marL="0" indent="0">
              <a:buNone/>
              <a:defRPr sz="1984" b="1"/>
            </a:lvl1pPr>
          </a:lstStyle>
          <a:p>
            <a:pPr lvl="0"/>
            <a:r>
              <a:rPr lang="en-US"/>
              <a:t>Edit Master text styles</a:t>
            </a:r>
          </a:p>
        </p:txBody>
      </p:sp>
      <p:sp>
        <p:nvSpPr>
          <p:cNvPr id="4" name="Content Placeholder 3">
            <a:extLst>
              <a:ext uri="{FF2B5EF4-FFF2-40B4-BE49-F238E27FC236}">
                <a16:creationId xmlns:a16="http://schemas.microsoft.com/office/drawing/2014/main" id="{4D2303CB-7755-45A0-BD52-9F01E136B82C}"/>
              </a:ext>
            </a:extLst>
          </p:cNvPr>
          <p:cNvSpPr txBox="1">
            <a:spLocks noGrp="1"/>
          </p:cNvSpPr>
          <p:nvPr>
            <p:ph idx="2"/>
          </p:nvPr>
        </p:nvSpPr>
        <p:spPr>
          <a:xfrm>
            <a:off x="694358" y="2761378"/>
            <a:ext cx="4264578" cy="4061572"/>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3AF6B353-CADF-4C49-8052-23E25D9B1D53}"/>
              </a:ext>
            </a:extLst>
          </p:cNvPr>
          <p:cNvSpPr txBox="1">
            <a:spLocks noGrp="1"/>
          </p:cNvSpPr>
          <p:nvPr>
            <p:ph type="body" idx="3"/>
          </p:nvPr>
        </p:nvSpPr>
        <p:spPr>
          <a:xfrm>
            <a:off x="5103312" y="1853168"/>
            <a:ext cx="4285582" cy="908209"/>
          </a:xfrm>
        </p:spPr>
        <p:txBody>
          <a:bodyPr anchor="b"/>
          <a:lstStyle>
            <a:lvl1pPr marL="0" indent="0">
              <a:buNone/>
              <a:defRPr sz="1984" b="1"/>
            </a:lvl1pPr>
          </a:lstStyle>
          <a:p>
            <a:pPr lvl="0"/>
            <a:r>
              <a:rPr lang="en-US"/>
              <a:t>Edit Master text styles</a:t>
            </a:r>
          </a:p>
        </p:txBody>
      </p:sp>
      <p:sp>
        <p:nvSpPr>
          <p:cNvPr id="6" name="Content Placeholder 5">
            <a:extLst>
              <a:ext uri="{FF2B5EF4-FFF2-40B4-BE49-F238E27FC236}">
                <a16:creationId xmlns:a16="http://schemas.microsoft.com/office/drawing/2014/main" id="{A9570748-2A35-4F07-B3C7-4A3C562B6538}"/>
              </a:ext>
            </a:extLst>
          </p:cNvPr>
          <p:cNvSpPr txBox="1">
            <a:spLocks noGrp="1"/>
          </p:cNvSpPr>
          <p:nvPr>
            <p:ph idx="4"/>
          </p:nvPr>
        </p:nvSpPr>
        <p:spPr>
          <a:xfrm>
            <a:off x="5103312" y="2761378"/>
            <a:ext cx="4285582" cy="4061572"/>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BF538088-2F52-47D8-817B-5790C94C3841}"/>
              </a:ext>
            </a:extLst>
          </p:cNvPr>
          <p:cNvSpPr txBox="1">
            <a:spLocks noGrp="1"/>
          </p:cNvSpPr>
          <p:nvPr>
            <p:ph type="dt" sz="half" idx="7"/>
          </p:nvPr>
        </p:nvSpPr>
        <p:spPr/>
        <p:txBody>
          <a:bodyPr/>
          <a:lstStyle>
            <a:lvl1pPr>
              <a:defRPr/>
            </a:lvl1pPr>
          </a:lstStyle>
          <a:p>
            <a:pPr lvl="0"/>
            <a:endParaRPr lang="en-US"/>
          </a:p>
        </p:txBody>
      </p:sp>
      <p:sp>
        <p:nvSpPr>
          <p:cNvPr id="8" name="Footer Placeholder 7">
            <a:extLst>
              <a:ext uri="{FF2B5EF4-FFF2-40B4-BE49-F238E27FC236}">
                <a16:creationId xmlns:a16="http://schemas.microsoft.com/office/drawing/2014/main" id="{902DCD5B-6C66-477B-AAC4-FEF1E2D8DBEF}"/>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986B7FED-2F98-4CE9-BBE7-900CDB2F1CFC}"/>
              </a:ext>
            </a:extLst>
          </p:cNvPr>
          <p:cNvSpPr txBox="1">
            <a:spLocks noGrp="1"/>
          </p:cNvSpPr>
          <p:nvPr>
            <p:ph type="sldNum" sz="quarter" idx="8"/>
          </p:nvPr>
        </p:nvSpPr>
        <p:spPr/>
        <p:txBody>
          <a:bodyPr/>
          <a:lstStyle>
            <a:lvl1pPr>
              <a:defRPr/>
            </a:lvl1pPr>
          </a:lstStyle>
          <a:p>
            <a:pPr lvl="0"/>
            <a:fld id="{8428B568-3387-4971-BB3F-B6582927F06C}" type="slidenum">
              <a:t>‹#›</a:t>
            </a:fld>
            <a:endParaRPr lang="en-US"/>
          </a:p>
        </p:txBody>
      </p:sp>
    </p:spTree>
    <p:extLst>
      <p:ext uri="{BB962C8B-B14F-4D97-AF65-F5344CB8AC3E}">
        <p14:creationId xmlns:p14="http://schemas.microsoft.com/office/powerpoint/2010/main" val="2048530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25042-2D51-4B3C-8A05-929FB9457828}"/>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Date Placeholder 2">
            <a:extLst>
              <a:ext uri="{FF2B5EF4-FFF2-40B4-BE49-F238E27FC236}">
                <a16:creationId xmlns:a16="http://schemas.microsoft.com/office/drawing/2014/main" id="{BFA6760D-6B40-4506-9542-AC04FCDC96A7}"/>
              </a:ext>
            </a:extLst>
          </p:cNvPr>
          <p:cNvSpPr txBox="1">
            <a:spLocks noGrp="1"/>
          </p:cNvSpPr>
          <p:nvPr>
            <p:ph type="dt" sz="half" idx="7"/>
          </p:nvPr>
        </p:nvSpPr>
        <p:spPr/>
        <p:txBody>
          <a:bodyPr/>
          <a:lstStyle>
            <a:lvl1pPr>
              <a:defRPr/>
            </a:lvl1pPr>
          </a:lstStyle>
          <a:p>
            <a:pPr lvl="0"/>
            <a:endParaRPr lang="en-US"/>
          </a:p>
        </p:txBody>
      </p:sp>
      <p:sp>
        <p:nvSpPr>
          <p:cNvPr id="4" name="Footer Placeholder 3">
            <a:extLst>
              <a:ext uri="{FF2B5EF4-FFF2-40B4-BE49-F238E27FC236}">
                <a16:creationId xmlns:a16="http://schemas.microsoft.com/office/drawing/2014/main" id="{301BCE2B-82B1-470C-9B1E-D824FA840D7E}"/>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A8EAA05B-6B89-4F31-8273-279F9EF7221D}"/>
              </a:ext>
            </a:extLst>
          </p:cNvPr>
          <p:cNvSpPr txBox="1">
            <a:spLocks noGrp="1"/>
          </p:cNvSpPr>
          <p:nvPr>
            <p:ph type="sldNum" sz="quarter" idx="8"/>
          </p:nvPr>
        </p:nvSpPr>
        <p:spPr/>
        <p:txBody>
          <a:bodyPr/>
          <a:lstStyle>
            <a:lvl1pPr>
              <a:defRPr/>
            </a:lvl1pPr>
          </a:lstStyle>
          <a:p>
            <a:pPr lvl="0"/>
            <a:fld id="{0F4A215E-A973-4380-A03E-6BB8B5A7884C}" type="slidenum">
              <a:t>‹#›</a:t>
            </a:fld>
            <a:endParaRPr lang="en-US"/>
          </a:p>
        </p:txBody>
      </p:sp>
    </p:spTree>
    <p:extLst>
      <p:ext uri="{BB962C8B-B14F-4D97-AF65-F5344CB8AC3E}">
        <p14:creationId xmlns:p14="http://schemas.microsoft.com/office/powerpoint/2010/main" val="1884249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236F95-5FE7-4262-AC6F-B7D39C710A89}"/>
              </a:ext>
            </a:extLst>
          </p:cNvPr>
          <p:cNvSpPr txBox="1">
            <a:spLocks noGrp="1"/>
          </p:cNvSpPr>
          <p:nvPr>
            <p:ph type="dt" sz="half" idx="7"/>
          </p:nvPr>
        </p:nvSpPr>
        <p:spPr/>
        <p:txBody>
          <a:bodyPr/>
          <a:lstStyle>
            <a:lvl1pPr>
              <a:defRPr/>
            </a:lvl1pPr>
          </a:lstStyle>
          <a:p>
            <a:pPr lvl="0"/>
            <a:endParaRPr lang="en-US"/>
          </a:p>
        </p:txBody>
      </p:sp>
      <p:sp>
        <p:nvSpPr>
          <p:cNvPr id="3" name="Footer Placeholder 2">
            <a:extLst>
              <a:ext uri="{FF2B5EF4-FFF2-40B4-BE49-F238E27FC236}">
                <a16:creationId xmlns:a16="http://schemas.microsoft.com/office/drawing/2014/main" id="{A14BE879-F336-47DB-B1A6-F3CF04891C5B}"/>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D12B06E6-7DA0-4C44-9B42-D6637CD40855}"/>
              </a:ext>
            </a:extLst>
          </p:cNvPr>
          <p:cNvSpPr txBox="1">
            <a:spLocks noGrp="1"/>
          </p:cNvSpPr>
          <p:nvPr>
            <p:ph type="sldNum" sz="quarter" idx="8"/>
          </p:nvPr>
        </p:nvSpPr>
        <p:spPr/>
        <p:txBody>
          <a:bodyPr/>
          <a:lstStyle>
            <a:lvl1pPr>
              <a:defRPr/>
            </a:lvl1pPr>
          </a:lstStyle>
          <a:p>
            <a:pPr lvl="0"/>
            <a:fld id="{AFEFD4CA-0FA1-4A0B-A132-6505AAC80D75}" type="slidenum">
              <a:t>‹#›</a:t>
            </a:fld>
            <a:endParaRPr lang="en-US"/>
          </a:p>
        </p:txBody>
      </p:sp>
    </p:spTree>
    <p:extLst>
      <p:ext uri="{BB962C8B-B14F-4D97-AF65-F5344CB8AC3E}">
        <p14:creationId xmlns:p14="http://schemas.microsoft.com/office/powerpoint/2010/main" val="4246159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441F-CBFD-4473-AC55-064E4A8D4943}"/>
              </a:ext>
            </a:extLst>
          </p:cNvPr>
          <p:cNvSpPr txBox="1">
            <a:spLocks noGrp="1"/>
          </p:cNvSpPr>
          <p:nvPr>
            <p:ph type="title"/>
          </p:nvPr>
        </p:nvSpPr>
        <p:spPr>
          <a:xfrm>
            <a:off x="694358" y="503980"/>
            <a:ext cx="3251268" cy="1763923"/>
          </a:xfrm>
        </p:spPr>
        <p:txBody>
          <a:bodyPr anchor="b"/>
          <a:lstStyle>
            <a:lvl1pPr>
              <a:defRPr sz="2646"/>
            </a:lvl1pPr>
          </a:lstStyle>
          <a:p>
            <a:pPr lvl="0"/>
            <a:r>
              <a:rPr lang="en-US"/>
              <a:t>Click to edit Master title style</a:t>
            </a:r>
            <a:endParaRPr lang="en-ID"/>
          </a:p>
        </p:txBody>
      </p:sp>
      <p:sp>
        <p:nvSpPr>
          <p:cNvPr id="3" name="Content Placeholder 2">
            <a:extLst>
              <a:ext uri="{FF2B5EF4-FFF2-40B4-BE49-F238E27FC236}">
                <a16:creationId xmlns:a16="http://schemas.microsoft.com/office/drawing/2014/main" id="{E0168901-AA67-4900-9F16-BA33707D66F3}"/>
              </a:ext>
            </a:extLst>
          </p:cNvPr>
          <p:cNvSpPr txBox="1">
            <a:spLocks noGrp="1"/>
          </p:cNvSpPr>
          <p:nvPr>
            <p:ph idx="1"/>
          </p:nvPr>
        </p:nvSpPr>
        <p:spPr>
          <a:xfrm>
            <a:off x="4285582" y="1088456"/>
            <a:ext cx="5103312" cy="5372264"/>
          </a:xfrm>
        </p:spPr>
        <p:txBody>
          <a:bodyPr/>
          <a:lstStyle>
            <a:lvl1pPr>
              <a:defRPr sz="2646"/>
            </a:lvl1pPr>
            <a:lvl2pPr>
              <a:defRPr sz="2315"/>
            </a:lvl2pPr>
            <a:lvl3pPr>
              <a:defRPr sz="1984"/>
            </a:lvl3pPr>
            <a:lvl4pPr>
              <a:defRPr sz="1654"/>
            </a:lvl4pPr>
            <a:lvl5pPr>
              <a:defRPr sz="1654"/>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F6FA2CA4-A41D-447A-AD07-458F11360A8F}"/>
              </a:ext>
            </a:extLst>
          </p:cNvPr>
          <p:cNvSpPr txBox="1">
            <a:spLocks noGrp="1"/>
          </p:cNvSpPr>
          <p:nvPr>
            <p:ph type="body" idx="2"/>
          </p:nvPr>
        </p:nvSpPr>
        <p:spPr>
          <a:xfrm>
            <a:off x="694358" y="2267904"/>
            <a:ext cx="3251268" cy="4201567"/>
          </a:xfrm>
        </p:spPr>
        <p:txBody>
          <a:bodyPr/>
          <a:lstStyle>
            <a:lvl1pPr marL="0" indent="0">
              <a:buNone/>
              <a:defRPr sz="1323"/>
            </a:lvl1pPr>
          </a:lstStyle>
          <a:p>
            <a:pPr lvl="0"/>
            <a:r>
              <a:rPr lang="en-US"/>
              <a:t>Edit Master text styles</a:t>
            </a:r>
          </a:p>
        </p:txBody>
      </p:sp>
      <p:sp>
        <p:nvSpPr>
          <p:cNvPr id="5" name="Date Placeholder 4">
            <a:extLst>
              <a:ext uri="{FF2B5EF4-FFF2-40B4-BE49-F238E27FC236}">
                <a16:creationId xmlns:a16="http://schemas.microsoft.com/office/drawing/2014/main" id="{A58789A2-F9E0-4E29-86F8-51001CE57E18}"/>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1E165CA1-A7B6-445E-8C27-6662EF9EFCC5}"/>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EFE5E817-9161-4A16-BC0C-4D35D0693F87}"/>
              </a:ext>
            </a:extLst>
          </p:cNvPr>
          <p:cNvSpPr txBox="1">
            <a:spLocks noGrp="1"/>
          </p:cNvSpPr>
          <p:nvPr>
            <p:ph type="sldNum" sz="quarter" idx="8"/>
          </p:nvPr>
        </p:nvSpPr>
        <p:spPr/>
        <p:txBody>
          <a:bodyPr/>
          <a:lstStyle>
            <a:lvl1pPr>
              <a:defRPr/>
            </a:lvl1pPr>
          </a:lstStyle>
          <a:p>
            <a:pPr lvl="0"/>
            <a:fld id="{29FA30D4-294C-408F-AB8F-AE7212DE89A6}" type="slidenum">
              <a:t>‹#›</a:t>
            </a:fld>
            <a:endParaRPr lang="en-US"/>
          </a:p>
        </p:txBody>
      </p:sp>
    </p:spTree>
    <p:extLst>
      <p:ext uri="{BB962C8B-B14F-4D97-AF65-F5344CB8AC3E}">
        <p14:creationId xmlns:p14="http://schemas.microsoft.com/office/powerpoint/2010/main" val="239454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ABFFA-7FAD-4FE4-9BAB-059A28FE4EF1}"/>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Content Placeholder 2">
            <a:extLst>
              <a:ext uri="{FF2B5EF4-FFF2-40B4-BE49-F238E27FC236}">
                <a16:creationId xmlns:a16="http://schemas.microsoft.com/office/drawing/2014/main" id="{643117F6-A538-4176-BC0F-65E51C3A74C0}"/>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20698B9-B9AB-44F2-A574-7B5537067D8F}"/>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A2FCD55F-5E58-48DC-89C3-BBAD7C192D0A}"/>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0083B4AB-CD24-467A-9808-BC25FBB86107}"/>
              </a:ext>
            </a:extLst>
          </p:cNvPr>
          <p:cNvSpPr txBox="1">
            <a:spLocks noGrp="1"/>
          </p:cNvSpPr>
          <p:nvPr>
            <p:ph type="sldNum" sz="quarter" idx="8"/>
          </p:nvPr>
        </p:nvSpPr>
        <p:spPr/>
        <p:txBody>
          <a:bodyPr/>
          <a:lstStyle>
            <a:lvl1pPr>
              <a:defRPr/>
            </a:lvl1pPr>
          </a:lstStyle>
          <a:p>
            <a:pPr lvl="0"/>
            <a:fld id="{BD4D5187-6C10-4883-BFD8-CC83FD45FAA0}" type="slidenum">
              <a:t>‹#›</a:t>
            </a:fld>
            <a:endParaRPr lang="en-US"/>
          </a:p>
        </p:txBody>
      </p:sp>
    </p:spTree>
    <p:extLst>
      <p:ext uri="{BB962C8B-B14F-4D97-AF65-F5344CB8AC3E}">
        <p14:creationId xmlns:p14="http://schemas.microsoft.com/office/powerpoint/2010/main" val="4012752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4DD0-0B42-42B5-BD8C-69D438D33216}"/>
              </a:ext>
            </a:extLst>
          </p:cNvPr>
          <p:cNvSpPr txBox="1">
            <a:spLocks noGrp="1"/>
          </p:cNvSpPr>
          <p:nvPr>
            <p:ph type="title"/>
          </p:nvPr>
        </p:nvSpPr>
        <p:spPr>
          <a:xfrm>
            <a:off x="694358" y="503980"/>
            <a:ext cx="3251268" cy="1763923"/>
          </a:xfrm>
        </p:spPr>
        <p:txBody>
          <a:bodyPr anchor="b"/>
          <a:lstStyle>
            <a:lvl1pPr>
              <a:defRPr sz="2646"/>
            </a:lvl1pPr>
          </a:lstStyle>
          <a:p>
            <a:pPr lvl="0"/>
            <a:r>
              <a:rPr lang="en-US"/>
              <a:t>Click to edit Master title style</a:t>
            </a:r>
            <a:endParaRPr lang="en-ID"/>
          </a:p>
        </p:txBody>
      </p:sp>
      <p:sp>
        <p:nvSpPr>
          <p:cNvPr id="3" name="Picture Placeholder 2">
            <a:extLst>
              <a:ext uri="{FF2B5EF4-FFF2-40B4-BE49-F238E27FC236}">
                <a16:creationId xmlns:a16="http://schemas.microsoft.com/office/drawing/2014/main" id="{4383C45F-18B2-4A1F-9C05-BAF461E75DA1}"/>
              </a:ext>
            </a:extLst>
          </p:cNvPr>
          <p:cNvSpPr txBox="1">
            <a:spLocks noGrp="1"/>
          </p:cNvSpPr>
          <p:nvPr>
            <p:ph type="pic" idx="1"/>
          </p:nvPr>
        </p:nvSpPr>
        <p:spPr>
          <a:xfrm>
            <a:off x="4285582" y="1088456"/>
            <a:ext cx="5103312" cy="5372264"/>
          </a:xfrm>
        </p:spPr>
        <p:txBody>
          <a:bodyPr/>
          <a:lstStyle>
            <a:lvl1pPr marL="0" indent="0">
              <a:buNone/>
              <a:defRPr lang="en-ID" sz="2646"/>
            </a:lvl1pPr>
          </a:lstStyle>
          <a:p>
            <a:pPr lvl="0"/>
            <a:endParaRPr lang="en-ID"/>
          </a:p>
        </p:txBody>
      </p:sp>
      <p:sp>
        <p:nvSpPr>
          <p:cNvPr id="4" name="Text Placeholder 3">
            <a:extLst>
              <a:ext uri="{FF2B5EF4-FFF2-40B4-BE49-F238E27FC236}">
                <a16:creationId xmlns:a16="http://schemas.microsoft.com/office/drawing/2014/main" id="{499C0137-9F7E-4AA5-95BD-34042C28546A}"/>
              </a:ext>
            </a:extLst>
          </p:cNvPr>
          <p:cNvSpPr txBox="1">
            <a:spLocks noGrp="1"/>
          </p:cNvSpPr>
          <p:nvPr>
            <p:ph type="body" idx="2"/>
          </p:nvPr>
        </p:nvSpPr>
        <p:spPr>
          <a:xfrm>
            <a:off x="694358" y="2267904"/>
            <a:ext cx="3251268" cy="4201567"/>
          </a:xfrm>
        </p:spPr>
        <p:txBody>
          <a:bodyPr/>
          <a:lstStyle>
            <a:lvl1pPr marL="0" indent="0">
              <a:buNone/>
              <a:defRPr sz="1323"/>
            </a:lvl1pPr>
          </a:lstStyle>
          <a:p>
            <a:pPr lvl="0"/>
            <a:r>
              <a:rPr lang="en-US"/>
              <a:t>Edit Master text styles</a:t>
            </a:r>
          </a:p>
        </p:txBody>
      </p:sp>
      <p:sp>
        <p:nvSpPr>
          <p:cNvPr id="5" name="Date Placeholder 4">
            <a:extLst>
              <a:ext uri="{FF2B5EF4-FFF2-40B4-BE49-F238E27FC236}">
                <a16:creationId xmlns:a16="http://schemas.microsoft.com/office/drawing/2014/main" id="{F6C32198-87C1-405A-B676-AAB16CA2D556}"/>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C2D2EC5A-90CB-400A-B9EA-ED5F2CD0252F}"/>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FDC8EEE1-A468-41BE-932D-04FE8E874055}"/>
              </a:ext>
            </a:extLst>
          </p:cNvPr>
          <p:cNvSpPr txBox="1">
            <a:spLocks noGrp="1"/>
          </p:cNvSpPr>
          <p:nvPr>
            <p:ph type="sldNum" sz="quarter" idx="8"/>
          </p:nvPr>
        </p:nvSpPr>
        <p:spPr/>
        <p:txBody>
          <a:bodyPr/>
          <a:lstStyle>
            <a:lvl1pPr>
              <a:defRPr/>
            </a:lvl1pPr>
          </a:lstStyle>
          <a:p>
            <a:pPr lvl="0"/>
            <a:fld id="{969F72CD-8D5B-42C5-A43E-B4914B909E50}" type="slidenum">
              <a:t>‹#›</a:t>
            </a:fld>
            <a:endParaRPr lang="en-US"/>
          </a:p>
        </p:txBody>
      </p:sp>
    </p:spTree>
    <p:extLst>
      <p:ext uri="{BB962C8B-B14F-4D97-AF65-F5344CB8AC3E}">
        <p14:creationId xmlns:p14="http://schemas.microsoft.com/office/powerpoint/2010/main" val="7658271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3CB0E-6D02-4434-B429-008F47A92C5E}"/>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Vertical Text Placeholder 2">
            <a:extLst>
              <a:ext uri="{FF2B5EF4-FFF2-40B4-BE49-F238E27FC236}">
                <a16:creationId xmlns:a16="http://schemas.microsoft.com/office/drawing/2014/main" id="{346A66D3-51D4-4952-B307-8DA09A76FB6D}"/>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41FEDA10-225E-442A-BC91-342AF6AEE288}"/>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BF0EF274-8983-4F63-A95D-035C0B66695A}"/>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65852954-97D4-48B9-B659-3CA71AF1E5F2}"/>
              </a:ext>
            </a:extLst>
          </p:cNvPr>
          <p:cNvSpPr txBox="1">
            <a:spLocks noGrp="1"/>
          </p:cNvSpPr>
          <p:nvPr>
            <p:ph type="sldNum" sz="quarter" idx="8"/>
          </p:nvPr>
        </p:nvSpPr>
        <p:spPr/>
        <p:txBody>
          <a:bodyPr/>
          <a:lstStyle>
            <a:lvl1pPr>
              <a:defRPr/>
            </a:lvl1pPr>
          </a:lstStyle>
          <a:p>
            <a:pPr lvl="0"/>
            <a:fld id="{7CB3E197-6B4B-47DA-9B6E-3814DED330E0}" type="slidenum">
              <a:t>‹#›</a:t>
            </a:fld>
            <a:endParaRPr lang="en-US"/>
          </a:p>
        </p:txBody>
      </p:sp>
    </p:spTree>
    <p:extLst>
      <p:ext uri="{BB962C8B-B14F-4D97-AF65-F5344CB8AC3E}">
        <p14:creationId xmlns:p14="http://schemas.microsoft.com/office/powerpoint/2010/main" val="2285019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949CB3-869B-4BC0-BF0E-68EE48B1E046}"/>
              </a:ext>
            </a:extLst>
          </p:cNvPr>
          <p:cNvSpPr txBox="1">
            <a:spLocks noGrp="1"/>
          </p:cNvSpPr>
          <p:nvPr>
            <p:ph type="title" orient="vert"/>
          </p:nvPr>
        </p:nvSpPr>
        <p:spPr>
          <a:xfrm>
            <a:off x="7213948" y="402482"/>
            <a:ext cx="2173638" cy="6406478"/>
          </a:xfrm>
        </p:spPr>
        <p:txBody>
          <a:bodyPr vert="eaVert"/>
          <a:lstStyle>
            <a:lvl1pPr>
              <a:defRPr/>
            </a:lvl1pPr>
          </a:lstStyle>
          <a:p>
            <a:pPr lvl="0"/>
            <a:r>
              <a:rPr lang="en-US"/>
              <a:t>Click to edit Master title style</a:t>
            </a:r>
            <a:endParaRPr lang="en-ID"/>
          </a:p>
        </p:txBody>
      </p:sp>
      <p:sp>
        <p:nvSpPr>
          <p:cNvPr id="3" name="Vertical Text Placeholder 2">
            <a:extLst>
              <a:ext uri="{FF2B5EF4-FFF2-40B4-BE49-F238E27FC236}">
                <a16:creationId xmlns:a16="http://schemas.microsoft.com/office/drawing/2014/main" id="{7454634C-BCD3-48AF-8F65-C3CD8C149B06}"/>
              </a:ext>
            </a:extLst>
          </p:cNvPr>
          <p:cNvSpPr txBox="1">
            <a:spLocks noGrp="1"/>
          </p:cNvSpPr>
          <p:nvPr>
            <p:ph type="body" orient="vert" idx="1"/>
          </p:nvPr>
        </p:nvSpPr>
        <p:spPr>
          <a:xfrm>
            <a:off x="693042" y="402482"/>
            <a:ext cx="6394892" cy="6406478"/>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9EA39BD0-F514-469C-A8EC-07794912B6D0}"/>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F2FE7F69-10AB-4719-BF4E-B042FC30B0B0}"/>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698DF829-344C-4FE9-80BF-7F7B33C8ACF9}"/>
              </a:ext>
            </a:extLst>
          </p:cNvPr>
          <p:cNvSpPr txBox="1">
            <a:spLocks noGrp="1"/>
          </p:cNvSpPr>
          <p:nvPr>
            <p:ph type="sldNum" sz="quarter" idx="8"/>
          </p:nvPr>
        </p:nvSpPr>
        <p:spPr/>
        <p:txBody>
          <a:bodyPr/>
          <a:lstStyle>
            <a:lvl1pPr>
              <a:defRPr/>
            </a:lvl1pPr>
          </a:lstStyle>
          <a:p>
            <a:pPr lvl="0"/>
            <a:fld id="{1CE12707-7AFC-41D3-9AEE-FF985A212AF4}" type="slidenum">
              <a:t>‹#›</a:t>
            </a:fld>
            <a:endParaRPr lang="en-US"/>
          </a:p>
        </p:txBody>
      </p:sp>
    </p:spTree>
    <p:extLst>
      <p:ext uri="{BB962C8B-B14F-4D97-AF65-F5344CB8AC3E}">
        <p14:creationId xmlns:p14="http://schemas.microsoft.com/office/powerpoint/2010/main" val="1309505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18E25-C358-415A-80E9-89E25A495C7B}"/>
              </a:ext>
            </a:extLst>
          </p:cNvPr>
          <p:cNvSpPr txBox="1">
            <a:spLocks noGrp="1"/>
          </p:cNvSpPr>
          <p:nvPr>
            <p:ph type="title"/>
          </p:nvPr>
        </p:nvSpPr>
        <p:spPr>
          <a:xfrm>
            <a:off x="687793" y="1884669"/>
            <a:ext cx="8694535" cy="3144612"/>
          </a:xfrm>
        </p:spPr>
        <p:txBody>
          <a:bodyPr anchor="b"/>
          <a:lstStyle>
            <a:lvl1pPr>
              <a:defRPr sz="4961"/>
            </a:lvl1pPr>
          </a:lstStyle>
          <a:p>
            <a:pPr lvl="0"/>
            <a:r>
              <a:rPr lang="en-US"/>
              <a:t>Click to edit Master title style</a:t>
            </a:r>
            <a:endParaRPr lang="en-ID"/>
          </a:p>
        </p:txBody>
      </p:sp>
      <p:sp>
        <p:nvSpPr>
          <p:cNvPr id="3" name="Text Placeholder 2">
            <a:extLst>
              <a:ext uri="{FF2B5EF4-FFF2-40B4-BE49-F238E27FC236}">
                <a16:creationId xmlns:a16="http://schemas.microsoft.com/office/drawing/2014/main" id="{FEA95F28-3F44-4C79-A076-2315080EB98C}"/>
              </a:ext>
            </a:extLst>
          </p:cNvPr>
          <p:cNvSpPr txBox="1">
            <a:spLocks noGrp="1"/>
          </p:cNvSpPr>
          <p:nvPr>
            <p:ph type="body" idx="1"/>
          </p:nvPr>
        </p:nvSpPr>
        <p:spPr>
          <a:xfrm>
            <a:off x="687793" y="5059036"/>
            <a:ext cx="8694535" cy="1653674"/>
          </a:xfrm>
        </p:spPr>
        <p:txBody>
          <a:bodyPr/>
          <a:lstStyle>
            <a:lvl1pPr marL="0" indent="0">
              <a:buNone/>
              <a:defRPr sz="1984">
                <a:solidFill>
                  <a:srgbClr val="898989"/>
                </a:solidFill>
              </a:defRPr>
            </a:lvl1pPr>
          </a:lstStyle>
          <a:p>
            <a:pPr lvl="0"/>
            <a:r>
              <a:rPr lang="en-US"/>
              <a:t>Edit Master text styles</a:t>
            </a:r>
          </a:p>
        </p:txBody>
      </p:sp>
      <p:sp>
        <p:nvSpPr>
          <p:cNvPr id="4" name="Date Placeholder 3">
            <a:extLst>
              <a:ext uri="{FF2B5EF4-FFF2-40B4-BE49-F238E27FC236}">
                <a16:creationId xmlns:a16="http://schemas.microsoft.com/office/drawing/2014/main" id="{C7BCBDE0-BD4D-44B5-9C26-3AC5134BC589}"/>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A6EA8511-779B-4931-B70D-D5EE3F8E2475}"/>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3EC4951C-C73A-4E77-9408-E810C6A073D4}"/>
              </a:ext>
            </a:extLst>
          </p:cNvPr>
          <p:cNvSpPr txBox="1">
            <a:spLocks noGrp="1"/>
          </p:cNvSpPr>
          <p:nvPr>
            <p:ph type="sldNum" sz="quarter" idx="8"/>
          </p:nvPr>
        </p:nvSpPr>
        <p:spPr/>
        <p:txBody>
          <a:bodyPr/>
          <a:lstStyle>
            <a:lvl1pPr>
              <a:defRPr/>
            </a:lvl1pPr>
          </a:lstStyle>
          <a:p>
            <a:pPr lvl="0"/>
            <a:fld id="{FB397B46-BAC1-4020-95DA-436838211223}" type="slidenum">
              <a:t>‹#›</a:t>
            </a:fld>
            <a:endParaRPr lang="en-US"/>
          </a:p>
        </p:txBody>
      </p:sp>
    </p:spTree>
    <p:extLst>
      <p:ext uri="{BB962C8B-B14F-4D97-AF65-F5344CB8AC3E}">
        <p14:creationId xmlns:p14="http://schemas.microsoft.com/office/powerpoint/2010/main" val="330266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32DE7-51CC-4A52-BB31-49B7B0998C31}"/>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Content Placeholder 2">
            <a:extLst>
              <a:ext uri="{FF2B5EF4-FFF2-40B4-BE49-F238E27FC236}">
                <a16:creationId xmlns:a16="http://schemas.microsoft.com/office/drawing/2014/main" id="{903ABE8A-B78F-4455-83ED-0073E651B791}"/>
              </a:ext>
            </a:extLst>
          </p:cNvPr>
          <p:cNvSpPr txBox="1">
            <a:spLocks noGrp="1"/>
          </p:cNvSpPr>
          <p:nvPr>
            <p:ph idx="1"/>
          </p:nvPr>
        </p:nvSpPr>
        <p:spPr>
          <a:xfrm>
            <a:off x="693042" y="2012411"/>
            <a:ext cx="4284265" cy="479654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16E74DA5-451B-4AE6-9F0A-23A2FB256B95}"/>
              </a:ext>
            </a:extLst>
          </p:cNvPr>
          <p:cNvSpPr txBox="1">
            <a:spLocks noGrp="1"/>
          </p:cNvSpPr>
          <p:nvPr>
            <p:ph idx="2"/>
          </p:nvPr>
        </p:nvSpPr>
        <p:spPr>
          <a:xfrm>
            <a:off x="5103312" y="2012411"/>
            <a:ext cx="4284265" cy="479654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20F269F5-F9BB-4FEC-83C9-80D7775C076E}"/>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6851329D-13B4-4C56-960B-494A49D14164}"/>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11A33F4A-6F9B-467A-BC5F-85A43C953866}"/>
              </a:ext>
            </a:extLst>
          </p:cNvPr>
          <p:cNvSpPr txBox="1">
            <a:spLocks noGrp="1"/>
          </p:cNvSpPr>
          <p:nvPr>
            <p:ph type="sldNum" sz="quarter" idx="8"/>
          </p:nvPr>
        </p:nvSpPr>
        <p:spPr/>
        <p:txBody>
          <a:bodyPr/>
          <a:lstStyle>
            <a:lvl1pPr>
              <a:defRPr/>
            </a:lvl1pPr>
          </a:lstStyle>
          <a:p>
            <a:pPr lvl="0"/>
            <a:fld id="{087CFEC2-8338-46B8-9B9C-0EF68DE30D0A}" type="slidenum">
              <a:t>‹#›</a:t>
            </a:fld>
            <a:endParaRPr lang="en-US"/>
          </a:p>
        </p:txBody>
      </p:sp>
    </p:spTree>
    <p:extLst>
      <p:ext uri="{BB962C8B-B14F-4D97-AF65-F5344CB8AC3E}">
        <p14:creationId xmlns:p14="http://schemas.microsoft.com/office/powerpoint/2010/main" val="252659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CE9C-90F1-43AB-BFDA-15AFE12FFF11}"/>
              </a:ext>
            </a:extLst>
          </p:cNvPr>
          <p:cNvSpPr txBox="1">
            <a:spLocks noGrp="1"/>
          </p:cNvSpPr>
          <p:nvPr>
            <p:ph type="title"/>
          </p:nvPr>
        </p:nvSpPr>
        <p:spPr>
          <a:xfrm>
            <a:off x="694358" y="402482"/>
            <a:ext cx="8694535" cy="1461183"/>
          </a:xfrm>
        </p:spPr>
        <p:txBody>
          <a:bodyPr/>
          <a:lstStyle>
            <a:lvl1pPr>
              <a:defRPr/>
            </a:lvl1pPr>
          </a:lstStyle>
          <a:p>
            <a:pPr lvl="0"/>
            <a:r>
              <a:rPr lang="en-US"/>
              <a:t>Click to edit Master title style</a:t>
            </a:r>
            <a:endParaRPr lang="en-ID"/>
          </a:p>
        </p:txBody>
      </p:sp>
      <p:sp>
        <p:nvSpPr>
          <p:cNvPr id="3" name="Text Placeholder 2">
            <a:extLst>
              <a:ext uri="{FF2B5EF4-FFF2-40B4-BE49-F238E27FC236}">
                <a16:creationId xmlns:a16="http://schemas.microsoft.com/office/drawing/2014/main" id="{E938D06B-8446-4705-A409-ECD320C23ADD}"/>
              </a:ext>
            </a:extLst>
          </p:cNvPr>
          <p:cNvSpPr txBox="1">
            <a:spLocks noGrp="1"/>
          </p:cNvSpPr>
          <p:nvPr>
            <p:ph type="body" idx="1"/>
          </p:nvPr>
        </p:nvSpPr>
        <p:spPr>
          <a:xfrm>
            <a:off x="694358" y="1853168"/>
            <a:ext cx="4264578" cy="908209"/>
          </a:xfrm>
        </p:spPr>
        <p:txBody>
          <a:bodyPr anchor="b"/>
          <a:lstStyle>
            <a:lvl1pPr marL="0" indent="0">
              <a:buNone/>
              <a:defRPr sz="1984" b="1"/>
            </a:lvl1pPr>
          </a:lstStyle>
          <a:p>
            <a:pPr lvl="0"/>
            <a:r>
              <a:rPr lang="en-US"/>
              <a:t>Edit Master text styles</a:t>
            </a:r>
          </a:p>
        </p:txBody>
      </p:sp>
      <p:sp>
        <p:nvSpPr>
          <p:cNvPr id="4" name="Content Placeholder 3">
            <a:extLst>
              <a:ext uri="{FF2B5EF4-FFF2-40B4-BE49-F238E27FC236}">
                <a16:creationId xmlns:a16="http://schemas.microsoft.com/office/drawing/2014/main" id="{DAF39B9A-9012-4E19-BC1A-3CB42B4FDE3F}"/>
              </a:ext>
            </a:extLst>
          </p:cNvPr>
          <p:cNvSpPr txBox="1">
            <a:spLocks noGrp="1"/>
          </p:cNvSpPr>
          <p:nvPr>
            <p:ph idx="2"/>
          </p:nvPr>
        </p:nvSpPr>
        <p:spPr>
          <a:xfrm>
            <a:off x="694358" y="2761378"/>
            <a:ext cx="4264578" cy="4061572"/>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779F3B97-64BD-4145-8917-3403C4DBF10A}"/>
              </a:ext>
            </a:extLst>
          </p:cNvPr>
          <p:cNvSpPr txBox="1">
            <a:spLocks noGrp="1"/>
          </p:cNvSpPr>
          <p:nvPr>
            <p:ph type="body" idx="3"/>
          </p:nvPr>
        </p:nvSpPr>
        <p:spPr>
          <a:xfrm>
            <a:off x="5103312" y="1853168"/>
            <a:ext cx="4285582" cy="908209"/>
          </a:xfrm>
        </p:spPr>
        <p:txBody>
          <a:bodyPr anchor="b"/>
          <a:lstStyle>
            <a:lvl1pPr marL="0" indent="0">
              <a:buNone/>
              <a:defRPr sz="1984" b="1"/>
            </a:lvl1pPr>
          </a:lstStyle>
          <a:p>
            <a:pPr lvl="0"/>
            <a:r>
              <a:rPr lang="en-US"/>
              <a:t>Edit Master text styles</a:t>
            </a:r>
          </a:p>
        </p:txBody>
      </p:sp>
      <p:sp>
        <p:nvSpPr>
          <p:cNvPr id="6" name="Content Placeholder 5">
            <a:extLst>
              <a:ext uri="{FF2B5EF4-FFF2-40B4-BE49-F238E27FC236}">
                <a16:creationId xmlns:a16="http://schemas.microsoft.com/office/drawing/2014/main" id="{E5527AE5-8146-4B1A-BB67-6C8F50FFC1E9}"/>
              </a:ext>
            </a:extLst>
          </p:cNvPr>
          <p:cNvSpPr txBox="1">
            <a:spLocks noGrp="1"/>
          </p:cNvSpPr>
          <p:nvPr>
            <p:ph idx="4"/>
          </p:nvPr>
        </p:nvSpPr>
        <p:spPr>
          <a:xfrm>
            <a:off x="5103312" y="2761378"/>
            <a:ext cx="4285582" cy="4061572"/>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2F251614-42A4-4FB3-BD06-B362637E890E}"/>
              </a:ext>
            </a:extLst>
          </p:cNvPr>
          <p:cNvSpPr txBox="1">
            <a:spLocks noGrp="1"/>
          </p:cNvSpPr>
          <p:nvPr>
            <p:ph type="dt" sz="half" idx="7"/>
          </p:nvPr>
        </p:nvSpPr>
        <p:spPr/>
        <p:txBody>
          <a:bodyPr/>
          <a:lstStyle>
            <a:lvl1pPr>
              <a:defRPr/>
            </a:lvl1pPr>
          </a:lstStyle>
          <a:p>
            <a:pPr lvl="0"/>
            <a:endParaRPr lang="en-US"/>
          </a:p>
        </p:txBody>
      </p:sp>
      <p:sp>
        <p:nvSpPr>
          <p:cNvPr id="8" name="Footer Placeholder 7">
            <a:extLst>
              <a:ext uri="{FF2B5EF4-FFF2-40B4-BE49-F238E27FC236}">
                <a16:creationId xmlns:a16="http://schemas.microsoft.com/office/drawing/2014/main" id="{889BA651-195B-4733-BB91-1D3BFD979A3B}"/>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D9204865-EDEF-49C5-BE47-443D4E97D047}"/>
              </a:ext>
            </a:extLst>
          </p:cNvPr>
          <p:cNvSpPr txBox="1">
            <a:spLocks noGrp="1"/>
          </p:cNvSpPr>
          <p:nvPr>
            <p:ph type="sldNum" sz="quarter" idx="8"/>
          </p:nvPr>
        </p:nvSpPr>
        <p:spPr/>
        <p:txBody>
          <a:bodyPr/>
          <a:lstStyle>
            <a:lvl1pPr>
              <a:defRPr/>
            </a:lvl1pPr>
          </a:lstStyle>
          <a:p>
            <a:pPr lvl="0"/>
            <a:fld id="{C4C696A9-E5E0-4DB7-A716-EE1B9F0FFDE6}" type="slidenum">
              <a:t>‹#›</a:t>
            </a:fld>
            <a:endParaRPr lang="en-US"/>
          </a:p>
        </p:txBody>
      </p:sp>
    </p:spTree>
    <p:extLst>
      <p:ext uri="{BB962C8B-B14F-4D97-AF65-F5344CB8AC3E}">
        <p14:creationId xmlns:p14="http://schemas.microsoft.com/office/powerpoint/2010/main" val="2015893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7A40D-C208-4924-A0AC-080C59DEA16A}"/>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Date Placeholder 2">
            <a:extLst>
              <a:ext uri="{FF2B5EF4-FFF2-40B4-BE49-F238E27FC236}">
                <a16:creationId xmlns:a16="http://schemas.microsoft.com/office/drawing/2014/main" id="{459F3F0B-B90A-4740-A39A-C3E8BB01780F}"/>
              </a:ext>
            </a:extLst>
          </p:cNvPr>
          <p:cNvSpPr txBox="1">
            <a:spLocks noGrp="1"/>
          </p:cNvSpPr>
          <p:nvPr>
            <p:ph type="dt" sz="half" idx="7"/>
          </p:nvPr>
        </p:nvSpPr>
        <p:spPr/>
        <p:txBody>
          <a:bodyPr/>
          <a:lstStyle>
            <a:lvl1pPr>
              <a:defRPr/>
            </a:lvl1pPr>
          </a:lstStyle>
          <a:p>
            <a:pPr lvl="0"/>
            <a:endParaRPr lang="en-US"/>
          </a:p>
        </p:txBody>
      </p:sp>
      <p:sp>
        <p:nvSpPr>
          <p:cNvPr id="4" name="Footer Placeholder 3">
            <a:extLst>
              <a:ext uri="{FF2B5EF4-FFF2-40B4-BE49-F238E27FC236}">
                <a16:creationId xmlns:a16="http://schemas.microsoft.com/office/drawing/2014/main" id="{82D1182A-594F-4B19-88C7-7FE2E854160F}"/>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295F4A43-36DD-4E61-8D0A-614F87C8B4BB}"/>
              </a:ext>
            </a:extLst>
          </p:cNvPr>
          <p:cNvSpPr txBox="1">
            <a:spLocks noGrp="1"/>
          </p:cNvSpPr>
          <p:nvPr>
            <p:ph type="sldNum" sz="quarter" idx="8"/>
          </p:nvPr>
        </p:nvSpPr>
        <p:spPr/>
        <p:txBody>
          <a:bodyPr/>
          <a:lstStyle>
            <a:lvl1pPr>
              <a:defRPr/>
            </a:lvl1pPr>
          </a:lstStyle>
          <a:p>
            <a:pPr lvl="0"/>
            <a:fld id="{79C6DDEF-BD1F-4472-8E7A-08EC1B5C5782}" type="slidenum">
              <a:t>‹#›</a:t>
            </a:fld>
            <a:endParaRPr lang="en-US"/>
          </a:p>
        </p:txBody>
      </p:sp>
    </p:spTree>
    <p:extLst>
      <p:ext uri="{BB962C8B-B14F-4D97-AF65-F5344CB8AC3E}">
        <p14:creationId xmlns:p14="http://schemas.microsoft.com/office/powerpoint/2010/main" val="82301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5C7D4B-ED3B-484E-8876-04ED9220D797}"/>
              </a:ext>
            </a:extLst>
          </p:cNvPr>
          <p:cNvSpPr txBox="1">
            <a:spLocks noGrp="1"/>
          </p:cNvSpPr>
          <p:nvPr>
            <p:ph type="dt" sz="half" idx="7"/>
          </p:nvPr>
        </p:nvSpPr>
        <p:spPr/>
        <p:txBody>
          <a:bodyPr/>
          <a:lstStyle>
            <a:lvl1pPr>
              <a:defRPr/>
            </a:lvl1pPr>
          </a:lstStyle>
          <a:p>
            <a:pPr lvl="0"/>
            <a:endParaRPr lang="en-US"/>
          </a:p>
        </p:txBody>
      </p:sp>
      <p:sp>
        <p:nvSpPr>
          <p:cNvPr id="3" name="Footer Placeholder 2">
            <a:extLst>
              <a:ext uri="{FF2B5EF4-FFF2-40B4-BE49-F238E27FC236}">
                <a16:creationId xmlns:a16="http://schemas.microsoft.com/office/drawing/2014/main" id="{028F72F0-1308-4EE8-8329-545F133A5238}"/>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EDD04456-5F52-44D0-B478-277C7C9ACF85}"/>
              </a:ext>
            </a:extLst>
          </p:cNvPr>
          <p:cNvSpPr txBox="1">
            <a:spLocks noGrp="1"/>
          </p:cNvSpPr>
          <p:nvPr>
            <p:ph type="sldNum" sz="quarter" idx="8"/>
          </p:nvPr>
        </p:nvSpPr>
        <p:spPr/>
        <p:txBody>
          <a:bodyPr/>
          <a:lstStyle>
            <a:lvl1pPr>
              <a:defRPr/>
            </a:lvl1pPr>
          </a:lstStyle>
          <a:p>
            <a:pPr lvl="0"/>
            <a:fld id="{4E841813-2D5C-4468-896C-90FD57FA4113}" type="slidenum">
              <a:t>‹#›</a:t>
            </a:fld>
            <a:endParaRPr lang="en-US"/>
          </a:p>
        </p:txBody>
      </p:sp>
    </p:spTree>
    <p:extLst>
      <p:ext uri="{BB962C8B-B14F-4D97-AF65-F5344CB8AC3E}">
        <p14:creationId xmlns:p14="http://schemas.microsoft.com/office/powerpoint/2010/main" val="286876060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F689F-71E8-48D2-B75A-1D5FC177D72B}"/>
              </a:ext>
            </a:extLst>
          </p:cNvPr>
          <p:cNvSpPr txBox="1">
            <a:spLocks noGrp="1"/>
          </p:cNvSpPr>
          <p:nvPr>
            <p:ph type="title"/>
          </p:nvPr>
        </p:nvSpPr>
        <p:spPr>
          <a:xfrm>
            <a:off x="694358" y="503980"/>
            <a:ext cx="3251268" cy="1763923"/>
          </a:xfrm>
        </p:spPr>
        <p:txBody>
          <a:bodyPr anchor="b"/>
          <a:lstStyle>
            <a:lvl1pPr>
              <a:defRPr sz="2646"/>
            </a:lvl1pPr>
          </a:lstStyle>
          <a:p>
            <a:pPr lvl="0"/>
            <a:r>
              <a:rPr lang="en-US"/>
              <a:t>Click to edit Master title style</a:t>
            </a:r>
            <a:endParaRPr lang="en-ID"/>
          </a:p>
        </p:txBody>
      </p:sp>
      <p:sp>
        <p:nvSpPr>
          <p:cNvPr id="3" name="Content Placeholder 2">
            <a:extLst>
              <a:ext uri="{FF2B5EF4-FFF2-40B4-BE49-F238E27FC236}">
                <a16:creationId xmlns:a16="http://schemas.microsoft.com/office/drawing/2014/main" id="{5E88A594-6CEB-4D22-BF1E-A9E445A45A0B}"/>
              </a:ext>
            </a:extLst>
          </p:cNvPr>
          <p:cNvSpPr txBox="1">
            <a:spLocks noGrp="1"/>
          </p:cNvSpPr>
          <p:nvPr>
            <p:ph idx="1"/>
          </p:nvPr>
        </p:nvSpPr>
        <p:spPr>
          <a:xfrm>
            <a:off x="4285582" y="1088456"/>
            <a:ext cx="5103312" cy="5372264"/>
          </a:xfrm>
        </p:spPr>
        <p:txBody>
          <a:bodyPr/>
          <a:lstStyle>
            <a:lvl1pPr>
              <a:defRPr sz="2646"/>
            </a:lvl1pPr>
            <a:lvl2pPr>
              <a:defRPr sz="2315"/>
            </a:lvl2pPr>
            <a:lvl3pPr>
              <a:defRPr sz="1984"/>
            </a:lvl3pPr>
            <a:lvl4pPr>
              <a:defRPr sz="1654"/>
            </a:lvl4pPr>
            <a:lvl5pPr>
              <a:defRPr sz="1654"/>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E982F0CB-669E-42A4-9A08-2EADF649B093}"/>
              </a:ext>
            </a:extLst>
          </p:cNvPr>
          <p:cNvSpPr txBox="1">
            <a:spLocks noGrp="1"/>
          </p:cNvSpPr>
          <p:nvPr>
            <p:ph type="body" idx="2"/>
          </p:nvPr>
        </p:nvSpPr>
        <p:spPr>
          <a:xfrm>
            <a:off x="694358" y="2267904"/>
            <a:ext cx="3251268" cy="4201567"/>
          </a:xfrm>
        </p:spPr>
        <p:txBody>
          <a:bodyPr/>
          <a:lstStyle>
            <a:lvl1pPr marL="0" indent="0">
              <a:buNone/>
              <a:defRPr sz="1323"/>
            </a:lvl1pPr>
          </a:lstStyle>
          <a:p>
            <a:pPr lvl="0"/>
            <a:r>
              <a:rPr lang="en-US"/>
              <a:t>Edit Master text styles</a:t>
            </a:r>
          </a:p>
        </p:txBody>
      </p:sp>
      <p:sp>
        <p:nvSpPr>
          <p:cNvPr id="5" name="Date Placeholder 4">
            <a:extLst>
              <a:ext uri="{FF2B5EF4-FFF2-40B4-BE49-F238E27FC236}">
                <a16:creationId xmlns:a16="http://schemas.microsoft.com/office/drawing/2014/main" id="{3A29434C-F35E-45A4-81D6-11C7852E838E}"/>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1BF107B8-2ABA-4191-B237-7B35E078161C}"/>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12829D7D-A0BD-436D-BEE9-8B55CA6BF17D}"/>
              </a:ext>
            </a:extLst>
          </p:cNvPr>
          <p:cNvSpPr txBox="1">
            <a:spLocks noGrp="1"/>
          </p:cNvSpPr>
          <p:nvPr>
            <p:ph type="sldNum" sz="quarter" idx="8"/>
          </p:nvPr>
        </p:nvSpPr>
        <p:spPr/>
        <p:txBody>
          <a:bodyPr/>
          <a:lstStyle>
            <a:lvl1pPr>
              <a:defRPr/>
            </a:lvl1pPr>
          </a:lstStyle>
          <a:p>
            <a:pPr lvl="0"/>
            <a:fld id="{F827CE9D-8E3F-4DDB-9640-12A47F7EE540}" type="slidenum">
              <a:t>‹#›</a:t>
            </a:fld>
            <a:endParaRPr lang="en-US"/>
          </a:p>
        </p:txBody>
      </p:sp>
    </p:spTree>
    <p:extLst>
      <p:ext uri="{BB962C8B-B14F-4D97-AF65-F5344CB8AC3E}">
        <p14:creationId xmlns:p14="http://schemas.microsoft.com/office/powerpoint/2010/main" val="113165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56E0-9942-459F-A88A-4E32EE63D6CF}"/>
              </a:ext>
            </a:extLst>
          </p:cNvPr>
          <p:cNvSpPr txBox="1">
            <a:spLocks noGrp="1"/>
          </p:cNvSpPr>
          <p:nvPr>
            <p:ph type="title"/>
          </p:nvPr>
        </p:nvSpPr>
        <p:spPr>
          <a:xfrm>
            <a:off x="694358" y="503980"/>
            <a:ext cx="3251268" cy="1763923"/>
          </a:xfrm>
        </p:spPr>
        <p:txBody>
          <a:bodyPr anchor="b"/>
          <a:lstStyle>
            <a:lvl1pPr>
              <a:defRPr sz="2646"/>
            </a:lvl1pPr>
          </a:lstStyle>
          <a:p>
            <a:pPr lvl="0"/>
            <a:r>
              <a:rPr lang="en-US"/>
              <a:t>Click to edit Master title style</a:t>
            </a:r>
            <a:endParaRPr lang="en-ID"/>
          </a:p>
        </p:txBody>
      </p:sp>
      <p:sp>
        <p:nvSpPr>
          <p:cNvPr id="3" name="Picture Placeholder 2">
            <a:extLst>
              <a:ext uri="{FF2B5EF4-FFF2-40B4-BE49-F238E27FC236}">
                <a16:creationId xmlns:a16="http://schemas.microsoft.com/office/drawing/2014/main" id="{1EBA2FD3-09B4-4D85-AE16-86A2606EEEA4}"/>
              </a:ext>
            </a:extLst>
          </p:cNvPr>
          <p:cNvSpPr txBox="1">
            <a:spLocks noGrp="1"/>
          </p:cNvSpPr>
          <p:nvPr>
            <p:ph type="pic" idx="1"/>
          </p:nvPr>
        </p:nvSpPr>
        <p:spPr>
          <a:xfrm>
            <a:off x="4285582" y="1088456"/>
            <a:ext cx="5103312" cy="5372264"/>
          </a:xfrm>
        </p:spPr>
        <p:txBody>
          <a:bodyPr/>
          <a:lstStyle>
            <a:lvl1pPr marL="0" indent="0">
              <a:buNone/>
              <a:defRPr lang="en-ID" sz="2646"/>
            </a:lvl1pPr>
          </a:lstStyle>
          <a:p>
            <a:pPr lvl="0"/>
            <a:endParaRPr lang="en-ID"/>
          </a:p>
        </p:txBody>
      </p:sp>
      <p:sp>
        <p:nvSpPr>
          <p:cNvPr id="4" name="Text Placeholder 3">
            <a:extLst>
              <a:ext uri="{FF2B5EF4-FFF2-40B4-BE49-F238E27FC236}">
                <a16:creationId xmlns:a16="http://schemas.microsoft.com/office/drawing/2014/main" id="{1D78D7F9-BC45-47AD-A8E2-90999AA467B8}"/>
              </a:ext>
            </a:extLst>
          </p:cNvPr>
          <p:cNvSpPr txBox="1">
            <a:spLocks noGrp="1"/>
          </p:cNvSpPr>
          <p:nvPr>
            <p:ph type="body" idx="2"/>
          </p:nvPr>
        </p:nvSpPr>
        <p:spPr>
          <a:xfrm>
            <a:off x="694358" y="2267904"/>
            <a:ext cx="3251268" cy="4201567"/>
          </a:xfrm>
        </p:spPr>
        <p:txBody>
          <a:bodyPr/>
          <a:lstStyle>
            <a:lvl1pPr marL="0" indent="0">
              <a:buNone/>
              <a:defRPr sz="1323"/>
            </a:lvl1pPr>
          </a:lstStyle>
          <a:p>
            <a:pPr lvl="0"/>
            <a:r>
              <a:rPr lang="en-US"/>
              <a:t>Edit Master text styles</a:t>
            </a:r>
          </a:p>
        </p:txBody>
      </p:sp>
      <p:sp>
        <p:nvSpPr>
          <p:cNvPr id="5" name="Date Placeholder 4">
            <a:extLst>
              <a:ext uri="{FF2B5EF4-FFF2-40B4-BE49-F238E27FC236}">
                <a16:creationId xmlns:a16="http://schemas.microsoft.com/office/drawing/2014/main" id="{E1CC0118-5905-48C4-8E3E-96D9A3591DC2}"/>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714D1233-1096-415A-B7D0-93165E7E8AC0}"/>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9EAB2866-F7F2-461E-8B12-4E0B6FED35C1}"/>
              </a:ext>
            </a:extLst>
          </p:cNvPr>
          <p:cNvSpPr txBox="1">
            <a:spLocks noGrp="1"/>
          </p:cNvSpPr>
          <p:nvPr>
            <p:ph type="sldNum" sz="quarter" idx="8"/>
          </p:nvPr>
        </p:nvSpPr>
        <p:spPr/>
        <p:txBody>
          <a:bodyPr/>
          <a:lstStyle>
            <a:lvl1pPr>
              <a:defRPr/>
            </a:lvl1pPr>
          </a:lstStyle>
          <a:p>
            <a:pPr lvl="0"/>
            <a:fld id="{2DA1D387-55BB-44B5-88A1-1AA4A3C16A2D}" type="slidenum">
              <a:t>‹#›</a:t>
            </a:fld>
            <a:endParaRPr lang="en-US"/>
          </a:p>
        </p:txBody>
      </p:sp>
    </p:spTree>
    <p:extLst>
      <p:ext uri="{BB962C8B-B14F-4D97-AF65-F5344CB8AC3E}">
        <p14:creationId xmlns:p14="http://schemas.microsoft.com/office/powerpoint/2010/main" val="1472029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3FC181-193A-461C-B924-3617DF0721BA}"/>
              </a:ext>
            </a:extLst>
          </p:cNvPr>
          <p:cNvSpPr txBox="1">
            <a:spLocks noGrp="1"/>
          </p:cNvSpPr>
          <p:nvPr>
            <p:ph type="title"/>
          </p:nvPr>
        </p:nvSpPr>
        <p:spPr>
          <a:xfrm>
            <a:off x="693042" y="402482"/>
            <a:ext cx="8694535" cy="1461183"/>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ID"/>
          </a:p>
        </p:txBody>
      </p:sp>
      <p:sp>
        <p:nvSpPr>
          <p:cNvPr id="3" name="Text Placeholder 2">
            <a:extLst>
              <a:ext uri="{FF2B5EF4-FFF2-40B4-BE49-F238E27FC236}">
                <a16:creationId xmlns:a16="http://schemas.microsoft.com/office/drawing/2014/main" id="{E55180D9-CC32-4C21-BE9F-6B74F2FB2DE2}"/>
              </a:ext>
            </a:extLst>
          </p:cNvPr>
          <p:cNvSpPr txBox="1">
            <a:spLocks noGrp="1"/>
          </p:cNvSpPr>
          <p:nvPr>
            <p:ph type="body" idx="1"/>
          </p:nvPr>
        </p:nvSpPr>
        <p:spPr>
          <a:xfrm>
            <a:off x="693042" y="2012411"/>
            <a:ext cx="8694535" cy="4796540"/>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A8AFF88-ED4D-4668-A9B3-2263ABF40F7E}"/>
              </a:ext>
            </a:extLst>
          </p:cNvPr>
          <p:cNvSpPr txBox="1">
            <a:spLocks noGrp="1"/>
          </p:cNvSpPr>
          <p:nvPr>
            <p:ph type="dt" sz="half" idx="2"/>
          </p:nvPr>
        </p:nvSpPr>
        <p:spPr>
          <a:xfrm>
            <a:off x="693042" y="7006699"/>
            <a:ext cx="2268141" cy="402482"/>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992" b="0" i="0" u="none" strike="noStrike" kern="1200" cap="none" spc="0" baseline="0">
                <a:solidFill>
                  <a:srgbClr val="898989"/>
                </a:solidFill>
                <a:uFillTx/>
                <a:latin typeface="Calibri"/>
              </a:defRPr>
            </a:lvl1pPr>
          </a:lstStyle>
          <a:p>
            <a:pPr lvl="0"/>
            <a:endParaRPr lang="en-US"/>
          </a:p>
        </p:txBody>
      </p:sp>
      <p:sp>
        <p:nvSpPr>
          <p:cNvPr id="5" name="Footer Placeholder 4">
            <a:extLst>
              <a:ext uri="{FF2B5EF4-FFF2-40B4-BE49-F238E27FC236}">
                <a16:creationId xmlns:a16="http://schemas.microsoft.com/office/drawing/2014/main" id="{6EFCAA80-932C-44EB-A325-97511B99713B}"/>
              </a:ext>
            </a:extLst>
          </p:cNvPr>
          <p:cNvSpPr txBox="1">
            <a:spLocks noGrp="1"/>
          </p:cNvSpPr>
          <p:nvPr>
            <p:ph type="ftr" sz="quarter" idx="3"/>
          </p:nvPr>
        </p:nvSpPr>
        <p:spPr>
          <a:xfrm>
            <a:off x="3339205" y="7006699"/>
            <a:ext cx="3402208" cy="402482"/>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992" b="0" i="0" u="none" strike="noStrike" kern="1200" cap="none" spc="0" baseline="0">
                <a:solidFill>
                  <a:srgbClr val="898989"/>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4ED848A2-4780-4D40-A58F-71FD0111C597}"/>
              </a:ext>
            </a:extLst>
          </p:cNvPr>
          <p:cNvSpPr txBox="1">
            <a:spLocks noGrp="1"/>
          </p:cNvSpPr>
          <p:nvPr>
            <p:ph type="sldNum" sz="quarter" idx="4"/>
          </p:nvPr>
        </p:nvSpPr>
        <p:spPr>
          <a:xfrm>
            <a:off x="7119445" y="7006699"/>
            <a:ext cx="2268141" cy="402482"/>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992" b="0" i="0" u="none" strike="noStrike" kern="1200" cap="none" spc="0" baseline="0">
                <a:solidFill>
                  <a:srgbClr val="898989"/>
                </a:solidFill>
                <a:uFillTx/>
                <a:latin typeface="Calibri"/>
              </a:defRPr>
            </a:lvl1pPr>
          </a:lstStyle>
          <a:p>
            <a:pPr lvl="0"/>
            <a:fld id="{849C6E43-7169-41F0-808B-03DF85B2070A}"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756025" rtl="0" fontAlgn="auto" hangingPunct="1">
        <a:lnSpc>
          <a:spcPct val="90000"/>
        </a:lnSpc>
        <a:spcBef>
          <a:spcPts val="0"/>
        </a:spcBef>
        <a:spcAft>
          <a:spcPts val="0"/>
        </a:spcAft>
        <a:buNone/>
        <a:tabLst/>
        <a:defRPr lang="en-US" sz="3638" b="0" i="0" u="none" strike="noStrike" kern="1200" cap="none" spc="0" baseline="0">
          <a:solidFill>
            <a:srgbClr val="000000"/>
          </a:solidFill>
          <a:uFillTx/>
          <a:latin typeface="Calibri Light"/>
        </a:defRPr>
      </a:lvl1pPr>
    </p:titleStyle>
    <p:bodyStyle>
      <a:lvl1pPr marL="189006" marR="0" lvl="0" indent="-189006" algn="l" defTabSz="756025" rtl="0" fontAlgn="auto" hangingPunct="1">
        <a:lnSpc>
          <a:spcPct val="90000"/>
        </a:lnSpc>
        <a:spcBef>
          <a:spcPts val="825"/>
        </a:spcBef>
        <a:spcAft>
          <a:spcPts val="0"/>
        </a:spcAft>
        <a:buSzPct val="100000"/>
        <a:buFont typeface="Arial" pitchFamily="34"/>
        <a:buChar char="•"/>
        <a:tabLst/>
        <a:defRPr lang="en-US" sz="2315" b="0" i="0" u="none" strike="noStrike" kern="1200" cap="none" spc="0" baseline="0">
          <a:solidFill>
            <a:srgbClr val="000000"/>
          </a:solidFill>
          <a:uFillTx/>
          <a:latin typeface="Calibri"/>
        </a:defRPr>
      </a:lvl1pPr>
      <a:lvl2pPr marL="567019" marR="0" lvl="1" indent="-189006" algn="l" defTabSz="756025" rtl="0" fontAlgn="auto" hangingPunct="1">
        <a:lnSpc>
          <a:spcPct val="90000"/>
        </a:lnSpc>
        <a:spcBef>
          <a:spcPts val="415"/>
        </a:spcBef>
        <a:spcAft>
          <a:spcPts val="0"/>
        </a:spcAft>
        <a:buSzPct val="100000"/>
        <a:buFont typeface="Arial" pitchFamily="34"/>
        <a:buChar char="•"/>
        <a:tabLst/>
        <a:defRPr lang="en-US" sz="1984" b="0" i="0" u="none" strike="noStrike" kern="1200" cap="none" spc="0" baseline="0">
          <a:solidFill>
            <a:srgbClr val="000000"/>
          </a:solidFill>
          <a:uFillTx/>
          <a:latin typeface="Calibri"/>
        </a:defRPr>
      </a:lvl2pPr>
      <a:lvl3pPr marL="945032" marR="0" lvl="2" indent="-189006" algn="l" defTabSz="756025" rtl="0" fontAlgn="auto" hangingPunct="1">
        <a:lnSpc>
          <a:spcPct val="90000"/>
        </a:lnSpc>
        <a:spcBef>
          <a:spcPts val="415"/>
        </a:spcBef>
        <a:spcAft>
          <a:spcPts val="0"/>
        </a:spcAft>
        <a:buSzPct val="100000"/>
        <a:buFont typeface="Arial" pitchFamily="34"/>
        <a:buChar char="•"/>
        <a:tabLst/>
        <a:defRPr lang="en-US" sz="1654" b="0" i="0" u="none" strike="noStrike" kern="1200" cap="none" spc="0" baseline="0">
          <a:solidFill>
            <a:srgbClr val="000000"/>
          </a:solidFill>
          <a:uFillTx/>
          <a:latin typeface="Calibri"/>
        </a:defRPr>
      </a:lvl3pPr>
      <a:lvl4pPr marL="1323045" marR="0" lvl="3" indent="-189006" algn="l" defTabSz="756025" rtl="0" fontAlgn="auto" hangingPunct="1">
        <a:lnSpc>
          <a:spcPct val="90000"/>
        </a:lnSpc>
        <a:spcBef>
          <a:spcPts val="415"/>
        </a:spcBef>
        <a:spcAft>
          <a:spcPts val="0"/>
        </a:spcAft>
        <a:buSzPct val="100000"/>
        <a:buFont typeface="Arial" pitchFamily="34"/>
        <a:buChar char="•"/>
        <a:tabLst/>
        <a:defRPr lang="en-US" sz="1488" b="0" i="0" u="none" strike="noStrike" kern="1200" cap="none" spc="0" baseline="0">
          <a:solidFill>
            <a:srgbClr val="000000"/>
          </a:solidFill>
          <a:uFillTx/>
          <a:latin typeface="Calibri"/>
        </a:defRPr>
      </a:lvl4pPr>
      <a:lvl5pPr marL="1701058" marR="0" lvl="4" indent="-189006" algn="l" defTabSz="756025" rtl="0" fontAlgn="auto" hangingPunct="1">
        <a:lnSpc>
          <a:spcPct val="90000"/>
        </a:lnSpc>
        <a:spcBef>
          <a:spcPts val="415"/>
        </a:spcBef>
        <a:spcAft>
          <a:spcPts val="0"/>
        </a:spcAft>
        <a:buSzPct val="100000"/>
        <a:buFont typeface="Arial" pitchFamily="34"/>
        <a:buChar char="•"/>
        <a:tabLst/>
        <a:defRPr lang="en-US" sz="1488"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365D3C-18F4-4563-9DEA-55784F7A9174}"/>
              </a:ext>
            </a:extLst>
          </p:cNvPr>
          <p:cNvSpPr txBox="1">
            <a:spLocks noGrp="1"/>
          </p:cNvSpPr>
          <p:nvPr>
            <p:ph type="title"/>
          </p:nvPr>
        </p:nvSpPr>
        <p:spPr>
          <a:xfrm>
            <a:off x="693042" y="402482"/>
            <a:ext cx="8694535" cy="1461183"/>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ID"/>
          </a:p>
        </p:txBody>
      </p:sp>
      <p:sp>
        <p:nvSpPr>
          <p:cNvPr id="3" name="Text Placeholder 2">
            <a:extLst>
              <a:ext uri="{FF2B5EF4-FFF2-40B4-BE49-F238E27FC236}">
                <a16:creationId xmlns:a16="http://schemas.microsoft.com/office/drawing/2014/main" id="{B09890AE-6A0F-41D1-933F-CB9AF258A2DD}"/>
              </a:ext>
            </a:extLst>
          </p:cNvPr>
          <p:cNvSpPr txBox="1">
            <a:spLocks noGrp="1"/>
          </p:cNvSpPr>
          <p:nvPr>
            <p:ph type="body" idx="1"/>
          </p:nvPr>
        </p:nvSpPr>
        <p:spPr>
          <a:xfrm>
            <a:off x="693042" y="2012411"/>
            <a:ext cx="8694535" cy="4796540"/>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854E327-88AC-4CDF-964C-5146A326FE9D}"/>
              </a:ext>
            </a:extLst>
          </p:cNvPr>
          <p:cNvSpPr txBox="1">
            <a:spLocks noGrp="1"/>
          </p:cNvSpPr>
          <p:nvPr>
            <p:ph type="dt" sz="half" idx="2"/>
          </p:nvPr>
        </p:nvSpPr>
        <p:spPr>
          <a:xfrm>
            <a:off x="693042" y="7006699"/>
            <a:ext cx="2268141" cy="402482"/>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992" b="0" i="0" u="none" strike="noStrike" kern="1200" cap="none" spc="0" baseline="0">
                <a:solidFill>
                  <a:srgbClr val="898989"/>
                </a:solidFill>
                <a:uFillTx/>
                <a:latin typeface="Calibri"/>
              </a:defRPr>
            </a:lvl1pPr>
          </a:lstStyle>
          <a:p>
            <a:pPr lvl="0"/>
            <a:endParaRPr lang="en-US"/>
          </a:p>
        </p:txBody>
      </p:sp>
      <p:sp>
        <p:nvSpPr>
          <p:cNvPr id="5" name="Footer Placeholder 4">
            <a:extLst>
              <a:ext uri="{FF2B5EF4-FFF2-40B4-BE49-F238E27FC236}">
                <a16:creationId xmlns:a16="http://schemas.microsoft.com/office/drawing/2014/main" id="{0C914650-BBCB-43D2-8320-5BCA1EE05257}"/>
              </a:ext>
            </a:extLst>
          </p:cNvPr>
          <p:cNvSpPr txBox="1">
            <a:spLocks noGrp="1"/>
          </p:cNvSpPr>
          <p:nvPr>
            <p:ph type="ftr" sz="quarter" idx="3"/>
          </p:nvPr>
        </p:nvSpPr>
        <p:spPr>
          <a:xfrm>
            <a:off x="3339205" y="7006699"/>
            <a:ext cx="3402208" cy="402482"/>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992" b="0" i="0" u="none" strike="noStrike" kern="1200" cap="none" spc="0" baseline="0">
                <a:solidFill>
                  <a:srgbClr val="898989"/>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61A3216E-CE37-4E4F-881C-227C95D3687B}"/>
              </a:ext>
            </a:extLst>
          </p:cNvPr>
          <p:cNvSpPr txBox="1">
            <a:spLocks noGrp="1"/>
          </p:cNvSpPr>
          <p:nvPr>
            <p:ph type="sldNum" sz="quarter" idx="4"/>
          </p:nvPr>
        </p:nvSpPr>
        <p:spPr>
          <a:xfrm>
            <a:off x="7119445" y="7006699"/>
            <a:ext cx="2268141" cy="402482"/>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992" b="0" i="0" u="none" strike="noStrike" kern="1200" cap="none" spc="0" baseline="0">
                <a:solidFill>
                  <a:srgbClr val="898989"/>
                </a:solidFill>
                <a:uFillTx/>
                <a:latin typeface="Calibri"/>
              </a:defRPr>
            </a:lvl1pPr>
          </a:lstStyle>
          <a:p>
            <a:pPr lvl="0"/>
            <a:fld id="{F1D11D89-F3CE-474C-8A2D-CEC4B9BF53F7}"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marR="0" lvl="0" indent="0" algn="l" defTabSz="756025" rtl="0" fontAlgn="auto" hangingPunct="1">
        <a:lnSpc>
          <a:spcPct val="90000"/>
        </a:lnSpc>
        <a:spcBef>
          <a:spcPts val="0"/>
        </a:spcBef>
        <a:spcAft>
          <a:spcPts val="0"/>
        </a:spcAft>
        <a:buNone/>
        <a:tabLst/>
        <a:defRPr lang="en-US" sz="3638" b="0" i="0" u="none" strike="noStrike" kern="1200" cap="none" spc="0" baseline="0">
          <a:solidFill>
            <a:srgbClr val="000000"/>
          </a:solidFill>
          <a:uFillTx/>
          <a:latin typeface="Calibri Light"/>
        </a:defRPr>
      </a:lvl1pPr>
    </p:titleStyle>
    <p:bodyStyle>
      <a:lvl1pPr marL="189006" marR="0" lvl="0" indent="-189006" algn="l" defTabSz="756025" rtl="0" fontAlgn="auto" hangingPunct="1">
        <a:lnSpc>
          <a:spcPct val="90000"/>
        </a:lnSpc>
        <a:spcBef>
          <a:spcPts val="825"/>
        </a:spcBef>
        <a:spcAft>
          <a:spcPts val="0"/>
        </a:spcAft>
        <a:buSzPct val="100000"/>
        <a:buFont typeface="Arial" pitchFamily="34"/>
        <a:buChar char="•"/>
        <a:tabLst/>
        <a:defRPr lang="en-US" sz="2315" b="0" i="0" u="none" strike="noStrike" kern="1200" cap="none" spc="0" baseline="0">
          <a:solidFill>
            <a:srgbClr val="000000"/>
          </a:solidFill>
          <a:uFillTx/>
          <a:latin typeface="Calibri"/>
        </a:defRPr>
      </a:lvl1pPr>
      <a:lvl2pPr marL="567019" marR="0" lvl="1" indent="-189006" algn="l" defTabSz="756025" rtl="0" fontAlgn="auto" hangingPunct="1">
        <a:lnSpc>
          <a:spcPct val="90000"/>
        </a:lnSpc>
        <a:spcBef>
          <a:spcPts val="415"/>
        </a:spcBef>
        <a:spcAft>
          <a:spcPts val="0"/>
        </a:spcAft>
        <a:buSzPct val="100000"/>
        <a:buFont typeface="Arial" pitchFamily="34"/>
        <a:buChar char="•"/>
        <a:tabLst/>
        <a:defRPr lang="en-US" sz="1984" b="0" i="0" u="none" strike="noStrike" kern="1200" cap="none" spc="0" baseline="0">
          <a:solidFill>
            <a:srgbClr val="000000"/>
          </a:solidFill>
          <a:uFillTx/>
          <a:latin typeface="Calibri"/>
        </a:defRPr>
      </a:lvl2pPr>
      <a:lvl3pPr marL="945032" marR="0" lvl="2" indent="-189006" algn="l" defTabSz="756025" rtl="0" fontAlgn="auto" hangingPunct="1">
        <a:lnSpc>
          <a:spcPct val="90000"/>
        </a:lnSpc>
        <a:spcBef>
          <a:spcPts val="415"/>
        </a:spcBef>
        <a:spcAft>
          <a:spcPts val="0"/>
        </a:spcAft>
        <a:buSzPct val="100000"/>
        <a:buFont typeface="Arial" pitchFamily="34"/>
        <a:buChar char="•"/>
        <a:tabLst/>
        <a:defRPr lang="en-US" sz="1654" b="0" i="0" u="none" strike="noStrike" kern="1200" cap="none" spc="0" baseline="0">
          <a:solidFill>
            <a:srgbClr val="000000"/>
          </a:solidFill>
          <a:uFillTx/>
          <a:latin typeface="Calibri"/>
        </a:defRPr>
      </a:lvl3pPr>
      <a:lvl4pPr marL="1323045" marR="0" lvl="3" indent="-189006" algn="l" defTabSz="756025" rtl="0" fontAlgn="auto" hangingPunct="1">
        <a:lnSpc>
          <a:spcPct val="90000"/>
        </a:lnSpc>
        <a:spcBef>
          <a:spcPts val="415"/>
        </a:spcBef>
        <a:spcAft>
          <a:spcPts val="0"/>
        </a:spcAft>
        <a:buSzPct val="100000"/>
        <a:buFont typeface="Arial" pitchFamily="34"/>
        <a:buChar char="•"/>
        <a:tabLst/>
        <a:defRPr lang="en-US" sz="1488" b="0" i="0" u="none" strike="noStrike" kern="1200" cap="none" spc="0" baseline="0">
          <a:solidFill>
            <a:srgbClr val="000000"/>
          </a:solidFill>
          <a:uFillTx/>
          <a:latin typeface="Calibri"/>
        </a:defRPr>
      </a:lvl4pPr>
      <a:lvl5pPr marL="1701058" marR="0" lvl="4" indent="-189006" algn="l" defTabSz="756025" rtl="0" fontAlgn="auto" hangingPunct="1">
        <a:lnSpc>
          <a:spcPct val="90000"/>
        </a:lnSpc>
        <a:spcBef>
          <a:spcPts val="415"/>
        </a:spcBef>
        <a:spcAft>
          <a:spcPts val="0"/>
        </a:spcAft>
        <a:buSzPct val="100000"/>
        <a:buFont typeface="Arial" pitchFamily="34"/>
        <a:buChar char="•"/>
        <a:tabLst/>
        <a:defRPr lang="en-US" sz="1488"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218246F9-EC8E-4266-94D3-FB674E76CD1F}"/>
              </a:ext>
            </a:extLst>
          </p:cNvPr>
          <p:cNvSpPr txBox="1"/>
          <p:nvPr/>
        </p:nvSpPr>
        <p:spPr>
          <a:xfrm>
            <a:off x="821789" y="1296445"/>
            <a:ext cx="8437040" cy="5333512"/>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638" b="1" i="0" u="none" strike="noStrike" kern="1200" cap="none" spc="0" baseline="0">
                <a:solidFill>
                  <a:srgbClr val="000000"/>
                </a:solidFill>
                <a:uFillTx/>
                <a:latin typeface="Calibri"/>
              </a:rPr>
              <a:t>TEKNIK PENGUKURAN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638" b="1" i="0" u="none" strike="noStrike" kern="1200" cap="none" spc="0" baseline="0">
                <a:solidFill>
                  <a:srgbClr val="000000"/>
                </a:solidFill>
                <a:uFillTx/>
                <a:latin typeface="Calibri"/>
              </a:rPr>
              <a:t>(MS47012-15)</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976"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976"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976"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976" b="1"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976" b="1" i="0" u="none" strike="noStrike" kern="1200" cap="none" spc="0" baseline="0">
                <a:solidFill>
                  <a:srgbClr val="000000"/>
                </a:solidFill>
                <a:uFillTx/>
                <a:latin typeface="Calibri"/>
              </a:rPr>
              <a:t>WAHYU PURWO RAHARJO</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976"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976" b="0" i="0" u="none" strike="noStrike" kern="1200" cap="none" spc="0" baseline="0">
                <a:solidFill>
                  <a:srgbClr val="000000"/>
                </a:solidFill>
                <a:uFillTx/>
                <a:latin typeface="Calibri"/>
              </a:rPr>
              <a:t>P</a:t>
            </a:r>
            <a:r>
              <a:rPr lang="en-ID" sz="2976" b="0" i="0" u="none" strike="noStrike" kern="1200" cap="none" spc="0" baseline="0">
                <a:solidFill>
                  <a:srgbClr val="000000"/>
                </a:solidFill>
                <a:uFillTx/>
                <a:latin typeface="Calibri"/>
              </a:rPr>
              <a:t>rodi Teknik Mesin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976" b="0" i="0" u="none" strike="noStrike" kern="1200" cap="none" spc="0" baseline="0">
                <a:solidFill>
                  <a:srgbClr val="000000"/>
                </a:solidFill>
                <a:uFillTx/>
                <a:latin typeface="Calibri"/>
              </a:rPr>
              <a:t>F</a:t>
            </a:r>
            <a:r>
              <a:rPr lang="en-ID" sz="2976" b="0" i="0" u="none" strike="noStrike" kern="1200" cap="none" spc="0" baseline="0">
                <a:solidFill>
                  <a:srgbClr val="000000"/>
                </a:solidFill>
                <a:uFillTx/>
                <a:latin typeface="Calibri"/>
              </a:rPr>
              <a:t>akultas Teknik Universitas Sebelas Maret</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976" b="0" i="0" u="none" strike="noStrike" kern="1200" cap="none" spc="0" baseline="0">
                <a:solidFill>
                  <a:srgbClr val="000000"/>
                </a:solidFill>
                <a:uFillTx/>
                <a:latin typeface="Calibri"/>
              </a:rPr>
              <a:t>2</a:t>
            </a:r>
            <a:r>
              <a:rPr lang="en-ID" sz="2976" b="0" i="0" u="none" strike="noStrike" kern="1200" cap="none" spc="0" baseline="0">
                <a:solidFill>
                  <a:srgbClr val="000000"/>
                </a:solidFill>
                <a:uFillTx/>
                <a:latin typeface="Calibri"/>
              </a:rPr>
              <a:t>020</a:t>
            </a:r>
            <a:endParaRPr lang="en-US" sz="2976" b="0" i="0" u="none" strike="noStrike" kern="1200" cap="none" spc="0" baseline="0">
              <a:solidFill>
                <a:srgbClr val="000000"/>
              </a:solidFill>
              <a:uFillTx/>
              <a:latin typeface="Calibri"/>
            </a:endParaRPr>
          </a:p>
        </p:txBody>
      </p:sp>
      <p:pic>
        <p:nvPicPr>
          <p:cNvPr id="3" name="Picture 5">
            <a:extLst>
              <a:ext uri="{FF2B5EF4-FFF2-40B4-BE49-F238E27FC236}">
                <a16:creationId xmlns:a16="http://schemas.microsoft.com/office/drawing/2014/main" id="{91C787BF-28E5-4825-87C3-92CE60EF1C3E}"/>
              </a:ext>
            </a:extLst>
          </p:cNvPr>
          <p:cNvPicPr>
            <a:picLocks noChangeAspect="1"/>
          </p:cNvPicPr>
          <p:nvPr/>
        </p:nvPicPr>
        <p:blipFill>
          <a:blip r:embed="rId2"/>
          <a:stretch>
            <a:fillRect/>
          </a:stretch>
        </p:blipFill>
        <p:spPr>
          <a:xfrm>
            <a:off x="4347267" y="2721034"/>
            <a:ext cx="1386084" cy="1386084"/>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1FE745D2-8BA4-448E-AD71-D74EBCE0869D}"/>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6439451-B310-4364-9003-C12D89F36CE7}" type="slidenum">
              <a:t>10</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055470C2-6760-41A6-8C15-91E4D9DECA64}"/>
              </a:ext>
            </a:extLst>
          </p:cNvPr>
          <p:cNvSpPr txBox="1">
            <a:spLocks noGrp="1"/>
          </p:cNvSpPr>
          <p:nvPr>
            <p:ph type="title" idx="4294967295"/>
          </p:nvPr>
        </p:nvSpPr>
        <p:spPr>
          <a:xfrm>
            <a:off x="0" y="360365"/>
            <a:ext cx="9359898" cy="900107"/>
          </a:xfrm>
        </p:spPr>
        <p:txBody>
          <a:bodyPr/>
          <a:lstStyle/>
          <a:p>
            <a:pPr lvl="0"/>
            <a:r>
              <a:rPr lang="en-US" sz="3300" b="1"/>
              <a:t>8. Types of Instrumentation System (</a:t>
            </a:r>
            <a:r>
              <a:rPr lang="en-US" sz="3300" b="1">
                <a:solidFill>
                  <a:srgbClr val="0070C0"/>
                </a:solidFill>
              </a:rPr>
              <a:t>jenis sistem instrumen</a:t>
            </a:r>
            <a:r>
              <a:rPr lang="en-US" sz="3300" b="1"/>
              <a:t>)</a:t>
            </a:r>
          </a:p>
        </p:txBody>
      </p:sp>
      <p:sp>
        <p:nvSpPr>
          <p:cNvPr id="4" name="Text Placeholder 2">
            <a:extLst>
              <a:ext uri="{FF2B5EF4-FFF2-40B4-BE49-F238E27FC236}">
                <a16:creationId xmlns:a16="http://schemas.microsoft.com/office/drawing/2014/main" id="{B70B3C27-1D9D-4782-A352-FDFB7D8A641C}"/>
              </a:ext>
            </a:extLst>
          </p:cNvPr>
          <p:cNvSpPr txBox="1">
            <a:spLocks noGrp="1"/>
          </p:cNvSpPr>
          <p:nvPr>
            <p:ph type="body" idx="4294967295"/>
          </p:nvPr>
        </p:nvSpPr>
        <p:spPr>
          <a:xfrm>
            <a:off x="0" y="1979611"/>
            <a:ext cx="9178920" cy="4679954"/>
          </a:xfrm>
        </p:spPr>
        <p:txBody>
          <a:bodyPr/>
          <a:lstStyle/>
          <a:p>
            <a:pPr marL="457200" lvl="0" indent="-457200">
              <a:buFont typeface="Wingdings" pitchFamily="2"/>
              <a:buChar char="§"/>
            </a:pPr>
            <a:r>
              <a:rPr lang="en-US" sz="2800"/>
              <a:t>Intelligent Instrumentation (</a:t>
            </a:r>
            <a:r>
              <a:rPr lang="en-US" sz="2800">
                <a:solidFill>
                  <a:srgbClr val="0070C0"/>
                </a:solidFill>
              </a:rPr>
              <a:t>instrumen cerdas</a:t>
            </a:r>
            <a:r>
              <a:rPr lang="en-US" sz="2800"/>
              <a:t>): data has been refined for the purpose of presentation)</a:t>
            </a:r>
          </a:p>
          <a:p>
            <a:pPr marL="457200" lvl="0" indent="-457200">
              <a:buFont typeface="Wingdings" pitchFamily="2"/>
              <a:buChar char="§"/>
            </a:pPr>
            <a:r>
              <a:rPr lang="en-US" sz="2800"/>
              <a:t>Dumb Instrumentation (</a:t>
            </a:r>
            <a:r>
              <a:rPr lang="en-US" sz="2800">
                <a:solidFill>
                  <a:srgbClr val="0070C0"/>
                </a:solidFill>
              </a:rPr>
              <a:t>instrumen tidak cerdas</a:t>
            </a:r>
            <a:r>
              <a:rPr lang="en-US" sz="2800"/>
              <a:t>): data must be processed by the observer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5142EE35-EA5D-432A-8EF7-0575C7161124}"/>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E0AB57D-78B1-49E2-987F-F21D770A3D08}" type="slidenum">
              <a:t>11</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52B92189-60E3-4E45-BC57-FCC352F3D355}"/>
              </a:ext>
            </a:extLst>
          </p:cNvPr>
          <p:cNvSpPr txBox="1">
            <a:spLocks noGrp="1"/>
          </p:cNvSpPr>
          <p:nvPr>
            <p:ph type="title" idx="4294967295"/>
          </p:nvPr>
        </p:nvSpPr>
        <p:spPr>
          <a:xfrm>
            <a:off x="27688" y="102915"/>
            <a:ext cx="9359898" cy="900107"/>
          </a:xfrm>
        </p:spPr>
        <p:txBody>
          <a:bodyPr/>
          <a:lstStyle/>
          <a:p>
            <a:pPr lvl="0"/>
            <a:r>
              <a:rPr lang="en-US" sz="3300" b="1"/>
              <a:t>9. Elements of Generalized Measurement System (</a:t>
            </a:r>
            <a:r>
              <a:rPr lang="en-US" sz="3300" b="1">
                <a:solidFill>
                  <a:srgbClr val="0070C0"/>
                </a:solidFill>
              </a:rPr>
              <a:t>komponen sistem pengukuran secara umum</a:t>
            </a:r>
            <a:r>
              <a:rPr lang="en-US" sz="3300" b="1"/>
              <a:t>)</a:t>
            </a:r>
          </a:p>
        </p:txBody>
      </p:sp>
      <p:sp>
        <p:nvSpPr>
          <p:cNvPr id="4" name="Text Placeholder 2">
            <a:extLst>
              <a:ext uri="{FF2B5EF4-FFF2-40B4-BE49-F238E27FC236}">
                <a16:creationId xmlns:a16="http://schemas.microsoft.com/office/drawing/2014/main" id="{D8AC498D-57E2-45F0-B918-0C7C9A5E7134}"/>
              </a:ext>
            </a:extLst>
          </p:cNvPr>
          <p:cNvSpPr txBox="1">
            <a:spLocks noGrp="1"/>
          </p:cNvSpPr>
          <p:nvPr>
            <p:ph type="body" idx="4294967295"/>
          </p:nvPr>
        </p:nvSpPr>
        <p:spPr>
          <a:xfrm>
            <a:off x="27688" y="1129896"/>
            <a:ext cx="9180511" cy="4679954"/>
          </a:xfrm>
        </p:spPr>
        <p:txBody>
          <a:bodyPr>
            <a:noAutofit/>
          </a:bodyPr>
          <a:lstStyle/>
          <a:p>
            <a:pPr marL="457200" lvl="0" indent="-457200">
              <a:buFont typeface="Wingdings" pitchFamily="2"/>
              <a:buChar char="§"/>
            </a:pPr>
            <a:r>
              <a:rPr lang="en-US" sz="2800"/>
              <a:t>Primary sensing element (</a:t>
            </a:r>
            <a:r>
              <a:rPr lang="en-US" sz="2800">
                <a:solidFill>
                  <a:srgbClr val="0070C0"/>
                </a:solidFill>
              </a:rPr>
              <a:t>sensor</a:t>
            </a:r>
            <a:r>
              <a:rPr lang="en-US" sz="2800"/>
              <a:t>).</a:t>
            </a:r>
          </a:p>
          <a:p>
            <a:pPr marL="457200" lvl="0" indent="-457200">
              <a:buFont typeface="Wingdings" pitchFamily="2"/>
              <a:buChar char="§"/>
            </a:pPr>
            <a:r>
              <a:rPr lang="en-US" sz="2800"/>
              <a:t>Variable conversion element (</a:t>
            </a:r>
            <a:r>
              <a:rPr lang="en-US" sz="2800">
                <a:solidFill>
                  <a:srgbClr val="0070C0"/>
                </a:solidFill>
              </a:rPr>
              <a:t>pengubah = transducer</a:t>
            </a:r>
            <a:r>
              <a:rPr lang="en-US" sz="2800"/>
              <a:t>).</a:t>
            </a:r>
          </a:p>
          <a:p>
            <a:pPr marL="457200" lvl="0" indent="-457200">
              <a:buFont typeface="Wingdings" pitchFamily="2"/>
              <a:buChar char="§"/>
            </a:pPr>
            <a:r>
              <a:rPr lang="en-US" sz="2800"/>
              <a:t>Data presentation element (</a:t>
            </a:r>
            <a:r>
              <a:rPr lang="en-US" sz="2800">
                <a:solidFill>
                  <a:srgbClr val="0070C0"/>
                </a:solidFill>
              </a:rPr>
              <a:t>pembaca atau pencatat</a:t>
            </a:r>
            <a:r>
              <a:rPr lang="en-US" sz="2800"/>
              <a:t>).</a:t>
            </a:r>
          </a:p>
          <a:p>
            <a:pPr lvl="1"/>
            <a:r>
              <a:rPr lang="en-US" sz="2800"/>
              <a:t>PRIMARY SENSING ELEMENT: The quantity under measurement makes its first contact with the primary sensing element of a measurement system.</a:t>
            </a:r>
          </a:p>
          <a:p>
            <a:pPr lvl="1"/>
            <a:r>
              <a:rPr lang="en-US" sz="2800"/>
              <a:t>VARIABLE CONVERSION ELEMENT: It converts the output of the primary sensing element into suitable form to preserve the information content of the original signal.</a:t>
            </a:r>
          </a:p>
          <a:p>
            <a:pPr lvl="1"/>
            <a:r>
              <a:rPr lang="en-US" sz="2800"/>
              <a:t>DATA PRESENTATION ELEMENT: The information about the quantity under measurement has to be conveyed to the personnel handling the instrument or the system for monitoring, control or analysis purpose.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871077BA-3677-4C53-92F8-A83CD0317DE5}"/>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3576501-1A01-4ED4-887C-4BBBC280B5A8}" type="slidenum">
              <a:t>12</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CDA1E492-C538-4E4E-96D4-38E4091EA7FD}"/>
              </a:ext>
            </a:extLst>
          </p:cNvPr>
          <p:cNvSpPr txBox="1">
            <a:spLocks noGrp="1"/>
          </p:cNvSpPr>
          <p:nvPr>
            <p:ph type="title" idx="4294967295"/>
          </p:nvPr>
        </p:nvSpPr>
        <p:spPr>
          <a:xfrm>
            <a:off x="0" y="360365"/>
            <a:ext cx="9359898" cy="900107"/>
          </a:xfrm>
        </p:spPr>
        <p:txBody>
          <a:bodyPr>
            <a:noAutofit/>
          </a:bodyPr>
          <a:lstStyle/>
          <a:p>
            <a:pPr lvl="0"/>
            <a:r>
              <a:rPr lang="en-US" sz="3200" b="1"/>
              <a:t>10. Functional Elements of an Instrumentation System (</a:t>
            </a:r>
            <a:r>
              <a:rPr lang="en-US" sz="3200" b="1">
                <a:solidFill>
                  <a:srgbClr val="0070C0"/>
                </a:solidFill>
              </a:rPr>
              <a:t>komponen fungsional dari suatu sistem instrumen</a:t>
            </a:r>
            <a:r>
              <a:rPr lang="en-US" sz="3200" b="1"/>
              <a:t>)</a:t>
            </a:r>
          </a:p>
        </p:txBody>
      </p:sp>
      <p:pic>
        <p:nvPicPr>
          <p:cNvPr id="4" name="">
            <a:extLst>
              <a:ext uri="{FF2B5EF4-FFF2-40B4-BE49-F238E27FC236}">
                <a16:creationId xmlns:a16="http://schemas.microsoft.com/office/drawing/2014/main" id="{BD9D1A11-FCA9-4A11-8274-CE0A44B5D1FD}"/>
              </a:ext>
            </a:extLst>
          </p:cNvPr>
          <p:cNvPicPr>
            <a:picLocks noChangeAspect="1"/>
          </p:cNvPicPr>
          <p:nvPr/>
        </p:nvPicPr>
        <p:blipFill>
          <a:blip r:embed="rId3">
            <a:lum/>
            <a:alphaModFix/>
          </a:blip>
          <a:srcRect/>
          <a:stretch>
            <a:fillRect/>
          </a:stretch>
        </p:blipFill>
        <p:spPr>
          <a:xfrm>
            <a:off x="916557" y="2347200"/>
            <a:ext cx="8665924" cy="3412796"/>
          </a:xfrm>
          <a:prstGeom prst="rect">
            <a:avLst/>
          </a:prstGeom>
          <a:noFill/>
          <a:ln cap="flat">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4B98C63C-3E21-4D43-9AB2-629015B2D1F4}"/>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B08F473-6F32-4BB0-AC2E-DB8F4BBC7979}" type="slidenum">
              <a:t>13</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884A5803-DB1A-449F-A756-1FE138D8C4ED}"/>
              </a:ext>
            </a:extLst>
          </p:cNvPr>
          <p:cNvSpPr txBox="1">
            <a:spLocks noGrp="1"/>
          </p:cNvSpPr>
          <p:nvPr>
            <p:ph type="title" idx="4294967295"/>
          </p:nvPr>
        </p:nvSpPr>
        <p:spPr>
          <a:xfrm>
            <a:off x="0" y="360365"/>
            <a:ext cx="9359898" cy="900107"/>
          </a:xfrm>
        </p:spPr>
        <p:txBody>
          <a:bodyPr>
            <a:noAutofit/>
          </a:bodyPr>
          <a:lstStyle/>
          <a:p>
            <a:pPr lvl="0"/>
            <a:r>
              <a:rPr lang="en-US" sz="3200" b="1"/>
              <a:t>11. Static Characteristics (sifat statis) of Instruments and Measurement Systems</a:t>
            </a:r>
          </a:p>
        </p:txBody>
      </p:sp>
      <p:sp>
        <p:nvSpPr>
          <p:cNvPr id="4" name="Text Placeholder 2">
            <a:extLst>
              <a:ext uri="{FF2B5EF4-FFF2-40B4-BE49-F238E27FC236}">
                <a16:creationId xmlns:a16="http://schemas.microsoft.com/office/drawing/2014/main" id="{7367E294-72A2-4136-B81B-B9EB2A7C81BB}"/>
              </a:ext>
            </a:extLst>
          </p:cNvPr>
          <p:cNvSpPr txBox="1">
            <a:spLocks noGrp="1"/>
          </p:cNvSpPr>
          <p:nvPr>
            <p:ph type="body" idx="4294967295"/>
          </p:nvPr>
        </p:nvSpPr>
        <p:spPr>
          <a:xfrm>
            <a:off x="0" y="1979611"/>
            <a:ext cx="9178920" cy="4679954"/>
          </a:xfrm>
        </p:spPr>
        <p:txBody>
          <a:bodyPr/>
          <a:lstStyle/>
          <a:p>
            <a:pPr marL="457200" lvl="0" indent="-457200">
              <a:buFont typeface="Wingdings" pitchFamily="2"/>
              <a:buChar char="§"/>
            </a:pPr>
            <a:r>
              <a:rPr lang="en-US" sz="2800"/>
              <a:t>Application involved measurement of quantity that are either constant or varies slowly with time (</a:t>
            </a:r>
            <a:r>
              <a:rPr lang="en-US" sz="2800">
                <a:solidFill>
                  <a:srgbClr val="0070C0"/>
                </a:solidFill>
              </a:rPr>
              <a:t>konstan atau bervariasi secara lambat terhadap waktu</a:t>
            </a:r>
            <a:r>
              <a:rPr lang="en-US" sz="2800"/>
              <a:t>) is known as static.</a:t>
            </a:r>
          </a:p>
          <a:p>
            <a:pPr lvl="2"/>
            <a:r>
              <a:rPr lang="en-US" sz="2800"/>
              <a:t> Accuracy</a:t>
            </a:r>
          </a:p>
          <a:p>
            <a:pPr lvl="2"/>
            <a:r>
              <a:rPr lang="en-US" sz="2800"/>
              <a:t> Drift</a:t>
            </a:r>
          </a:p>
          <a:p>
            <a:pPr lvl="2"/>
            <a:r>
              <a:rPr lang="en-US" sz="2800"/>
              <a:t> Dead Zone</a:t>
            </a:r>
          </a:p>
          <a:p>
            <a:pPr lvl="2"/>
            <a:r>
              <a:rPr lang="en-US" sz="2800"/>
              <a:t> Static Error</a:t>
            </a:r>
          </a:p>
          <a:p>
            <a:pPr lvl="2"/>
            <a:r>
              <a:rPr lang="en-US" sz="2800"/>
              <a:t> Sensitivity</a:t>
            </a:r>
          </a:p>
          <a:p>
            <a:pPr lvl="2"/>
            <a:r>
              <a:rPr lang="en-US" sz="2800"/>
              <a:t> Reproducibility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96B2D320-C639-4C2C-8BF9-CFC02415F7F2}"/>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BD4EE80-2B94-4739-9B2D-7B4AF5822DCF}" type="slidenum">
              <a:t>14</a:t>
            </a:fld>
            <a:endParaRPr lang="en-US" sz="992" b="0" i="0" u="none" strike="noStrike" kern="1200" cap="none" spc="0" baseline="0">
              <a:solidFill>
                <a:srgbClr val="898989"/>
              </a:solidFill>
              <a:uFillTx/>
              <a:latin typeface="Calibri"/>
            </a:endParaRPr>
          </a:p>
        </p:txBody>
      </p:sp>
      <p:sp>
        <p:nvSpPr>
          <p:cNvPr id="3" name="Text Placeholder 2">
            <a:extLst>
              <a:ext uri="{FF2B5EF4-FFF2-40B4-BE49-F238E27FC236}">
                <a16:creationId xmlns:a16="http://schemas.microsoft.com/office/drawing/2014/main" id="{FF15FD7A-6CEE-4941-8374-11FAEF4CB995}"/>
              </a:ext>
            </a:extLst>
          </p:cNvPr>
          <p:cNvSpPr txBox="1">
            <a:spLocks noGrp="1"/>
          </p:cNvSpPr>
          <p:nvPr>
            <p:ph type="body" idx="4294967295"/>
          </p:nvPr>
        </p:nvSpPr>
        <p:spPr>
          <a:xfrm>
            <a:off x="0" y="1034213"/>
            <a:ext cx="9178920" cy="4679954"/>
          </a:xfrm>
        </p:spPr>
        <p:txBody>
          <a:bodyPr/>
          <a:lstStyle/>
          <a:p>
            <a:pPr marL="0" lvl="0" indent="0">
              <a:buNone/>
            </a:pPr>
            <a:r>
              <a:rPr lang="en-US" sz="2800"/>
              <a:t>Static Characteristics (</a:t>
            </a:r>
            <a:r>
              <a:rPr lang="en-US" sz="2800">
                <a:solidFill>
                  <a:srgbClr val="0070C0"/>
                </a:solidFill>
              </a:rPr>
              <a:t>lanjutan</a:t>
            </a:r>
            <a:r>
              <a:rPr lang="en-US" sz="2800"/>
              <a:t>)</a:t>
            </a:r>
          </a:p>
          <a:p>
            <a:pPr lvl="2"/>
            <a:r>
              <a:rPr lang="en-US" sz="2800"/>
              <a:t> Static correction</a:t>
            </a:r>
          </a:p>
          <a:p>
            <a:pPr lvl="2"/>
            <a:r>
              <a:rPr lang="en-US" sz="2800"/>
              <a:t> Scale range</a:t>
            </a:r>
          </a:p>
          <a:p>
            <a:pPr lvl="2"/>
            <a:r>
              <a:rPr lang="en-US" sz="2800"/>
              <a:t> Scale span</a:t>
            </a:r>
          </a:p>
          <a:p>
            <a:pPr lvl="2"/>
            <a:r>
              <a:rPr lang="en-US" sz="2800"/>
              <a:t> Noise</a:t>
            </a:r>
          </a:p>
          <a:p>
            <a:pPr lvl="2"/>
            <a:r>
              <a:rPr lang="en-US" sz="2800"/>
              <a:t> Dead Time</a:t>
            </a:r>
          </a:p>
          <a:p>
            <a:pPr lvl="2"/>
            <a:r>
              <a:rPr lang="en-US" sz="2800"/>
              <a:t> Hysteresis.</a:t>
            </a:r>
          </a:p>
          <a:p>
            <a:pPr lvl="2"/>
            <a:r>
              <a:rPr lang="en-US" sz="2800"/>
              <a:t> Linearity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7BDD1963-B0CB-4744-B554-26DE669DC9FB}"/>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769E1D7-CC2C-4C11-B7A8-9FE77BC970B1}" type="slidenum">
              <a:t>15</a:t>
            </a:fld>
            <a:endParaRPr lang="en-US" sz="992" b="0" i="0" u="none" strike="noStrike" kern="1200" cap="none" spc="0" baseline="0">
              <a:solidFill>
                <a:srgbClr val="898989"/>
              </a:solidFill>
              <a:uFillTx/>
              <a:latin typeface="Calibri"/>
            </a:endParaRPr>
          </a:p>
        </p:txBody>
      </p:sp>
      <p:sp>
        <p:nvSpPr>
          <p:cNvPr id="3" name="Text Placeholder 2">
            <a:extLst>
              <a:ext uri="{FF2B5EF4-FFF2-40B4-BE49-F238E27FC236}">
                <a16:creationId xmlns:a16="http://schemas.microsoft.com/office/drawing/2014/main" id="{5C42E0DD-3F19-42F2-999F-8510783337E7}"/>
              </a:ext>
            </a:extLst>
          </p:cNvPr>
          <p:cNvSpPr txBox="1">
            <a:spLocks noGrp="1"/>
          </p:cNvSpPr>
          <p:nvPr>
            <p:ph type="body" idx="4294967295"/>
          </p:nvPr>
        </p:nvSpPr>
        <p:spPr>
          <a:xfrm>
            <a:off x="0" y="1555751"/>
            <a:ext cx="9647240" cy="4679954"/>
          </a:xfrm>
        </p:spPr>
        <p:txBody>
          <a:bodyPr/>
          <a:lstStyle/>
          <a:p>
            <a:pPr marL="457200" lvl="0" indent="-457200">
              <a:lnSpc>
                <a:spcPct val="70000"/>
              </a:lnSpc>
              <a:buFont typeface="Wingdings" pitchFamily="2"/>
              <a:buChar char="§"/>
            </a:pPr>
            <a:r>
              <a:rPr lang="en-US" sz="2000"/>
              <a:t>ACCURACY: It is the closeness with an instrument reading approaches the true value of the quantity being measured.</a:t>
            </a:r>
          </a:p>
          <a:p>
            <a:pPr marL="457200" lvl="0" indent="-457200">
              <a:lnSpc>
                <a:spcPct val="70000"/>
              </a:lnSpc>
              <a:buFont typeface="Wingdings" pitchFamily="2"/>
              <a:buChar char="§"/>
            </a:pPr>
            <a:r>
              <a:rPr lang="en-US" sz="2000"/>
              <a:t>TRUE VALUE: True value of quantity may be defined as the average of an infinite no. of measured value.</a:t>
            </a:r>
          </a:p>
          <a:p>
            <a:pPr marL="457200" lvl="0" indent="-457200">
              <a:lnSpc>
                <a:spcPct val="70000"/>
              </a:lnSpc>
              <a:buFont typeface="Wingdings" pitchFamily="2"/>
              <a:buChar char="§"/>
            </a:pPr>
            <a:r>
              <a:rPr lang="en-US" sz="2000"/>
              <a:t>SENSITIVITY is defined as the ratio of the magnitude of the output response to that of input response.</a:t>
            </a:r>
          </a:p>
          <a:p>
            <a:pPr marL="457200" lvl="0" indent="-457200">
              <a:lnSpc>
                <a:spcPct val="70000"/>
              </a:lnSpc>
              <a:buFont typeface="Wingdings" pitchFamily="2"/>
              <a:buChar char="§"/>
            </a:pPr>
            <a:r>
              <a:rPr lang="en-US" sz="2000"/>
              <a:t>STATIC ERROR: It is defined as the difference between the measured value and true value of the quantity.</a:t>
            </a:r>
          </a:p>
          <a:p>
            <a:pPr marL="457200" lvl="0" indent="-457200">
              <a:lnSpc>
                <a:spcPct val="70000"/>
              </a:lnSpc>
              <a:buFont typeface="Wingdings" pitchFamily="2"/>
              <a:buChar char="§"/>
            </a:pPr>
            <a:r>
              <a:rPr lang="en-US" sz="2000"/>
              <a:t>Reproducibility is specified in terms of scale readings over a given period of time.</a:t>
            </a:r>
          </a:p>
          <a:p>
            <a:pPr marL="457200" lvl="0" indent="-457200">
              <a:lnSpc>
                <a:spcPct val="70000"/>
              </a:lnSpc>
              <a:buFont typeface="Wingdings" pitchFamily="2"/>
              <a:buChar char="§"/>
            </a:pPr>
            <a:r>
              <a:rPr lang="en-US" sz="2000"/>
              <a:t>Drift is an undesirable quality in industrial instruments because it is rarely apparent and cannot be maintained.</a:t>
            </a:r>
          </a:p>
          <a:p>
            <a:pPr marL="457200" lvl="0" indent="-457200">
              <a:lnSpc>
                <a:spcPct val="70000"/>
              </a:lnSpc>
              <a:buFont typeface="Wingdings" pitchFamily="2"/>
              <a:buChar char="§"/>
            </a:pPr>
            <a:r>
              <a:rPr lang="en-US" sz="2000"/>
              <a:t>It is classified as</a:t>
            </a:r>
          </a:p>
          <a:p>
            <a:pPr lvl="2">
              <a:lnSpc>
                <a:spcPct val="70000"/>
              </a:lnSpc>
            </a:pPr>
            <a:r>
              <a:rPr lang="en-US" sz="1400"/>
              <a:t>Zero drift</a:t>
            </a:r>
          </a:p>
          <a:p>
            <a:pPr lvl="2">
              <a:lnSpc>
                <a:spcPct val="70000"/>
              </a:lnSpc>
            </a:pPr>
            <a:r>
              <a:rPr lang="en-US" sz="1400"/>
              <a:t>Span drift or sensitivity drift</a:t>
            </a:r>
          </a:p>
          <a:p>
            <a:pPr lvl="2">
              <a:lnSpc>
                <a:spcPct val="70000"/>
              </a:lnSpc>
            </a:pPr>
            <a:r>
              <a:rPr lang="en-US" sz="1400"/>
              <a:t>Zonal drift.</a:t>
            </a:r>
          </a:p>
          <a:p>
            <a:pPr marL="457200" lvl="0" indent="-457200">
              <a:lnSpc>
                <a:spcPct val="70000"/>
              </a:lnSpc>
              <a:buFont typeface="Wingdings" pitchFamily="2"/>
              <a:buChar char="§"/>
            </a:pPr>
            <a:r>
              <a:rPr lang="en-US" sz="2000"/>
              <a:t>Noise</a:t>
            </a:r>
          </a:p>
          <a:p>
            <a:pPr lvl="1">
              <a:lnSpc>
                <a:spcPct val="70000"/>
              </a:lnSpc>
            </a:pPr>
            <a:r>
              <a:rPr lang="en-US" sz="1700"/>
              <a:t>A spurious current or voltage extraneous to the current or voltage of interest in an electrical or electronic circuit is called noise.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0DFE5CF2-8559-41F5-986D-30A3C4BA0927}"/>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423D4E2-7731-4DC2-83BC-93BEE1659EA2}" type="slidenum">
              <a:t>16</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9FA6114A-0C4F-4E98-9E9F-BC1BD5048BB8}"/>
              </a:ext>
            </a:extLst>
          </p:cNvPr>
          <p:cNvSpPr txBox="1">
            <a:spLocks noGrp="1"/>
          </p:cNvSpPr>
          <p:nvPr>
            <p:ph type="title" idx="4294967295"/>
          </p:nvPr>
        </p:nvSpPr>
        <p:spPr>
          <a:xfrm>
            <a:off x="0" y="360365"/>
            <a:ext cx="9359898" cy="900107"/>
          </a:xfrm>
        </p:spPr>
        <p:txBody>
          <a:bodyPr/>
          <a:lstStyle/>
          <a:p>
            <a:pPr lvl="0"/>
            <a:r>
              <a:rPr lang="en-US" sz="3000" b="1"/>
              <a:t>12. Dynamic Characteristics (sifat dinamis) of Measurement System</a:t>
            </a:r>
          </a:p>
        </p:txBody>
      </p:sp>
      <p:sp>
        <p:nvSpPr>
          <p:cNvPr id="4" name="Text Placeholder 2">
            <a:extLst>
              <a:ext uri="{FF2B5EF4-FFF2-40B4-BE49-F238E27FC236}">
                <a16:creationId xmlns:a16="http://schemas.microsoft.com/office/drawing/2014/main" id="{0B23AEE3-82B8-4AF2-B7CB-B0B493C042C6}"/>
              </a:ext>
            </a:extLst>
          </p:cNvPr>
          <p:cNvSpPr txBox="1">
            <a:spLocks noGrp="1"/>
          </p:cNvSpPr>
          <p:nvPr>
            <p:ph type="body" idx="4294967295"/>
          </p:nvPr>
        </p:nvSpPr>
        <p:spPr>
          <a:xfrm>
            <a:off x="0" y="1439859"/>
            <a:ext cx="9178920" cy="4679954"/>
          </a:xfrm>
        </p:spPr>
        <p:txBody>
          <a:bodyPr/>
          <a:lstStyle/>
          <a:p>
            <a:pPr marL="457200" lvl="0" indent="-457200">
              <a:buFont typeface="Wingdings" pitchFamily="2"/>
              <a:buChar char="§"/>
            </a:pPr>
            <a:r>
              <a:rPr lang="en-US" sz="2800"/>
              <a:t>Speed of response</a:t>
            </a:r>
          </a:p>
          <a:p>
            <a:pPr marL="457200" lvl="0" indent="-457200">
              <a:buFont typeface="Wingdings" pitchFamily="2"/>
              <a:buChar char="§"/>
            </a:pPr>
            <a:r>
              <a:rPr lang="en-US" sz="2800"/>
              <a:t>Measuring lag</a:t>
            </a:r>
          </a:p>
          <a:p>
            <a:pPr marL="457200" lvl="0" indent="-457200">
              <a:buFont typeface="Wingdings" pitchFamily="2"/>
              <a:buChar char="§"/>
            </a:pPr>
            <a:r>
              <a:rPr lang="en-US" sz="2800"/>
              <a:t>Fidelity</a:t>
            </a:r>
          </a:p>
          <a:p>
            <a:pPr marL="457200" lvl="0" indent="-457200">
              <a:buFont typeface="Wingdings" pitchFamily="2"/>
              <a:buChar char="§"/>
            </a:pPr>
            <a:r>
              <a:rPr lang="en-US" sz="2800"/>
              <a:t>Dynamic error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1EAB7DE1-1FBD-4D56-BDAE-B75476B60CB8}"/>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E42A1C9-8E8A-4A6C-9A43-DB346B5295FD}" type="slidenum">
              <a:t>17</a:t>
            </a:fld>
            <a:endParaRPr lang="en-US" sz="992" b="0" i="0" u="none" strike="noStrike" kern="1200" cap="none" spc="0" baseline="0">
              <a:solidFill>
                <a:srgbClr val="898989"/>
              </a:solidFill>
              <a:uFillTx/>
              <a:latin typeface="Calibri"/>
            </a:endParaRPr>
          </a:p>
        </p:txBody>
      </p:sp>
      <p:sp>
        <p:nvSpPr>
          <p:cNvPr id="3" name="Text Placeholder 2">
            <a:extLst>
              <a:ext uri="{FF2B5EF4-FFF2-40B4-BE49-F238E27FC236}">
                <a16:creationId xmlns:a16="http://schemas.microsoft.com/office/drawing/2014/main" id="{A2879821-8F66-4E90-A43D-CFD2EB39BCE4}"/>
              </a:ext>
            </a:extLst>
          </p:cNvPr>
          <p:cNvSpPr txBox="1">
            <a:spLocks noGrp="1"/>
          </p:cNvSpPr>
          <p:nvPr>
            <p:ph type="body" idx="4294967295"/>
          </p:nvPr>
        </p:nvSpPr>
        <p:spPr>
          <a:xfrm>
            <a:off x="0" y="244473"/>
            <a:ext cx="9180511" cy="4679954"/>
          </a:xfrm>
        </p:spPr>
        <p:txBody>
          <a:bodyPr>
            <a:noAutofit/>
          </a:bodyPr>
          <a:lstStyle/>
          <a:p>
            <a:pPr marL="457200" lvl="0" indent="-457200">
              <a:buFont typeface="Wingdings" pitchFamily="2"/>
              <a:buChar char="§"/>
            </a:pPr>
            <a:r>
              <a:rPr lang="en-US" sz="2400"/>
              <a:t>SPEED OF RESPONSE: It is defined as the rapidity with which a measurement system responds to changes in measured quantity. It is one of the dynamic characteristics of a measurement system.</a:t>
            </a:r>
          </a:p>
          <a:p>
            <a:pPr marL="457200" lvl="0" indent="-457200">
              <a:buFont typeface="Wingdings" pitchFamily="2"/>
              <a:buChar char="§"/>
            </a:pPr>
            <a:r>
              <a:rPr lang="en-US" sz="2400"/>
              <a:t>FIDELITY: It is defined as the degree to which a measurement system indicates changes in the measured quantity without any dynamic error.</a:t>
            </a:r>
          </a:p>
          <a:p>
            <a:pPr marL="457200" lvl="0" indent="-457200">
              <a:buFont typeface="Wingdings" pitchFamily="2"/>
              <a:buChar char="§"/>
            </a:pPr>
            <a:r>
              <a:rPr lang="en-US" sz="2400"/>
              <a:t>Dynamic Error</a:t>
            </a:r>
          </a:p>
          <a:p>
            <a:pPr lvl="1"/>
            <a:r>
              <a:rPr lang="en-US" sz="2400"/>
              <a:t>It is the difference between the true value of the quantity changing with time and thevalue indicated by the measurement system if no static error is assumed. It is also called measurement error. It is one the dynamic characteristics.</a:t>
            </a:r>
          </a:p>
          <a:p>
            <a:pPr lvl="0"/>
            <a:r>
              <a:rPr lang="en-US" sz="2400"/>
              <a:t>Measuring Lag</a:t>
            </a:r>
          </a:p>
          <a:p>
            <a:pPr lvl="1"/>
            <a:r>
              <a:rPr lang="en-US" sz="2400"/>
              <a:t>It is the retardation delay in the response of a measurement system to changes in the measured quantity.</a:t>
            </a:r>
          </a:p>
          <a:p>
            <a:pPr lvl="1"/>
            <a:r>
              <a:rPr lang="en-US" sz="2400"/>
              <a:t>It is of 2 types:</a:t>
            </a:r>
          </a:p>
          <a:p>
            <a:pPr lvl="3"/>
            <a:r>
              <a:rPr lang="en-US" sz="2400"/>
              <a:t>Retardation type: The response begins immediately after a change in measured quantity has occurred.</a:t>
            </a:r>
          </a:p>
          <a:p>
            <a:pPr lvl="3"/>
            <a:r>
              <a:rPr lang="en-US" sz="2400"/>
              <a:t>Time delay: The response of the measurement system begins after a dead zone after the application of the input.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6983E87C-64CE-4EFB-91B0-A62240A2A05F}"/>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628C41C-3B82-4B9F-ADC4-A54D769EFF3A}" type="slidenum">
              <a:t>18</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BC00BCCD-E637-4645-93E4-5BAFD34E6DBA}"/>
              </a:ext>
            </a:extLst>
          </p:cNvPr>
          <p:cNvSpPr txBox="1">
            <a:spLocks noGrp="1"/>
          </p:cNvSpPr>
          <p:nvPr>
            <p:ph type="title" idx="4294967295"/>
          </p:nvPr>
        </p:nvSpPr>
        <p:spPr>
          <a:xfrm>
            <a:off x="27688" y="42007"/>
            <a:ext cx="9359898" cy="900107"/>
          </a:xfrm>
        </p:spPr>
        <p:txBody>
          <a:bodyPr/>
          <a:lstStyle/>
          <a:p>
            <a:pPr lvl="0"/>
            <a:r>
              <a:rPr lang="en-US" sz="3300" b="1"/>
              <a:t>13. Errors in Measurement (</a:t>
            </a:r>
            <a:r>
              <a:rPr lang="en-US" sz="3300" b="1">
                <a:solidFill>
                  <a:srgbClr val="0070C0"/>
                </a:solidFill>
              </a:rPr>
              <a:t>kesalahan pengukuran</a:t>
            </a:r>
            <a:r>
              <a:rPr lang="en-US" sz="3300" b="1"/>
              <a:t>)</a:t>
            </a:r>
          </a:p>
        </p:txBody>
      </p:sp>
      <p:sp>
        <p:nvSpPr>
          <p:cNvPr id="4" name="Text Placeholder 2">
            <a:extLst>
              <a:ext uri="{FF2B5EF4-FFF2-40B4-BE49-F238E27FC236}">
                <a16:creationId xmlns:a16="http://schemas.microsoft.com/office/drawing/2014/main" id="{836A5B3B-08A5-4256-8ECE-4DFE5775E81E}"/>
              </a:ext>
            </a:extLst>
          </p:cNvPr>
          <p:cNvSpPr txBox="1">
            <a:spLocks noGrp="1"/>
          </p:cNvSpPr>
          <p:nvPr>
            <p:ph type="body" idx="4294967295"/>
          </p:nvPr>
        </p:nvSpPr>
        <p:spPr>
          <a:xfrm>
            <a:off x="90489" y="863733"/>
            <a:ext cx="9178920" cy="4679954"/>
          </a:xfrm>
        </p:spPr>
        <p:txBody>
          <a:bodyPr>
            <a:noAutofit/>
          </a:bodyPr>
          <a:lstStyle/>
          <a:p>
            <a:pPr lvl="0"/>
            <a:r>
              <a:rPr lang="en-US" sz="2200"/>
              <a:t>Limiting Errors (Guarantee Errors)</a:t>
            </a:r>
          </a:p>
          <a:p>
            <a:pPr lvl="0"/>
            <a:r>
              <a:rPr lang="en-US" sz="2200"/>
              <a:t>Known Error</a:t>
            </a:r>
          </a:p>
          <a:p>
            <a:pPr lvl="0"/>
            <a:r>
              <a:rPr lang="en-US" sz="2200"/>
              <a:t>Systematic Errors (</a:t>
            </a:r>
            <a:r>
              <a:rPr lang="en-US" sz="2200">
                <a:solidFill>
                  <a:srgbClr val="0070C0"/>
                </a:solidFill>
              </a:rPr>
              <a:t>kesalahan sistematis</a:t>
            </a:r>
            <a:r>
              <a:rPr lang="en-US" sz="2200"/>
              <a:t>)</a:t>
            </a:r>
          </a:p>
          <a:p>
            <a:pPr lvl="1"/>
            <a:r>
              <a:rPr lang="en-US" sz="2200"/>
              <a:t>INSTRUMENTAL ERROR: These errors arise due to 3 reasons-</a:t>
            </a:r>
          </a:p>
          <a:p>
            <a:pPr lvl="3"/>
            <a:r>
              <a:rPr lang="en-US" sz="2200"/>
              <a:t>Due to inherent short comings in the instrument</a:t>
            </a:r>
          </a:p>
          <a:p>
            <a:pPr lvl="3"/>
            <a:r>
              <a:rPr lang="en-US" sz="2200"/>
              <a:t>Due to misuse of the instrument</a:t>
            </a:r>
          </a:p>
          <a:p>
            <a:pPr lvl="3"/>
            <a:r>
              <a:rPr lang="en-US" sz="2200"/>
              <a:t>Due to loading effects of the instrument</a:t>
            </a:r>
          </a:p>
          <a:p>
            <a:pPr lvl="1"/>
            <a:r>
              <a:rPr lang="en-US" sz="2200"/>
              <a:t>ENVIRONMENTAL ERROR: These errors are due to conditions external to the</a:t>
            </a:r>
          </a:p>
          <a:p>
            <a:pPr lvl="3"/>
            <a:r>
              <a:rPr lang="en-US" sz="2200"/>
              <a:t>measuring device. These may be effects of temperature, pressure, humidity, dust or of external electrostatic or magnetic field.</a:t>
            </a:r>
          </a:p>
          <a:p>
            <a:pPr lvl="1"/>
            <a:r>
              <a:rPr lang="en-US" sz="2200"/>
              <a:t>OBSERVATIONAL ERROR: The error on account of parallax is the observational Error.</a:t>
            </a:r>
          </a:p>
          <a:p>
            <a:pPr lvl="0"/>
            <a:r>
              <a:rPr lang="en-US" sz="2200"/>
              <a:t>Residual error (</a:t>
            </a:r>
            <a:r>
              <a:rPr lang="en-US" sz="2200">
                <a:solidFill>
                  <a:srgbClr val="0070C0"/>
                </a:solidFill>
              </a:rPr>
              <a:t>kesalahan random</a:t>
            </a:r>
            <a:r>
              <a:rPr lang="en-US" sz="2200"/>
              <a:t>)</a:t>
            </a:r>
          </a:p>
          <a:p>
            <a:pPr lvl="1"/>
            <a:r>
              <a:rPr lang="en-US" sz="2200"/>
              <a:t>This is also known as residual error. These errors are due to a multitude of small factors which change or fluctuate from one measurement to another. The happenings or disturbances about which we are unaware are lumped together and called “Random” or “Residual”. Hence the errors caused by these are called random or residual errors.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D46B757F-C3E0-4AD4-BB97-AA1D0039D516}"/>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59F225A-0373-4277-A732-23A6F933ED36}" type="slidenum">
              <a:t>19</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2278A043-6484-4925-AC72-BD4CF9C2E789}"/>
              </a:ext>
            </a:extLst>
          </p:cNvPr>
          <p:cNvSpPr txBox="1">
            <a:spLocks noGrp="1"/>
          </p:cNvSpPr>
          <p:nvPr>
            <p:ph type="title" idx="4294967295"/>
          </p:nvPr>
        </p:nvSpPr>
        <p:spPr>
          <a:xfrm>
            <a:off x="0" y="360365"/>
            <a:ext cx="9359898" cy="900107"/>
          </a:xfrm>
        </p:spPr>
        <p:txBody>
          <a:bodyPr/>
          <a:lstStyle/>
          <a:p>
            <a:pPr lvl="0"/>
            <a:r>
              <a:rPr lang="en-US" sz="3300" b="1"/>
              <a:t>14. Statistical evaluation of measurement data (</a:t>
            </a:r>
            <a:r>
              <a:rPr lang="en-US" sz="3300" b="1">
                <a:solidFill>
                  <a:srgbClr val="0070C0"/>
                </a:solidFill>
              </a:rPr>
              <a:t>analisis statistik dari data pengukuran</a:t>
            </a:r>
            <a:r>
              <a:rPr lang="en-US" sz="3300" b="1"/>
              <a:t>)</a:t>
            </a:r>
          </a:p>
        </p:txBody>
      </p:sp>
      <p:sp>
        <p:nvSpPr>
          <p:cNvPr id="4" name="Text Placeholder 2">
            <a:extLst>
              <a:ext uri="{FF2B5EF4-FFF2-40B4-BE49-F238E27FC236}">
                <a16:creationId xmlns:a16="http://schemas.microsoft.com/office/drawing/2014/main" id="{DB6A14A1-0441-4F0F-BFB7-CC164B149B3D}"/>
              </a:ext>
            </a:extLst>
          </p:cNvPr>
          <p:cNvSpPr txBox="1">
            <a:spLocks noGrp="1"/>
          </p:cNvSpPr>
          <p:nvPr>
            <p:ph type="body" idx="4294967295"/>
          </p:nvPr>
        </p:nvSpPr>
        <p:spPr>
          <a:xfrm>
            <a:off x="0" y="1979611"/>
            <a:ext cx="9178920" cy="4679954"/>
          </a:xfrm>
        </p:spPr>
        <p:txBody>
          <a:bodyPr/>
          <a:lstStyle/>
          <a:p>
            <a:pPr lvl="0"/>
            <a:r>
              <a:rPr lang="en-US" sz="2800"/>
              <a:t>Arithmetic Mean (</a:t>
            </a:r>
            <a:r>
              <a:rPr lang="en-US" sz="2800">
                <a:solidFill>
                  <a:srgbClr val="0070C0"/>
                </a:solidFill>
              </a:rPr>
              <a:t>nilai rata-rata</a:t>
            </a:r>
            <a:r>
              <a:rPr lang="en-US" sz="2800"/>
              <a:t>)</a:t>
            </a:r>
          </a:p>
          <a:p>
            <a:pPr lvl="1"/>
            <a:r>
              <a:rPr lang="en-US" sz="2800"/>
              <a:t>The most probable value of measured variable is the arithmetic mean of the number of readings taken.</a:t>
            </a:r>
          </a:p>
          <a:p>
            <a:pPr lvl="0"/>
            <a:r>
              <a:rPr lang="en-US" sz="2800"/>
              <a:t>Deviation (</a:t>
            </a:r>
            <a:r>
              <a:rPr lang="en-US" sz="2800">
                <a:solidFill>
                  <a:srgbClr val="0070C0"/>
                </a:solidFill>
              </a:rPr>
              <a:t>simpangan</a:t>
            </a:r>
            <a:r>
              <a:rPr lang="en-US" sz="2800"/>
              <a:t>)</a:t>
            </a:r>
          </a:p>
          <a:p>
            <a:pPr lvl="1"/>
            <a:r>
              <a:rPr lang="en-US" sz="2800"/>
              <a:t>Deviation is departure of the observed reading from the arithmetic mean of the group of readings.</a:t>
            </a:r>
          </a:p>
          <a:p>
            <a:pPr lvl="0"/>
            <a:r>
              <a:rPr lang="en-US" sz="2800"/>
              <a:t>Standard Deviation (</a:t>
            </a:r>
            <a:r>
              <a:rPr lang="en-US" sz="2800">
                <a:solidFill>
                  <a:srgbClr val="0070C0"/>
                </a:solidFill>
              </a:rPr>
              <a:t>deviasi standar</a:t>
            </a:r>
            <a:r>
              <a:rPr lang="en-US" sz="2800"/>
              <a:t>)</a:t>
            </a:r>
          </a:p>
          <a:p>
            <a:pPr lvl="1"/>
            <a:r>
              <a:rPr lang="en-US" sz="2800"/>
              <a:t>The standard deviation of an infinite number of data is defined as the square root of the sum of the individual deviations squared divided by the number of readings.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59C5E9BE-1DA4-48D4-8F21-6C4F4378584D}"/>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052A2D0-19CA-40E9-BB03-E00ED2FA20D1}" type="slidenum">
              <a:t>2</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6117565C-8128-47C7-B100-4D8173F5B0A1}"/>
              </a:ext>
            </a:extLst>
          </p:cNvPr>
          <p:cNvSpPr txBox="1">
            <a:spLocks noGrp="1"/>
          </p:cNvSpPr>
          <p:nvPr>
            <p:ph type="title" idx="4294967295"/>
          </p:nvPr>
        </p:nvSpPr>
        <p:spPr>
          <a:xfrm>
            <a:off x="0" y="360365"/>
            <a:ext cx="9359898" cy="900107"/>
          </a:xfrm>
        </p:spPr>
        <p:txBody>
          <a:bodyPr/>
          <a:lstStyle/>
          <a:p>
            <a:pPr lvl="0"/>
            <a:r>
              <a:rPr lang="en-US" sz="4000" b="1"/>
              <a:t>1. Pengukuran (</a:t>
            </a:r>
            <a:r>
              <a:rPr lang="en-US" sz="4000" b="1" i="1">
                <a:solidFill>
                  <a:srgbClr val="0070C0"/>
                </a:solidFill>
              </a:rPr>
              <a:t>measurement</a:t>
            </a:r>
            <a:r>
              <a:rPr lang="en-US" sz="4000" b="1"/>
              <a:t>):</a:t>
            </a:r>
          </a:p>
        </p:txBody>
      </p:sp>
      <p:sp>
        <p:nvSpPr>
          <p:cNvPr id="4" name="Text Placeholder 2">
            <a:extLst>
              <a:ext uri="{FF2B5EF4-FFF2-40B4-BE49-F238E27FC236}">
                <a16:creationId xmlns:a16="http://schemas.microsoft.com/office/drawing/2014/main" id="{8AF5860D-33A4-4957-A73F-A402FCDE00D9}"/>
              </a:ext>
            </a:extLst>
          </p:cNvPr>
          <p:cNvSpPr txBox="1">
            <a:spLocks noGrp="1"/>
          </p:cNvSpPr>
          <p:nvPr>
            <p:ph type="body" idx="4294967295"/>
          </p:nvPr>
        </p:nvSpPr>
        <p:spPr>
          <a:xfrm>
            <a:off x="0" y="1979611"/>
            <a:ext cx="9178920" cy="4679954"/>
          </a:xfrm>
        </p:spPr>
        <p:txBody>
          <a:bodyPr/>
          <a:lstStyle/>
          <a:p>
            <a:pPr marL="457200" lvl="0" indent="-457200">
              <a:buFont typeface="Wingdings" pitchFamily="2"/>
              <a:buChar char="§"/>
            </a:pPr>
            <a:r>
              <a:rPr lang="en-US" sz="2800"/>
              <a:t>Measurement:</a:t>
            </a:r>
          </a:p>
          <a:p>
            <a:pPr lvl="1"/>
            <a:r>
              <a:rPr lang="en-US" sz="2800"/>
              <a:t>Measurement of a given quantity is essentially an act or result of comparison between the quantity (whose magnitude is unknown) and predetermined or predefined standards (</a:t>
            </a:r>
            <a:r>
              <a:rPr lang="en-US" sz="2800">
                <a:solidFill>
                  <a:srgbClr val="0070C0"/>
                </a:solidFill>
              </a:rPr>
              <a:t>pengukuran adalah pelaksanaan atau hasil perbandingan antara kuantitas yang tidak diketahui dengan standar yang sudah ditentukan atau didefinisikan terlebih dahulu</a:t>
            </a:r>
            <a:r>
              <a:rPr lang="en-US" sz="2800"/>
              <a:t>).</a:t>
            </a:r>
          </a:p>
          <a:p>
            <a:pPr lvl="1"/>
            <a:r>
              <a:rPr lang="en-US" sz="2800"/>
              <a:t>Two quantities are compared and the result is expressed in numerical values (</a:t>
            </a:r>
            <a:r>
              <a:rPr lang="en-US" sz="2800">
                <a:solidFill>
                  <a:srgbClr val="0070C0"/>
                </a:solidFill>
              </a:rPr>
              <a:t>angka</a:t>
            </a:r>
            <a:r>
              <a:rPr lang="en-US" sz="280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F34DCA40-F96E-4E37-A3CB-9D6E7C29485C}"/>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5DA7FA5-DB7E-4567-8420-5EA9DFE1A52F}" type="slidenum">
              <a:t>20</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8CD90894-2316-4300-B483-A59A9F16BB91}"/>
              </a:ext>
            </a:extLst>
          </p:cNvPr>
          <p:cNvSpPr txBox="1">
            <a:spLocks noGrp="1"/>
          </p:cNvSpPr>
          <p:nvPr>
            <p:ph type="title" idx="4294967295"/>
          </p:nvPr>
        </p:nvSpPr>
        <p:spPr>
          <a:xfrm>
            <a:off x="0" y="360365"/>
            <a:ext cx="9359898" cy="900107"/>
          </a:xfrm>
        </p:spPr>
        <p:txBody>
          <a:bodyPr/>
          <a:lstStyle/>
          <a:p>
            <a:pPr lvl="0"/>
            <a:r>
              <a:rPr lang="en-US" b="1"/>
              <a:t>Problem</a:t>
            </a:r>
          </a:p>
        </p:txBody>
      </p:sp>
      <p:sp>
        <p:nvSpPr>
          <p:cNvPr id="4" name="Text Placeholder 2">
            <a:extLst>
              <a:ext uri="{FF2B5EF4-FFF2-40B4-BE49-F238E27FC236}">
                <a16:creationId xmlns:a16="http://schemas.microsoft.com/office/drawing/2014/main" id="{0B44F496-2D40-4E7D-87B3-BE22FCF292D6}"/>
              </a:ext>
            </a:extLst>
          </p:cNvPr>
          <p:cNvSpPr txBox="1">
            <a:spLocks noGrp="1"/>
          </p:cNvSpPr>
          <p:nvPr>
            <p:ph type="body" idx="4294967295"/>
          </p:nvPr>
        </p:nvSpPr>
        <p:spPr>
          <a:xfrm>
            <a:off x="208666" y="1439859"/>
            <a:ext cx="9178920" cy="4679954"/>
          </a:xfrm>
        </p:spPr>
        <p:txBody>
          <a:bodyPr>
            <a:noAutofit/>
          </a:bodyPr>
          <a:lstStyle/>
          <a:p>
            <a:pPr lvl="0"/>
            <a:r>
              <a:rPr lang="en-US" sz="2800"/>
              <a:t>Question:</a:t>
            </a:r>
          </a:p>
          <a:p>
            <a:pPr lvl="1"/>
            <a:r>
              <a:rPr lang="en-US" sz="2800"/>
              <a:t>The following 10 observation were recorded when measuring a voltage: 41.7, 42.0, 41.8, 42.0, 42.1, 41.9, 42.0, 41.9, 42.5, 41.8 volts.</a:t>
            </a:r>
          </a:p>
          <a:p>
            <a:pPr lvl="1"/>
            <a:r>
              <a:rPr lang="en-US" sz="2800"/>
              <a:t>Calculate Mean, Standard Deviation, Probable Error and Range.</a:t>
            </a:r>
          </a:p>
          <a:p>
            <a:pPr lvl="0"/>
            <a:r>
              <a:rPr lang="en-US" sz="2800"/>
              <a:t>Answer</a:t>
            </a:r>
          </a:p>
          <a:p>
            <a:pPr lvl="1"/>
            <a:r>
              <a:rPr lang="en-US" sz="2800"/>
              <a:t>Mean=41.97 volt</a:t>
            </a:r>
          </a:p>
          <a:p>
            <a:pPr lvl="1"/>
            <a:r>
              <a:rPr lang="en-US" sz="2800"/>
              <a:t>S.D=0.22 volt</a:t>
            </a:r>
          </a:p>
          <a:p>
            <a:pPr lvl="1"/>
            <a:r>
              <a:rPr lang="en-US" sz="2800"/>
              <a:t>Probable error=0.15 volt</a:t>
            </a:r>
          </a:p>
          <a:p>
            <a:pPr lvl="1"/>
            <a:r>
              <a:rPr lang="en-US" sz="2800"/>
              <a:t>Range=0.8 volt.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5762C76B-6805-4D90-86A3-D905912CC656}"/>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A6DC1CE-5B46-4838-8A48-CD3C1D465BDD}" type="slidenum">
              <a:t>21</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81E061C1-94FA-4064-BD33-3CDFA6B1B155}"/>
              </a:ext>
            </a:extLst>
          </p:cNvPr>
          <p:cNvSpPr txBox="1">
            <a:spLocks noGrp="1"/>
          </p:cNvSpPr>
          <p:nvPr>
            <p:ph type="title" idx="4294967295"/>
          </p:nvPr>
        </p:nvSpPr>
        <p:spPr>
          <a:xfrm>
            <a:off x="0" y="360365"/>
            <a:ext cx="9359898" cy="900107"/>
          </a:xfrm>
        </p:spPr>
        <p:txBody>
          <a:bodyPr/>
          <a:lstStyle/>
          <a:p>
            <a:pPr lvl="0"/>
            <a:r>
              <a:rPr lang="en-US" b="1"/>
              <a:t>15. Calibration (</a:t>
            </a:r>
            <a:r>
              <a:rPr lang="en-US" b="1">
                <a:solidFill>
                  <a:srgbClr val="0070C0"/>
                </a:solidFill>
              </a:rPr>
              <a:t>kalibrasi</a:t>
            </a:r>
            <a:r>
              <a:rPr lang="en-US" b="1"/>
              <a:t>)</a:t>
            </a:r>
          </a:p>
        </p:txBody>
      </p:sp>
      <p:sp>
        <p:nvSpPr>
          <p:cNvPr id="4" name="Text Placeholder 2">
            <a:extLst>
              <a:ext uri="{FF2B5EF4-FFF2-40B4-BE49-F238E27FC236}">
                <a16:creationId xmlns:a16="http://schemas.microsoft.com/office/drawing/2014/main" id="{A7421B41-4D00-4C31-8762-6A7EC28F400D}"/>
              </a:ext>
            </a:extLst>
          </p:cNvPr>
          <p:cNvSpPr txBox="1">
            <a:spLocks noGrp="1"/>
          </p:cNvSpPr>
          <p:nvPr>
            <p:ph type="body" idx="4294967295"/>
          </p:nvPr>
        </p:nvSpPr>
        <p:spPr>
          <a:xfrm>
            <a:off x="0" y="1979611"/>
            <a:ext cx="9178920" cy="4679954"/>
          </a:xfrm>
        </p:spPr>
        <p:txBody>
          <a:bodyPr/>
          <a:lstStyle/>
          <a:p>
            <a:pPr lvl="0"/>
            <a:r>
              <a:rPr lang="en-US" sz="2800"/>
              <a:t>Calibration of all instruments is important since it affords the opportunity to check the instruments against a known standard and subsequently to find errors and accuracy.</a:t>
            </a:r>
          </a:p>
          <a:p>
            <a:pPr lvl="0"/>
            <a:r>
              <a:rPr lang="en-US" sz="2800"/>
              <a:t>Calibration Procedure involve a comparison of the particular instrument with either</a:t>
            </a:r>
          </a:p>
          <a:p>
            <a:pPr lvl="2"/>
            <a:r>
              <a:rPr lang="en-US" sz="2800"/>
              <a:t>a Primary standard</a:t>
            </a:r>
          </a:p>
          <a:p>
            <a:pPr lvl="2"/>
            <a:r>
              <a:rPr lang="en-US" sz="2800"/>
              <a:t>a secondary standard with a higher accuracy than the instrument to be calibrated.</a:t>
            </a:r>
          </a:p>
          <a:p>
            <a:pPr lvl="2"/>
            <a:r>
              <a:rPr lang="en-US" sz="2800"/>
              <a:t>an instrument of known accuracy.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028B18B7-48B6-418A-A86B-572EA836E1B8}"/>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47662FC-53B5-4F29-B256-24D0DD00880F}" type="slidenum">
              <a:t>22</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396CA403-595E-45B0-A4DE-EFB4BC09F569}"/>
              </a:ext>
            </a:extLst>
          </p:cNvPr>
          <p:cNvSpPr txBox="1">
            <a:spLocks noGrp="1"/>
          </p:cNvSpPr>
          <p:nvPr>
            <p:ph type="title" idx="4294967295"/>
          </p:nvPr>
        </p:nvSpPr>
        <p:spPr>
          <a:xfrm>
            <a:off x="0" y="360365"/>
            <a:ext cx="9359898" cy="900107"/>
          </a:xfrm>
        </p:spPr>
        <p:txBody>
          <a:bodyPr/>
          <a:lstStyle/>
          <a:p>
            <a:pPr lvl="0"/>
            <a:r>
              <a:rPr lang="en-US" b="1"/>
              <a:t>16. Standards (</a:t>
            </a:r>
            <a:r>
              <a:rPr lang="en-US" b="1">
                <a:solidFill>
                  <a:srgbClr val="0070C0"/>
                </a:solidFill>
              </a:rPr>
              <a:t>standar</a:t>
            </a:r>
            <a:r>
              <a:rPr lang="en-US" b="1"/>
              <a:t>)</a:t>
            </a:r>
          </a:p>
        </p:txBody>
      </p:sp>
      <p:sp>
        <p:nvSpPr>
          <p:cNvPr id="4" name="Text Placeholder 2">
            <a:extLst>
              <a:ext uri="{FF2B5EF4-FFF2-40B4-BE49-F238E27FC236}">
                <a16:creationId xmlns:a16="http://schemas.microsoft.com/office/drawing/2014/main" id="{86416B06-DFDA-4BE1-95BC-4FE306EEDAB7}"/>
              </a:ext>
            </a:extLst>
          </p:cNvPr>
          <p:cNvSpPr txBox="1">
            <a:spLocks noGrp="1"/>
          </p:cNvSpPr>
          <p:nvPr>
            <p:ph type="body" idx="4294967295"/>
          </p:nvPr>
        </p:nvSpPr>
        <p:spPr>
          <a:xfrm>
            <a:off x="0" y="1979611"/>
            <a:ext cx="9178920" cy="4679954"/>
          </a:xfrm>
        </p:spPr>
        <p:txBody>
          <a:bodyPr>
            <a:noAutofit/>
          </a:bodyPr>
          <a:lstStyle/>
          <a:p>
            <a:pPr lvl="0"/>
            <a:r>
              <a:rPr lang="en-US" sz="2800"/>
              <a:t>A standard is a physical representation of a unit of measurement.</a:t>
            </a:r>
          </a:p>
          <a:p>
            <a:pPr lvl="0"/>
            <a:r>
              <a:rPr lang="en-US" sz="2800"/>
              <a:t>The term “standard‟ is applied to a piece of equipment having a known measure of physical quantity.</a:t>
            </a:r>
          </a:p>
          <a:p>
            <a:pPr lvl="0"/>
            <a:r>
              <a:rPr lang="en-US" sz="2800"/>
              <a:t>Types of Standards</a:t>
            </a:r>
          </a:p>
          <a:p>
            <a:pPr lvl="1"/>
            <a:r>
              <a:rPr lang="en-US" sz="2800"/>
              <a:t>International Standards (</a:t>
            </a:r>
            <a:r>
              <a:rPr lang="en-US" sz="2800">
                <a:solidFill>
                  <a:srgbClr val="0070C0"/>
                </a:solidFill>
              </a:rPr>
              <a:t>standar internasional</a:t>
            </a:r>
            <a:r>
              <a:rPr lang="en-US" sz="2800"/>
              <a:t>): defined based on international agreement )</a:t>
            </a:r>
          </a:p>
          <a:p>
            <a:pPr lvl="1"/>
            <a:r>
              <a:rPr lang="en-US" sz="2800"/>
              <a:t>Primary Standards (</a:t>
            </a:r>
            <a:r>
              <a:rPr lang="en-US" sz="2800">
                <a:solidFill>
                  <a:srgbClr val="0070C0"/>
                </a:solidFill>
              </a:rPr>
              <a:t>standar primer</a:t>
            </a:r>
            <a:r>
              <a:rPr lang="en-US" sz="2800"/>
              <a:t>): maintained by national standards laboratories)</a:t>
            </a:r>
          </a:p>
          <a:p>
            <a:pPr lvl="1"/>
            <a:r>
              <a:rPr lang="en-US" sz="2800"/>
              <a:t>Secondary Standards (</a:t>
            </a:r>
            <a:r>
              <a:rPr lang="en-US" sz="2800">
                <a:solidFill>
                  <a:srgbClr val="0070C0"/>
                </a:solidFill>
              </a:rPr>
              <a:t>standar sekunder</a:t>
            </a:r>
            <a:r>
              <a:rPr lang="en-US" sz="2800"/>
              <a:t>): used by industrial measurement laboratories)</a:t>
            </a:r>
          </a:p>
          <a:p>
            <a:pPr lvl="1"/>
            <a:r>
              <a:rPr lang="en-US" sz="2800"/>
              <a:t>Working Standards (</a:t>
            </a:r>
            <a:r>
              <a:rPr lang="en-US" sz="2800">
                <a:solidFill>
                  <a:srgbClr val="0070C0"/>
                </a:solidFill>
              </a:rPr>
              <a:t>standar kerja</a:t>
            </a:r>
            <a:r>
              <a:rPr lang="en-US" sz="2800"/>
              <a:t>): used in general laboratory)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B8D534BD-29E2-4CB9-A8D6-C88B724C8B85}"/>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AD46368-2C89-42AA-9AFA-73DCE407232D}" type="slidenum">
              <a:t>3</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EDCDAF1A-A42D-4027-9DA5-19BBE4B0636A}"/>
              </a:ext>
            </a:extLst>
          </p:cNvPr>
          <p:cNvSpPr txBox="1">
            <a:spLocks noGrp="1"/>
          </p:cNvSpPr>
          <p:nvPr>
            <p:ph type="title" idx="4294967295"/>
          </p:nvPr>
        </p:nvSpPr>
        <p:spPr>
          <a:xfrm>
            <a:off x="0" y="360365"/>
            <a:ext cx="9359898" cy="987423"/>
          </a:xfrm>
        </p:spPr>
        <p:txBody>
          <a:bodyPr/>
          <a:lstStyle/>
          <a:p>
            <a:pPr lvl="0"/>
            <a:r>
              <a:rPr lang="en-US" sz="3200" b="1"/>
              <a:t>2. Basic requirements (</a:t>
            </a:r>
            <a:r>
              <a:rPr lang="en-US" sz="3200" b="1">
                <a:solidFill>
                  <a:srgbClr val="0070C0"/>
                </a:solidFill>
              </a:rPr>
              <a:t>persayaratan dasar</a:t>
            </a:r>
            <a:r>
              <a:rPr lang="en-US" sz="3200" b="1"/>
              <a:t>) for a meaningful measurement:</a:t>
            </a:r>
          </a:p>
        </p:txBody>
      </p:sp>
      <p:sp>
        <p:nvSpPr>
          <p:cNvPr id="4" name="Text Placeholder 2">
            <a:extLst>
              <a:ext uri="{FF2B5EF4-FFF2-40B4-BE49-F238E27FC236}">
                <a16:creationId xmlns:a16="http://schemas.microsoft.com/office/drawing/2014/main" id="{40AC021A-3433-4908-BC01-1B6DFEC87170}"/>
              </a:ext>
            </a:extLst>
          </p:cNvPr>
          <p:cNvSpPr txBox="1">
            <a:spLocks noGrp="1"/>
          </p:cNvSpPr>
          <p:nvPr>
            <p:ph type="body" idx="4294967295"/>
          </p:nvPr>
        </p:nvSpPr>
        <p:spPr>
          <a:xfrm>
            <a:off x="0" y="1979611"/>
            <a:ext cx="9178920" cy="4679954"/>
          </a:xfrm>
        </p:spPr>
        <p:txBody>
          <a:bodyPr/>
          <a:lstStyle/>
          <a:p>
            <a:pPr marL="457200" lvl="0" indent="-457200">
              <a:buFont typeface="Wingdings" pitchFamily="2"/>
              <a:buChar char="§"/>
            </a:pPr>
            <a:r>
              <a:rPr lang="en-US" sz="2800"/>
              <a:t>The standard used for comparison purposes must be accurately defined (</a:t>
            </a:r>
            <a:r>
              <a:rPr lang="en-US" sz="2800">
                <a:solidFill>
                  <a:srgbClr val="0070C0"/>
                </a:solidFill>
              </a:rPr>
              <a:t>didefinisikan secara akurat</a:t>
            </a:r>
            <a:r>
              <a:rPr lang="en-US" sz="2800"/>
              <a:t>) and should be commonly accepted (</a:t>
            </a:r>
            <a:r>
              <a:rPr lang="en-US" sz="2800">
                <a:solidFill>
                  <a:srgbClr val="0070C0"/>
                </a:solidFill>
              </a:rPr>
              <a:t>diterima secara umum</a:t>
            </a:r>
            <a:r>
              <a:rPr lang="en-US" sz="2800"/>
              <a:t>).</a:t>
            </a:r>
          </a:p>
          <a:p>
            <a:pPr marL="457200" lvl="0" indent="-457200">
              <a:buFont typeface="Wingdings" pitchFamily="2"/>
              <a:buChar char="§"/>
            </a:pPr>
            <a:r>
              <a:rPr lang="en-US" sz="2800"/>
              <a:t>The apparatus (</a:t>
            </a:r>
            <a:r>
              <a:rPr lang="en-US" sz="2800">
                <a:solidFill>
                  <a:srgbClr val="0070C0"/>
                </a:solidFill>
              </a:rPr>
              <a:t>alat = instrumen</a:t>
            </a:r>
            <a:r>
              <a:rPr lang="en-US" sz="2800"/>
              <a:t>) used and the method (</a:t>
            </a:r>
            <a:r>
              <a:rPr lang="en-US" sz="2800">
                <a:solidFill>
                  <a:srgbClr val="0070C0"/>
                </a:solidFill>
              </a:rPr>
              <a:t>metode</a:t>
            </a:r>
            <a:r>
              <a:rPr lang="en-US" sz="2800"/>
              <a:t>) adopted must be provable/verifiable (</a:t>
            </a:r>
            <a:r>
              <a:rPr lang="en-US" sz="2800">
                <a:solidFill>
                  <a:srgbClr val="0070C0"/>
                </a:solidFill>
              </a:rPr>
              <a:t>terjamin = terkalibrasi</a:t>
            </a:r>
            <a:r>
              <a:rPr lang="en-US" sz="280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943D35EA-F760-43BD-A310-5F492608C6E4}"/>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C2DE171-C861-4AB0-A18B-EB17CA6D8143}" type="slidenum">
              <a:t>4</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8F0234C6-347E-44CB-A144-65DC65091A16}"/>
              </a:ext>
            </a:extLst>
          </p:cNvPr>
          <p:cNvSpPr txBox="1">
            <a:spLocks noGrp="1"/>
          </p:cNvSpPr>
          <p:nvPr>
            <p:ph type="title" idx="4294967295"/>
          </p:nvPr>
        </p:nvSpPr>
        <p:spPr>
          <a:xfrm>
            <a:off x="0" y="360365"/>
            <a:ext cx="9359898" cy="900107"/>
          </a:xfrm>
        </p:spPr>
        <p:txBody>
          <a:bodyPr/>
          <a:lstStyle/>
          <a:p>
            <a:pPr lvl="0"/>
            <a:r>
              <a:rPr lang="en-US" sz="4000" b="1"/>
              <a:t>3. Significance (</a:t>
            </a:r>
            <a:r>
              <a:rPr lang="en-US" sz="4000" b="1">
                <a:solidFill>
                  <a:srgbClr val="0070C0"/>
                </a:solidFill>
              </a:rPr>
              <a:t>pentingnya</a:t>
            </a:r>
            <a:r>
              <a:rPr lang="en-US" sz="4000" b="1"/>
              <a:t>) of Measurement</a:t>
            </a:r>
          </a:p>
        </p:txBody>
      </p:sp>
      <p:sp>
        <p:nvSpPr>
          <p:cNvPr id="4" name="Text Placeholder 2">
            <a:extLst>
              <a:ext uri="{FF2B5EF4-FFF2-40B4-BE49-F238E27FC236}">
                <a16:creationId xmlns:a16="http://schemas.microsoft.com/office/drawing/2014/main" id="{34DE89EC-9BA4-4A4B-BADB-AF0BA8816147}"/>
              </a:ext>
            </a:extLst>
          </p:cNvPr>
          <p:cNvSpPr txBox="1">
            <a:spLocks noGrp="1"/>
          </p:cNvSpPr>
          <p:nvPr>
            <p:ph type="body" idx="4294967295"/>
          </p:nvPr>
        </p:nvSpPr>
        <p:spPr>
          <a:xfrm>
            <a:off x="90489" y="1439859"/>
            <a:ext cx="9178920" cy="4679954"/>
          </a:xfrm>
        </p:spPr>
        <p:txBody>
          <a:bodyPr/>
          <a:lstStyle/>
          <a:p>
            <a:pPr marL="457200" lvl="0" indent="-457200">
              <a:lnSpc>
                <a:spcPct val="80000"/>
              </a:lnSpc>
              <a:buFont typeface="Wingdings" pitchFamily="2"/>
              <a:buChar char="§"/>
            </a:pPr>
            <a:r>
              <a:rPr lang="en-US" sz="2800"/>
              <a:t>Importance of Measurement is simply and eloquently expressed (</a:t>
            </a:r>
            <a:r>
              <a:rPr lang="en-US" sz="2800">
                <a:solidFill>
                  <a:srgbClr val="0070C0"/>
                </a:solidFill>
              </a:rPr>
              <a:t>dinyatakan secara sederhana dan jelas</a:t>
            </a:r>
            <a:r>
              <a:rPr lang="en-US" sz="2800"/>
              <a:t>) in the following statement of famous physicist Lord Kelvin: ”I often say that when you can measure what you are speaking about and can express it in numbers, you know something about it (</a:t>
            </a:r>
            <a:r>
              <a:rPr lang="en-US" sz="2800">
                <a:solidFill>
                  <a:srgbClr val="0070C0"/>
                </a:solidFill>
              </a:rPr>
              <a:t>ketika anda dapat mengukur sesuatu yang anda bicarakan dan menyatakannya dalam angka, berarti anda mengetahui sesuatu tentangnya</a:t>
            </a:r>
            <a:r>
              <a:rPr lang="en-US" sz="2800"/>
              <a:t>); when you cannot express in it numbers your knowledge is of meager and unsatisfactory kind (</a:t>
            </a:r>
            <a:r>
              <a:rPr lang="en-US" sz="2800">
                <a:solidFill>
                  <a:srgbClr val="0070C0"/>
                </a:solidFill>
              </a:rPr>
              <a:t>ketika anda tidak dapat menyatakannya dalam angka maka pengetahuan anda minim dan tidak memuaskan</a:t>
            </a:r>
            <a:r>
              <a:rPr lang="en-US" sz="280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D2EB9062-33B0-4B83-A5C9-829B8302CD82}"/>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0E7EE48-2E94-4AB1-A20A-4B7BCFEA67BA}" type="slidenum">
              <a:t>5</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A34FEB81-0331-400E-B932-584D5D8C2280}"/>
              </a:ext>
            </a:extLst>
          </p:cNvPr>
          <p:cNvSpPr txBox="1">
            <a:spLocks noGrp="1"/>
          </p:cNvSpPr>
          <p:nvPr>
            <p:ph type="title" idx="4294967295"/>
          </p:nvPr>
        </p:nvSpPr>
        <p:spPr>
          <a:xfrm>
            <a:off x="0" y="360365"/>
            <a:ext cx="9359898" cy="900107"/>
          </a:xfrm>
        </p:spPr>
        <p:txBody>
          <a:bodyPr/>
          <a:lstStyle/>
          <a:p>
            <a:pPr lvl="0"/>
            <a:r>
              <a:rPr lang="en-US" sz="3600" b="1"/>
              <a:t>4. Methods of Measurement (</a:t>
            </a:r>
            <a:r>
              <a:rPr lang="en-US" sz="3600" b="1">
                <a:solidFill>
                  <a:srgbClr val="0070C0"/>
                </a:solidFill>
              </a:rPr>
              <a:t>cara pengukuran</a:t>
            </a:r>
            <a:r>
              <a:rPr lang="en-US" sz="3600" b="1"/>
              <a:t>)</a:t>
            </a:r>
          </a:p>
        </p:txBody>
      </p:sp>
      <p:sp>
        <p:nvSpPr>
          <p:cNvPr id="4" name="Text Placeholder 2">
            <a:extLst>
              <a:ext uri="{FF2B5EF4-FFF2-40B4-BE49-F238E27FC236}">
                <a16:creationId xmlns:a16="http://schemas.microsoft.com/office/drawing/2014/main" id="{A6CE7879-5247-410E-8A31-236CEC54A75D}"/>
              </a:ext>
            </a:extLst>
          </p:cNvPr>
          <p:cNvSpPr txBox="1">
            <a:spLocks noGrp="1"/>
          </p:cNvSpPr>
          <p:nvPr>
            <p:ph type="body" idx="4294967295"/>
          </p:nvPr>
        </p:nvSpPr>
        <p:spPr>
          <a:xfrm>
            <a:off x="0" y="1709735"/>
            <a:ext cx="9178920" cy="4679954"/>
          </a:xfrm>
        </p:spPr>
        <p:txBody>
          <a:bodyPr/>
          <a:lstStyle/>
          <a:p>
            <a:pPr marL="457200" lvl="0" indent="-457200">
              <a:buFont typeface="Wingdings" pitchFamily="2"/>
              <a:buChar char="§"/>
            </a:pPr>
            <a:r>
              <a:rPr lang="en-US" sz="2800"/>
              <a:t>Direct Methods (</a:t>
            </a:r>
            <a:r>
              <a:rPr lang="en-US" sz="2800">
                <a:solidFill>
                  <a:srgbClr val="0070C0"/>
                </a:solidFill>
              </a:rPr>
              <a:t>cara langsung</a:t>
            </a:r>
            <a:r>
              <a:rPr lang="en-US" sz="2800"/>
              <a:t>)</a:t>
            </a:r>
          </a:p>
          <a:p>
            <a:pPr marL="457200" lvl="0" indent="-457200">
              <a:buFont typeface="Wingdings" pitchFamily="2"/>
              <a:buChar char="§"/>
            </a:pPr>
            <a:r>
              <a:rPr lang="en-US" sz="2800"/>
              <a:t>Indirect Methods (</a:t>
            </a:r>
            <a:r>
              <a:rPr lang="en-US" sz="2800">
                <a:solidFill>
                  <a:srgbClr val="0070C0"/>
                </a:solidFill>
              </a:rPr>
              <a:t>cara tak langsung</a:t>
            </a:r>
            <a:r>
              <a:rPr lang="en-US" sz="2800"/>
              <a:t>)</a:t>
            </a:r>
          </a:p>
          <a:p>
            <a:pPr lvl="1"/>
            <a:r>
              <a:rPr lang="en-US" sz="2800"/>
              <a:t>DIRECT METHODS: In these methods, the unknown quantity (called the measurand ) is directly compared against a standard (</a:t>
            </a:r>
            <a:r>
              <a:rPr lang="en-US" sz="2800">
                <a:solidFill>
                  <a:srgbClr val="0070C0"/>
                </a:solidFill>
              </a:rPr>
              <a:t>obyek ukur langsung dibandingkan (misal) dengan meter standar</a:t>
            </a:r>
            <a:r>
              <a:rPr lang="en-US" sz="2800"/>
              <a:t>).</a:t>
            </a:r>
          </a:p>
          <a:p>
            <a:pPr lvl="1"/>
            <a:r>
              <a:rPr lang="en-US" sz="2800"/>
              <a:t>INDIRECT METHOD : Measurements by direct methods are not always possible, feasible and practicable. In engineering applications measurement systems are used which require need of indirect method for measurement purposes.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8CFB87E0-52BF-4DBE-A065-863F12360E97}"/>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47891B3-66DD-410A-8939-E1B42ABCBD56}" type="slidenum">
              <a:t>6</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384DC944-359D-4957-8D80-6828B96A3D2E}"/>
              </a:ext>
            </a:extLst>
          </p:cNvPr>
          <p:cNvSpPr txBox="1">
            <a:spLocks noGrp="1"/>
          </p:cNvSpPr>
          <p:nvPr>
            <p:ph type="title" idx="4294967295"/>
          </p:nvPr>
        </p:nvSpPr>
        <p:spPr>
          <a:xfrm>
            <a:off x="0" y="360365"/>
            <a:ext cx="9359898" cy="900107"/>
          </a:xfrm>
        </p:spPr>
        <p:txBody>
          <a:bodyPr/>
          <a:lstStyle/>
          <a:p>
            <a:pPr lvl="0"/>
            <a:r>
              <a:rPr lang="en-US" sz="3200" b="1"/>
              <a:t>5. Instruments and Measurement Systems (</a:t>
            </a:r>
            <a:r>
              <a:rPr lang="en-US" sz="3200" b="1">
                <a:solidFill>
                  <a:srgbClr val="0070C0"/>
                </a:solidFill>
              </a:rPr>
              <a:t>Alat dan Sistem Pengukuran</a:t>
            </a:r>
            <a:r>
              <a:rPr lang="en-US" sz="3200" b="1"/>
              <a:t>)</a:t>
            </a:r>
          </a:p>
        </p:txBody>
      </p:sp>
      <p:sp>
        <p:nvSpPr>
          <p:cNvPr id="4" name="Text Placeholder 2">
            <a:extLst>
              <a:ext uri="{FF2B5EF4-FFF2-40B4-BE49-F238E27FC236}">
                <a16:creationId xmlns:a16="http://schemas.microsoft.com/office/drawing/2014/main" id="{FF6C122C-D8AF-44E5-8106-418D45960F12}"/>
              </a:ext>
            </a:extLst>
          </p:cNvPr>
          <p:cNvSpPr txBox="1">
            <a:spLocks noGrp="1"/>
          </p:cNvSpPr>
          <p:nvPr>
            <p:ph type="body" idx="4294967295"/>
          </p:nvPr>
        </p:nvSpPr>
        <p:spPr>
          <a:xfrm>
            <a:off x="0" y="1979611"/>
            <a:ext cx="9178920" cy="4679954"/>
          </a:xfrm>
        </p:spPr>
        <p:txBody>
          <a:bodyPr/>
          <a:lstStyle/>
          <a:p>
            <a:pPr marL="457200" lvl="0" indent="-457200">
              <a:buFont typeface="Wingdings" pitchFamily="2"/>
              <a:buChar char="§"/>
            </a:pPr>
            <a:r>
              <a:rPr lang="en-US" sz="2800"/>
              <a:t>Measurement involves the use of instruments as a physical means of determining quantities or variables. </a:t>
            </a:r>
            <a:r>
              <a:rPr lang="en-US" sz="2800">
                <a:solidFill>
                  <a:srgbClr val="0070C0"/>
                </a:solidFill>
              </a:rPr>
              <a:t>(instrumen = alat ukur)</a:t>
            </a:r>
          </a:p>
          <a:p>
            <a:pPr marL="457200" lvl="0" indent="-457200">
              <a:buFont typeface="Wingdings" pitchFamily="2"/>
              <a:buChar char="§"/>
            </a:pPr>
            <a:r>
              <a:rPr lang="en-US" sz="2800"/>
              <a:t>Because of modular nature of the elements within it, it is common to refer the measuring instrument as a MEASUREMENT SYSTEM. </a:t>
            </a:r>
            <a:r>
              <a:rPr lang="en-US" sz="2800">
                <a:solidFill>
                  <a:srgbClr val="0070C0"/>
                </a:solidFill>
              </a:rPr>
              <a:t>(alat ukur = sistem pengukuran)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4A8FBE8B-2BCD-4DC0-B12D-2D1A15AF9880}"/>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9CE239E-FC9A-4F63-9355-133C23E5BE8F}" type="slidenum">
              <a:t>7</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3A6B324B-42AA-4A18-A243-2E3F76F61990}"/>
              </a:ext>
            </a:extLst>
          </p:cNvPr>
          <p:cNvSpPr txBox="1">
            <a:spLocks noGrp="1"/>
          </p:cNvSpPr>
          <p:nvPr>
            <p:ph type="title" idx="4294967295"/>
          </p:nvPr>
        </p:nvSpPr>
        <p:spPr>
          <a:xfrm>
            <a:off x="0" y="203197"/>
            <a:ext cx="9359898" cy="696909"/>
          </a:xfrm>
        </p:spPr>
        <p:txBody>
          <a:bodyPr/>
          <a:lstStyle/>
          <a:p>
            <a:pPr lvl="0"/>
            <a:r>
              <a:rPr lang="en-US" sz="3600" b="1"/>
              <a:t>6. Evolution of Instruments</a:t>
            </a:r>
          </a:p>
        </p:txBody>
      </p:sp>
      <p:sp>
        <p:nvSpPr>
          <p:cNvPr id="4" name="Text Placeholder 2">
            <a:extLst>
              <a:ext uri="{FF2B5EF4-FFF2-40B4-BE49-F238E27FC236}">
                <a16:creationId xmlns:a16="http://schemas.microsoft.com/office/drawing/2014/main" id="{C699C9A3-DD9C-4D71-97C9-311C74F2C180}"/>
              </a:ext>
            </a:extLst>
          </p:cNvPr>
          <p:cNvSpPr txBox="1">
            <a:spLocks noGrp="1"/>
          </p:cNvSpPr>
          <p:nvPr>
            <p:ph type="body" idx="4294967295"/>
          </p:nvPr>
        </p:nvSpPr>
        <p:spPr>
          <a:xfrm>
            <a:off x="0" y="900107"/>
            <a:ext cx="9721845" cy="6134096"/>
          </a:xfrm>
        </p:spPr>
        <p:txBody>
          <a:bodyPr>
            <a:noAutofit/>
          </a:bodyPr>
          <a:lstStyle/>
          <a:p>
            <a:pPr marL="457200" lvl="0" indent="-457200">
              <a:buFont typeface="Wingdings" pitchFamily="2"/>
              <a:buChar char="§"/>
            </a:pPr>
            <a:r>
              <a:rPr lang="en-US" sz="2600"/>
              <a:t>Mechanical </a:t>
            </a:r>
            <a:r>
              <a:rPr lang="en-US" sz="2600">
                <a:solidFill>
                  <a:srgbClr val="0070C0"/>
                </a:solidFill>
              </a:rPr>
              <a:t>(mekanik)</a:t>
            </a:r>
          </a:p>
          <a:p>
            <a:pPr marL="457200" lvl="0" indent="-457200">
              <a:buFont typeface="Wingdings" pitchFamily="2"/>
              <a:buChar char="§"/>
            </a:pPr>
            <a:r>
              <a:rPr lang="en-US" sz="2600"/>
              <a:t>Electrical </a:t>
            </a:r>
            <a:r>
              <a:rPr lang="en-US" sz="2600">
                <a:solidFill>
                  <a:srgbClr val="0070C0"/>
                </a:solidFill>
              </a:rPr>
              <a:t>(elektrik)</a:t>
            </a:r>
          </a:p>
          <a:p>
            <a:pPr marL="457200" lvl="0" indent="-457200">
              <a:buFont typeface="Wingdings" pitchFamily="2"/>
              <a:buChar char="§"/>
            </a:pPr>
            <a:r>
              <a:rPr lang="en-US" sz="2600"/>
              <a:t>Electronic </a:t>
            </a:r>
            <a:r>
              <a:rPr lang="en-US" sz="2600">
                <a:solidFill>
                  <a:srgbClr val="0070C0"/>
                </a:solidFill>
              </a:rPr>
              <a:t>(elektronik)</a:t>
            </a:r>
            <a:r>
              <a:rPr lang="en-US" sz="2600"/>
              <a:t> </a:t>
            </a:r>
          </a:p>
          <a:p>
            <a:pPr lvl="1"/>
            <a:r>
              <a:rPr lang="en-US" sz="2600"/>
              <a:t>MECHANICAL:</a:t>
            </a:r>
          </a:p>
          <a:p>
            <a:pPr lvl="2"/>
            <a:r>
              <a:rPr lang="en-US" sz="2600"/>
              <a:t>These instruments are very reliable (</a:t>
            </a:r>
            <a:r>
              <a:rPr lang="en-US" sz="2600">
                <a:solidFill>
                  <a:srgbClr val="0070C0"/>
                </a:solidFill>
              </a:rPr>
              <a:t>handal</a:t>
            </a:r>
            <a:r>
              <a:rPr lang="en-US" sz="2600"/>
              <a:t>) for static and stable conditions.</a:t>
            </a:r>
          </a:p>
          <a:p>
            <a:pPr lvl="2"/>
            <a:r>
              <a:rPr lang="en-US" sz="2600"/>
              <a:t>But their disadvantage (</a:t>
            </a:r>
            <a:r>
              <a:rPr lang="en-US" sz="2600">
                <a:solidFill>
                  <a:srgbClr val="0070C0"/>
                </a:solidFill>
              </a:rPr>
              <a:t>kelemahan</a:t>
            </a:r>
            <a:r>
              <a:rPr lang="en-US" sz="2600"/>
              <a:t>) is that they are unable to respond rapidly to measurements of dynamic and transient conditions.</a:t>
            </a:r>
          </a:p>
          <a:p>
            <a:pPr lvl="1"/>
            <a:r>
              <a:rPr lang="en-US" sz="2600"/>
              <a:t>ELECTRICAL:</a:t>
            </a:r>
          </a:p>
          <a:p>
            <a:pPr lvl="2"/>
            <a:r>
              <a:rPr lang="en-US" sz="2600"/>
              <a:t>It is faster than mechanical, indicating the output are rapid than</a:t>
            </a:r>
          </a:p>
          <a:p>
            <a:pPr marL="756025" lvl="2" indent="0">
              <a:buNone/>
            </a:pPr>
            <a:r>
              <a:rPr lang="en-US" sz="2600"/>
              <a:t>mechanical methods. But it depends on the mechanical movement of the meters. The response is 0.5 to 24 seconds.</a:t>
            </a:r>
          </a:p>
          <a:p>
            <a:pPr lvl="1"/>
            <a:r>
              <a:rPr lang="en-US" sz="2600"/>
              <a:t>ELECTRONIC:</a:t>
            </a:r>
          </a:p>
          <a:p>
            <a:pPr lvl="2"/>
            <a:r>
              <a:rPr lang="en-US" sz="2600"/>
              <a:t>It is more reliable than other system. It uses semiconductor devices (</a:t>
            </a:r>
            <a:r>
              <a:rPr lang="en-US" sz="2600">
                <a:solidFill>
                  <a:srgbClr val="0070C0"/>
                </a:solidFill>
              </a:rPr>
              <a:t>alat/komponen</a:t>
            </a:r>
            <a:r>
              <a:rPr lang="en-US" sz="2600"/>
              <a:t>) and weak signal can also be detected.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CAA531DE-BC49-432E-AB68-F8555B5F1A97}"/>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02A698A-F5E2-4F7E-BB0C-167B23E6999B}" type="slidenum">
              <a:t>8</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40822D16-B0D0-4623-B72A-4EB41D1BFFD9}"/>
              </a:ext>
            </a:extLst>
          </p:cNvPr>
          <p:cNvSpPr txBox="1">
            <a:spLocks noGrp="1"/>
          </p:cNvSpPr>
          <p:nvPr>
            <p:ph type="title" idx="4294967295"/>
          </p:nvPr>
        </p:nvSpPr>
        <p:spPr>
          <a:xfrm>
            <a:off x="0" y="360365"/>
            <a:ext cx="9359898" cy="900107"/>
          </a:xfrm>
        </p:spPr>
        <p:txBody>
          <a:bodyPr/>
          <a:lstStyle/>
          <a:p>
            <a:pPr lvl="0"/>
            <a:r>
              <a:rPr lang="en-US" b="1"/>
              <a:t>7. Classification (</a:t>
            </a:r>
            <a:r>
              <a:rPr lang="en-US" b="1">
                <a:solidFill>
                  <a:srgbClr val="0070C0"/>
                </a:solidFill>
              </a:rPr>
              <a:t>klasifikasi</a:t>
            </a:r>
            <a:r>
              <a:rPr lang="en-US" b="1"/>
              <a:t>) of Instruments</a:t>
            </a:r>
          </a:p>
        </p:txBody>
      </p:sp>
      <p:sp>
        <p:nvSpPr>
          <p:cNvPr id="4" name="Text Placeholder 2">
            <a:extLst>
              <a:ext uri="{FF2B5EF4-FFF2-40B4-BE49-F238E27FC236}">
                <a16:creationId xmlns:a16="http://schemas.microsoft.com/office/drawing/2014/main" id="{3BE97CC5-4086-4BC0-B2E1-760A61A52807}"/>
              </a:ext>
            </a:extLst>
          </p:cNvPr>
          <p:cNvSpPr txBox="1">
            <a:spLocks noGrp="1"/>
          </p:cNvSpPr>
          <p:nvPr>
            <p:ph type="body" idx="4294967295"/>
          </p:nvPr>
        </p:nvSpPr>
        <p:spPr>
          <a:xfrm>
            <a:off x="0" y="1979611"/>
            <a:ext cx="9178920" cy="4679954"/>
          </a:xfrm>
        </p:spPr>
        <p:txBody>
          <a:bodyPr/>
          <a:lstStyle/>
          <a:p>
            <a:pPr marL="457200" lvl="0" indent="-457200">
              <a:buFont typeface="Wingdings" pitchFamily="2"/>
              <a:buChar char="§"/>
            </a:pPr>
            <a:r>
              <a:rPr lang="en-US" sz="2800"/>
              <a:t>Absolute Instruments (</a:t>
            </a:r>
            <a:r>
              <a:rPr lang="en-US" sz="2800">
                <a:solidFill>
                  <a:srgbClr val="0070C0"/>
                </a:solidFill>
              </a:rPr>
              <a:t>alat ukur absolut</a:t>
            </a:r>
            <a:r>
              <a:rPr lang="en-US" sz="2800"/>
              <a:t>).</a:t>
            </a:r>
          </a:p>
          <a:p>
            <a:pPr marL="457200" lvl="0" indent="-457200">
              <a:buFont typeface="Wingdings" pitchFamily="2"/>
              <a:buChar char="§"/>
            </a:pPr>
            <a:r>
              <a:rPr lang="en-US" sz="2800"/>
              <a:t>Secondary Instruments (</a:t>
            </a:r>
            <a:r>
              <a:rPr lang="en-US" sz="2800">
                <a:solidFill>
                  <a:srgbClr val="0070C0"/>
                </a:solidFill>
              </a:rPr>
              <a:t>alat ukur sekunder</a:t>
            </a:r>
            <a:r>
              <a:rPr lang="en-US" sz="2800"/>
              <a:t>).</a:t>
            </a:r>
          </a:p>
          <a:p>
            <a:pPr lvl="1"/>
            <a:r>
              <a:rPr lang="en-US" sz="2800"/>
              <a:t>ABSOLUTE: These instruments give the magnitude if the quantity under measurement terms of physical constants of the instrument (</a:t>
            </a:r>
            <a:r>
              <a:rPr lang="en-US" sz="2800">
                <a:solidFill>
                  <a:srgbClr val="0070C0"/>
                </a:solidFill>
              </a:rPr>
              <a:t>contoh: termometer tabung</a:t>
            </a:r>
            <a:r>
              <a:rPr lang="en-US" sz="2800"/>
              <a:t>).</a:t>
            </a:r>
          </a:p>
          <a:p>
            <a:pPr lvl="1"/>
            <a:r>
              <a:rPr lang="en-US" sz="2800"/>
              <a:t>SECONDARY: These instruments are calibrated by the comparison with absolute instruments which have already been calibrated (</a:t>
            </a:r>
            <a:r>
              <a:rPr lang="en-US" sz="2800">
                <a:solidFill>
                  <a:srgbClr val="0070C0"/>
                </a:solidFill>
              </a:rPr>
              <a:t>contoh: termokopel</a:t>
            </a:r>
            <a:r>
              <a:rPr lang="en-US" sz="2800"/>
              <a:t>).</a:t>
            </a:r>
          </a:p>
          <a:p>
            <a:pPr lvl="0"/>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AE6C5137-70EE-4FD9-BF29-233E1909ED49}"/>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AAAA5EB-15DF-4A4D-A02E-DB64257FD940}" type="slidenum">
              <a:t>9</a:t>
            </a:fld>
            <a:endParaRPr lang="en-US" sz="992" b="0" i="0" u="none" strike="noStrike" kern="1200" cap="none" spc="0" baseline="0">
              <a:solidFill>
                <a:srgbClr val="898989"/>
              </a:solidFill>
              <a:uFillTx/>
              <a:latin typeface="Calibri"/>
            </a:endParaRPr>
          </a:p>
        </p:txBody>
      </p:sp>
      <p:sp>
        <p:nvSpPr>
          <p:cNvPr id="3" name="Text Placeholder 2">
            <a:extLst>
              <a:ext uri="{FF2B5EF4-FFF2-40B4-BE49-F238E27FC236}">
                <a16:creationId xmlns:a16="http://schemas.microsoft.com/office/drawing/2014/main" id="{CE98ED39-8227-4D77-AB66-F8734311205B}"/>
              </a:ext>
            </a:extLst>
          </p:cNvPr>
          <p:cNvSpPr txBox="1">
            <a:spLocks noGrp="1"/>
          </p:cNvSpPr>
          <p:nvPr>
            <p:ph type="body" idx="4294967295"/>
          </p:nvPr>
        </p:nvSpPr>
        <p:spPr>
          <a:xfrm>
            <a:off x="216977" y="277483"/>
            <a:ext cx="9422974" cy="6119814"/>
          </a:xfrm>
        </p:spPr>
        <p:txBody>
          <a:bodyPr/>
          <a:lstStyle/>
          <a:p>
            <a:pPr marL="457200" lvl="0" indent="-457200">
              <a:lnSpc>
                <a:spcPct val="80000"/>
              </a:lnSpc>
              <a:buFont typeface="Wingdings" pitchFamily="2"/>
              <a:buChar char="§"/>
            </a:pPr>
            <a:r>
              <a:rPr lang="en-US" sz="2600"/>
              <a:t>Further it is classified as</a:t>
            </a:r>
          </a:p>
          <a:p>
            <a:pPr lvl="1">
              <a:lnSpc>
                <a:spcPct val="80000"/>
              </a:lnSpc>
            </a:pPr>
            <a:r>
              <a:rPr lang="en-US" sz="2600"/>
              <a:t>Deflection Type (</a:t>
            </a:r>
            <a:r>
              <a:rPr lang="en-US" sz="2600">
                <a:solidFill>
                  <a:srgbClr val="0070C0"/>
                </a:solidFill>
              </a:rPr>
              <a:t>jenis defleksi</a:t>
            </a:r>
            <a:r>
              <a:rPr lang="en-US" sz="2600"/>
              <a:t>) Instruments</a:t>
            </a:r>
          </a:p>
          <a:p>
            <a:pPr lvl="1">
              <a:lnSpc>
                <a:spcPct val="80000"/>
              </a:lnSpc>
            </a:pPr>
            <a:r>
              <a:rPr lang="en-US" sz="2600"/>
              <a:t>Null Type (</a:t>
            </a:r>
            <a:r>
              <a:rPr lang="en-US" sz="2600">
                <a:solidFill>
                  <a:srgbClr val="0070C0"/>
                </a:solidFill>
              </a:rPr>
              <a:t>jenis nol</a:t>
            </a:r>
            <a:r>
              <a:rPr lang="en-US" sz="2600"/>
              <a:t>) Instruments.</a:t>
            </a:r>
          </a:p>
          <a:p>
            <a:pPr marL="378012" lvl="1" indent="0">
              <a:lnSpc>
                <a:spcPct val="80000"/>
              </a:lnSpc>
              <a:buNone/>
            </a:pPr>
            <a:endParaRPr lang="en-US" sz="2600"/>
          </a:p>
          <a:p>
            <a:pPr lvl="1">
              <a:lnSpc>
                <a:spcPct val="80000"/>
              </a:lnSpc>
              <a:buFont typeface="Wingdings" pitchFamily="2"/>
              <a:buChar char="§"/>
            </a:pPr>
            <a:r>
              <a:rPr lang="en-US" sz="2600"/>
              <a:t>Functions of instrument and measuring system can be classified into three. They are:</a:t>
            </a:r>
          </a:p>
          <a:p>
            <a:pPr lvl="3">
              <a:lnSpc>
                <a:spcPct val="80000"/>
              </a:lnSpc>
            </a:pPr>
            <a:r>
              <a:rPr lang="en-US" sz="2600"/>
              <a:t>i) Indicating function (</a:t>
            </a:r>
            <a:r>
              <a:rPr lang="en-US" sz="2600">
                <a:solidFill>
                  <a:srgbClr val="0070C0"/>
                </a:solidFill>
              </a:rPr>
              <a:t>fungsi penunjukan</a:t>
            </a:r>
            <a:r>
              <a:rPr lang="en-US" sz="2600"/>
              <a:t>).</a:t>
            </a:r>
          </a:p>
          <a:p>
            <a:pPr lvl="3">
              <a:lnSpc>
                <a:spcPct val="80000"/>
              </a:lnSpc>
            </a:pPr>
            <a:r>
              <a:rPr lang="en-US" sz="2600"/>
              <a:t>ii) Recording function (</a:t>
            </a:r>
            <a:r>
              <a:rPr lang="en-US" sz="2600">
                <a:solidFill>
                  <a:srgbClr val="0070C0"/>
                </a:solidFill>
              </a:rPr>
              <a:t>fungsi pencatat</a:t>
            </a:r>
            <a:r>
              <a:rPr lang="en-US" sz="2600"/>
              <a:t>).</a:t>
            </a:r>
          </a:p>
          <a:p>
            <a:pPr lvl="3">
              <a:lnSpc>
                <a:spcPct val="80000"/>
              </a:lnSpc>
            </a:pPr>
            <a:r>
              <a:rPr lang="en-US" sz="2600"/>
              <a:t>iii) Controlling function (</a:t>
            </a:r>
            <a:r>
              <a:rPr lang="en-US" sz="2600">
                <a:solidFill>
                  <a:srgbClr val="0070C0"/>
                </a:solidFill>
              </a:rPr>
              <a:t>fungsi kontrol</a:t>
            </a:r>
            <a:r>
              <a:rPr lang="en-US" sz="2600"/>
              <a:t>).</a:t>
            </a:r>
          </a:p>
          <a:p>
            <a:pPr marL="457200" lvl="0" indent="-457200">
              <a:lnSpc>
                <a:spcPct val="80000"/>
              </a:lnSpc>
              <a:buFont typeface="Wingdings" pitchFamily="2"/>
              <a:buChar char="§"/>
            </a:pPr>
            <a:r>
              <a:rPr lang="en-US" sz="2600"/>
              <a:t>Application of measurement systems are:</a:t>
            </a:r>
          </a:p>
          <a:p>
            <a:pPr lvl="2">
              <a:lnSpc>
                <a:spcPct val="80000"/>
              </a:lnSpc>
            </a:pPr>
            <a:r>
              <a:rPr lang="en-US" sz="2600"/>
              <a:t>i) Monitoring of process and operation (</a:t>
            </a:r>
            <a:r>
              <a:rPr lang="en-US" sz="2600">
                <a:solidFill>
                  <a:srgbClr val="0070C0"/>
                </a:solidFill>
              </a:rPr>
              <a:t>memonitor proses dan operasi</a:t>
            </a:r>
            <a:r>
              <a:rPr lang="en-US" sz="2600"/>
              <a:t>).</a:t>
            </a:r>
          </a:p>
          <a:p>
            <a:pPr lvl="2">
              <a:lnSpc>
                <a:spcPct val="80000"/>
              </a:lnSpc>
            </a:pPr>
            <a:r>
              <a:rPr lang="en-US" sz="2600"/>
              <a:t>ii) Control of processes and operation (</a:t>
            </a:r>
            <a:r>
              <a:rPr lang="en-US" sz="2600">
                <a:solidFill>
                  <a:srgbClr val="0070C0"/>
                </a:solidFill>
              </a:rPr>
              <a:t>mengontrol proses dan operasi</a:t>
            </a:r>
            <a:r>
              <a:rPr lang="en-US" sz="2600"/>
              <a:t>).</a:t>
            </a:r>
          </a:p>
          <a:p>
            <a:pPr lvl="2">
              <a:lnSpc>
                <a:spcPct val="80000"/>
              </a:lnSpc>
            </a:pPr>
            <a:r>
              <a:rPr lang="en-US" sz="2600"/>
              <a:t>iii) Experimental engineering analysis (</a:t>
            </a:r>
            <a:r>
              <a:rPr lang="en-US" sz="2600">
                <a:solidFill>
                  <a:srgbClr val="0070C0"/>
                </a:solidFill>
              </a:rPr>
              <a:t>menganalisis eksperimen rekayasa</a:t>
            </a:r>
            <a:r>
              <a:rPr lang="en-US" sz="260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1824</Words>
  <Application>Microsoft Office PowerPoint</Application>
  <PresentationFormat>Widescreen</PresentationFormat>
  <Paragraphs>195</Paragraphs>
  <Slides>22</Slides>
  <Notes>21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22</vt:i4>
      </vt:variant>
    </vt:vector>
  </HeadingPairs>
  <TitlesOfParts>
    <vt:vector size="30" baseType="lpstr">
      <vt:lpstr>Arial</vt:lpstr>
      <vt:lpstr>Calibri</vt:lpstr>
      <vt:lpstr>Calibri Light</vt:lpstr>
      <vt:lpstr>Source Sans Pro</vt:lpstr>
      <vt:lpstr>Source Sans Pro Black</vt:lpstr>
      <vt:lpstr>Wingdings</vt:lpstr>
      <vt:lpstr>Office Theme</vt:lpstr>
      <vt:lpstr>1_Office Theme</vt:lpstr>
      <vt:lpstr>PowerPoint Presentation</vt:lpstr>
      <vt:lpstr>1. Pengukuran (measurement):</vt:lpstr>
      <vt:lpstr>2. Basic requirements (persayaratan dasar) for a meaningful measurement:</vt:lpstr>
      <vt:lpstr>3. Significance (pentingnya) of Measurement</vt:lpstr>
      <vt:lpstr>4. Methods of Measurement (cara pengukuran)</vt:lpstr>
      <vt:lpstr>5. Instruments and Measurement Systems (Alat dan Sistem Pengukuran)</vt:lpstr>
      <vt:lpstr>6. Evolution of Instruments</vt:lpstr>
      <vt:lpstr>7. Classification (klasifikasi) of Instruments</vt:lpstr>
      <vt:lpstr>PowerPoint Presentation</vt:lpstr>
      <vt:lpstr>8. Types of Instrumentation System (jenis sistem instrumen)</vt:lpstr>
      <vt:lpstr>9. Elements of Generalized Measurement System (komponen sistem pengukuran secara umum)</vt:lpstr>
      <vt:lpstr>10. Functional Elements of an Instrumentation System (komponen fungsional dari suatu sistem instrumen)</vt:lpstr>
      <vt:lpstr>11. Static Characteristics (sifat statis) of Instruments and Measurement Systems</vt:lpstr>
      <vt:lpstr>PowerPoint Presentation</vt:lpstr>
      <vt:lpstr>PowerPoint Presentation</vt:lpstr>
      <vt:lpstr>12. Dynamic Characteristics (sifat dinamis) of Measurement System</vt:lpstr>
      <vt:lpstr>PowerPoint Presentation</vt:lpstr>
      <vt:lpstr>13. Errors in Measurement (kesalahan pengukuran)</vt:lpstr>
      <vt:lpstr>14. Statistical evaluation of measurement data (analisis statistik dari data pengukuran)</vt:lpstr>
      <vt:lpstr>Problem</vt:lpstr>
      <vt:lpstr>15. Calibration (kalibrasi)</vt:lpstr>
      <vt:lpstr>16. Standards (standar)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Engineering</dc:title>
  <dc:creator>HP</dc:creator>
  <cp:lastModifiedBy>HP</cp:lastModifiedBy>
  <cp:revision>82</cp:revision>
  <dcterms:created xsi:type="dcterms:W3CDTF">2018-02-25T05:46:18Z</dcterms:created>
  <dcterms:modified xsi:type="dcterms:W3CDTF">2020-03-18T03:42:04Z</dcterms:modified>
</cp:coreProperties>
</file>