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72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882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31519" y="1601215"/>
            <a:ext cx="6880961" cy="11233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4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FFF4D4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FFF4D4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FFF4D4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2B29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57270" y="493903"/>
            <a:ext cx="3029458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FFF4D4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72133" y="1502283"/>
            <a:ext cx="7112634" cy="3406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2174" y="0"/>
            <a:ext cx="5861050" cy="514349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7525257" y="3860798"/>
            <a:ext cx="1402715" cy="1282700"/>
            <a:chOff x="7525257" y="3860798"/>
            <a:chExt cx="1402715" cy="1282700"/>
          </a:xfrm>
        </p:grpSpPr>
        <p:sp>
          <p:nvSpPr>
            <p:cNvPr id="4" name="object 4"/>
            <p:cNvSpPr/>
            <p:nvPr/>
          </p:nvSpPr>
          <p:spPr>
            <a:xfrm>
              <a:off x="7525257" y="3860798"/>
              <a:ext cx="1402715" cy="1282700"/>
            </a:xfrm>
            <a:custGeom>
              <a:avLst/>
              <a:gdLst/>
              <a:ahLst/>
              <a:cxnLst/>
              <a:rect l="l" t="t" r="r" b="b"/>
              <a:pathLst>
                <a:path w="1402715" h="1282700">
                  <a:moveTo>
                    <a:pt x="112775" y="546100"/>
                  </a:moveTo>
                  <a:lnTo>
                    <a:pt x="89416" y="596900"/>
                  </a:lnTo>
                  <a:lnTo>
                    <a:pt x="68515" y="635000"/>
                  </a:lnTo>
                  <a:lnTo>
                    <a:pt x="50179" y="685800"/>
                  </a:lnTo>
                  <a:lnTo>
                    <a:pt x="34514" y="723900"/>
                  </a:lnTo>
                  <a:lnTo>
                    <a:pt x="21628" y="774700"/>
                  </a:lnTo>
                  <a:lnTo>
                    <a:pt x="11627" y="825500"/>
                  </a:lnTo>
                  <a:lnTo>
                    <a:pt x="4617" y="876300"/>
                  </a:lnTo>
                  <a:lnTo>
                    <a:pt x="706" y="927100"/>
                  </a:lnTo>
                  <a:lnTo>
                    <a:pt x="0" y="977900"/>
                  </a:lnTo>
                  <a:lnTo>
                    <a:pt x="2381" y="1028700"/>
                  </a:lnTo>
                  <a:lnTo>
                    <a:pt x="7725" y="1066800"/>
                  </a:lnTo>
                  <a:lnTo>
                    <a:pt x="16036" y="1117600"/>
                  </a:lnTo>
                  <a:lnTo>
                    <a:pt x="27317" y="1155700"/>
                  </a:lnTo>
                  <a:lnTo>
                    <a:pt x="41572" y="1193800"/>
                  </a:lnTo>
                  <a:lnTo>
                    <a:pt x="58803" y="1244600"/>
                  </a:lnTo>
                  <a:lnTo>
                    <a:pt x="79016" y="1282700"/>
                  </a:lnTo>
                  <a:lnTo>
                    <a:pt x="838523" y="1282700"/>
                  </a:lnTo>
                  <a:lnTo>
                    <a:pt x="822950" y="1270000"/>
                  </a:lnTo>
                  <a:lnTo>
                    <a:pt x="800862" y="1231900"/>
                  </a:lnTo>
                  <a:lnTo>
                    <a:pt x="796899" y="1219200"/>
                  </a:lnTo>
                  <a:lnTo>
                    <a:pt x="800782" y="1193800"/>
                  </a:lnTo>
                  <a:lnTo>
                    <a:pt x="811309" y="1168400"/>
                  </a:lnTo>
                  <a:lnTo>
                    <a:pt x="827277" y="1143000"/>
                  </a:lnTo>
                  <a:lnTo>
                    <a:pt x="854813" y="1130300"/>
                  </a:lnTo>
                  <a:lnTo>
                    <a:pt x="884110" y="1117600"/>
                  </a:lnTo>
                  <a:lnTo>
                    <a:pt x="914931" y="1104900"/>
                  </a:lnTo>
                  <a:lnTo>
                    <a:pt x="1141719" y="1104900"/>
                  </a:lnTo>
                  <a:lnTo>
                    <a:pt x="1191077" y="1092200"/>
                  </a:lnTo>
                  <a:lnTo>
                    <a:pt x="1237081" y="1066800"/>
                  </a:lnTo>
                  <a:lnTo>
                    <a:pt x="1277874" y="1041400"/>
                  </a:lnTo>
                  <a:lnTo>
                    <a:pt x="1308838" y="1016000"/>
                  </a:lnTo>
                  <a:lnTo>
                    <a:pt x="1338992" y="990600"/>
                  </a:lnTo>
                  <a:lnTo>
                    <a:pt x="1367956" y="965200"/>
                  </a:lnTo>
                  <a:lnTo>
                    <a:pt x="1398156" y="914400"/>
                  </a:lnTo>
                  <a:lnTo>
                    <a:pt x="1399221" y="901700"/>
                  </a:lnTo>
                  <a:lnTo>
                    <a:pt x="1001649" y="901700"/>
                  </a:lnTo>
                  <a:lnTo>
                    <a:pt x="985315" y="889000"/>
                  </a:lnTo>
                  <a:lnTo>
                    <a:pt x="970137" y="889000"/>
                  </a:lnTo>
                  <a:lnTo>
                    <a:pt x="956839" y="876300"/>
                  </a:lnTo>
                  <a:lnTo>
                    <a:pt x="946150" y="863600"/>
                  </a:lnTo>
                  <a:lnTo>
                    <a:pt x="943217" y="863600"/>
                  </a:lnTo>
                  <a:lnTo>
                    <a:pt x="941451" y="850900"/>
                  </a:lnTo>
                  <a:lnTo>
                    <a:pt x="941113" y="850900"/>
                  </a:lnTo>
                  <a:lnTo>
                    <a:pt x="942467" y="838200"/>
                  </a:lnTo>
                  <a:lnTo>
                    <a:pt x="945673" y="838200"/>
                  </a:lnTo>
                  <a:lnTo>
                    <a:pt x="950214" y="825500"/>
                  </a:lnTo>
                  <a:lnTo>
                    <a:pt x="961390" y="825500"/>
                  </a:lnTo>
                  <a:lnTo>
                    <a:pt x="988679" y="812800"/>
                  </a:lnTo>
                  <a:lnTo>
                    <a:pt x="137668" y="812800"/>
                  </a:lnTo>
                  <a:lnTo>
                    <a:pt x="108272" y="800100"/>
                  </a:lnTo>
                  <a:lnTo>
                    <a:pt x="92664" y="774700"/>
                  </a:lnTo>
                  <a:lnTo>
                    <a:pt x="87695" y="723900"/>
                  </a:lnTo>
                  <a:lnTo>
                    <a:pt x="90218" y="673100"/>
                  </a:lnTo>
                  <a:lnTo>
                    <a:pt x="97083" y="622300"/>
                  </a:lnTo>
                  <a:lnTo>
                    <a:pt x="105144" y="584200"/>
                  </a:lnTo>
                  <a:lnTo>
                    <a:pt x="111251" y="558800"/>
                  </a:lnTo>
                  <a:lnTo>
                    <a:pt x="112268" y="558800"/>
                  </a:lnTo>
                  <a:lnTo>
                    <a:pt x="112775" y="546100"/>
                  </a:lnTo>
                  <a:close/>
                </a:path>
                <a:path w="1402715" h="1282700">
                  <a:moveTo>
                    <a:pt x="1298702" y="1206500"/>
                  </a:moveTo>
                  <a:lnTo>
                    <a:pt x="1286488" y="1219200"/>
                  </a:lnTo>
                  <a:lnTo>
                    <a:pt x="1274048" y="1231900"/>
                  </a:lnTo>
                  <a:lnTo>
                    <a:pt x="1261393" y="1244600"/>
                  </a:lnTo>
                  <a:lnTo>
                    <a:pt x="1248537" y="1244600"/>
                  </a:lnTo>
                  <a:lnTo>
                    <a:pt x="1206547" y="1270000"/>
                  </a:lnTo>
                  <a:lnTo>
                    <a:pt x="1176663" y="1282700"/>
                  </a:lnTo>
                  <a:lnTo>
                    <a:pt x="1247500" y="1282700"/>
                  </a:lnTo>
                  <a:lnTo>
                    <a:pt x="1272725" y="1257300"/>
                  </a:lnTo>
                  <a:lnTo>
                    <a:pt x="1298702" y="1206500"/>
                  </a:lnTo>
                  <a:close/>
                </a:path>
                <a:path w="1402715" h="1282700">
                  <a:moveTo>
                    <a:pt x="1090869" y="1104900"/>
                  </a:moveTo>
                  <a:lnTo>
                    <a:pt x="1021143" y="1104900"/>
                  </a:lnTo>
                  <a:lnTo>
                    <a:pt x="1030716" y="1117600"/>
                  </a:lnTo>
                  <a:lnTo>
                    <a:pt x="1040384" y="1117600"/>
                  </a:lnTo>
                  <a:lnTo>
                    <a:pt x="1090869" y="1104900"/>
                  </a:lnTo>
                  <a:close/>
                </a:path>
                <a:path w="1402715" h="1282700">
                  <a:moveTo>
                    <a:pt x="1398725" y="774700"/>
                  </a:moveTo>
                  <a:lnTo>
                    <a:pt x="1236815" y="774700"/>
                  </a:lnTo>
                  <a:lnTo>
                    <a:pt x="1245441" y="787400"/>
                  </a:lnTo>
                  <a:lnTo>
                    <a:pt x="1250948" y="800100"/>
                  </a:lnTo>
                  <a:lnTo>
                    <a:pt x="1239974" y="838200"/>
                  </a:lnTo>
                  <a:lnTo>
                    <a:pt x="1210325" y="863600"/>
                  </a:lnTo>
                  <a:lnTo>
                    <a:pt x="1174128" y="889000"/>
                  </a:lnTo>
                  <a:lnTo>
                    <a:pt x="1141730" y="901700"/>
                  </a:lnTo>
                  <a:lnTo>
                    <a:pt x="1399221" y="901700"/>
                  </a:lnTo>
                  <a:lnTo>
                    <a:pt x="1400286" y="889000"/>
                  </a:lnTo>
                  <a:lnTo>
                    <a:pt x="1401724" y="876300"/>
                  </a:lnTo>
                  <a:lnTo>
                    <a:pt x="1402461" y="850900"/>
                  </a:lnTo>
                  <a:lnTo>
                    <a:pt x="1400961" y="800100"/>
                  </a:lnTo>
                  <a:lnTo>
                    <a:pt x="1398725" y="774700"/>
                  </a:lnTo>
                  <a:close/>
                </a:path>
                <a:path w="1402715" h="1282700">
                  <a:moveTo>
                    <a:pt x="1017492" y="800100"/>
                  </a:moveTo>
                  <a:lnTo>
                    <a:pt x="165395" y="800100"/>
                  </a:lnTo>
                  <a:lnTo>
                    <a:pt x="153035" y="812800"/>
                  </a:lnTo>
                  <a:lnTo>
                    <a:pt x="988679" y="812800"/>
                  </a:lnTo>
                  <a:lnTo>
                    <a:pt x="1017492" y="800100"/>
                  </a:lnTo>
                  <a:close/>
                </a:path>
                <a:path w="1402715" h="1282700">
                  <a:moveTo>
                    <a:pt x="792480" y="88900"/>
                  </a:moveTo>
                  <a:lnTo>
                    <a:pt x="742207" y="88900"/>
                  </a:lnTo>
                  <a:lnTo>
                    <a:pt x="643590" y="114300"/>
                  </a:lnTo>
                  <a:lnTo>
                    <a:pt x="595577" y="139700"/>
                  </a:lnTo>
                  <a:lnTo>
                    <a:pt x="548651" y="152400"/>
                  </a:lnTo>
                  <a:lnTo>
                    <a:pt x="502977" y="177800"/>
                  </a:lnTo>
                  <a:lnTo>
                    <a:pt x="458724" y="203200"/>
                  </a:lnTo>
                  <a:lnTo>
                    <a:pt x="420465" y="228600"/>
                  </a:lnTo>
                  <a:lnTo>
                    <a:pt x="383254" y="254000"/>
                  </a:lnTo>
                  <a:lnTo>
                    <a:pt x="347138" y="279400"/>
                  </a:lnTo>
                  <a:lnTo>
                    <a:pt x="312166" y="317500"/>
                  </a:lnTo>
                  <a:lnTo>
                    <a:pt x="294832" y="355600"/>
                  </a:lnTo>
                  <a:lnTo>
                    <a:pt x="280082" y="393700"/>
                  </a:lnTo>
                  <a:lnTo>
                    <a:pt x="268071" y="431800"/>
                  </a:lnTo>
                  <a:lnTo>
                    <a:pt x="258952" y="469900"/>
                  </a:lnTo>
                  <a:lnTo>
                    <a:pt x="252459" y="508000"/>
                  </a:lnTo>
                  <a:lnTo>
                    <a:pt x="248014" y="558800"/>
                  </a:lnTo>
                  <a:lnTo>
                    <a:pt x="243840" y="609600"/>
                  </a:lnTo>
                  <a:lnTo>
                    <a:pt x="238160" y="647700"/>
                  </a:lnTo>
                  <a:lnTo>
                    <a:pt x="229196" y="698500"/>
                  </a:lnTo>
                  <a:lnTo>
                    <a:pt x="215172" y="736600"/>
                  </a:lnTo>
                  <a:lnTo>
                    <a:pt x="194310" y="774700"/>
                  </a:lnTo>
                  <a:lnTo>
                    <a:pt x="176482" y="800100"/>
                  </a:lnTo>
                  <a:lnTo>
                    <a:pt x="1098766" y="800100"/>
                  </a:lnTo>
                  <a:lnTo>
                    <a:pt x="1120568" y="787400"/>
                  </a:lnTo>
                  <a:lnTo>
                    <a:pt x="1163827" y="787400"/>
                  </a:lnTo>
                  <a:lnTo>
                    <a:pt x="1176105" y="774700"/>
                  </a:lnTo>
                  <a:lnTo>
                    <a:pt x="1398725" y="774700"/>
                  </a:lnTo>
                  <a:lnTo>
                    <a:pt x="1395371" y="736600"/>
                  </a:lnTo>
                  <a:lnTo>
                    <a:pt x="1388769" y="698500"/>
                  </a:lnTo>
                  <a:lnTo>
                    <a:pt x="1125569" y="698500"/>
                  </a:lnTo>
                  <a:lnTo>
                    <a:pt x="1112142" y="685800"/>
                  </a:lnTo>
                  <a:lnTo>
                    <a:pt x="1103884" y="673100"/>
                  </a:lnTo>
                  <a:lnTo>
                    <a:pt x="1102572" y="660400"/>
                  </a:lnTo>
                  <a:lnTo>
                    <a:pt x="1104820" y="647700"/>
                  </a:lnTo>
                  <a:lnTo>
                    <a:pt x="1109902" y="635000"/>
                  </a:lnTo>
                  <a:lnTo>
                    <a:pt x="1117092" y="635000"/>
                  </a:lnTo>
                  <a:lnTo>
                    <a:pt x="1125628" y="622300"/>
                  </a:lnTo>
                  <a:lnTo>
                    <a:pt x="1134999" y="622300"/>
                  </a:lnTo>
                  <a:lnTo>
                    <a:pt x="1144845" y="609600"/>
                  </a:lnTo>
                  <a:lnTo>
                    <a:pt x="1154811" y="609600"/>
                  </a:lnTo>
                  <a:lnTo>
                    <a:pt x="1197104" y="584200"/>
                  </a:lnTo>
                  <a:lnTo>
                    <a:pt x="1223011" y="558800"/>
                  </a:lnTo>
                  <a:lnTo>
                    <a:pt x="542798" y="558800"/>
                  </a:lnTo>
                  <a:lnTo>
                    <a:pt x="522821" y="546100"/>
                  </a:lnTo>
                  <a:lnTo>
                    <a:pt x="507190" y="533400"/>
                  </a:lnTo>
                  <a:lnTo>
                    <a:pt x="496060" y="508000"/>
                  </a:lnTo>
                  <a:lnTo>
                    <a:pt x="489585" y="495300"/>
                  </a:lnTo>
                  <a:lnTo>
                    <a:pt x="488094" y="457200"/>
                  </a:lnTo>
                  <a:lnTo>
                    <a:pt x="493855" y="431800"/>
                  </a:lnTo>
                  <a:lnTo>
                    <a:pt x="503640" y="406400"/>
                  </a:lnTo>
                  <a:lnTo>
                    <a:pt x="514223" y="368300"/>
                  </a:lnTo>
                  <a:lnTo>
                    <a:pt x="521708" y="342900"/>
                  </a:lnTo>
                  <a:lnTo>
                    <a:pt x="527907" y="304800"/>
                  </a:lnTo>
                  <a:lnTo>
                    <a:pt x="538154" y="279400"/>
                  </a:lnTo>
                  <a:lnTo>
                    <a:pt x="557784" y="241300"/>
                  </a:lnTo>
                  <a:lnTo>
                    <a:pt x="567094" y="241300"/>
                  </a:lnTo>
                  <a:lnTo>
                    <a:pt x="577405" y="228600"/>
                  </a:lnTo>
                  <a:lnTo>
                    <a:pt x="695598" y="228600"/>
                  </a:lnTo>
                  <a:lnTo>
                    <a:pt x="699204" y="215900"/>
                  </a:lnTo>
                  <a:lnTo>
                    <a:pt x="713105" y="190500"/>
                  </a:lnTo>
                  <a:lnTo>
                    <a:pt x="730025" y="165100"/>
                  </a:lnTo>
                  <a:lnTo>
                    <a:pt x="748839" y="139700"/>
                  </a:lnTo>
                  <a:lnTo>
                    <a:pt x="769629" y="114300"/>
                  </a:lnTo>
                  <a:lnTo>
                    <a:pt x="792480" y="88900"/>
                  </a:lnTo>
                  <a:close/>
                </a:path>
                <a:path w="1402715" h="1282700">
                  <a:moveTo>
                    <a:pt x="1362837" y="571500"/>
                  </a:moveTo>
                  <a:lnTo>
                    <a:pt x="1359281" y="584200"/>
                  </a:lnTo>
                  <a:lnTo>
                    <a:pt x="1355725" y="584200"/>
                  </a:lnTo>
                  <a:lnTo>
                    <a:pt x="1351788" y="596900"/>
                  </a:lnTo>
                  <a:lnTo>
                    <a:pt x="1322032" y="622300"/>
                  </a:lnTo>
                  <a:lnTo>
                    <a:pt x="1287204" y="660400"/>
                  </a:lnTo>
                  <a:lnTo>
                    <a:pt x="1248268" y="673100"/>
                  </a:lnTo>
                  <a:lnTo>
                    <a:pt x="1206187" y="698500"/>
                  </a:lnTo>
                  <a:lnTo>
                    <a:pt x="1388769" y="698500"/>
                  </a:lnTo>
                  <a:lnTo>
                    <a:pt x="1386568" y="685800"/>
                  </a:lnTo>
                  <a:lnTo>
                    <a:pt x="1375431" y="635000"/>
                  </a:lnTo>
                  <a:lnTo>
                    <a:pt x="1362837" y="571500"/>
                  </a:lnTo>
                  <a:close/>
                </a:path>
                <a:path w="1402715" h="1282700">
                  <a:moveTo>
                    <a:pt x="695598" y="228600"/>
                  </a:moveTo>
                  <a:lnTo>
                    <a:pt x="619125" y="228600"/>
                  </a:lnTo>
                  <a:lnTo>
                    <a:pt x="623760" y="241300"/>
                  </a:lnTo>
                  <a:lnTo>
                    <a:pt x="627157" y="241300"/>
                  </a:lnTo>
                  <a:lnTo>
                    <a:pt x="629412" y="254000"/>
                  </a:lnTo>
                  <a:lnTo>
                    <a:pt x="630066" y="292100"/>
                  </a:lnTo>
                  <a:lnTo>
                    <a:pt x="621601" y="317500"/>
                  </a:lnTo>
                  <a:lnTo>
                    <a:pt x="610088" y="342900"/>
                  </a:lnTo>
                  <a:lnTo>
                    <a:pt x="601599" y="381000"/>
                  </a:lnTo>
                  <a:lnTo>
                    <a:pt x="600110" y="393700"/>
                  </a:lnTo>
                  <a:lnTo>
                    <a:pt x="600455" y="419100"/>
                  </a:lnTo>
                  <a:lnTo>
                    <a:pt x="601849" y="431800"/>
                  </a:lnTo>
                  <a:lnTo>
                    <a:pt x="603503" y="444500"/>
                  </a:lnTo>
                  <a:lnTo>
                    <a:pt x="604573" y="469900"/>
                  </a:lnTo>
                  <a:lnTo>
                    <a:pt x="596519" y="520700"/>
                  </a:lnTo>
                  <a:lnTo>
                    <a:pt x="576310" y="546100"/>
                  </a:lnTo>
                  <a:lnTo>
                    <a:pt x="562175" y="546100"/>
                  </a:lnTo>
                  <a:lnTo>
                    <a:pt x="546481" y="558800"/>
                  </a:lnTo>
                  <a:lnTo>
                    <a:pt x="1223011" y="558800"/>
                  </a:lnTo>
                  <a:lnTo>
                    <a:pt x="1235965" y="546100"/>
                  </a:lnTo>
                  <a:lnTo>
                    <a:pt x="1271040" y="508000"/>
                  </a:lnTo>
                  <a:lnTo>
                    <a:pt x="1301976" y="469900"/>
                  </a:lnTo>
                  <a:lnTo>
                    <a:pt x="1328420" y="431800"/>
                  </a:lnTo>
                  <a:lnTo>
                    <a:pt x="1326763" y="419100"/>
                  </a:lnTo>
                  <a:lnTo>
                    <a:pt x="1323401" y="406400"/>
                  </a:lnTo>
                  <a:lnTo>
                    <a:pt x="1321816" y="393700"/>
                  </a:lnTo>
                  <a:lnTo>
                    <a:pt x="1311702" y="342900"/>
                  </a:lnTo>
                  <a:lnTo>
                    <a:pt x="1309614" y="330200"/>
                  </a:lnTo>
                  <a:lnTo>
                    <a:pt x="705866" y="330200"/>
                  </a:lnTo>
                  <a:lnTo>
                    <a:pt x="698881" y="317500"/>
                  </a:lnTo>
                  <a:lnTo>
                    <a:pt x="693293" y="317500"/>
                  </a:lnTo>
                  <a:lnTo>
                    <a:pt x="684976" y="279400"/>
                  </a:lnTo>
                  <a:lnTo>
                    <a:pt x="688387" y="254000"/>
                  </a:lnTo>
                  <a:lnTo>
                    <a:pt x="695598" y="228600"/>
                  </a:lnTo>
                  <a:close/>
                </a:path>
                <a:path w="1402715" h="1282700">
                  <a:moveTo>
                    <a:pt x="979963" y="76200"/>
                  </a:moveTo>
                  <a:lnTo>
                    <a:pt x="943610" y="76200"/>
                  </a:lnTo>
                  <a:lnTo>
                    <a:pt x="930493" y="88900"/>
                  </a:lnTo>
                  <a:lnTo>
                    <a:pt x="917829" y="101600"/>
                  </a:lnTo>
                  <a:lnTo>
                    <a:pt x="905640" y="114300"/>
                  </a:lnTo>
                  <a:lnTo>
                    <a:pt x="893952" y="127000"/>
                  </a:lnTo>
                  <a:lnTo>
                    <a:pt x="870291" y="152400"/>
                  </a:lnTo>
                  <a:lnTo>
                    <a:pt x="848106" y="177800"/>
                  </a:lnTo>
                  <a:lnTo>
                    <a:pt x="826873" y="203200"/>
                  </a:lnTo>
                  <a:lnTo>
                    <a:pt x="806069" y="228600"/>
                  </a:lnTo>
                  <a:lnTo>
                    <a:pt x="791337" y="254000"/>
                  </a:lnTo>
                  <a:lnTo>
                    <a:pt x="767937" y="292100"/>
                  </a:lnTo>
                  <a:lnTo>
                    <a:pt x="740489" y="317500"/>
                  </a:lnTo>
                  <a:lnTo>
                    <a:pt x="713613" y="330200"/>
                  </a:lnTo>
                  <a:lnTo>
                    <a:pt x="1309614" y="330200"/>
                  </a:lnTo>
                  <a:lnTo>
                    <a:pt x="1303347" y="292100"/>
                  </a:lnTo>
                  <a:lnTo>
                    <a:pt x="1297435" y="241300"/>
                  </a:lnTo>
                  <a:lnTo>
                    <a:pt x="1294653" y="203200"/>
                  </a:lnTo>
                  <a:lnTo>
                    <a:pt x="1295687" y="152400"/>
                  </a:lnTo>
                  <a:lnTo>
                    <a:pt x="1301224" y="101600"/>
                  </a:lnTo>
                  <a:lnTo>
                    <a:pt x="1303905" y="88900"/>
                  </a:lnTo>
                  <a:lnTo>
                    <a:pt x="1002149" y="88900"/>
                  </a:lnTo>
                  <a:lnTo>
                    <a:pt x="979963" y="76200"/>
                  </a:lnTo>
                  <a:close/>
                </a:path>
                <a:path w="1402715" h="1282700">
                  <a:moveTo>
                    <a:pt x="1328547" y="0"/>
                  </a:moveTo>
                  <a:lnTo>
                    <a:pt x="1300088" y="25400"/>
                  </a:lnTo>
                  <a:lnTo>
                    <a:pt x="1262778" y="50800"/>
                  </a:lnTo>
                  <a:lnTo>
                    <a:pt x="1218995" y="63500"/>
                  </a:lnTo>
                  <a:lnTo>
                    <a:pt x="1171115" y="76200"/>
                  </a:lnTo>
                  <a:lnTo>
                    <a:pt x="1072574" y="76200"/>
                  </a:lnTo>
                  <a:lnTo>
                    <a:pt x="1026668" y="88900"/>
                  </a:lnTo>
                  <a:lnTo>
                    <a:pt x="1303905" y="88900"/>
                  </a:lnTo>
                  <a:lnTo>
                    <a:pt x="1311948" y="50800"/>
                  </a:lnTo>
                  <a:lnTo>
                    <a:pt x="1328547" y="0"/>
                  </a:lnTo>
                  <a:close/>
                </a:path>
              </a:pathLst>
            </a:custGeom>
            <a:solidFill>
              <a:srgbClr val="FCC2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777086" y="4009643"/>
              <a:ext cx="940435" cy="1134110"/>
            </a:xfrm>
            <a:custGeom>
              <a:avLst/>
              <a:gdLst/>
              <a:ahLst/>
              <a:cxnLst/>
              <a:rect l="l" t="t" r="r" b="b"/>
              <a:pathLst>
                <a:path w="940434" h="1134110">
                  <a:moveTo>
                    <a:pt x="940193" y="2743"/>
                  </a:moveTo>
                  <a:lnTo>
                    <a:pt x="935875" y="0"/>
                  </a:lnTo>
                  <a:lnTo>
                    <a:pt x="928509" y="0"/>
                  </a:lnTo>
                  <a:lnTo>
                    <a:pt x="925461" y="1701"/>
                  </a:lnTo>
                  <a:lnTo>
                    <a:pt x="924699" y="5486"/>
                  </a:lnTo>
                  <a:lnTo>
                    <a:pt x="913853" y="54419"/>
                  </a:lnTo>
                  <a:lnTo>
                    <a:pt x="899274" y="101739"/>
                  </a:lnTo>
                  <a:lnTo>
                    <a:pt x="880846" y="147345"/>
                  </a:lnTo>
                  <a:lnTo>
                    <a:pt x="858469" y="191109"/>
                  </a:lnTo>
                  <a:lnTo>
                    <a:pt x="832015" y="232905"/>
                  </a:lnTo>
                  <a:lnTo>
                    <a:pt x="801382" y="272592"/>
                  </a:lnTo>
                  <a:lnTo>
                    <a:pt x="767016" y="310349"/>
                  </a:lnTo>
                  <a:lnTo>
                    <a:pt x="730554" y="346011"/>
                  </a:lnTo>
                  <a:lnTo>
                    <a:pt x="692518" y="380034"/>
                  </a:lnTo>
                  <a:lnTo>
                    <a:pt x="653415" y="412902"/>
                  </a:lnTo>
                  <a:lnTo>
                    <a:pt x="574052" y="476973"/>
                  </a:lnTo>
                  <a:lnTo>
                    <a:pt x="533679" y="509943"/>
                  </a:lnTo>
                  <a:lnTo>
                    <a:pt x="493864" y="543445"/>
                  </a:lnTo>
                  <a:lnTo>
                    <a:pt x="476631" y="558419"/>
                  </a:lnTo>
                  <a:lnTo>
                    <a:pt x="482447" y="517969"/>
                  </a:lnTo>
                  <a:lnTo>
                    <a:pt x="493420" y="466128"/>
                  </a:lnTo>
                  <a:lnTo>
                    <a:pt x="507492" y="415213"/>
                  </a:lnTo>
                  <a:lnTo>
                    <a:pt x="524370" y="365188"/>
                  </a:lnTo>
                  <a:lnTo>
                    <a:pt x="543801" y="316014"/>
                  </a:lnTo>
                  <a:lnTo>
                    <a:pt x="565492" y="267652"/>
                  </a:lnTo>
                  <a:lnTo>
                    <a:pt x="589178" y="220065"/>
                  </a:lnTo>
                  <a:lnTo>
                    <a:pt x="617105" y="168630"/>
                  </a:lnTo>
                  <a:lnTo>
                    <a:pt x="612660" y="163068"/>
                  </a:lnTo>
                  <a:lnTo>
                    <a:pt x="608342" y="163068"/>
                  </a:lnTo>
                  <a:lnTo>
                    <a:pt x="606818" y="163068"/>
                  </a:lnTo>
                  <a:lnTo>
                    <a:pt x="605421" y="163703"/>
                  </a:lnTo>
                  <a:lnTo>
                    <a:pt x="575411" y="204927"/>
                  </a:lnTo>
                  <a:lnTo>
                    <a:pt x="549744" y="246164"/>
                  </a:lnTo>
                  <a:lnTo>
                    <a:pt x="527024" y="288823"/>
                  </a:lnTo>
                  <a:lnTo>
                    <a:pt x="507098" y="332765"/>
                  </a:lnTo>
                  <a:lnTo>
                    <a:pt x="489851" y="377837"/>
                  </a:lnTo>
                  <a:lnTo>
                    <a:pt x="475145" y="423913"/>
                  </a:lnTo>
                  <a:lnTo>
                    <a:pt x="462864" y="470852"/>
                  </a:lnTo>
                  <a:lnTo>
                    <a:pt x="452869" y="518490"/>
                  </a:lnTo>
                  <a:lnTo>
                    <a:pt x="445020" y="566686"/>
                  </a:lnTo>
                  <a:lnTo>
                    <a:pt x="445503" y="574586"/>
                  </a:lnTo>
                  <a:lnTo>
                    <a:pt x="448792" y="580402"/>
                  </a:lnTo>
                  <a:lnTo>
                    <a:pt x="450278" y="581444"/>
                  </a:lnTo>
                  <a:lnTo>
                    <a:pt x="416090" y="612203"/>
                  </a:lnTo>
                  <a:lnTo>
                    <a:pt x="378244" y="647547"/>
                  </a:lnTo>
                  <a:lnTo>
                    <a:pt x="341160" y="683590"/>
                  </a:lnTo>
                  <a:lnTo>
                    <a:pt x="304888" y="720356"/>
                  </a:lnTo>
                  <a:lnTo>
                    <a:pt x="269481" y="757910"/>
                  </a:lnTo>
                  <a:lnTo>
                    <a:pt x="235000" y="796277"/>
                  </a:lnTo>
                  <a:lnTo>
                    <a:pt x="201498" y="835494"/>
                  </a:lnTo>
                  <a:lnTo>
                    <a:pt x="169011" y="875614"/>
                  </a:lnTo>
                  <a:lnTo>
                    <a:pt x="137617" y="916660"/>
                  </a:lnTo>
                  <a:lnTo>
                    <a:pt x="107353" y="958684"/>
                  </a:lnTo>
                  <a:lnTo>
                    <a:pt x="78270" y="1001737"/>
                  </a:lnTo>
                  <a:lnTo>
                    <a:pt x="50431" y="1045832"/>
                  </a:lnTo>
                  <a:lnTo>
                    <a:pt x="23888" y="1091031"/>
                  </a:lnTo>
                  <a:lnTo>
                    <a:pt x="279" y="1133322"/>
                  </a:lnTo>
                  <a:lnTo>
                    <a:pt x="0" y="1133856"/>
                  </a:lnTo>
                  <a:lnTo>
                    <a:pt x="45974" y="1133856"/>
                  </a:lnTo>
                  <a:lnTo>
                    <a:pt x="71170" y="1089609"/>
                  </a:lnTo>
                  <a:lnTo>
                    <a:pt x="97853" y="1045425"/>
                  </a:lnTo>
                  <a:lnTo>
                    <a:pt x="125653" y="1001979"/>
                  </a:lnTo>
                  <a:lnTo>
                    <a:pt x="154559" y="959294"/>
                  </a:lnTo>
                  <a:lnTo>
                    <a:pt x="184569" y="917397"/>
                  </a:lnTo>
                  <a:lnTo>
                    <a:pt x="215696" y="876312"/>
                  </a:lnTo>
                  <a:lnTo>
                    <a:pt x="247929" y="836066"/>
                  </a:lnTo>
                  <a:lnTo>
                    <a:pt x="281279" y="796671"/>
                  </a:lnTo>
                  <a:lnTo>
                    <a:pt x="315734" y="758151"/>
                  </a:lnTo>
                  <a:lnTo>
                    <a:pt x="349021" y="722858"/>
                  </a:lnTo>
                  <a:lnTo>
                    <a:pt x="363639" y="708075"/>
                  </a:lnTo>
                  <a:lnTo>
                    <a:pt x="398373" y="726973"/>
                  </a:lnTo>
                  <a:lnTo>
                    <a:pt x="442963" y="749096"/>
                  </a:lnTo>
                  <a:lnTo>
                    <a:pt x="488416" y="769264"/>
                  </a:lnTo>
                  <a:lnTo>
                    <a:pt x="534670" y="787184"/>
                  </a:lnTo>
                  <a:lnTo>
                    <a:pt x="581698" y="802525"/>
                  </a:lnTo>
                  <a:lnTo>
                    <a:pt x="629412" y="815009"/>
                  </a:lnTo>
                  <a:lnTo>
                    <a:pt x="677786" y="824306"/>
                  </a:lnTo>
                  <a:lnTo>
                    <a:pt x="726732" y="830110"/>
                  </a:lnTo>
                  <a:lnTo>
                    <a:pt x="776236" y="832104"/>
                  </a:lnTo>
                  <a:lnTo>
                    <a:pt x="790143" y="831951"/>
                  </a:lnTo>
                  <a:lnTo>
                    <a:pt x="804062" y="831456"/>
                  </a:lnTo>
                  <a:lnTo>
                    <a:pt x="818007" y="830630"/>
                  </a:lnTo>
                  <a:lnTo>
                    <a:pt x="840625" y="828687"/>
                  </a:lnTo>
                  <a:lnTo>
                    <a:pt x="841121" y="815759"/>
                  </a:lnTo>
                  <a:lnTo>
                    <a:pt x="841133" y="815581"/>
                  </a:lnTo>
                  <a:lnTo>
                    <a:pt x="832116" y="815581"/>
                  </a:lnTo>
                  <a:lnTo>
                    <a:pt x="831989" y="815619"/>
                  </a:lnTo>
                  <a:lnTo>
                    <a:pt x="826782" y="815733"/>
                  </a:lnTo>
                  <a:lnTo>
                    <a:pt x="821575" y="815759"/>
                  </a:lnTo>
                  <a:lnTo>
                    <a:pt x="816241" y="815759"/>
                  </a:lnTo>
                  <a:lnTo>
                    <a:pt x="763066" y="813879"/>
                  </a:lnTo>
                  <a:lnTo>
                    <a:pt x="710603" y="808355"/>
                  </a:lnTo>
                  <a:lnTo>
                    <a:pt x="658863" y="799388"/>
                  </a:lnTo>
                  <a:lnTo>
                    <a:pt x="607898" y="787171"/>
                  </a:lnTo>
                  <a:lnTo>
                    <a:pt x="557733" y="771918"/>
                  </a:lnTo>
                  <a:lnTo>
                    <a:pt x="508406" y="753795"/>
                  </a:lnTo>
                  <a:lnTo>
                    <a:pt x="459943" y="733031"/>
                  </a:lnTo>
                  <a:lnTo>
                    <a:pt x="412394" y="709803"/>
                  </a:lnTo>
                  <a:lnTo>
                    <a:pt x="379615" y="691896"/>
                  </a:lnTo>
                  <a:lnTo>
                    <a:pt x="383108" y="688365"/>
                  </a:lnTo>
                  <a:lnTo>
                    <a:pt x="417918" y="654608"/>
                  </a:lnTo>
                  <a:lnTo>
                    <a:pt x="453339" y="621499"/>
                  </a:lnTo>
                  <a:lnTo>
                    <a:pt x="489280" y="588949"/>
                  </a:lnTo>
                  <a:lnTo>
                    <a:pt x="525653" y="556869"/>
                  </a:lnTo>
                  <a:lnTo>
                    <a:pt x="562356" y="525170"/>
                  </a:lnTo>
                  <a:lnTo>
                    <a:pt x="678129" y="427215"/>
                  </a:lnTo>
                  <a:lnTo>
                    <a:pt x="717042" y="393103"/>
                  </a:lnTo>
                  <a:lnTo>
                    <a:pt x="754913" y="357898"/>
                  </a:lnTo>
                  <a:lnTo>
                    <a:pt x="791159" y="321183"/>
                  </a:lnTo>
                  <a:lnTo>
                    <a:pt x="825258" y="282549"/>
                  </a:lnTo>
                  <a:lnTo>
                    <a:pt x="856068" y="241592"/>
                  </a:lnTo>
                  <a:lnTo>
                    <a:pt x="882383" y="198716"/>
                  </a:lnTo>
                  <a:lnTo>
                    <a:pt x="904036" y="153885"/>
                  </a:lnTo>
                  <a:lnTo>
                    <a:pt x="920902" y="107086"/>
                  </a:lnTo>
                  <a:lnTo>
                    <a:pt x="932840" y="58293"/>
                  </a:lnTo>
                  <a:lnTo>
                    <a:pt x="939685" y="7480"/>
                  </a:lnTo>
                  <a:lnTo>
                    <a:pt x="940193" y="2743"/>
                  </a:lnTo>
                  <a:close/>
                </a:path>
              </a:pathLst>
            </a:custGeom>
            <a:solidFill>
              <a:srgbClr val="2B29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031627" y="4311434"/>
              <a:ext cx="628015" cy="832485"/>
            </a:xfrm>
            <a:custGeom>
              <a:avLst/>
              <a:gdLst/>
              <a:ahLst/>
              <a:cxnLst/>
              <a:rect l="l" t="t" r="r" b="b"/>
              <a:pathLst>
                <a:path w="628015" h="832485">
                  <a:moveTo>
                    <a:pt x="556747" y="0"/>
                  </a:moveTo>
                  <a:lnTo>
                    <a:pt x="548746" y="0"/>
                  </a:lnTo>
                  <a:lnTo>
                    <a:pt x="523852" y="4861"/>
                  </a:lnTo>
                  <a:lnTo>
                    <a:pt x="477826" y="35591"/>
                  </a:lnTo>
                  <a:lnTo>
                    <a:pt x="428965" y="93286"/>
                  </a:lnTo>
                  <a:lnTo>
                    <a:pt x="401982" y="132571"/>
                  </a:lnTo>
                  <a:lnTo>
                    <a:pt x="378730" y="173895"/>
                  </a:lnTo>
                  <a:lnTo>
                    <a:pt x="360312" y="217278"/>
                  </a:lnTo>
                  <a:lnTo>
                    <a:pt x="347832" y="262737"/>
                  </a:lnTo>
                  <a:lnTo>
                    <a:pt x="340259" y="323600"/>
                  </a:lnTo>
                  <a:lnTo>
                    <a:pt x="337563" y="354207"/>
                  </a:lnTo>
                  <a:lnTo>
                    <a:pt x="333735" y="384683"/>
                  </a:lnTo>
                  <a:lnTo>
                    <a:pt x="323582" y="430151"/>
                  </a:lnTo>
                  <a:lnTo>
                    <a:pt x="307841" y="474000"/>
                  </a:lnTo>
                  <a:lnTo>
                    <a:pt x="286872" y="515621"/>
                  </a:lnTo>
                  <a:lnTo>
                    <a:pt x="261034" y="554407"/>
                  </a:lnTo>
                  <a:lnTo>
                    <a:pt x="230688" y="589750"/>
                  </a:lnTo>
                  <a:lnTo>
                    <a:pt x="196194" y="621042"/>
                  </a:lnTo>
                  <a:lnTo>
                    <a:pt x="146632" y="656566"/>
                  </a:lnTo>
                  <a:lnTo>
                    <a:pt x="121649" y="674054"/>
                  </a:lnTo>
                  <a:lnTo>
                    <a:pt x="63648" y="726287"/>
                  </a:lnTo>
                  <a:lnTo>
                    <a:pt x="35174" y="763839"/>
                  </a:lnTo>
                  <a:lnTo>
                    <a:pt x="11738" y="804827"/>
                  </a:lnTo>
                  <a:lnTo>
                    <a:pt x="0" y="832064"/>
                  </a:lnTo>
                  <a:lnTo>
                    <a:pt x="516768" y="832064"/>
                  </a:lnTo>
                  <a:lnTo>
                    <a:pt x="508995" y="808127"/>
                  </a:lnTo>
                  <a:lnTo>
                    <a:pt x="494886" y="760955"/>
                  </a:lnTo>
                  <a:lnTo>
                    <a:pt x="488970" y="714262"/>
                  </a:lnTo>
                  <a:lnTo>
                    <a:pt x="490062" y="668013"/>
                  </a:lnTo>
                  <a:lnTo>
                    <a:pt x="496977" y="622170"/>
                  </a:lnTo>
                  <a:lnTo>
                    <a:pt x="508531" y="576697"/>
                  </a:lnTo>
                  <a:lnTo>
                    <a:pt x="523540" y="531557"/>
                  </a:lnTo>
                  <a:lnTo>
                    <a:pt x="540819" y="486714"/>
                  </a:lnTo>
                  <a:lnTo>
                    <a:pt x="577448" y="397771"/>
                  </a:lnTo>
                  <a:lnTo>
                    <a:pt x="594430" y="353598"/>
                  </a:lnTo>
                  <a:lnTo>
                    <a:pt x="608944" y="309575"/>
                  </a:lnTo>
                  <a:lnTo>
                    <a:pt x="619791" y="264218"/>
                  </a:lnTo>
                  <a:lnTo>
                    <a:pt x="626110" y="218181"/>
                  </a:lnTo>
                  <a:lnTo>
                    <a:pt x="627881" y="171797"/>
                  </a:lnTo>
                  <a:lnTo>
                    <a:pt x="625086" y="125400"/>
                  </a:lnTo>
                  <a:lnTo>
                    <a:pt x="617707" y="79324"/>
                  </a:lnTo>
                  <a:lnTo>
                    <a:pt x="603133" y="36142"/>
                  </a:lnTo>
                  <a:lnTo>
                    <a:pt x="572749" y="5372"/>
                  </a:lnTo>
                  <a:lnTo>
                    <a:pt x="564875" y="1663"/>
                  </a:lnTo>
                  <a:lnTo>
                    <a:pt x="556747" y="0"/>
                  </a:lnTo>
                  <a:close/>
                </a:path>
              </a:pathLst>
            </a:custGeom>
            <a:solidFill>
              <a:srgbClr val="EF81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293629" y="4724400"/>
              <a:ext cx="192405" cy="419100"/>
            </a:xfrm>
            <a:custGeom>
              <a:avLst/>
              <a:gdLst/>
              <a:ahLst/>
              <a:cxnLst/>
              <a:rect l="l" t="t" r="r" b="b"/>
              <a:pathLst>
                <a:path w="192404" h="419100">
                  <a:moveTo>
                    <a:pt x="190605" y="0"/>
                  </a:moveTo>
                  <a:lnTo>
                    <a:pt x="188192" y="0"/>
                  </a:lnTo>
                  <a:lnTo>
                    <a:pt x="187049" y="558"/>
                  </a:lnTo>
                  <a:lnTo>
                    <a:pt x="186922" y="1816"/>
                  </a:lnTo>
                  <a:lnTo>
                    <a:pt x="177230" y="49637"/>
                  </a:lnTo>
                  <a:lnTo>
                    <a:pt x="164427" y="96139"/>
                  </a:lnTo>
                  <a:lnTo>
                    <a:pt x="148839" y="141423"/>
                  </a:lnTo>
                  <a:lnTo>
                    <a:pt x="130792" y="185631"/>
                  </a:lnTo>
                  <a:lnTo>
                    <a:pt x="110613" y="228902"/>
                  </a:lnTo>
                  <a:lnTo>
                    <a:pt x="88627" y="271377"/>
                  </a:lnTo>
                  <a:lnTo>
                    <a:pt x="65161" y="313197"/>
                  </a:lnTo>
                  <a:lnTo>
                    <a:pt x="40539" y="354503"/>
                  </a:lnTo>
                  <a:lnTo>
                    <a:pt x="15089" y="395434"/>
                  </a:lnTo>
                  <a:lnTo>
                    <a:pt x="0" y="419098"/>
                  </a:lnTo>
                  <a:lnTo>
                    <a:pt x="15613" y="419098"/>
                  </a:lnTo>
                  <a:lnTo>
                    <a:pt x="50039" y="363216"/>
                  </a:lnTo>
                  <a:lnTo>
                    <a:pt x="74799" y="320916"/>
                  </a:lnTo>
                  <a:lnTo>
                    <a:pt x="98310" y="278067"/>
                  </a:lnTo>
                  <a:lnTo>
                    <a:pt x="120189" y="234544"/>
                  </a:lnTo>
                  <a:lnTo>
                    <a:pt x="140055" y="190225"/>
                  </a:lnTo>
                  <a:lnTo>
                    <a:pt x="157526" y="144983"/>
                  </a:lnTo>
                  <a:lnTo>
                    <a:pt x="172220" y="98696"/>
                  </a:lnTo>
                  <a:lnTo>
                    <a:pt x="183754" y="51239"/>
                  </a:lnTo>
                  <a:lnTo>
                    <a:pt x="192002" y="889"/>
                  </a:lnTo>
                  <a:lnTo>
                    <a:pt x="190605" y="0"/>
                  </a:lnTo>
                  <a:close/>
                </a:path>
                <a:path w="192404" h="419100">
                  <a:moveTo>
                    <a:pt x="186922" y="1778"/>
                  </a:moveTo>
                  <a:close/>
                </a:path>
              </a:pathLst>
            </a:custGeom>
            <a:solidFill>
              <a:srgbClr val="2B29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121395" y="5023103"/>
              <a:ext cx="26034" cy="120650"/>
            </a:xfrm>
            <a:custGeom>
              <a:avLst/>
              <a:gdLst/>
              <a:ahLst/>
              <a:cxnLst/>
              <a:rect l="l" t="t" r="r" b="b"/>
              <a:pathLst>
                <a:path w="26034" h="120650">
                  <a:moveTo>
                    <a:pt x="5333" y="0"/>
                  </a:moveTo>
                  <a:lnTo>
                    <a:pt x="2031" y="0"/>
                  </a:lnTo>
                  <a:lnTo>
                    <a:pt x="0" y="1225"/>
                  </a:lnTo>
                  <a:lnTo>
                    <a:pt x="126" y="3417"/>
                  </a:lnTo>
                  <a:lnTo>
                    <a:pt x="5383" y="53462"/>
                  </a:lnTo>
                  <a:lnTo>
                    <a:pt x="12803" y="103157"/>
                  </a:lnTo>
                  <a:lnTo>
                    <a:pt x="16243" y="120394"/>
                  </a:lnTo>
                  <a:lnTo>
                    <a:pt x="25799" y="120394"/>
                  </a:lnTo>
                  <a:lnTo>
                    <a:pt x="24165" y="113144"/>
                  </a:lnTo>
                  <a:lnTo>
                    <a:pt x="17589" y="76412"/>
                  </a:lnTo>
                  <a:lnTo>
                    <a:pt x="12061" y="39499"/>
                  </a:lnTo>
                  <a:lnTo>
                    <a:pt x="6984" y="2489"/>
                  </a:lnTo>
                  <a:lnTo>
                    <a:pt x="6857" y="779"/>
                  </a:lnTo>
                  <a:lnTo>
                    <a:pt x="5333" y="0"/>
                  </a:lnTo>
                  <a:close/>
                </a:path>
              </a:pathLst>
            </a:custGeom>
            <a:solidFill>
              <a:srgbClr val="173E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62187" y="4902746"/>
              <a:ext cx="166115" cy="13559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74379" y="4657382"/>
              <a:ext cx="70103" cy="21332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077199" y="5056668"/>
              <a:ext cx="22225" cy="86995"/>
            </a:xfrm>
            <a:custGeom>
              <a:avLst/>
              <a:gdLst/>
              <a:ahLst/>
              <a:cxnLst/>
              <a:rect l="l" t="t" r="r" b="b"/>
              <a:pathLst>
                <a:path w="22225" h="86995">
                  <a:moveTo>
                    <a:pt x="5206" y="0"/>
                  </a:moveTo>
                  <a:lnTo>
                    <a:pt x="1650" y="0"/>
                  </a:lnTo>
                  <a:lnTo>
                    <a:pt x="0" y="1112"/>
                  </a:lnTo>
                  <a:lnTo>
                    <a:pt x="126" y="3336"/>
                  </a:lnTo>
                  <a:lnTo>
                    <a:pt x="3674" y="49962"/>
                  </a:lnTo>
                  <a:lnTo>
                    <a:pt x="10248" y="86829"/>
                  </a:lnTo>
                  <a:lnTo>
                    <a:pt x="21812" y="86829"/>
                  </a:lnTo>
                  <a:lnTo>
                    <a:pt x="12942" y="50568"/>
                  </a:lnTo>
                  <a:lnTo>
                    <a:pt x="7111" y="3336"/>
                  </a:lnTo>
                  <a:lnTo>
                    <a:pt x="6984" y="1112"/>
                  </a:lnTo>
                  <a:lnTo>
                    <a:pt x="5206" y="0"/>
                  </a:lnTo>
                  <a:close/>
                </a:path>
              </a:pathLst>
            </a:custGeom>
            <a:solidFill>
              <a:srgbClr val="173E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915157" y="371043"/>
            <a:ext cx="3032760" cy="2464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4000" spc="-15" dirty="0">
                <a:solidFill>
                  <a:srgbClr val="2B295F"/>
                </a:solidFill>
                <a:latin typeface="Palatino Linotype"/>
                <a:cs typeface="Palatino Linotype"/>
              </a:rPr>
              <a:t>PANCASILA  </a:t>
            </a:r>
            <a:r>
              <a:rPr sz="4000" spc="25" dirty="0">
                <a:solidFill>
                  <a:srgbClr val="2B295F"/>
                </a:solidFill>
                <a:latin typeface="Palatino Linotype"/>
                <a:cs typeface="Palatino Linotype"/>
              </a:rPr>
              <a:t>SEBAGAI </a:t>
            </a:r>
            <a:r>
              <a:rPr sz="4000" spc="30" dirty="0">
                <a:solidFill>
                  <a:srgbClr val="2B295F"/>
                </a:solidFill>
                <a:latin typeface="Palatino Linotype"/>
                <a:cs typeface="Palatino Linotype"/>
              </a:rPr>
              <a:t> </a:t>
            </a:r>
            <a:r>
              <a:rPr sz="4000" spc="114" dirty="0">
                <a:solidFill>
                  <a:srgbClr val="2B295F"/>
                </a:solidFill>
                <a:latin typeface="Palatino Linotype"/>
                <a:cs typeface="Palatino Linotype"/>
              </a:rPr>
              <a:t>SISTEM </a:t>
            </a:r>
            <a:r>
              <a:rPr sz="4000" spc="120" dirty="0">
                <a:solidFill>
                  <a:srgbClr val="2B295F"/>
                </a:solidFill>
                <a:latin typeface="Palatino Linotype"/>
                <a:cs typeface="Palatino Linotype"/>
              </a:rPr>
              <a:t> </a:t>
            </a:r>
            <a:r>
              <a:rPr sz="4000" spc="125" dirty="0">
                <a:solidFill>
                  <a:srgbClr val="2B295F"/>
                </a:solidFill>
                <a:latin typeface="Palatino Linotype"/>
                <a:cs typeface="Palatino Linotype"/>
              </a:rPr>
              <a:t>ETIKA</a:t>
            </a:r>
            <a:endParaRPr sz="40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92804" y="311022"/>
            <a:ext cx="23590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7495" marR="5080" indent="-265430">
              <a:lnSpc>
                <a:spcPct val="100000"/>
              </a:lnSpc>
              <a:spcBef>
                <a:spcPts val="100"/>
              </a:spcBef>
            </a:pPr>
            <a:r>
              <a:rPr spc="40" dirty="0">
                <a:solidFill>
                  <a:srgbClr val="2B295F"/>
                </a:solidFill>
              </a:rPr>
              <a:t>DIMENSI </a:t>
            </a:r>
            <a:r>
              <a:rPr spc="-10" dirty="0">
                <a:solidFill>
                  <a:srgbClr val="2B295F"/>
                </a:solidFill>
              </a:rPr>
              <a:t>NILAI </a:t>
            </a:r>
            <a:r>
              <a:rPr spc="-590" dirty="0">
                <a:solidFill>
                  <a:srgbClr val="2B295F"/>
                </a:solidFill>
              </a:rPr>
              <a:t> </a:t>
            </a:r>
            <a:r>
              <a:rPr spc="-10" dirty="0">
                <a:solidFill>
                  <a:srgbClr val="2B295F"/>
                </a:solidFill>
              </a:rPr>
              <a:t>PANCASILA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78652" y="1429511"/>
            <a:ext cx="1466088" cy="146761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9144" y="0"/>
            <a:ext cx="3174492" cy="457580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041905" y="3053588"/>
            <a:ext cx="8401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B295F"/>
                </a:solidFill>
                <a:latin typeface="Candara"/>
                <a:cs typeface="Candara"/>
              </a:rPr>
              <a:t>Sila</a:t>
            </a:r>
            <a:r>
              <a:rPr sz="1800" spc="-80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2B295F"/>
                </a:solidFill>
                <a:latin typeface="Candara"/>
                <a:cs typeface="Candara"/>
              </a:rPr>
              <a:t>Ke-4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58213" y="3497072"/>
            <a:ext cx="2083435" cy="1306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2B295F"/>
                </a:solidFill>
                <a:latin typeface="Candara"/>
                <a:cs typeface="Candara"/>
              </a:rPr>
              <a:t>Mengandung dimensi nilai </a:t>
            </a:r>
            <a:r>
              <a:rPr sz="1400" dirty="0">
                <a:solidFill>
                  <a:srgbClr val="2B295F"/>
                </a:solidFill>
                <a:latin typeface="Candara"/>
                <a:cs typeface="Candara"/>
              </a:rPr>
              <a:t> berupa </a:t>
            </a:r>
            <a:r>
              <a:rPr sz="1400" spc="-5" dirty="0">
                <a:solidFill>
                  <a:srgbClr val="2B295F"/>
                </a:solidFill>
                <a:latin typeface="Candara"/>
                <a:cs typeface="Candara"/>
              </a:rPr>
              <a:t>sikap menghargai </a:t>
            </a:r>
            <a:r>
              <a:rPr sz="1400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400" spc="-5" dirty="0">
                <a:solidFill>
                  <a:srgbClr val="2B295F"/>
                </a:solidFill>
                <a:latin typeface="Candara"/>
                <a:cs typeface="Candara"/>
              </a:rPr>
              <a:t>orang lain, </a:t>
            </a:r>
            <a:r>
              <a:rPr sz="1400" dirty="0">
                <a:solidFill>
                  <a:srgbClr val="2B295F"/>
                </a:solidFill>
                <a:latin typeface="Candara"/>
                <a:cs typeface="Candara"/>
              </a:rPr>
              <a:t>mau </a:t>
            </a:r>
            <a:r>
              <a:rPr sz="1400" spc="-5" dirty="0">
                <a:solidFill>
                  <a:srgbClr val="2B295F"/>
                </a:solidFill>
                <a:latin typeface="Candara"/>
                <a:cs typeface="Candara"/>
              </a:rPr>
              <a:t>mendengar </a:t>
            </a:r>
            <a:r>
              <a:rPr sz="1400" spc="-290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400" spc="-5" dirty="0">
                <a:solidFill>
                  <a:srgbClr val="2B295F"/>
                </a:solidFill>
                <a:latin typeface="Candara"/>
                <a:cs typeface="Candara"/>
              </a:rPr>
              <a:t>pendapat orang lain, tidak </a:t>
            </a:r>
            <a:r>
              <a:rPr sz="1400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400" spc="-5" dirty="0">
                <a:solidFill>
                  <a:srgbClr val="2B295F"/>
                </a:solidFill>
                <a:latin typeface="Candara"/>
                <a:cs typeface="Candara"/>
              </a:rPr>
              <a:t>memaksakan kehendak </a:t>
            </a:r>
            <a:r>
              <a:rPr sz="1400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400" spc="-5" dirty="0">
                <a:solidFill>
                  <a:srgbClr val="2B295F"/>
                </a:solidFill>
                <a:latin typeface="Candara"/>
                <a:cs typeface="Candara"/>
              </a:rPr>
              <a:t>kepada</a:t>
            </a:r>
            <a:r>
              <a:rPr sz="1400" spc="-20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400" spc="-5" dirty="0">
                <a:solidFill>
                  <a:srgbClr val="2B295F"/>
                </a:solidFill>
                <a:latin typeface="Candara"/>
                <a:cs typeface="Candara"/>
              </a:rPr>
              <a:t>orang</a:t>
            </a:r>
            <a:r>
              <a:rPr sz="1400" spc="10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400" spc="-5" dirty="0">
                <a:solidFill>
                  <a:srgbClr val="2B295F"/>
                </a:solidFill>
                <a:latin typeface="Candara"/>
                <a:cs typeface="Candara"/>
              </a:rPr>
              <a:t>lain</a:t>
            </a:r>
            <a:endParaRPr sz="1400">
              <a:latin typeface="Candara"/>
              <a:cs typeface="Candar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92341" y="3121532"/>
            <a:ext cx="82994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B295F"/>
                </a:solidFill>
                <a:latin typeface="Candara"/>
                <a:cs typeface="Candara"/>
              </a:rPr>
              <a:t>Sila</a:t>
            </a:r>
            <a:r>
              <a:rPr sz="1800" spc="-85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2B295F"/>
                </a:solidFill>
                <a:latin typeface="Candara"/>
                <a:cs typeface="Candara"/>
              </a:rPr>
              <a:t>Ke-5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47765" y="3668648"/>
            <a:ext cx="1986280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2B295F"/>
                </a:solidFill>
                <a:latin typeface="Candara"/>
                <a:cs typeface="Candara"/>
              </a:rPr>
              <a:t>Mengandung nilai </a:t>
            </a:r>
            <a:r>
              <a:rPr sz="1400" dirty="0">
                <a:solidFill>
                  <a:srgbClr val="2B295F"/>
                </a:solidFill>
                <a:latin typeface="Candara"/>
                <a:cs typeface="Candara"/>
              </a:rPr>
              <a:t>mau </a:t>
            </a:r>
            <a:r>
              <a:rPr sz="1400" spc="5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2B295F"/>
                </a:solidFill>
                <a:latin typeface="Candara"/>
                <a:cs typeface="Candara"/>
              </a:rPr>
              <a:t>peduli </a:t>
            </a:r>
            <a:r>
              <a:rPr sz="1400" spc="-5" dirty="0">
                <a:solidFill>
                  <a:srgbClr val="2B295F"/>
                </a:solidFill>
                <a:latin typeface="Candara"/>
                <a:cs typeface="Candara"/>
              </a:rPr>
              <a:t>atas nasib orang </a:t>
            </a:r>
            <a:r>
              <a:rPr sz="1400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400" spc="-5" dirty="0">
                <a:solidFill>
                  <a:srgbClr val="2B295F"/>
                </a:solidFill>
                <a:latin typeface="Candara"/>
                <a:cs typeface="Candara"/>
              </a:rPr>
              <a:t>lain,</a:t>
            </a:r>
            <a:r>
              <a:rPr sz="1400" spc="-35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400" spc="-5" dirty="0">
                <a:solidFill>
                  <a:srgbClr val="2B295F"/>
                </a:solidFill>
                <a:latin typeface="Candara"/>
                <a:cs typeface="Candara"/>
              </a:rPr>
              <a:t>kesediaan</a:t>
            </a:r>
            <a:r>
              <a:rPr sz="1400" spc="-35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2B295F"/>
                </a:solidFill>
                <a:latin typeface="Candara"/>
                <a:cs typeface="Candara"/>
              </a:rPr>
              <a:t>membantu </a:t>
            </a:r>
            <a:r>
              <a:rPr sz="1400" spc="-285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400" spc="-5" dirty="0">
                <a:solidFill>
                  <a:srgbClr val="2B295F"/>
                </a:solidFill>
                <a:latin typeface="Candara"/>
                <a:cs typeface="Candara"/>
              </a:rPr>
              <a:t>kesulitan</a:t>
            </a:r>
            <a:r>
              <a:rPr sz="1400" spc="-15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400" spc="-5" dirty="0">
                <a:solidFill>
                  <a:srgbClr val="2B295F"/>
                </a:solidFill>
                <a:latin typeface="Candara"/>
                <a:cs typeface="Candara"/>
              </a:rPr>
              <a:t>orang</a:t>
            </a:r>
            <a:r>
              <a:rPr sz="1400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400" spc="-5" dirty="0">
                <a:solidFill>
                  <a:srgbClr val="2B295F"/>
                </a:solidFill>
                <a:latin typeface="Candara"/>
                <a:cs typeface="Candara"/>
              </a:rPr>
              <a:t>lain</a:t>
            </a:r>
            <a:endParaRPr sz="14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533390" y="2439161"/>
            <a:ext cx="249872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54380" algn="r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2B295F"/>
                </a:solidFill>
                <a:latin typeface="Candara"/>
                <a:cs typeface="Candara"/>
              </a:rPr>
              <a:t>Etika</a:t>
            </a:r>
            <a:r>
              <a:rPr sz="1600" spc="-10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600" spc="-5" dirty="0">
                <a:solidFill>
                  <a:srgbClr val="2B295F"/>
                </a:solidFill>
                <a:latin typeface="Candara"/>
                <a:cs typeface="Candara"/>
              </a:rPr>
              <a:t>Pancasila</a:t>
            </a:r>
            <a:r>
              <a:rPr sz="1600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600" spc="-10" dirty="0">
                <a:solidFill>
                  <a:srgbClr val="2B295F"/>
                </a:solidFill>
                <a:latin typeface="Candara"/>
                <a:cs typeface="Candara"/>
              </a:rPr>
              <a:t>lebih </a:t>
            </a:r>
            <a:r>
              <a:rPr sz="1600" spc="-330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600" spc="-5" dirty="0">
                <a:solidFill>
                  <a:srgbClr val="2B295F"/>
                </a:solidFill>
                <a:latin typeface="Candara"/>
                <a:cs typeface="Candara"/>
              </a:rPr>
              <a:t>mendekati</a:t>
            </a:r>
            <a:r>
              <a:rPr sz="1600" spc="20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600" spc="-5" dirty="0">
                <a:solidFill>
                  <a:srgbClr val="2B295F"/>
                </a:solidFill>
                <a:latin typeface="Candara"/>
                <a:cs typeface="Candara"/>
              </a:rPr>
              <a:t>pengertian</a:t>
            </a:r>
            <a:r>
              <a:rPr sz="1600" spc="5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600" spc="-10" dirty="0">
                <a:solidFill>
                  <a:srgbClr val="2B295F"/>
                </a:solidFill>
                <a:latin typeface="Candara"/>
                <a:cs typeface="Candara"/>
              </a:rPr>
              <a:t>etika </a:t>
            </a:r>
            <a:r>
              <a:rPr sz="1600" spc="-5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600" spc="-10" dirty="0">
                <a:solidFill>
                  <a:srgbClr val="2B295F"/>
                </a:solidFill>
                <a:latin typeface="Candara"/>
                <a:cs typeface="Candara"/>
              </a:rPr>
              <a:t>keutamaan</a:t>
            </a:r>
            <a:r>
              <a:rPr sz="1600" spc="30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600" spc="-10" dirty="0">
                <a:solidFill>
                  <a:srgbClr val="2B295F"/>
                </a:solidFill>
                <a:latin typeface="Candara"/>
                <a:cs typeface="Candara"/>
              </a:rPr>
              <a:t>karena</a:t>
            </a:r>
            <a:r>
              <a:rPr sz="1600" spc="15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600" spc="-5" dirty="0">
                <a:solidFill>
                  <a:srgbClr val="2B295F"/>
                </a:solidFill>
                <a:latin typeface="Candara"/>
                <a:cs typeface="Candara"/>
              </a:rPr>
              <a:t>tercermin </a:t>
            </a:r>
            <a:r>
              <a:rPr sz="1600" spc="-330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600" spc="-10" dirty="0">
                <a:solidFill>
                  <a:srgbClr val="2B295F"/>
                </a:solidFill>
                <a:latin typeface="Candara"/>
                <a:cs typeface="Candara"/>
              </a:rPr>
              <a:t>dalam</a:t>
            </a:r>
            <a:r>
              <a:rPr sz="1600" spc="15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600" spc="-10" dirty="0">
                <a:solidFill>
                  <a:srgbClr val="2B295F"/>
                </a:solidFill>
                <a:latin typeface="Candara"/>
                <a:cs typeface="Candara"/>
              </a:rPr>
              <a:t>empat</a:t>
            </a:r>
            <a:r>
              <a:rPr sz="1600" spc="25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600" spc="-5" dirty="0">
                <a:solidFill>
                  <a:srgbClr val="2B295F"/>
                </a:solidFill>
                <a:latin typeface="Candara"/>
                <a:cs typeface="Candara"/>
              </a:rPr>
              <a:t>tabiat</a:t>
            </a:r>
            <a:r>
              <a:rPr sz="1600" spc="5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600" spc="-10" dirty="0">
                <a:solidFill>
                  <a:srgbClr val="2B295F"/>
                </a:solidFill>
                <a:latin typeface="Candara"/>
                <a:cs typeface="Candara"/>
              </a:rPr>
              <a:t>saleh, </a:t>
            </a:r>
            <a:r>
              <a:rPr sz="1600" spc="-5" dirty="0">
                <a:solidFill>
                  <a:srgbClr val="2B295F"/>
                </a:solidFill>
                <a:latin typeface="Candara"/>
                <a:cs typeface="Candara"/>
              </a:rPr>
              <a:t> yaitu</a:t>
            </a:r>
            <a:r>
              <a:rPr sz="1600" spc="15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600" spc="-10" dirty="0">
                <a:solidFill>
                  <a:srgbClr val="2B295F"/>
                </a:solidFill>
                <a:latin typeface="Candara"/>
                <a:cs typeface="Candara"/>
              </a:rPr>
              <a:t>kebijaksanaan, </a:t>
            </a:r>
            <a:r>
              <a:rPr sz="1600" spc="-5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600" spc="-10" dirty="0">
                <a:solidFill>
                  <a:srgbClr val="2B295F"/>
                </a:solidFill>
                <a:latin typeface="Candara"/>
                <a:cs typeface="Candara"/>
              </a:rPr>
              <a:t>kesederhanaan,</a:t>
            </a:r>
            <a:r>
              <a:rPr sz="1600" spc="45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600" spc="-10" dirty="0">
                <a:solidFill>
                  <a:srgbClr val="2B295F"/>
                </a:solidFill>
                <a:latin typeface="Candara"/>
                <a:cs typeface="Candara"/>
              </a:rPr>
              <a:t>keteguhan</a:t>
            </a:r>
            <a:endParaRPr sz="1600">
              <a:latin typeface="Candara"/>
              <a:cs typeface="Candara"/>
            </a:endParaRPr>
          </a:p>
          <a:p>
            <a:pPr marR="5080" algn="r">
              <a:lnSpc>
                <a:spcPct val="100000"/>
              </a:lnSpc>
            </a:pPr>
            <a:r>
              <a:rPr sz="1600" spc="-10" dirty="0">
                <a:solidFill>
                  <a:srgbClr val="2B295F"/>
                </a:solidFill>
                <a:latin typeface="Candara"/>
                <a:cs typeface="Candara"/>
              </a:rPr>
              <a:t>dan</a:t>
            </a:r>
            <a:r>
              <a:rPr sz="1600" spc="-50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600" spc="-10" dirty="0">
                <a:solidFill>
                  <a:srgbClr val="2B295F"/>
                </a:solidFill>
                <a:latin typeface="Candara"/>
                <a:cs typeface="Candara"/>
              </a:rPr>
              <a:t>keadilan.</a:t>
            </a:r>
            <a:endParaRPr sz="16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8433" y="442069"/>
            <a:ext cx="6883233" cy="442378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789682" y="282066"/>
            <a:ext cx="323215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8435" marR="5080" indent="-166370">
              <a:lnSpc>
                <a:spcPct val="100000"/>
              </a:lnSpc>
              <a:spcBef>
                <a:spcPts val="100"/>
              </a:spcBef>
            </a:pPr>
            <a:r>
              <a:rPr sz="2400" spc="75" dirty="0">
                <a:solidFill>
                  <a:srgbClr val="FFF4D4"/>
                </a:solidFill>
                <a:latin typeface="Palatino Linotype"/>
                <a:cs typeface="Palatino Linotype"/>
              </a:rPr>
              <a:t>ETIKA</a:t>
            </a:r>
            <a:r>
              <a:rPr sz="2400" spc="45" dirty="0">
                <a:solidFill>
                  <a:srgbClr val="FFF4D4"/>
                </a:solidFill>
                <a:latin typeface="Palatino Linotype"/>
                <a:cs typeface="Palatino Linotype"/>
              </a:rPr>
              <a:t> </a:t>
            </a:r>
            <a:r>
              <a:rPr sz="2400" spc="40" dirty="0">
                <a:solidFill>
                  <a:srgbClr val="FFF4D4"/>
                </a:solidFill>
                <a:latin typeface="Palatino Linotype"/>
                <a:cs typeface="Palatino Linotype"/>
              </a:rPr>
              <a:t>KEUTAMAAN </a:t>
            </a:r>
            <a:r>
              <a:rPr sz="2400" spc="-585" dirty="0">
                <a:solidFill>
                  <a:srgbClr val="FFF4D4"/>
                </a:solidFill>
                <a:latin typeface="Palatino Linotype"/>
                <a:cs typeface="Palatino Linotype"/>
              </a:rPr>
              <a:t> </a:t>
            </a:r>
            <a:r>
              <a:rPr sz="2400" spc="75" dirty="0">
                <a:solidFill>
                  <a:srgbClr val="FFF4D4"/>
                </a:solidFill>
                <a:latin typeface="Palatino Linotype"/>
                <a:cs typeface="Palatino Linotype"/>
              </a:rPr>
              <a:t>ETIKA</a:t>
            </a:r>
            <a:r>
              <a:rPr sz="2400" spc="70" dirty="0">
                <a:solidFill>
                  <a:srgbClr val="FFF4D4"/>
                </a:solidFill>
                <a:latin typeface="Palatino Linotype"/>
                <a:cs typeface="Palatino Linotype"/>
              </a:rPr>
              <a:t> </a:t>
            </a:r>
            <a:r>
              <a:rPr sz="2400" spc="-10" dirty="0">
                <a:solidFill>
                  <a:srgbClr val="FFF4D4"/>
                </a:solidFill>
                <a:latin typeface="Palatino Linotype"/>
                <a:cs typeface="Palatino Linotype"/>
              </a:rPr>
              <a:t>PANCASILA</a:t>
            </a:r>
            <a:endParaRPr sz="240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38882" y="1627454"/>
            <a:ext cx="2246630" cy="2871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B295F"/>
                </a:solidFill>
                <a:latin typeface="Candara"/>
                <a:cs typeface="Candara"/>
              </a:rPr>
              <a:t>Kebijaksanaan</a:t>
            </a:r>
            <a:endParaRPr sz="2400">
              <a:latin typeface="Candara"/>
              <a:cs typeface="Candara"/>
            </a:endParaRPr>
          </a:p>
          <a:p>
            <a:pPr marL="12700" marR="5080" algn="ctr">
              <a:lnSpc>
                <a:spcPct val="100000"/>
              </a:lnSpc>
              <a:spcBef>
                <a:spcPts val="1040"/>
              </a:spcBef>
            </a:pPr>
            <a:r>
              <a:rPr sz="1400" spc="-5" dirty="0">
                <a:solidFill>
                  <a:srgbClr val="2B295F"/>
                </a:solidFill>
                <a:latin typeface="Candara"/>
                <a:cs typeface="Candara"/>
              </a:rPr>
              <a:t>Melaksanakan </a:t>
            </a:r>
            <a:r>
              <a:rPr sz="1400" dirty="0">
                <a:solidFill>
                  <a:srgbClr val="2B295F"/>
                </a:solidFill>
                <a:latin typeface="Candara"/>
                <a:cs typeface="Candara"/>
              </a:rPr>
              <a:t>suatu </a:t>
            </a:r>
            <a:r>
              <a:rPr sz="1400" spc="-5" dirty="0">
                <a:solidFill>
                  <a:srgbClr val="2B295F"/>
                </a:solidFill>
                <a:latin typeface="Candara"/>
                <a:cs typeface="Candara"/>
              </a:rPr>
              <a:t>tindakan </a:t>
            </a:r>
            <a:r>
              <a:rPr sz="1400" spc="-290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400" spc="-5" dirty="0">
                <a:solidFill>
                  <a:srgbClr val="2B295F"/>
                </a:solidFill>
                <a:latin typeface="Candara"/>
                <a:cs typeface="Candara"/>
              </a:rPr>
              <a:t>yang</a:t>
            </a:r>
            <a:r>
              <a:rPr sz="1400" spc="290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400" spc="-5" dirty="0">
                <a:solidFill>
                  <a:srgbClr val="2B295F"/>
                </a:solidFill>
                <a:latin typeface="Candara"/>
                <a:cs typeface="Candara"/>
              </a:rPr>
              <a:t>didorong</a:t>
            </a:r>
            <a:r>
              <a:rPr sz="1400" spc="295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2B295F"/>
                </a:solidFill>
                <a:latin typeface="Candara"/>
                <a:cs typeface="Candara"/>
              </a:rPr>
              <a:t>oleh </a:t>
            </a:r>
            <a:r>
              <a:rPr sz="1400" spc="5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400" spc="-5" dirty="0">
                <a:solidFill>
                  <a:srgbClr val="2B295F"/>
                </a:solidFill>
                <a:latin typeface="Candara"/>
                <a:cs typeface="Candara"/>
              </a:rPr>
              <a:t>kehendak yang </a:t>
            </a:r>
            <a:r>
              <a:rPr sz="1400" dirty="0">
                <a:solidFill>
                  <a:srgbClr val="2B295F"/>
                </a:solidFill>
                <a:latin typeface="Candara"/>
                <a:cs typeface="Candara"/>
              </a:rPr>
              <a:t>tertuju </a:t>
            </a:r>
            <a:r>
              <a:rPr sz="1400" spc="-5" dirty="0">
                <a:solidFill>
                  <a:srgbClr val="2B295F"/>
                </a:solidFill>
                <a:latin typeface="Candara"/>
                <a:cs typeface="Candara"/>
              </a:rPr>
              <a:t>pada </a:t>
            </a:r>
            <a:r>
              <a:rPr sz="1400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400" spc="-5" dirty="0">
                <a:solidFill>
                  <a:srgbClr val="2B295F"/>
                </a:solidFill>
                <a:latin typeface="Candara"/>
                <a:cs typeface="Candara"/>
              </a:rPr>
              <a:t>kebaikan serta atas dasar </a:t>
            </a:r>
            <a:r>
              <a:rPr sz="1400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400" spc="-5" dirty="0">
                <a:solidFill>
                  <a:srgbClr val="2B295F"/>
                </a:solidFill>
                <a:latin typeface="Candara"/>
                <a:cs typeface="Candara"/>
              </a:rPr>
              <a:t>kesatuan akal </a:t>
            </a:r>
            <a:r>
              <a:rPr sz="1400" dirty="0">
                <a:solidFill>
                  <a:srgbClr val="2B295F"/>
                </a:solidFill>
                <a:latin typeface="Candara"/>
                <a:cs typeface="Candara"/>
              </a:rPr>
              <a:t>– </a:t>
            </a:r>
            <a:r>
              <a:rPr sz="1400" spc="-5" dirty="0">
                <a:solidFill>
                  <a:srgbClr val="2B295F"/>
                </a:solidFill>
                <a:latin typeface="Candara"/>
                <a:cs typeface="Candara"/>
              </a:rPr>
              <a:t>rasa </a:t>
            </a:r>
            <a:r>
              <a:rPr sz="1400" dirty="0">
                <a:solidFill>
                  <a:srgbClr val="2B295F"/>
                </a:solidFill>
                <a:latin typeface="Candara"/>
                <a:cs typeface="Candara"/>
              </a:rPr>
              <a:t>– </a:t>
            </a:r>
            <a:r>
              <a:rPr sz="1400" spc="5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400" spc="-5" dirty="0">
                <a:solidFill>
                  <a:srgbClr val="2B295F"/>
                </a:solidFill>
                <a:latin typeface="Candara"/>
                <a:cs typeface="Candara"/>
              </a:rPr>
              <a:t>kehendak yang </a:t>
            </a:r>
            <a:r>
              <a:rPr sz="1400" dirty="0">
                <a:solidFill>
                  <a:srgbClr val="2B295F"/>
                </a:solidFill>
                <a:latin typeface="Candara"/>
                <a:cs typeface="Candara"/>
              </a:rPr>
              <a:t>berupa </a:t>
            </a:r>
            <a:r>
              <a:rPr sz="1400" spc="5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400" spc="-5" dirty="0">
                <a:solidFill>
                  <a:srgbClr val="2B295F"/>
                </a:solidFill>
                <a:latin typeface="Candara"/>
                <a:cs typeface="Candara"/>
              </a:rPr>
              <a:t>kepercayaan yang </a:t>
            </a:r>
            <a:r>
              <a:rPr sz="1400" dirty="0">
                <a:solidFill>
                  <a:srgbClr val="2B295F"/>
                </a:solidFill>
                <a:latin typeface="Candara"/>
                <a:cs typeface="Candara"/>
              </a:rPr>
              <a:t>tertuju </a:t>
            </a:r>
            <a:r>
              <a:rPr sz="1400" spc="5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400" spc="-5" dirty="0">
                <a:solidFill>
                  <a:srgbClr val="2B295F"/>
                </a:solidFill>
                <a:latin typeface="Candara"/>
                <a:cs typeface="Candara"/>
              </a:rPr>
              <a:t>pada kenyataan </a:t>
            </a:r>
            <a:r>
              <a:rPr sz="1400" dirty="0">
                <a:solidFill>
                  <a:srgbClr val="2B295F"/>
                </a:solidFill>
                <a:latin typeface="Candara"/>
                <a:cs typeface="Candara"/>
              </a:rPr>
              <a:t>mutlak </a:t>
            </a:r>
            <a:r>
              <a:rPr sz="1400" spc="5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400" spc="-5" dirty="0">
                <a:solidFill>
                  <a:srgbClr val="2B295F"/>
                </a:solidFill>
                <a:latin typeface="Candara"/>
                <a:cs typeface="Candara"/>
              </a:rPr>
              <a:t>(tuhan)</a:t>
            </a:r>
            <a:r>
              <a:rPr sz="1400" spc="10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400" spc="-5" dirty="0">
                <a:solidFill>
                  <a:srgbClr val="2B295F"/>
                </a:solidFill>
                <a:latin typeface="Candara"/>
                <a:cs typeface="Candara"/>
              </a:rPr>
              <a:t>dengan memelihara </a:t>
            </a:r>
            <a:r>
              <a:rPr sz="1400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400" spc="-5" dirty="0">
                <a:solidFill>
                  <a:srgbClr val="2B295F"/>
                </a:solidFill>
                <a:latin typeface="Candara"/>
                <a:cs typeface="Candara"/>
              </a:rPr>
              <a:t>nilai-nilai hidup kemanusiaan </a:t>
            </a:r>
            <a:r>
              <a:rPr sz="1400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400" spc="-5" dirty="0">
                <a:solidFill>
                  <a:srgbClr val="2B295F"/>
                </a:solidFill>
                <a:latin typeface="Candara"/>
                <a:cs typeface="Candara"/>
              </a:rPr>
              <a:t>dan nilai-nilai</a:t>
            </a:r>
            <a:r>
              <a:rPr sz="1400" spc="5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400" spc="-5" dirty="0">
                <a:solidFill>
                  <a:srgbClr val="2B295F"/>
                </a:solidFill>
                <a:latin typeface="Candara"/>
                <a:cs typeface="Candara"/>
              </a:rPr>
              <a:t>hidup</a:t>
            </a:r>
            <a:r>
              <a:rPr sz="1400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400" spc="-5" dirty="0">
                <a:solidFill>
                  <a:srgbClr val="2B295F"/>
                </a:solidFill>
                <a:latin typeface="Candara"/>
                <a:cs typeface="Candara"/>
              </a:rPr>
              <a:t>religius.</a:t>
            </a:r>
            <a:endParaRPr sz="1400">
              <a:latin typeface="Candara"/>
              <a:cs typeface="Candar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10532" y="1507617"/>
            <a:ext cx="23520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 err="1">
                <a:solidFill>
                  <a:srgbClr val="2B295F"/>
                </a:solidFill>
                <a:latin typeface="Candara"/>
                <a:cs typeface="Candara"/>
              </a:rPr>
              <a:t>Ke</a:t>
            </a:r>
            <a:r>
              <a:rPr sz="2800" dirty="0" err="1">
                <a:solidFill>
                  <a:srgbClr val="2B295F"/>
                </a:solidFill>
                <a:latin typeface="Candara"/>
                <a:cs typeface="Candara"/>
              </a:rPr>
              <a:t>s</a:t>
            </a:r>
            <a:r>
              <a:rPr sz="2800" spc="-10" dirty="0" err="1">
                <a:solidFill>
                  <a:srgbClr val="2B295F"/>
                </a:solidFill>
                <a:latin typeface="Candara"/>
                <a:cs typeface="Candara"/>
              </a:rPr>
              <a:t>ede</a:t>
            </a:r>
            <a:r>
              <a:rPr lang="en-US" sz="2800" spc="-10" dirty="0" err="1">
                <a:solidFill>
                  <a:srgbClr val="2B295F"/>
                </a:solidFill>
                <a:latin typeface="Candara"/>
                <a:cs typeface="Candara"/>
              </a:rPr>
              <a:t>r</a:t>
            </a:r>
            <a:r>
              <a:rPr sz="2800" spc="-10" dirty="0" err="1">
                <a:solidFill>
                  <a:srgbClr val="2B295F"/>
                </a:solidFill>
                <a:latin typeface="Candara"/>
                <a:cs typeface="Candara"/>
              </a:rPr>
              <a:t>han</a:t>
            </a:r>
            <a:r>
              <a:rPr sz="2800" spc="-20" dirty="0" err="1">
                <a:solidFill>
                  <a:srgbClr val="2B295F"/>
                </a:solidFill>
                <a:latin typeface="Candara"/>
                <a:cs typeface="Candara"/>
              </a:rPr>
              <a:t>a</a:t>
            </a:r>
            <a:r>
              <a:rPr sz="2800" spc="-5" dirty="0" err="1">
                <a:solidFill>
                  <a:srgbClr val="2B295F"/>
                </a:solidFill>
                <a:latin typeface="Candara"/>
                <a:cs typeface="Candara"/>
              </a:rPr>
              <a:t>an</a:t>
            </a:r>
            <a:endParaRPr sz="2800" dirty="0">
              <a:latin typeface="Candara"/>
              <a:cs typeface="Candar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23257" y="2165731"/>
            <a:ext cx="1927860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2B295F"/>
                </a:solidFill>
                <a:latin typeface="Candara"/>
                <a:cs typeface="Candara"/>
              </a:rPr>
              <a:t>Membatasi</a:t>
            </a:r>
            <a:r>
              <a:rPr sz="1400" spc="-45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2B295F"/>
                </a:solidFill>
                <a:latin typeface="Candara"/>
                <a:cs typeface="Candara"/>
              </a:rPr>
              <a:t>diri</a:t>
            </a:r>
            <a:r>
              <a:rPr sz="1400" spc="-15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400" spc="-5" dirty="0">
                <a:solidFill>
                  <a:srgbClr val="2B295F"/>
                </a:solidFill>
                <a:latin typeface="Candara"/>
                <a:cs typeface="Candara"/>
              </a:rPr>
              <a:t>dalam</a:t>
            </a:r>
            <a:r>
              <a:rPr sz="1400" spc="-15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400" spc="-5" dirty="0">
                <a:solidFill>
                  <a:srgbClr val="2B295F"/>
                </a:solidFill>
                <a:latin typeface="Candara"/>
                <a:cs typeface="Candara"/>
              </a:rPr>
              <a:t>arti </a:t>
            </a:r>
            <a:r>
              <a:rPr sz="1400" spc="-285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400" spc="-5" dirty="0">
                <a:solidFill>
                  <a:srgbClr val="2B295F"/>
                </a:solidFill>
                <a:latin typeface="Candara"/>
                <a:cs typeface="Candara"/>
              </a:rPr>
              <a:t>tidak </a:t>
            </a:r>
            <a:r>
              <a:rPr sz="1400" dirty="0">
                <a:solidFill>
                  <a:srgbClr val="2B295F"/>
                </a:solidFill>
                <a:latin typeface="Candara"/>
                <a:cs typeface="Candara"/>
              </a:rPr>
              <a:t>melampaui </a:t>
            </a:r>
            <a:r>
              <a:rPr sz="1400" spc="-5" dirty="0">
                <a:solidFill>
                  <a:srgbClr val="2B295F"/>
                </a:solidFill>
                <a:latin typeface="Candara"/>
                <a:cs typeface="Candara"/>
              </a:rPr>
              <a:t>batas </a:t>
            </a:r>
            <a:r>
              <a:rPr sz="1400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400" spc="-5" dirty="0">
                <a:solidFill>
                  <a:srgbClr val="2B295F"/>
                </a:solidFill>
                <a:latin typeface="Candara"/>
                <a:cs typeface="Candara"/>
              </a:rPr>
              <a:t>dalam hal</a:t>
            </a:r>
            <a:r>
              <a:rPr sz="1400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400" spc="-5" dirty="0">
                <a:solidFill>
                  <a:srgbClr val="2B295F"/>
                </a:solidFill>
                <a:latin typeface="Candara"/>
                <a:cs typeface="Candara"/>
              </a:rPr>
              <a:t>kenikmatan</a:t>
            </a:r>
            <a:endParaRPr sz="14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8433" y="442069"/>
            <a:ext cx="6883233" cy="442378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789682" y="282066"/>
            <a:ext cx="323215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8435" marR="5080" indent="-166370">
              <a:lnSpc>
                <a:spcPct val="100000"/>
              </a:lnSpc>
              <a:spcBef>
                <a:spcPts val="100"/>
              </a:spcBef>
            </a:pPr>
            <a:r>
              <a:rPr sz="2400" spc="75" dirty="0">
                <a:solidFill>
                  <a:srgbClr val="FFF4D4"/>
                </a:solidFill>
                <a:latin typeface="Palatino Linotype"/>
                <a:cs typeface="Palatino Linotype"/>
              </a:rPr>
              <a:t>ETIKA</a:t>
            </a:r>
            <a:r>
              <a:rPr sz="2400" spc="45" dirty="0">
                <a:solidFill>
                  <a:srgbClr val="FFF4D4"/>
                </a:solidFill>
                <a:latin typeface="Palatino Linotype"/>
                <a:cs typeface="Palatino Linotype"/>
              </a:rPr>
              <a:t> </a:t>
            </a:r>
            <a:r>
              <a:rPr sz="2400" spc="40" dirty="0">
                <a:solidFill>
                  <a:srgbClr val="FFF4D4"/>
                </a:solidFill>
                <a:latin typeface="Palatino Linotype"/>
                <a:cs typeface="Palatino Linotype"/>
              </a:rPr>
              <a:t>KEUTAMAAN </a:t>
            </a:r>
            <a:r>
              <a:rPr sz="2400" spc="-585" dirty="0">
                <a:solidFill>
                  <a:srgbClr val="FFF4D4"/>
                </a:solidFill>
                <a:latin typeface="Palatino Linotype"/>
                <a:cs typeface="Palatino Linotype"/>
              </a:rPr>
              <a:t> </a:t>
            </a:r>
            <a:r>
              <a:rPr sz="2400" spc="75" dirty="0">
                <a:solidFill>
                  <a:srgbClr val="FFF4D4"/>
                </a:solidFill>
                <a:latin typeface="Palatino Linotype"/>
                <a:cs typeface="Palatino Linotype"/>
              </a:rPr>
              <a:t>ETIKA</a:t>
            </a:r>
            <a:r>
              <a:rPr sz="2400" spc="70" dirty="0">
                <a:solidFill>
                  <a:srgbClr val="FFF4D4"/>
                </a:solidFill>
                <a:latin typeface="Palatino Linotype"/>
                <a:cs typeface="Palatino Linotype"/>
              </a:rPr>
              <a:t> </a:t>
            </a:r>
            <a:r>
              <a:rPr sz="2400" spc="-10" dirty="0">
                <a:solidFill>
                  <a:srgbClr val="FFF4D4"/>
                </a:solidFill>
                <a:latin typeface="Palatino Linotype"/>
                <a:cs typeface="Palatino Linotype"/>
              </a:rPr>
              <a:t>PANCASILA</a:t>
            </a:r>
            <a:endParaRPr sz="240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54123" y="1627454"/>
            <a:ext cx="2213610" cy="1163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B295F"/>
                </a:solidFill>
                <a:latin typeface="Candara"/>
                <a:cs typeface="Candara"/>
              </a:rPr>
              <a:t>Keteguhan</a:t>
            </a:r>
            <a:endParaRPr sz="2400">
              <a:latin typeface="Candara"/>
              <a:cs typeface="Candara"/>
            </a:endParaRPr>
          </a:p>
          <a:p>
            <a:pPr marL="12700" marR="5080" indent="1270" algn="ctr">
              <a:lnSpc>
                <a:spcPct val="100000"/>
              </a:lnSpc>
              <a:spcBef>
                <a:spcPts val="1040"/>
              </a:spcBef>
            </a:pPr>
            <a:r>
              <a:rPr sz="1400" dirty="0">
                <a:solidFill>
                  <a:srgbClr val="2B295F"/>
                </a:solidFill>
                <a:latin typeface="Candara"/>
                <a:cs typeface="Candara"/>
              </a:rPr>
              <a:t>Membatasi </a:t>
            </a:r>
            <a:r>
              <a:rPr sz="1400" spc="-10" dirty="0">
                <a:solidFill>
                  <a:srgbClr val="2B295F"/>
                </a:solidFill>
                <a:latin typeface="Candara"/>
                <a:cs typeface="Candara"/>
              </a:rPr>
              <a:t>diri </a:t>
            </a:r>
            <a:r>
              <a:rPr sz="1400" spc="-5" dirty="0">
                <a:solidFill>
                  <a:srgbClr val="2B295F"/>
                </a:solidFill>
                <a:latin typeface="Candara"/>
                <a:cs typeface="Candara"/>
              </a:rPr>
              <a:t>dalam arti </a:t>
            </a:r>
            <a:r>
              <a:rPr sz="1400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400" spc="-5" dirty="0">
                <a:solidFill>
                  <a:srgbClr val="2B295F"/>
                </a:solidFill>
                <a:latin typeface="Candara"/>
                <a:cs typeface="Candara"/>
              </a:rPr>
              <a:t>tidak melampaui batas dalam </a:t>
            </a:r>
            <a:r>
              <a:rPr sz="1400" spc="-290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400" spc="-5" dirty="0">
                <a:solidFill>
                  <a:srgbClr val="2B295F"/>
                </a:solidFill>
                <a:latin typeface="Candara"/>
                <a:cs typeface="Candara"/>
              </a:rPr>
              <a:t>menghindari</a:t>
            </a:r>
            <a:r>
              <a:rPr sz="1400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400" spc="-5" dirty="0">
                <a:solidFill>
                  <a:srgbClr val="2B295F"/>
                </a:solidFill>
                <a:latin typeface="Candara"/>
                <a:cs typeface="Candara"/>
              </a:rPr>
              <a:t>penderitaan</a:t>
            </a:r>
            <a:endParaRPr sz="1400">
              <a:latin typeface="Candara"/>
              <a:cs typeface="Candar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031740" y="1507617"/>
            <a:ext cx="13131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2B295F"/>
                </a:solidFill>
                <a:latin typeface="Candara"/>
                <a:cs typeface="Candara"/>
              </a:rPr>
              <a:t>Keadilan</a:t>
            </a:r>
            <a:endParaRPr sz="2800">
              <a:latin typeface="Candara"/>
              <a:cs typeface="Candar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82109" y="2165731"/>
            <a:ext cx="2011680" cy="1306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2B295F"/>
                </a:solidFill>
                <a:latin typeface="Candara"/>
                <a:cs typeface="Candara"/>
              </a:rPr>
              <a:t>Memberikan sebagai rasa </a:t>
            </a:r>
            <a:r>
              <a:rPr sz="1400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400" spc="-5" dirty="0">
                <a:solidFill>
                  <a:srgbClr val="2B295F"/>
                </a:solidFill>
                <a:latin typeface="Candara"/>
                <a:cs typeface="Candara"/>
              </a:rPr>
              <a:t>wajib kepada </a:t>
            </a:r>
            <a:r>
              <a:rPr sz="1400" spc="-10" dirty="0">
                <a:solidFill>
                  <a:srgbClr val="2B295F"/>
                </a:solidFill>
                <a:latin typeface="Candara"/>
                <a:cs typeface="Candara"/>
              </a:rPr>
              <a:t>diri </a:t>
            </a:r>
            <a:r>
              <a:rPr sz="1400" spc="-5" dirty="0">
                <a:solidFill>
                  <a:srgbClr val="2B295F"/>
                </a:solidFill>
                <a:latin typeface="Candara"/>
                <a:cs typeface="Candara"/>
              </a:rPr>
              <a:t>sendiri </a:t>
            </a:r>
            <a:r>
              <a:rPr sz="1400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400" spc="-5" dirty="0">
                <a:solidFill>
                  <a:srgbClr val="2B295F"/>
                </a:solidFill>
                <a:latin typeface="Candara"/>
                <a:cs typeface="Candara"/>
              </a:rPr>
              <a:t>dan </a:t>
            </a:r>
            <a:r>
              <a:rPr sz="1400" dirty="0">
                <a:solidFill>
                  <a:srgbClr val="2B295F"/>
                </a:solidFill>
                <a:latin typeface="Candara"/>
                <a:cs typeface="Candara"/>
              </a:rPr>
              <a:t>manusia </a:t>
            </a:r>
            <a:r>
              <a:rPr sz="1400" spc="-5" dirty="0">
                <a:solidFill>
                  <a:srgbClr val="2B295F"/>
                </a:solidFill>
                <a:latin typeface="Candara"/>
                <a:cs typeface="Candara"/>
              </a:rPr>
              <a:t>lain, serta </a:t>
            </a:r>
            <a:r>
              <a:rPr sz="1400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400" spc="-5" dirty="0">
                <a:solidFill>
                  <a:srgbClr val="2B295F"/>
                </a:solidFill>
                <a:latin typeface="Candara"/>
                <a:cs typeface="Candara"/>
              </a:rPr>
              <a:t>terhadap </a:t>
            </a:r>
            <a:r>
              <a:rPr sz="1400" dirty="0">
                <a:solidFill>
                  <a:srgbClr val="2B295F"/>
                </a:solidFill>
                <a:latin typeface="Candara"/>
                <a:cs typeface="Candara"/>
              </a:rPr>
              <a:t>Tuhan </a:t>
            </a:r>
            <a:r>
              <a:rPr sz="1400" spc="-5" dirty="0">
                <a:solidFill>
                  <a:srgbClr val="2B295F"/>
                </a:solidFill>
                <a:latin typeface="Candara"/>
                <a:cs typeface="Candara"/>
              </a:rPr>
              <a:t>terkait </a:t>
            </a:r>
            <a:r>
              <a:rPr sz="1400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400" spc="-5" dirty="0">
                <a:solidFill>
                  <a:srgbClr val="2B295F"/>
                </a:solidFill>
                <a:latin typeface="Candara"/>
                <a:cs typeface="Candara"/>
              </a:rPr>
              <a:t>dengan </a:t>
            </a:r>
            <a:r>
              <a:rPr sz="1400" dirty="0">
                <a:solidFill>
                  <a:srgbClr val="2B295F"/>
                </a:solidFill>
                <a:latin typeface="Candara"/>
                <a:cs typeface="Candara"/>
              </a:rPr>
              <a:t>segala sesuatu </a:t>
            </a:r>
            <a:r>
              <a:rPr sz="1400" spc="5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400" spc="-5" dirty="0">
                <a:solidFill>
                  <a:srgbClr val="2B295F"/>
                </a:solidFill>
                <a:latin typeface="Candara"/>
                <a:cs typeface="Candara"/>
              </a:rPr>
              <a:t>yang</a:t>
            </a:r>
            <a:r>
              <a:rPr sz="1400" spc="-25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2B295F"/>
                </a:solidFill>
                <a:latin typeface="Candara"/>
                <a:cs typeface="Candara"/>
              </a:rPr>
              <a:t>telah</a:t>
            </a:r>
            <a:r>
              <a:rPr sz="1400" spc="-30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400" spc="-5" dirty="0">
                <a:solidFill>
                  <a:srgbClr val="2B295F"/>
                </a:solidFill>
                <a:latin typeface="Candara"/>
                <a:cs typeface="Candara"/>
              </a:rPr>
              <a:t>menjadi</a:t>
            </a:r>
            <a:r>
              <a:rPr sz="1400" spc="-20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400" spc="-5" dirty="0">
                <a:solidFill>
                  <a:srgbClr val="2B295F"/>
                </a:solidFill>
                <a:latin typeface="Candara"/>
                <a:cs typeface="Candara"/>
              </a:rPr>
              <a:t>haknya</a:t>
            </a:r>
            <a:endParaRPr sz="14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580756" y="2059304"/>
            <a:ext cx="1563370" cy="3084195"/>
            <a:chOff x="7580756" y="2059304"/>
            <a:chExt cx="1563370" cy="3084195"/>
          </a:xfrm>
        </p:grpSpPr>
        <p:sp>
          <p:nvSpPr>
            <p:cNvPr id="3" name="object 3"/>
            <p:cNvSpPr/>
            <p:nvPr/>
          </p:nvSpPr>
          <p:spPr>
            <a:xfrm>
              <a:off x="8182856" y="2059304"/>
              <a:ext cx="802640" cy="2409825"/>
            </a:xfrm>
            <a:custGeom>
              <a:avLst/>
              <a:gdLst/>
              <a:ahLst/>
              <a:cxnLst/>
              <a:rect l="l" t="t" r="r" b="b"/>
              <a:pathLst>
                <a:path w="802640" h="2409825">
                  <a:moveTo>
                    <a:pt x="411233" y="0"/>
                  </a:moveTo>
                  <a:lnTo>
                    <a:pt x="381421" y="40292"/>
                  </a:lnTo>
                  <a:lnTo>
                    <a:pt x="352645" y="81324"/>
                  </a:lnTo>
                  <a:lnTo>
                    <a:pt x="324916" y="123067"/>
                  </a:lnTo>
                  <a:lnTo>
                    <a:pt x="298245" y="165491"/>
                  </a:lnTo>
                  <a:lnTo>
                    <a:pt x="272642" y="208568"/>
                  </a:lnTo>
                  <a:lnTo>
                    <a:pt x="248116" y="252269"/>
                  </a:lnTo>
                  <a:lnTo>
                    <a:pt x="224679" y="296565"/>
                  </a:lnTo>
                  <a:lnTo>
                    <a:pt x="202341" y="341428"/>
                  </a:lnTo>
                  <a:lnTo>
                    <a:pt x="181111" y="386828"/>
                  </a:lnTo>
                  <a:lnTo>
                    <a:pt x="161001" y="432736"/>
                  </a:lnTo>
                  <a:lnTo>
                    <a:pt x="142020" y="479125"/>
                  </a:lnTo>
                  <a:lnTo>
                    <a:pt x="124178" y="525964"/>
                  </a:lnTo>
                  <a:lnTo>
                    <a:pt x="107487" y="573226"/>
                  </a:lnTo>
                  <a:lnTo>
                    <a:pt x="91956" y="620882"/>
                  </a:lnTo>
                  <a:lnTo>
                    <a:pt x="77596" y="668901"/>
                  </a:lnTo>
                  <a:lnTo>
                    <a:pt x="64417" y="717257"/>
                  </a:lnTo>
                  <a:lnTo>
                    <a:pt x="52429" y="765920"/>
                  </a:lnTo>
                  <a:lnTo>
                    <a:pt x="41642" y="814860"/>
                  </a:lnTo>
                  <a:lnTo>
                    <a:pt x="32067" y="864050"/>
                  </a:lnTo>
                  <a:lnTo>
                    <a:pt x="23715" y="913461"/>
                  </a:lnTo>
                  <a:lnTo>
                    <a:pt x="16594" y="963063"/>
                  </a:lnTo>
                  <a:lnTo>
                    <a:pt x="10716" y="1012828"/>
                  </a:lnTo>
                  <a:lnTo>
                    <a:pt x="6092" y="1062727"/>
                  </a:lnTo>
                  <a:lnTo>
                    <a:pt x="2730" y="1112731"/>
                  </a:lnTo>
                  <a:lnTo>
                    <a:pt x="642" y="1162812"/>
                  </a:lnTo>
                  <a:lnTo>
                    <a:pt x="0" y="1211270"/>
                  </a:lnTo>
                  <a:lnTo>
                    <a:pt x="862" y="1260235"/>
                  </a:lnTo>
                  <a:lnTo>
                    <a:pt x="3194" y="1309640"/>
                  </a:lnTo>
                  <a:lnTo>
                    <a:pt x="6962" y="1359415"/>
                  </a:lnTo>
                  <a:lnTo>
                    <a:pt x="12131" y="1409492"/>
                  </a:lnTo>
                  <a:lnTo>
                    <a:pt x="18666" y="1459802"/>
                  </a:lnTo>
                  <a:lnTo>
                    <a:pt x="26532" y="1510278"/>
                  </a:lnTo>
                  <a:lnTo>
                    <a:pt x="35694" y="1560850"/>
                  </a:lnTo>
                  <a:lnTo>
                    <a:pt x="46118" y="1611450"/>
                  </a:lnTo>
                  <a:lnTo>
                    <a:pt x="57768" y="1662010"/>
                  </a:lnTo>
                  <a:lnTo>
                    <a:pt x="70611" y="1712462"/>
                  </a:lnTo>
                  <a:lnTo>
                    <a:pt x="84611" y="1762736"/>
                  </a:lnTo>
                  <a:lnTo>
                    <a:pt x="99734" y="1812764"/>
                  </a:lnTo>
                  <a:lnTo>
                    <a:pt x="115944" y="1862478"/>
                  </a:lnTo>
                  <a:lnTo>
                    <a:pt x="133208" y="1911810"/>
                  </a:lnTo>
                  <a:lnTo>
                    <a:pt x="151489" y="1960691"/>
                  </a:lnTo>
                  <a:lnTo>
                    <a:pt x="170754" y="2009052"/>
                  </a:lnTo>
                  <a:lnTo>
                    <a:pt x="190968" y="2056826"/>
                  </a:lnTo>
                  <a:lnTo>
                    <a:pt x="212096" y="2103943"/>
                  </a:lnTo>
                  <a:lnTo>
                    <a:pt x="234103" y="2150335"/>
                  </a:lnTo>
                  <a:lnTo>
                    <a:pt x="256954" y="2195934"/>
                  </a:lnTo>
                  <a:lnTo>
                    <a:pt x="280614" y="2240671"/>
                  </a:lnTo>
                  <a:lnTo>
                    <a:pt x="305050" y="2284478"/>
                  </a:lnTo>
                  <a:lnTo>
                    <a:pt x="330226" y="2327287"/>
                  </a:lnTo>
                  <a:lnTo>
                    <a:pt x="356107" y="2369028"/>
                  </a:lnTo>
                  <a:lnTo>
                    <a:pt x="382658" y="2409634"/>
                  </a:lnTo>
                  <a:lnTo>
                    <a:pt x="412416" y="2370416"/>
                  </a:lnTo>
                  <a:lnTo>
                    <a:pt x="441163" y="2330462"/>
                  </a:lnTo>
                  <a:lnTo>
                    <a:pt x="468890" y="2289799"/>
                  </a:lnTo>
                  <a:lnTo>
                    <a:pt x="495586" y="2248456"/>
                  </a:lnTo>
                  <a:lnTo>
                    <a:pt x="521241" y="2206460"/>
                  </a:lnTo>
                  <a:lnTo>
                    <a:pt x="545846" y="2163841"/>
                  </a:lnTo>
                  <a:lnTo>
                    <a:pt x="569391" y="2120626"/>
                  </a:lnTo>
                  <a:lnTo>
                    <a:pt x="591865" y="2076843"/>
                  </a:lnTo>
                  <a:lnTo>
                    <a:pt x="613260" y="2032520"/>
                  </a:lnTo>
                  <a:lnTo>
                    <a:pt x="633564" y="1987686"/>
                  </a:lnTo>
                  <a:lnTo>
                    <a:pt x="652769" y="1942369"/>
                  </a:lnTo>
                  <a:lnTo>
                    <a:pt x="670864" y="1896597"/>
                  </a:lnTo>
                  <a:lnTo>
                    <a:pt x="687839" y="1850397"/>
                  </a:lnTo>
                  <a:lnTo>
                    <a:pt x="703685" y="1803800"/>
                  </a:lnTo>
                  <a:lnTo>
                    <a:pt x="718392" y="1756831"/>
                  </a:lnTo>
                  <a:lnTo>
                    <a:pt x="731949" y="1709520"/>
                  </a:lnTo>
                  <a:lnTo>
                    <a:pt x="744347" y="1661895"/>
                  </a:lnTo>
                  <a:lnTo>
                    <a:pt x="755576" y="1613983"/>
                  </a:lnTo>
                  <a:lnTo>
                    <a:pt x="765627" y="1565814"/>
                  </a:lnTo>
                  <a:lnTo>
                    <a:pt x="774488" y="1517415"/>
                  </a:lnTo>
                  <a:lnTo>
                    <a:pt x="782151" y="1468814"/>
                  </a:lnTo>
                  <a:lnTo>
                    <a:pt x="788605" y="1420040"/>
                  </a:lnTo>
                  <a:lnTo>
                    <a:pt x="793841" y="1371121"/>
                  </a:lnTo>
                  <a:lnTo>
                    <a:pt x="797849" y="1322084"/>
                  </a:lnTo>
                  <a:lnTo>
                    <a:pt x="800618" y="1272958"/>
                  </a:lnTo>
                  <a:lnTo>
                    <a:pt x="802139" y="1223771"/>
                  </a:lnTo>
                  <a:lnTo>
                    <a:pt x="802342" y="1174447"/>
                  </a:lnTo>
                  <a:lnTo>
                    <a:pt x="801175" y="1124949"/>
                  </a:lnTo>
                  <a:lnTo>
                    <a:pt x="798656" y="1075320"/>
                  </a:lnTo>
                  <a:lnTo>
                    <a:pt x="794806" y="1025606"/>
                  </a:lnTo>
                  <a:lnTo>
                    <a:pt x="789642" y="975851"/>
                  </a:lnTo>
                  <a:lnTo>
                    <a:pt x="783184" y="926098"/>
                  </a:lnTo>
                  <a:lnTo>
                    <a:pt x="775451" y="876393"/>
                  </a:lnTo>
                  <a:lnTo>
                    <a:pt x="766460" y="826780"/>
                  </a:lnTo>
                  <a:lnTo>
                    <a:pt x="756232" y="777303"/>
                  </a:lnTo>
                  <a:lnTo>
                    <a:pt x="744785" y="728007"/>
                  </a:lnTo>
                  <a:lnTo>
                    <a:pt x="732137" y="678935"/>
                  </a:lnTo>
                  <a:lnTo>
                    <a:pt x="718308" y="630133"/>
                  </a:lnTo>
                  <a:lnTo>
                    <a:pt x="703317" y="581644"/>
                  </a:lnTo>
                  <a:lnTo>
                    <a:pt x="687183" y="533513"/>
                  </a:lnTo>
                  <a:lnTo>
                    <a:pt x="669923" y="485784"/>
                  </a:lnTo>
                  <a:lnTo>
                    <a:pt x="651558" y="438502"/>
                  </a:lnTo>
                  <a:lnTo>
                    <a:pt x="632106" y="391710"/>
                  </a:lnTo>
                  <a:lnTo>
                    <a:pt x="611585" y="345454"/>
                  </a:lnTo>
                  <a:lnTo>
                    <a:pt x="590016" y="299778"/>
                  </a:lnTo>
                  <a:lnTo>
                    <a:pt x="567416" y="254726"/>
                  </a:lnTo>
                  <a:lnTo>
                    <a:pt x="543804" y="210342"/>
                  </a:lnTo>
                  <a:lnTo>
                    <a:pt x="519200" y="166670"/>
                  </a:lnTo>
                  <a:lnTo>
                    <a:pt x="493622" y="123756"/>
                  </a:lnTo>
                  <a:lnTo>
                    <a:pt x="467089" y="81643"/>
                  </a:lnTo>
                  <a:lnTo>
                    <a:pt x="439620" y="40376"/>
                  </a:lnTo>
                  <a:lnTo>
                    <a:pt x="411233" y="0"/>
                  </a:lnTo>
                  <a:close/>
                </a:path>
              </a:pathLst>
            </a:custGeom>
            <a:solidFill>
              <a:srgbClr val="00A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535835" y="2093848"/>
              <a:ext cx="480059" cy="2025650"/>
            </a:xfrm>
            <a:custGeom>
              <a:avLst/>
              <a:gdLst/>
              <a:ahLst/>
              <a:cxnLst/>
              <a:rect l="l" t="t" r="r" b="b"/>
              <a:pathLst>
                <a:path w="480059" h="2025650">
                  <a:moveTo>
                    <a:pt x="273621" y="372465"/>
                  </a:moveTo>
                  <a:lnTo>
                    <a:pt x="272008" y="368401"/>
                  </a:lnTo>
                  <a:lnTo>
                    <a:pt x="268033" y="365810"/>
                  </a:lnTo>
                  <a:lnTo>
                    <a:pt x="263105" y="365887"/>
                  </a:lnTo>
                  <a:lnTo>
                    <a:pt x="261200" y="366776"/>
                  </a:lnTo>
                  <a:lnTo>
                    <a:pt x="24231" y="588264"/>
                  </a:lnTo>
                  <a:lnTo>
                    <a:pt x="27533" y="512686"/>
                  </a:lnTo>
                  <a:lnTo>
                    <a:pt x="30060" y="462534"/>
                  </a:lnTo>
                  <a:lnTo>
                    <a:pt x="35902" y="361823"/>
                  </a:lnTo>
                  <a:lnTo>
                    <a:pt x="42633" y="261162"/>
                  </a:lnTo>
                  <a:lnTo>
                    <a:pt x="50241" y="160540"/>
                  </a:lnTo>
                  <a:lnTo>
                    <a:pt x="58737" y="59956"/>
                  </a:lnTo>
                  <a:lnTo>
                    <a:pt x="63969" y="3302"/>
                  </a:lnTo>
                  <a:lnTo>
                    <a:pt x="57365" y="0"/>
                  </a:lnTo>
                  <a:lnTo>
                    <a:pt x="44424" y="57264"/>
                  </a:lnTo>
                  <a:lnTo>
                    <a:pt x="35991" y="157873"/>
                  </a:lnTo>
                  <a:lnTo>
                    <a:pt x="28448" y="258533"/>
                  </a:lnTo>
                  <a:lnTo>
                    <a:pt x="21780" y="359244"/>
                  </a:lnTo>
                  <a:lnTo>
                    <a:pt x="16002" y="460006"/>
                  </a:lnTo>
                  <a:lnTo>
                    <a:pt x="11112" y="560819"/>
                  </a:lnTo>
                  <a:lnTo>
                    <a:pt x="7112" y="661657"/>
                  </a:lnTo>
                  <a:lnTo>
                    <a:pt x="3987" y="762533"/>
                  </a:lnTo>
                  <a:lnTo>
                    <a:pt x="1765" y="863434"/>
                  </a:lnTo>
                  <a:lnTo>
                    <a:pt x="444" y="964349"/>
                  </a:lnTo>
                  <a:lnTo>
                    <a:pt x="0" y="1065263"/>
                  </a:lnTo>
                  <a:lnTo>
                    <a:pt x="457" y="1166202"/>
                  </a:lnTo>
                  <a:lnTo>
                    <a:pt x="1816" y="1267129"/>
                  </a:lnTo>
                  <a:lnTo>
                    <a:pt x="4064" y="1368056"/>
                  </a:lnTo>
                  <a:lnTo>
                    <a:pt x="7213" y="1468958"/>
                  </a:lnTo>
                  <a:lnTo>
                    <a:pt x="11264" y="1569847"/>
                  </a:lnTo>
                  <a:lnTo>
                    <a:pt x="16179" y="1669503"/>
                  </a:lnTo>
                  <a:lnTo>
                    <a:pt x="21958" y="1769148"/>
                  </a:lnTo>
                  <a:lnTo>
                    <a:pt x="28613" y="1868754"/>
                  </a:lnTo>
                  <a:lnTo>
                    <a:pt x="36131" y="1968309"/>
                  </a:lnTo>
                  <a:lnTo>
                    <a:pt x="40601" y="2023681"/>
                  </a:lnTo>
                  <a:lnTo>
                    <a:pt x="46062" y="2025472"/>
                  </a:lnTo>
                  <a:lnTo>
                    <a:pt x="52920" y="2023033"/>
                  </a:lnTo>
                  <a:lnTo>
                    <a:pt x="54952" y="2020646"/>
                  </a:lnTo>
                  <a:lnTo>
                    <a:pt x="46685" y="1916874"/>
                  </a:lnTo>
                  <a:lnTo>
                    <a:pt x="39560" y="1816735"/>
                  </a:lnTo>
                  <a:lnTo>
                    <a:pt x="33324" y="1716557"/>
                  </a:lnTo>
                  <a:lnTo>
                    <a:pt x="27965" y="1616329"/>
                  </a:lnTo>
                  <a:lnTo>
                    <a:pt x="23507" y="1516062"/>
                  </a:lnTo>
                  <a:lnTo>
                    <a:pt x="19926" y="1415770"/>
                  </a:lnTo>
                  <a:lnTo>
                    <a:pt x="17233" y="1315453"/>
                  </a:lnTo>
                  <a:lnTo>
                    <a:pt x="15430" y="1215110"/>
                  </a:lnTo>
                  <a:lnTo>
                    <a:pt x="14503" y="1114767"/>
                  </a:lnTo>
                  <a:lnTo>
                    <a:pt x="14465" y="1014399"/>
                  </a:lnTo>
                  <a:lnTo>
                    <a:pt x="15316" y="914044"/>
                  </a:lnTo>
                  <a:lnTo>
                    <a:pt x="17043" y="813689"/>
                  </a:lnTo>
                  <a:lnTo>
                    <a:pt x="19659" y="713333"/>
                  </a:lnTo>
                  <a:lnTo>
                    <a:pt x="23152" y="613003"/>
                  </a:lnTo>
                  <a:lnTo>
                    <a:pt x="26758" y="604647"/>
                  </a:lnTo>
                  <a:lnTo>
                    <a:pt x="28536" y="603758"/>
                  </a:lnTo>
                  <a:lnTo>
                    <a:pt x="271487" y="376809"/>
                  </a:lnTo>
                  <a:lnTo>
                    <a:pt x="273621" y="372465"/>
                  </a:lnTo>
                  <a:close/>
                </a:path>
                <a:path w="480059" h="2025650">
                  <a:moveTo>
                    <a:pt x="391693" y="721309"/>
                  </a:moveTo>
                  <a:lnTo>
                    <a:pt x="390779" y="716572"/>
                  </a:lnTo>
                  <a:lnTo>
                    <a:pt x="387273" y="713219"/>
                  </a:lnTo>
                  <a:lnTo>
                    <a:pt x="382358" y="712978"/>
                  </a:lnTo>
                  <a:lnTo>
                    <a:pt x="381088" y="713486"/>
                  </a:lnTo>
                  <a:lnTo>
                    <a:pt x="18249" y="971677"/>
                  </a:lnTo>
                  <a:lnTo>
                    <a:pt x="15379" y="976109"/>
                  </a:lnTo>
                  <a:lnTo>
                    <a:pt x="16306" y="980846"/>
                  </a:lnTo>
                  <a:lnTo>
                    <a:pt x="19850" y="984161"/>
                  </a:lnTo>
                  <a:lnTo>
                    <a:pt x="24853" y="984377"/>
                  </a:lnTo>
                  <a:lnTo>
                    <a:pt x="26631" y="983361"/>
                  </a:lnTo>
                  <a:lnTo>
                    <a:pt x="388835" y="725678"/>
                  </a:lnTo>
                  <a:lnTo>
                    <a:pt x="391693" y="721309"/>
                  </a:lnTo>
                  <a:close/>
                </a:path>
                <a:path w="480059" h="2025650">
                  <a:moveTo>
                    <a:pt x="479933" y="1053084"/>
                  </a:moveTo>
                  <a:lnTo>
                    <a:pt x="479005" y="1048346"/>
                  </a:lnTo>
                  <a:lnTo>
                    <a:pt x="475310" y="1044956"/>
                  </a:lnTo>
                  <a:lnTo>
                    <a:pt x="470115" y="1044702"/>
                  </a:lnTo>
                  <a:lnTo>
                    <a:pt x="468464" y="1045591"/>
                  </a:lnTo>
                  <a:lnTo>
                    <a:pt x="426948" y="1072426"/>
                  </a:lnTo>
                  <a:lnTo>
                    <a:pt x="385610" y="1099502"/>
                  </a:lnTo>
                  <a:lnTo>
                    <a:pt x="344449" y="1126820"/>
                  </a:lnTo>
                  <a:lnTo>
                    <a:pt x="303466" y="1154391"/>
                  </a:lnTo>
                  <a:lnTo>
                    <a:pt x="262661" y="1182217"/>
                  </a:lnTo>
                  <a:lnTo>
                    <a:pt x="222021" y="1210284"/>
                  </a:lnTo>
                  <a:lnTo>
                    <a:pt x="181559" y="1238618"/>
                  </a:lnTo>
                  <a:lnTo>
                    <a:pt x="141262" y="1267193"/>
                  </a:lnTo>
                  <a:lnTo>
                    <a:pt x="101142" y="1296022"/>
                  </a:lnTo>
                  <a:lnTo>
                    <a:pt x="61201" y="1325118"/>
                  </a:lnTo>
                  <a:lnTo>
                    <a:pt x="21424" y="1354455"/>
                  </a:lnTo>
                  <a:lnTo>
                    <a:pt x="18618" y="1358963"/>
                  </a:lnTo>
                  <a:lnTo>
                    <a:pt x="19545" y="1363751"/>
                  </a:lnTo>
                  <a:lnTo>
                    <a:pt x="22987" y="1367129"/>
                  </a:lnTo>
                  <a:lnTo>
                    <a:pt x="27774" y="1367409"/>
                  </a:lnTo>
                  <a:lnTo>
                    <a:pt x="29171" y="1366774"/>
                  </a:lnTo>
                  <a:lnTo>
                    <a:pt x="69583" y="1336929"/>
                  </a:lnTo>
                  <a:lnTo>
                    <a:pt x="109524" y="1307833"/>
                  </a:lnTo>
                  <a:lnTo>
                    <a:pt x="149644" y="1279004"/>
                  </a:lnTo>
                  <a:lnTo>
                    <a:pt x="189941" y="1250429"/>
                  </a:lnTo>
                  <a:lnTo>
                    <a:pt x="230403" y="1222095"/>
                  </a:lnTo>
                  <a:lnTo>
                    <a:pt x="271043" y="1194028"/>
                  </a:lnTo>
                  <a:lnTo>
                    <a:pt x="311848" y="1166202"/>
                  </a:lnTo>
                  <a:lnTo>
                    <a:pt x="352831" y="1138631"/>
                  </a:lnTo>
                  <a:lnTo>
                    <a:pt x="393992" y="1111313"/>
                  </a:lnTo>
                  <a:lnTo>
                    <a:pt x="435330" y="1084237"/>
                  </a:lnTo>
                  <a:lnTo>
                    <a:pt x="476846" y="1057402"/>
                  </a:lnTo>
                  <a:lnTo>
                    <a:pt x="479933" y="1053084"/>
                  </a:lnTo>
                  <a:close/>
                </a:path>
              </a:pathLst>
            </a:custGeom>
            <a:solidFill>
              <a:srgbClr val="2B29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50122" y="2311653"/>
              <a:ext cx="220218" cy="11175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150733" y="2790443"/>
              <a:ext cx="404495" cy="492759"/>
            </a:xfrm>
            <a:custGeom>
              <a:avLst/>
              <a:gdLst/>
              <a:ahLst/>
              <a:cxnLst/>
              <a:rect l="l" t="t" r="r" b="b"/>
              <a:pathLst>
                <a:path w="404495" h="492760">
                  <a:moveTo>
                    <a:pt x="394589" y="481330"/>
                  </a:moveTo>
                  <a:lnTo>
                    <a:pt x="11303" y="340360"/>
                  </a:lnTo>
                  <a:lnTo>
                    <a:pt x="9525" y="340487"/>
                  </a:lnTo>
                  <a:lnTo>
                    <a:pt x="8001" y="340995"/>
                  </a:lnTo>
                  <a:lnTo>
                    <a:pt x="2413" y="343027"/>
                  </a:lnTo>
                  <a:lnTo>
                    <a:pt x="0" y="351663"/>
                  </a:lnTo>
                  <a:lnTo>
                    <a:pt x="383413" y="492633"/>
                  </a:lnTo>
                  <a:lnTo>
                    <a:pt x="385064" y="492506"/>
                  </a:lnTo>
                  <a:lnTo>
                    <a:pt x="392176" y="489966"/>
                  </a:lnTo>
                  <a:lnTo>
                    <a:pt x="394589" y="481330"/>
                  </a:lnTo>
                  <a:close/>
                </a:path>
                <a:path w="404495" h="492760">
                  <a:moveTo>
                    <a:pt x="404114" y="93853"/>
                  </a:moveTo>
                  <a:lnTo>
                    <a:pt x="343954" y="78511"/>
                  </a:lnTo>
                  <a:lnTo>
                    <a:pt x="291503" y="64363"/>
                  </a:lnTo>
                  <a:lnTo>
                    <a:pt x="239280" y="49491"/>
                  </a:lnTo>
                  <a:lnTo>
                    <a:pt x="187274" y="33909"/>
                  </a:lnTo>
                  <a:lnTo>
                    <a:pt x="135496" y="17627"/>
                  </a:lnTo>
                  <a:lnTo>
                    <a:pt x="82169" y="0"/>
                  </a:lnTo>
                  <a:lnTo>
                    <a:pt x="80391" y="0"/>
                  </a:lnTo>
                  <a:lnTo>
                    <a:pt x="78867" y="508"/>
                  </a:lnTo>
                  <a:lnTo>
                    <a:pt x="73279" y="2540"/>
                  </a:lnTo>
                  <a:lnTo>
                    <a:pt x="70739" y="11303"/>
                  </a:lnTo>
                  <a:lnTo>
                    <a:pt x="129971" y="30873"/>
                  </a:lnTo>
                  <a:lnTo>
                    <a:pt x="182321" y="47421"/>
                  </a:lnTo>
                  <a:lnTo>
                    <a:pt x="234899" y="63220"/>
                  </a:lnTo>
                  <a:lnTo>
                    <a:pt x="287693" y="78282"/>
                  </a:lnTo>
                  <a:lnTo>
                    <a:pt x="340715" y="92595"/>
                  </a:lnTo>
                  <a:lnTo>
                    <a:pt x="395478" y="106553"/>
                  </a:lnTo>
                  <a:lnTo>
                    <a:pt x="396875" y="106553"/>
                  </a:lnTo>
                  <a:lnTo>
                    <a:pt x="403606" y="104140"/>
                  </a:lnTo>
                  <a:lnTo>
                    <a:pt x="404114" y="93853"/>
                  </a:lnTo>
                  <a:close/>
                </a:path>
              </a:pathLst>
            </a:custGeom>
            <a:solidFill>
              <a:srgbClr val="2B29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210295" y="3628516"/>
              <a:ext cx="336550" cy="93980"/>
            </a:xfrm>
            <a:custGeom>
              <a:avLst/>
              <a:gdLst/>
              <a:ahLst/>
              <a:cxnLst/>
              <a:rect l="l" t="t" r="r" b="b"/>
              <a:pathLst>
                <a:path w="336550" h="93979">
                  <a:moveTo>
                    <a:pt x="8381" y="0"/>
                  </a:moveTo>
                  <a:lnTo>
                    <a:pt x="6984" y="0"/>
                  </a:lnTo>
                  <a:lnTo>
                    <a:pt x="5842" y="381"/>
                  </a:lnTo>
                  <a:lnTo>
                    <a:pt x="507" y="2286"/>
                  </a:lnTo>
                  <a:lnTo>
                    <a:pt x="0" y="12446"/>
                  </a:lnTo>
                  <a:lnTo>
                    <a:pt x="59805" y="29963"/>
                  </a:lnTo>
                  <a:lnTo>
                    <a:pt x="112597" y="44421"/>
                  </a:lnTo>
                  <a:lnTo>
                    <a:pt x="165607" y="57991"/>
                  </a:lnTo>
                  <a:lnTo>
                    <a:pt x="218830" y="70682"/>
                  </a:lnTo>
                  <a:lnTo>
                    <a:pt x="272257" y="82505"/>
                  </a:lnTo>
                  <a:lnTo>
                    <a:pt x="327278" y="93726"/>
                  </a:lnTo>
                  <a:lnTo>
                    <a:pt x="328549" y="93599"/>
                  </a:lnTo>
                  <a:lnTo>
                    <a:pt x="335533" y="91059"/>
                  </a:lnTo>
                  <a:lnTo>
                    <a:pt x="336169" y="80645"/>
                  </a:lnTo>
                  <a:lnTo>
                    <a:pt x="328549" y="79248"/>
                  </a:lnTo>
                  <a:lnTo>
                    <a:pt x="274753" y="68273"/>
                  </a:lnTo>
                  <a:lnTo>
                    <a:pt x="221318" y="56430"/>
                  </a:lnTo>
                  <a:lnTo>
                    <a:pt x="168116" y="43719"/>
                  </a:lnTo>
                  <a:lnTo>
                    <a:pt x="115146" y="30141"/>
                  </a:lnTo>
                  <a:lnTo>
                    <a:pt x="62409" y="15695"/>
                  </a:lnTo>
                  <a:lnTo>
                    <a:pt x="8381" y="0"/>
                  </a:lnTo>
                  <a:close/>
                </a:path>
              </a:pathLst>
            </a:custGeom>
            <a:solidFill>
              <a:srgbClr val="FFF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573235" y="3596766"/>
              <a:ext cx="424180" cy="274320"/>
            </a:xfrm>
            <a:custGeom>
              <a:avLst/>
              <a:gdLst/>
              <a:ahLst/>
              <a:cxnLst/>
              <a:rect l="l" t="t" r="r" b="b"/>
              <a:pathLst>
                <a:path w="424179" h="274320">
                  <a:moveTo>
                    <a:pt x="413918" y="0"/>
                  </a:moveTo>
                  <a:lnTo>
                    <a:pt x="412394" y="762"/>
                  </a:lnTo>
                  <a:lnTo>
                    <a:pt x="3073" y="261239"/>
                  </a:lnTo>
                  <a:lnTo>
                    <a:pt x="0" y="265560"/>
                  </a:lnTo>
                  <a:lnTo>
                    <a:pt x="962" y="270287"/>
                  </a:lnTo>
                  <a:lnTo>
                    <a:pt x="4663" y="273633"/>
                  </a:lnTo>
                  <a:lnTo>
                    <a:pt x="9804" y="273812"/>
                  </a:lnTo>
                  <a:lnTo>
                    <a:pt x="10947" y="273431"/>
                  </a:lnTo>
                  <a:lnTo>
                    <a:pt x="420649" y="12700"/>
                  </a:lnTo>
                  <a:lnTo>
                    <a:pt x="423741" y="8358"/>
                  </a:lnTo>
                  <a:lnTo>
                    <a:pt x="422808" y="3587"/>
                  </a:lnTo>
                  <a:lnTo>
                    <a:pt x="419113" y="198"/>
                  </a:lnTo>
                  <a:lnTo>
                    <a:pt x="413918" y="0"/>
                  </a:lnTo>
                  <a:close/>
                </a:path>
              </a:pathLst>
            </a:custGeom>
            <a:solidFill>
              <a:srgbClr val="2B29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297163" y="4003712"/>
              <a:ext cx="299085" cy="60325"/>
            </a:xfrm>
            <a:custGeom>
              <a:avLst/>
              <a:gdLst/>
              <a:ahLst/>
              <a:cxnLst/>
              <a:rect l="l" t="t" r="r" b="b"/>
              <a:pathLst>
                <a:path w="299084" h="60325">
                  <a:moveTo>
                    <a:pt x="120892" y="17983"/>
                  </a:moveTo>
                  <a:lnTo>
                    <a:pt x="29717" y="17983"/>
                  </a:lnTo>
                  <a:lnTo>
                    <a:pt x="288289" y="59512"/>
                  </a:lnTo>
                  <a:lnTo>
                    <a:pt x="289686" y="59702"/>
                  </a:lnTo>
                  <a:lnTo>
                    <a:pt x="290956" y="59613"/>
                  </a:lnTo>
                  <a:lnTo>
                    <a:pt x="291972" y="59232"/>
                  </a:lnTo>
                  <a:lnTo>
                    <a:pt x="298068" y="57048"/>
                  </a:lnTo>
                  <a:lnTo>
                    <a:pt x="298830" y="46596"/>
                  </a:lnTo>
                  <a:lnTo>
                    <a:pt x="120892" y="17983"/>
                  </a:lnTo>
                  <a:close/>
                </a:path>
                <a:path w="299084" h="60325">
                  <a:moveTo>
                    <a:pt x="9143" y="0"/>
                  </a:moveTo>
                  <a:lnTo>
                    <a:pt x="7874" y="101"/>
                  </a:lnTo>
                  <a:lnTo>
                    <a:pt x="6730" y="482"/>
                  </a:lnTo>
                  <a:lnTo>
                    <a:pt x="761" y="2641"/>
                  </a:lnTo>
                  <a:lnTo>
                    <a:pt x="0" y="12954"/>
                  </a:lnTo>
                  <a:lnTo>
                    <a:pt x="26288" y="18059"/>
                  </a:lnTo>
                  <a:lnTo>
                    <a:pt x="27558" y="18326"/>
                  </a:lnTo>
                  <a:lnTo>
                    <a:pt x="28701" y="18275"/>
                  </a:lnTo>
                  <a:lnTo>
                    <a:pt x="29717" y="17983"/>
                  </a:lnTo>
                  <a:lnTo>
                    <a:pt x="120892" y="17983"/>
                  </a:lnTo>
                  <a:lnTo>
                    <a:pt x="10413" y="228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FFF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640930" y="2520695"/>
              <a:ext cx="1036319" cy="2234565"/>
            </a:xfrm>
            <a:custGeom>
              <a:avLst/>
              <a:gdLst/>
              <a:ahLst/>
              <a:cxnLst/>
              <a:rect l="l" t="t" r="r" b="b"/>
              <a:pathLst>
                <a:path w="1036320" h="2234565">
                  <a:moveTo>
                    <a:pt x="64032" y="0"/>
                  </a:moveTo>
                  <a:lnTo>
                    <a:pt x="52065" y="48675"/>
                  </a:lnTo>
                  <a:lnTo>
                    <a:pt x="41338" y="97634"/>
                  </a:lnTo>
                  <a:lnTo>
                    <a:pt x="31851" y="146844"/>
                  </a:lnTo>
                  <a:lnTo>
                    <a:pt x="23601" y="196277"/>
                  </a:lnTo>
                  <a:lnTo>
                    <a:pt x="16587" y="245900"/>
                  </a:lnTo>
                  <a:lnTo>
                    <a:pt x="10807" y="295684"/>
                  </a:lnTo>
                  <a:lnTo>
                    <a:pt x="6260" y="345597"/>
                  </a:lnTo>
                  <a:lnTo>
                    <a:pt x="2944" y="395610"/>
                  </a:lnTo>
                  <a:lnTo>
                    <a:pt x="858" y="445692"/>
                  </a:lnTo>
                  <a:lnTo>
                    <a:pt x="0" y="495812"/>
                  </a:lnTo>
                  <a:lnTo>
                    <a:pt x="367" y="545939"/>
                  </a:lnTo>
                  <a:lnTo>
                    <a:pt x="1960" y="596043"/>
                  </a:lnTo>
                  <a:lnTo>
                    <a:pt x="4775" y="646094"/>
                  </a:lnTo>
                  <a:lnTo>
                    <a:pt x="8812" y="696060"/>
                  </a:lnTo>
                  <a:lnTo>
                    <a:pt x="14069" y="745912"/>
                  </a:lnTo>
                  <a:lnTo>
                    <a:pt x="20544" y="795619"/>
                  </a:lnTo>
                  <a:lnTo>
                    <a:pt x="28236" y="845149"/>
                  </a:lnTo>
                  <a:lnTo>
                    <a:pt x="37142" y="894473"/>
                  </a:lnTo>
                  <a:lnTo>
                    <a:pt x="47262" y="943560"/>
                  </a:lnTo>
                  <a:lnTo>
                    <a:pt x="58594" y="992380"/>
                  </a:lnTo>
                  <a:lnTo>
                    <a:pt x="71136" y="1040901"/>
                  </a:lnTo>
                  <a:lnTo>
                    <a:pt x="84887" y="1089093"/>
                  </a:lnTo>
                  <a:lnTo>
                    <a:pt x="99844" y="1136926"/>
                  </a:lnTo>
                  <a:lnTo>
                    <a:pt x="116007" y="1184369"/>
                  </a:lnTo>
                  <a:lnTo>
                    <a:pt x="133374" y="1231392"/>
                  </a:lnTo>
                  <a:lnTo>
                    <a:pt x="151463" y="1276347"/>
                  </a:lnTo>
                  <a:lnTo>
                    <a:pt x="171137" y="1321191"/>
                  </a:lnTo>
                  <a:lnTo>
                    <a:pt x="192337" y="1365873"/>
                  </a:lnTo>
                  <a:lnTo>
                    <a:pt x="215005" y="1410344"/>
                  </a:lnTo>
                  <a:lnTo>
                    <a:pt x="239083" y="1454554"/>
                  </a:lnTo>
                  <a:lnTo>
                    <a:pt x="264512" y="1498454"/>
                  </a:lnTo>
                  <a:lnTo>
                    <a:pt x="291234" y="1541993"/>
                  </a:lnTo>
                  <a:lnTo>
                    <a:pt x="319190" y="1585121"/>
                  </a:lnTo>
                  <a:lnTo>
                    <a:pt x="348321" y="1627790"/>
                  </a:lnTo>
                  <a:lnTo>
                    <a:pt x="378569" y="1669948"/>
                  </a:lnTo>
                  <a:lnTo>
                    <a:pt x="409876" y="1711548"/>
                  </a:lnTo>
                  <a:lnTo>
                    <a:pt x="442184" y="1752537"/>
                  </a:lnTo>
                  <a:lnTo>
                    <a:pt x="475433" y="1792868"/>
                  </a:lnTo>
                  <a:lnTo>
                    <a:pt x="509565" y="1832490"/>
                  </a:lnTo>
                  <a:lnTo>
                    <a:pt x="544521" y="1871353"/>
                  </a:lnTo>
                  <a:lnTo>
                    <a:pt x="580244" y="1909407"/>
                  </a:lnTo>
                  <a:lnTo>
                    <a:pt x="616675" y="1946604"/>
                  </a:lnTo>
                  <a:lnTo>
                    <a:pt x="653755" y="1982892"/>
                  </a:lnTo>
                  <a:lnTo>
                    <a:pt x="691425" y="2018223"/>
                  </a:lnTo>
                  <a:lnTo>
                    <a:pt x="729628" y="2052546"/>
                  </a:lnTo>
                  <a:lnTo>
                    <a:pt x="768305" y="2085812"/>
                  </a:lnTo>
                  <a:lnTo>
                    <a:pt x="807397" y="2117970"/>
                  </a:lnTo>
                  <a:lnTo>
                    <a:pt x="846846" y="2148972"/>
                  </a:lnTo>
                  <a:lnTo>
                    <a:pt x="886593" y="2178768"/>
                  </a:lnTo>
                  <a:lnTo>
                    <a:pt x="926580" y="2207306"/>
                  </a:lnTo>
                  <a:lnTo>
                    <a:pt x="966748" y="2234539"/>
                  </a:lnTo>
                  <a:lnTo>
                    <a:pt x="979078" y="2186879"/>
                  </a:lnTo>
                  <a:lnTo>
                    <a:pt x="990192" y="2138929"/>
                  </a:lnTo>
                  <a:lnTo>
                    <a:pt x="1000091" y="2090719"/>
                  </a:lnTo>
                  <a:lnTo>
                    <a:pt x="1008776" y="2042277"/>
                  </a:lnTo>
                  <a:lnTo>
                    <a:pt x="1016250" y="1993635"/>
                  </a:lnTo>
                  <a:lnTo>
                    <a:pt x="1022515" y="1944822"/>
                  </a:lnTo>
                  <a:lnTo>
                    <a:pt x="1027571" y="1895868"/>
                  </a:lnTo>
                  <a:lnTo>
                    <a:pt x="1031422" y="1846803"/>
                  </a:lnTo>
                  <a:lnTo>
                    <a:pt x="1034068" y="1797655"/>
                  </a:lnTo>
                  <a:lnTo>
                    <a:pt x="1035511" y="1748456"/>
                  </a:lnTo>
                  <a:lnTo>
                    <a:pt x="1035754" y="1699235"/>
                  </a:lnTo>
                  <a:lnTo>
                    <a:pt x="1034798" y="1650021"/>
                  </a:lnTo>
                  <a:lnTo>
                    <a:pt x="1032645" y="1600846"/>
                  </a:lnTo>
                  <a:lnTo>
                    <a:pt x="1029296" y="1551737"/>
                  </a:lnTo>
                  <a:lnTo>
                    <a:pt x="1024754" y="1502726"/>
                  </a:lnTo>
                  <a:lnTo>
                    <a:pt x="1019020" y="1453841"/>
                  </a:lnTo>
                  <a:lnTo>
                    <a:pt x="1012096" y="1405114"/>
                  </a:lnTo>
                  <a:lnTo>
                    <a:pt x="1003983" y="1356572"/>
                  </a:lnTo>
                  <a:lnTo>
                    <a:pt x="994684" y="1308248"/>
                  </a:lnTo>
                  <a:lnTo>
                    <a:pt x="984200" y="1260169"/>
                  </a:lnTo>
                  <a:lnTo>
                    <a:pt x="972533" y="1212366"/>
                  </a:lnTo>
                  <a:lnTo>
                    <a:pt x="959685" y="1164869"/>
                  </a:lnTo>
                  <a:lnTo>
                    <a:pt x="945658" y="1117708"/>
                  </a:lnTo>
                  <a:lnTo>
                    <a:pt x="930453" y="1070912"/>
                  </a:lnTo>
                  <a:lnTo>
                    <a:pt x="914072" y="1024511"/>
                  </a:lnTo>
                  <a:lnTo>
                    <a:pt x="896517" y="978535"/>
                  </a:lnTo>
                  <a:lnTo>
                    <a:pt x="877684" y="932943"/>
                  </a:lnTo>
                  <a:lnTo>
                    <a:pt x="857520" y="887719"/>
                  </a:lnTo>
                  <a:lnTo>
                    <a:pt x="836061" y="842895"/>
                  </a:lnTo>
                  <a:lnTo>
                    <a:pt x="813340" y="798507"/>
                  </a:lnTo>
                  <a:lnTo>
                    <a:pt x="789391" y="754586"/>
                  </a:lnTo>
                  <a:lnTo>
                    <a:pt x="764250" y="711168"/>
                  </a:lnTo>
                  <a:lnTo>
                    <a:pt x="737950" y="668285"/>
                  </a:lnTo>
                  <a:lnTo>
                    <a:pt x="710527" y="625971"/>
                  </a:lnTo>
                  <a:lnTo>
                    <a:pt x="682015" y="584260"/>
                  </a:lnTo>
                  <a:lnTo>
                    <a:pt x="652447" y="543185"/>
                  </a:lnTo>
                  <a:lnTo>
                    <a:pt x="621859" y="502780"/>
                  </a:lnTo>
                  <a:lnTo>
                    <a:pt x="590285" y="463079"/>
                  </a:lnTo>
                  <a:lnTo>
                    <a:pt x="557760" y="424116"/>
                  </a:lnTo>
                  <a:lnTo>
                    <a:pt x="524318" y="385924"/>
                  </a:lnTo>
                  <a:lnTo>
                    <a:pt x="489993" y="348536"/>
                  </a:lnTo>
                  <a:lnTo>
                    <a:pt x="454820" y="311986"/>
                  </a:lnTo>
                  <a:lnTo>
                    <a:pt x="418834" y="276309"/>
                  </a:lnTo>
                  <a:lnTo>
                    <a:pt x="382069" y="241537"/>
                  </a:lnTo>
                  <a:lnTo>
                    <a:pt x="344558" y="207704"/>
                  </a:lnTo>
                  <a:lnTo>
                    <a:pt x="306338" y="174844"/>
                  </a:lnTo>
                  <a:lnTo>
                    <a:pt x="267442" y="142991"/>
                  </a:lnTo>
                  <a:lnTo>
                    <a:pt x="227905" y="112178"/>
                  </a:lnTo>
                  <a:lnTo>
                    <a:pt x="187760" y="82438"/>
                  </a:lnTo>
                  <a:lnTo>
                    <a:pt x="147044" y="53806"/>
                  </a:lnTo>
                  <a:lnTo>
                    <a:pt x="105790" y="26316"/>
                  </a:lnTo>
                  <a:lnTo>
                    <a:pt x="64032" y="0"/>
                  </a:lnTo>
                  <a:close/>
                </a:path>
              </a:pathLst>
            </a:custGeom>
            <a:solidFill>
              <a:srgbClr val="29A7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580757" y="2552953"/>
              <a:ext cx="1563370" cy="2590800"/>
            </a:xfrm>
            <a:custGeom>
              <a:avLst/>
              <a:gdLst/>
              <a:ahLst/>
              <a:cxnLst/>
              <a:rect l="l" t="t" r="r" b="b"/>
              <a:pathLst>
                <a:path w="1563370" h="2590800">
                  <a:moveTo>
                    <a:pt x="719709" y="1518475"/>
                  </a:moveTo>
                  <a:lnTo>
                    <a:pt x="716280" y="1508620"/>
                  </a:lnTo>
                  <a:lnTo>
                    <a:pt x="654875" y="1520799"/>
                  </a:lnTo>
                  <a:lnTo>
                    <a:pt x="600989" y="1530489"/>
                  </a:lnTo>
                  <a:lnTo>
                    <a:pt x="547001" y="1539278"/>
                  </a:lnTo>
                  <a:lnTo>
                    <a:pt x="492887" y="1547177"/>
                  </a:lnTo>
                  <a:lnTo>
                    <a:pt x="438658" y="1554187"/>
                  </a:lnTo>
                  <a:lnTo>
                    <a:pt x="382778" y="1560474"/>
                  </a:lnTo>
                  <a:lnTo>
                    <a:pt x="381508" y="1561033"/>
                  </a:lnTo>
                  <a:lnTo>
                    <a:pt x="380619" y="1561833"/>
                  </a:lnTo>
                  <a:lnTo>
                    <a:pt x="376301" y="1565706"/>
                  </a:lnTo>
                  <a:lnTo>
                    <a:pt x="379857" y="1575181"/>
                  </a:lnTo>
                  <a:lnTo>
                    <a:pt x="441883" y="1568323"/>
                  </a:lnTo>
                  <a:lnTo>
                    <a:pt x="496138" y="1561312"/>
                  </a:lnTo>
                  <a:lnTo>
                    <a:pt x="550252" y="1553400"/>
                  </a:lnTo>
                  <a:lnTo>
                    <a:pt x="604215" y="1544599"/>
                  </a:lnTo>
                  <a:lnTo>
                    <a:pt x="658037" y="1534909"/>
                  </a:lnTo>
                  <a:lnTo>
                    <a:pt x="713232" y="1524025"/>
                  </a:lnTo>
                  <a:lnTo>
                    <a:pt x="715137" y="1522704"/>
                  </a:lnTo>
                  <a:lnTo>
                    <a:pt x="719709" y="1518475"/>
                  </a:lnTo>
                  <a:close/>
                </a:path>
                <a:path w="1563370" h="2590800">
                  <a:moveTo>
                    <a:pt x="723252" y="536702"/>
                  </a:moveTo>
                  <a:lnTo>
                    <a:pt x="720610" y="532663"/>
                  </a:lnTo>
                  <a:lnTo>
                    <a:pt x="716076" y="530936"/>
                  </a:lnTo>
                  <a:lnTo>
                    <a:pt x="711454" y="532638"/>
                  </a:lnTo>
                  <a:lnTo>
                    <a:pt x="710057" y="534289"/>
                  </a:lnTo>
                  <a:lnTo>
                    <a:pt x="475234" y="911606"/>
                  </a:lnTo>
                  <a:lnTo>
                    <a:pt x="474294" y="916825"/>
                  </a:lnTo>
                  <a:lnTo>
                    <a:pt x="476973" y="920864"/>
                  </a:lnTo>
                  <a:lnTo>
                    <a:pt x="481507" y="922591"/>
                  </a:lnTo>
                  <a:lnTo>
                    <a:pt x="486156" y="920877"/>
                  </a:lnTo>
                  <a:lnTo>
                    <a:pt x="487553" y="919226"/>
                  </a:lnTo>
                  <a:lnTo>
                    <a:pt x="722249" y="541909"/>
                  </a:lnTo>
                  <a:lnTo>
                    <a:pt x="723252" y="536702"/>
                  </a:lnTo>
                  <a:close/>
                </a:path>
                <a:path w="1563370" h="2590800">
                  <a:moveTo>
                    <a:pt x="1563243" y="244411"/>
                  </a:moveTo>
                  <a:lnTo>
                    <a:pt x="1513840" y="275336"/>
                  </a:lnTo>
                  <a:lnTo>
                    <a:pt x="1468869" y="293255"/>
                  </a:lnTo>
                  <a:lnTo>
                    <a:pt x="1422234" y="305015"/>
                  </a:lnTo>
                  <a:lnTo>
                    <a:pt x="1374419" y="312508"/>
                  </a:lnTo>
                  <a:lnTo>
                    <a:pt x="1325880" y="317601"/>
                  </a:lnTo>
                  <a:lnTo>
                    <a:pt x="1277073" y="322186"/>
                  </a:lnTo>
                  <a:lnTo>
                    <a:pt x="1228496" y="328129"/>
                  </a:lnTo>
                  <a:lnTo>
                    <a:pt x="1180592" y="337312"/>
                  </a:lnTo>
                  <a:lnTo>
                    <a:pt x="1137450" y="350316"/>
                  </a:lnTo>
                  <a:lnTo>
                    <a:pt x="1095997" y="367931"/>
                  </a:lnTo>
                  <a:lnTo>
                    <a:pt x="1056474" y="389813"/>
                  </a:lnTo>
                  <a:lnTo>
                    <a:pt x="1019124" y="415645"/>
                  </a:lnTo>
                  <a:lnTo>
                    <a:pt x="984173" y="445084"/>
                  </a:lnTo>
                  <a:lnTo>
                    <a:pt x="951877" y="477799"/>
                  </a:lnTo>
                  <a:lnTo>
                    <a:pt x="922477" y="513448"/>
                  </a:lnTo>
                  <a:lnTo>
                    <a:pt x="896213" y="551713"/>
                  </a:lnTo>
                  <a:lnTo>
                    <a:pt x="873315" y="592264"/>
                  </a:lnTo>
                  <a:lnTo>
                    <a:pt x="854049" y="634758"/>
                  </a:lnTo>
                  <a:lnTo>
                    <a:pt x="838644" y="678853"/>
                  </a:lnTo>
                  <a:lnTo>
                    <a:pt x="827341" y="724242"/>
                  </a:lnTo>
                  <a:lnTo>
                    <a:pt x="820369" y="770559"/>
                  </a:lnTo>
                  <a:lnTo>
                    <a:pt x="818007" y="817499"/>
                  </a:lnTo>
                  <a:lnTo>
                    <a:pt x="818007" y="824992"/>
                  </a:lnTo>
                  <a:lnTo>
                    <a:pt x="818515" y="840359"/>
                  </a:lnTo>
                  <a:lnTo>
                    <a:pt x="823137" y="888707"/>
                  </a:lnTo>
                  <a:lnTo>
                    <a:pt x="831481" y="935990"/>
                  </a:lnTo>
                  <a:lnTo>
                    <a:pt x="808888" y="970267"/>
                  </a:lnTo>
                  <a:lnTo>
                    <a:pt x="781939" y="1011682"/>
                  </a:lnTo>
                  <a:lnTo>
                    <a:pt x="755256" y="1053261"/>
                  </a:lnTo>
                  <a:lnTo>
                    <a:pt x="728827" y="1095006"/>
                  </a:lnTo>
                  <a:lnTo>
                    <a:pt x="702652" y="1136916"/>
                  </a:lnTo>
                  <a:lnTo>
                    <a:pt x="676744" y="1178991"/>
                  </a:lnTo>
                  <a:lnTo>
                    <a:pt x="651103" y="1221244"/>
                  </a:lnTo>
                  <a:lnTo>
                    <a:pt x="625729" y="1263650"/>
                  </a:lnTo>
                  <a:lnTo>
                    <a:pt x="624916" y="1268882"/>
                  </a:lnTo>
                  <a:lnTo>
                    <a:pt x="627608" y="1272946"/>
                  </a:lnTo>
                  <a:lnTo>
                    <a:pt x="632104" y="1274749"/>
                  </a:lnTo>
                  <a:lnTo>
                    <a:pt x="636651" y="1273175"/>
                  </a:lnTo>
                  <a:lnTo>
                    <a:pt x="637667" y="1272159"/>
                  </a:lnTo>
                  <a:lnTo>
                    <a:pt x="663422" y="1228991"/>
                  </a:lnTo>
                  <a:lnTo>
                    <a:pt x="689063" y="1186738"/>
                  </a:lnTo>
                  <a:lnTo>
                    <a:pt x="714959" y="1144663"/>
                  </a:lnTo>
                  <a:lnTo>
                    <a:pt x="741108" y="1102753"/>
                  </a:lnTo>
                  <a:lnTo>
                    <a:pt x="767524" y="1061008"/>
                  </a:lnTo>
                  <a:lnTo>
                    <a:pt x="794194" y="1019429"/>
                  </a:lnTo>
                  <a:lnTo>
                    <a:pt x="821118" y="978014"/>
                  </a:lnTo>
                  <a:lnTo>
                    <a:pt x="836129" y="955217"/>
                  </a:lnTo>
                  <a:lnTo>
                    <a:pt x="843013" y="983475"/>
                  </a:lnTo>
                  <a:lnTo>
                    <a:pt x="856716" y="1030160"/>
                  </a:lnTo>
                  <a:lnTo>
                    <a:pt x="871918" y="1076579"/>
                  </a:lnTo>
                  <a:lnTo>
                    <a:pt x="903744" y="1169060"/>
                  </a:lnTo>
                  <a:lnTo>
                    <a:pt x="918845" y="1215390"/>
                  </a:lnTo>
                  <a:lnTo>
                    <a:pt x="933678" y="1267726"/>
                  </a:lnTo>
                  <a:lnTo>
                    <a:pt x="945515" y="1321384"/>
                  </a:lnTo>
                  <a:lnTo>
                    <a:pt x="953338" y="1375664"/>
                  </a:lnTo>
                  <a:lnTo>
                    <a:pt x="955294" y="1413129"/>
                  </a:lnTo>
                  <a:lnTo>
                    <a:pt x="801243" y="1634388"/>
                  </a:lnTo>
                  <a:lnTo>
                    <a:pt x="800087" y="1639557"/>
                  </a:lnTo>
                  <a:lnTo>
                    <a:pt x="802830" y="1643557"/>
                  </a:lnTo>
                  <a:lnTo>
                    <a:pt x="807554" y="1645234"/>
                  </a:lnTo>
                  <a:lnTo>
                    <a:pt x="812419" y="1643418"/>
                  </a:lnTo>
                  <a:lnTo>
                    <a:pt x="813562" y="1642097"/>
                  </a:lnTo>
                  <a:lnTo>
                    <a:pt x="955802" y="1437741"/>
                  </a:lnTo>
                  <a:lnTo>
                    <a:pt x="954138" y="1472971"/>
                  </a:lnTo>
                  <a:lnTo>
                    <a:pt x="947686" y="1515198"/>
                  </a:lnTo>
                  <a:lnTo>
                    <a:pt x="936294" y="1556169"/>
                  </a:lnTo>
                  <a:lnTo>
                    <a:pt x="919480" y="1595526"/>
                  </a:lnTo>
                  <a:lnTo>
                    <a:pt x="895375" y="1635112"/>
                  </a:lnTo>
                  <a:lnTo>
                    <a:pt x="866698" y="1669935"/>
                  </a:lnTo>
                  <a:lnTo>
                    <a:pt x="834136" y="1700720"/>
                  </a:lnTo>
                  <a:lnTo>
                    <a:pt x="830745" y="1703324"/>
                  </a:lnTo>
                  <a:lnTo>
                    <a:pt x="798360" y="1638287"/>
                  </a:lnTo>
                  <a:lnTo>
                    <a:pt x="754405" y="1548041"/>
                  </a:lnTo>
                  <a:lnTo>
                    <a:pt x="711250" y="1457426"/>
                  </a:lnTo>
                  <a:lnTo>
                    <a:pt x="668896" y="1366431"/>
                  </a:lnTo>
                  <a:lnTo>
                    <a:pt x="627341" y="1275067"/>
                  </a:lnTo>
                  <a:lnTo>
                    <a:pt x="586587" y="1183347"/>
                  </a:lnTo>
                  <a:lnTo>
                    <a:pt x="546646" y="1091272"/>
                  </a:lnTo>
                  <a:lnTo>
                    <a:pt x="507504" y="998855"/>
                  </a:lnTo>
                  <a:lnTo>
                    <a:pt x="469188" y="906081"/>
                  </a:lnTo>
                  <a:lnTo>
                    <a:pt x="431673" y="812977"/>
                  </a:lnTo>
                  <a:lnTo>
                    <a:pt x="408749" y="754621"/>
                  </a:lnTo>
                  <a:lnTo>
                    <a:pt x="409575" y="753872"/>
                  </a:lnTo>
                  <a:lnTo>
                    <a:pt x="406019" y="744093"/>
                  </a:lnTo>
                  <a:lnTo>
                    <a:pt x="404710" y="744321"/>
                  </a:lnTo>
                  <a:lnTo>
                    <a:pt x="394982" y="719531"/>
                  </a:lnTo>
                  <a:lnTo>
                    <a:pt x="359105" y="625767"/>
                  </a:lnTo>
                  <a:lnTo>
                    <a:pt x="339026" y="571919"/>
                  </a:lnTo>
                  <a:lnTo>
                    <a:pt x="342900" y="568198"/>
                  </a:lnTo>
                  <a:lnTo>
                    <a:pt x="482981" y="257810"/>
                  </a:lnTo>
                  <a:lnTo>
                    <a:pt x="472821" y="253619"/>
                  </a:lnTo>
                  <a:lnTo>
                    <a:pt x="467614" y="258318"/>
                  </a:lnTo>
                  <a:lnTo>
                    <a:pt x="466852" y="258953"/>
                  </a:lnTo>
                  <a:lnTo>
                    <a:pt x="465709" y="260858"/>
                  </a:lnTo>
                  <a:lnTo>
                    <a:pt x="332905" y="555485"/>
                  </a:lnTo>
                  <a:lnTo>
                    <a:pt x="324040" y="531672"/>
                  </a:lnTo>
                  <a:lnTo>
                    <a:pt x="289814" y="437261"/>
                  </a:lnTo>
                  <a:lnTo>
                    <a:pt x="256362" y="342125"/>
                  </a:lnTo>
                  <a:lnTo>
                    <a:pt x="223735" y="246659"/>
                  </a:lnTo>
                  <a:lnTo>
                    <a:pt x="191973" y="150888"/>
                  </a:lnTo>
                  <a:lnTo>
                    <a:pt x="161048" y="54787"/>
                  </a:lnTo>
                  <a:lnTo>
                    <a:pt x="144018" y="508"/>
                  </a:lnTo>
                  <a:lnTo>
                    <a:pt x="136652" y="0"/>
                  </a:lnTo>
                  <a:lnTo>
                    <a:pt x="133223" y="3175"/>
                  </a:lnTo>
                  <a:lnTo>
                    <a:pt x="131699" y="4699"/>
                  </a:lnTo>
                  <a:lnTo>
                    <a:pt x="130937" y="6858"/>
                  </a:lnTo>
                  <a:lnTo>
                    <a:pt x="146875" y="57797"/>
                  </a:lnTo>
                  <a:lnTo>
                    <a:pt x="177876" y="153885"/>
                  </a:lnTo>
                  <a:lnTo>
                    <a:pt x="209715" y="249682"/>
                  </a:lnTo>
                  <a:lnTo>
                    <a:pt x="227723" y="302323"/>
                  </a:lnTo>
                  <a:lnTo>
                    <a:pt x="8636" y="290449"/>
                  </a:lnTo>
                  <a:lnTo>
                    <a:pt x="6731" y="290322"/>
                  </a:lnTo>
                  <a:lnTo>
                    <a:pt x="5080" y="290957"/>
                  </a:lnTo>
                  <a:lnTo>
                    <a:pt x="3937" y="292100"/>
                  </a:lnTo>
                  <a:lnTo>
                    <a:pt x="0" y="295656"/>
                  </a:lnTo>
                  <a:lnTo>
                    <a:pt x="0" y="303403"/>
                  </a:lnTo>
                  <a:lnTo>
                    <a:pt x="24130" y="307721"/>
                  </a:lnTo>
                  <a:lnTo>
                    <a:pt x="26670" y="308229"/>
                  </a:lnTo>
                  <a:lnTo>
                    <a:pt x="28829" y="307467"/>
                  </a:lnTo>
                  <a:lnTo>
                    <a:pt x="30480" y="306070"/>
                  </a:lnTo>
                  <a:lnTo>
                    <a:pt x="232664" y="316992"/>
                  </a:lnTo>
                  <a:lnTo>
                    <a:pt x="242392" y="345186"/>
                  </a:lnTo>
                  <a:lnTo>
                    <a:pt x="275907" y="440397"/>
                  </a:lnTo>
                  <a:lnTo>
                    <a:pt x="310248" y="535305"/>
                  </a:lnTo>
                  <a:lnTo>
                    <a:pt x="345427" y="629907"/>
                  </a:lnTo>
                  <a:lnTo>
                    <a:pt x="381431" y="724192"/>
                  </a:lnTo>
                  <a:lnTo>
                    <a:pt x="390194" y="746569"/>
                  </a:lnTo>
                  <a:lnTo>
                    <a:pt x="344627" y="753249"/>
                  </a:lnTo>
                  <a:lnTo>
                    <a:pt x="290791" y="760399"/>
                  </a:lnTo>
                  <a:lnTo>
                    <a:pt x="236867" y="766800"/>
                  </a:lnTo>
                  <a:lnTo>
                    <a:pt x="182867" y="772464"/>
                  </a:lnTo>
                  <a:lnTo>
                    <a:pt x="128803" y="777379"/>
                  </a:lnTo>
                  <a:lnTo>
                    <a:pt x="72771" y="781685"/>
                  </a:lnTo>
                  <a:lnTo>
                    <a:pt x="71120" y="782320"/>
                  </a:lnTo>
                  <a:lnTo>
                    <a:pt x="69977" y="783463"/>
                  </a:lnTo>
                  <a:lnTo>
                    <a:pt x="65532" y="787527"/>
                  </a:lnTo>
                  <a:lnTo>
                    <a:pt x="66675" y="796417"/>
                  </a:lnTo>
                  <a:lnTo>
                    <a:pt x="128803" y="791781"/>
                  </a:lnTo>
                  <a:lnTo>
                    <a:pt x="183502" y="786866"/>
                  </a:lnTo>
                  <a:lnTo>
                    <a:pt x="238125" y="781164"/>
                  </a:lnTo>
                  <a:lnTo>
                    <a:pt x="292658" y="774700"/>
                  </a:lnTo>
                  <a:lnTo>
                    <a:pt x="347091" y="767461"/>
                  </a:lnTo>
                  <a:lnTo>
                    <a:pt x="395579" y="760298"/>
                  </a:lnTo>
                  <a:lnTo>
                    <a:pt x="418274" y="818159"/>
                  </a:lnTo>
                  <a:lnTo>
                    <a:pt x="455942" y="911783"/>
                  </a:lnTo>
                  <a:lnTo>
                    <a:pt x="494436" y="1005090"/>
                  </a:lnTo>
                  <a:lnTo>
                    <a:pt x="533755" y="1098042"/>
                  </a:lnTo>
                  <a:lnTo>
                    <a:pt x="537121" y="1105827"/>
                  </a:lnTo>
                  <a:lnTo>
                    <a:pt x="138557" y="1123061"/>
                  </a:lnTo>
                  <a:lnTo>
                    <a:pt x="137033" y="1123823"/>
                  </a:lnTo>
                  <a:lnTo>
                    <a:pt x="135890" y="1124966"/>
                  </a:lnTo>
                  <a:lnTo>
                    <a:pt x="131445" y="1128903"/>
                  </a:lnTo>
                  <a:lnTo>
                    <a:pt x="132588" y="1137793"/>
                  </a:lnTo>
                  <a:lnTo>
                    <a:pt x="540639" y="1120140"/>
                  </a:lnTo>
                  <a:lnTo>
                    <a:pt x="542290" y="1119378"/>
                  </a:lnTo>
                  <a:lnTo>
                    <a:pt x="542798" y="1118908"/>
                  </a:lnTo>
                  <a:lnTo>
                    <a:pt x="573900" y="1190650"/>
                  </a:lnTo>
                  <a:lnTo>
                    <a:pt x="614857" y="1282903"/>
                  </a:lnTo>
                  <a:lnTo>
                    <a:pt x="656653" y="1374787"/>
                  </a:lnTo>
                  <a:lnTo>
                    <a:pt x="699262" y="1466303"/>
                  </a:lnTo>
                  <a:lnTo>
                    <a:pt x="742238" y="1556397"/>
                  </a:lnTo>
                  <a:lnTo>
                    <a:pt x="786015" y="1646135"/>
                  </a:lnTo>
                  <a:lnTo>
                    <a:pt x="819023" y="1712328"/>
                  </a:lnTo>
                  <a:lnTo>
                    <a:pt x="798322" y="1728203"/>
                  </a:lnTo>
                  <a:lnTo>
                    <a:pt x="759917" y="1753108"/>
                  </a:lnTo>
                  <a:lnTo>
                    <a:pt x="719594" y="1776158"/>
                  </a:lnTo>
                  <a:lnTo>
                    <a:pt x="678014" y="1798078"/>
                  </a:lnTo>
                  <a:lnTo>
                    <a:pt x="593712" y="1841474"/>
                  </a:lnTo>
                  <a:lnTo>
                    <a:pt x="552310" y="1864385"/>
                  </a:lnTo>
                  <a:lnTo>
                    <a:pt x="512292" y="1889086"/>
                  </a:lnTo>
                  <a:lnTo>
                    <a:pt x="474306" y="1916303"/>
                  </a:lnTo>
                  <a:lnTo>
                    <a:pt x="439039" y="1946757"/>
                  </a:lnTo>
                  <a:lnTo>
                    <a:pt x="405650" y="1982889"/>
                  </a:lnTo>
                  <a:lnTo>
                    <a:pt x="376605" y="2022741"/>
                  </a:lnTo>
                  <a:lnTo>
                    <a:pt x="351904" y="2065782"/>
                  </a:lnTo>
                  <a:lnTo>
                    <a:pt x="331622" y="2111438"/>
                  </a:lnTo>
                  <a:lnTo>
                    <a:pt x="315772" y="2159165"/>
                  </a:lnTo>
                  <a:lnTo>
                    <a:pt x="304406" y="2208390"/>
                  </a:lnTo>
                  <a:lnTo>
                    <a:pt x="297561" y="2258555"/>
                  </a:lnTo>
                  <a:lnTo>
                    <a:pt x="295275" y="2309114"/>
                  </a:lnTo>
                  <a:lnTo>
                    <a:pt x="295275" y="2314740"/>
                  </a:lnTo>
                  <a:lnTo>
                    <a:pt x="299427" y="2378316"/>
                  </a:lnTo>
                  <a:lnTo>
                    <a:pt x="307721" y="2429967"/>
                  </a:lnTo>
                  <a:lnTo>
                    <a:pt x="320141" y="2480716"/>
                  </a:lnTo>
                  <a:lnTo>
                    <a:pt x="336384" y="2530398"/>
                  </a:lnTo>
                  <a:lnTo>
                    <a:pt x="356196" y="2578773"/>
                  </a:lnTo>
                  <a:lnTo>
                    <a:pt x="362000" y="2590546"/>
                  </a:lnTo>
                  <a:lnTo>
                    <a:pt x="1563243" y="2590546"/>
                  </a:lnTo>
                  <a:lnTo>
                    <a:pt x="1563243" y="244411"/>
                  </a:lnTo>
                  <a:close/>
                </a:path>
              </a:pathLst>
            </a:custGeom>
            <a:solidFill>
              <a:srgbClr val="2B29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169849" y="0"/>
            <a:ext cx="1475740" cy="2517140"/>
          </a:xfrm>
          <a:custGeom>
            <a:avLst/>
            <a:gdLst/>
            <a:ahLst/>
            <a:cxnLst/>
            <a:rect l="l" t="t" r="r" b="b"/>
            <a:pathLst>
              <a:path w="1475739" h="2517140">
                <a:moveTo>
                  <a:pt x="1353654" y="2244699"/>
                </a:moveTo>
                <a:lnTo>
                  <a:pt x="1351457" y="2196935"/>
                </a:lnTo>
                <a:lnTo>
                  <a:pt x="1346149" y="2149983"/>
                </a:lnTo>
                <a:lnTo>
                  <a:pt x="1337094" y="2104567"/>
                </a:lnTo>
                <a:lnTo>
                  <a:pt x="1322984" y="2061591"/>
                </a:lnTo>
                <a:lnTo>
                  <a:pt x="1302232" y="2022157"/>
                </a:lnTo>
                <a:lnTo>
                  <a:pt x="1273251" y="1987296"/>
                </a:lnTo>
                <a:lnTo>
                  <a:pt x="1284757" y="2034781"/>
                </a:lnTo>
                <a:lnTo>
                  <a:pt x="1288694" y="2082787"/>
                </a:lnTo>
                <a:lnTo>
                  <a:pt x="1286840" y="2128875"/>
                </a:lnTo>
                <a:lnTo>
                  <a:pt x="1280998" y="2170557"/>
                </a:lnTo>
                <a:lnTo>
                  <a:pt x="1270723" y="2208276"/>
                </a:lnTo>
                <a:lnTo>
                  <a:pt x="1255064" y="2244242"/>
                </a:lnTo>
                <a:lnTo>
                  <a:pt x="1235290" y="2278418"/>
                </a:lnTo>
                <a:lnTo>
                  <a:pt x="1212672" y="2310765"/>
                </a:lnTo>
                <a:lnTo>
                  <a:pt x="1176375" y="2356345"/>
                </a:lnTo>
                <a:lnTo>
                  <a:pt x="1165174" y="2371471"/>
                </a:lnTo>
                <a:lnTo>
                  <a:pt x="1150061" y="2408021"/>
                </a:lnTo>
                <a:lnTo>
                  <a:pt x="1150747" y="2446070"/>
                </a:lnTo>
                <a:lnTo>
                  <a:pt x="1164729" y="2480411"/>
                </a:lnTo>
                <a:lnTo>
                  <a:pt x="1189545" y="2505799"/>
                </a:lnTo>
                <a:lnTo>
                  <a:pt x="1222730" y="2516987"/>
                </a:lnTo>
                <a:lnTo>
                  <a:pt x="1261821" y="2508758"/>
                </a:lnTo>
                <a:lnTo>
                  <a:pt x="1300937" y="2477770"/>
                </a:lnTo>
                <a:lnTo>
                  <a:pt x="1333957" y="2411831"/>
                </a:lnTo>
                <a:lnTo>
                  <a:pt x="1348308" y="2339594"/>
                </a:lnTo>
                <a:lnTo>
                  <a:pt x="1352626" y="2292502"/>
                </a:lnTo>
                <a:lnTo>
                  <a:pt x="1353654" y="2244699"/>
                </a:lnTo>
                <a:close/>
              </a:path>
              <a:path w="1475739" h="2517140">
                <a:moveTo>
                  <a:pt x="1475498" y="339331"/>
                </a:moveTo>
                <a:lnTo>
                  <a:pt x="1455420" y="253974"/>
                </a:lnTo>
                <a:lnTo>
                  <a:pt x="1439722" y="206667"/>
                </a:lnTo>
                <a:lnTo>
                  <a:pt x="1422146" y="160045"/>
                </a:lnTo>
                <a:lnTo>
                  <a:pt x="1402727" y="114160"/>
                </a:lnTo>
                <a:lnTo>
                  <a:pt x="1381518" y="69088"/>
                </a:lnTo>
                <a:lnTo>
                  <a:pt x="1358544" y="24879"/>
                </a:lnTo>
                <a:lnTo>
                  <a:pt x="1344333" y="0"/>
                </a:lnTo>
                <a:lnTo>
                  <a:pt x="374027" y="0"/>
                </a:lnTo>
                <a:lnTo>
                  <a:pt x="337502" y="42786"/>
                </a:lnTo>
                <a:lnTo>
                  <a:pt x="307022" y="81127"/>
                </a:lnTo>
                <a:lnTo>
                  <a:pt x="277533" y="120675"/>
                </a:lnTo>
                <a:lnTo>
                  <a:pt x="249085" y="161340"/>
                </a:lnTo>
                <a:lnTo>
                  <a:pt x="221767" y="203073"/>
                </a:lnTo>
                <a:lnTo>
                  <a:pt x="195656" y="245770"/>
                </a:lnTo>
                <a:lnTo>
                  <a:pt x="170815" y="289356"/>
                </a:lnTo>
                <a:lnTo>
                  <a:pt x="147345" y="333781"/>
                </a:lnTo>
                <a:lnTo>
                  <a:pt x="125298" y="378942"/>
                </a:lnTo>
                <a:lnTo>
                  <a:pt x="104762" y="424776"/>
                </a:lnTo>
                <a:lnTo>
                  <a:pt x="85813" y="471195"/>
                </a:lnTo>
                <a:lnTo>
                  <a:pt x="68529" y="518134"/>
                </a:lnTo>
                <a:lnTo>
                  <a:pt x="52971" y="565518"/>
                </a:lnTo>
                <a:lnTo>
                  <a:pt x="39243" y="613257"/>
                </a:lnTo>
                <a:lnTo>
                  <a:pt x="27406" y="661289"/>
                </a:lnTo>
                <a:lnTo>
                  <a:pt x="17526" y="709523"/>
                </a:lnTo>
                <a:lnTo>
                  <a:pt x="9702" y="757885"/>
                </a:lnTo>
                <a:lnTo>
                  <a:pt x="3987" y="806310"/>
                </a:lnTo>
                <a:lnTo>
                  <a:pt x="482" y="854710"/>
                </a:lnTo>
                <a:lnTo>
                  <a:pt x="0" y="871512"/>
                </a:lnTo>
                <a:lnTo>
                  <a:pt x="774" y="888263"/>
                </a:lnTo>
                <a:lnTo>
                  <a:pt x="23164" y="938860"/>
                </a:lnTo>
                <a:lnTo>
                  <a:pt x="64541" y="960767"/>
                </a:lnTo>
                <a:lnTo>
                  <a:pt x="88569" y="963549"/>
                </a:lnTo>
                <a:lnTo>
                  <a:pt x="96710" y="963549"/>
                </a:lnTo>
                <a:lnTo>
                  <a:pt x="153708" y="943330"/>
                </a:lnTo>
                <a:lnTo>
                  <a:pt x="186220" y="915949"/>
                </a:lnTo>
                <a:lnTo>
                  <a:pt x="212572" y="881595"/>
                </a:lnTo>
                <a:lnTo>
                  <a:pt x="235153" y="843356"/>
                </a:lnTo>
                <a:lnTo>
                  <a:pt x="256349" y="804316"/>
                </a:lnTo>
                <a:lnTo>
                  <a:pt x="278549" y="767588"/>
                </a:lnTo>
                <a:lnTo>
                  <a:pt x="296760" y="745528"/>
                </a:lnTo>
                <a:lnTo>
                  <a:pt x="319189" y="726846"/>
                </a:lnTo>
                <a:lnTo>
                  <a:pt x="344055" y="713892"/>
                </a:lnTo>
                <a:lnTo>
                  <a:pt x="369608" y="709041"/>
                </a:lnTo>
                <a:lnTo>
                  <a:pt x="378294" y="709701"/>
                </a:lnTo>
                <a:lnTo>
                  <a:pt x="420484" y="742937"/>
                </a:lnTo>
                <a:lnTo>
                  <a:pt x="426897" y="771728"/>
                </a:lnTo>
                <a:lnTo>
                  <a:pt x="425157" y="803275"/>
                </a:lnTo>
                <a:lnTo>
                  <a:pt x="403936" y="883297"/>
                </a:lnTo>
                <a:lnTo>
                  <a:pt x="388112" y="932065"/>
                </a:lnTo>
                <a:lnTo>
                  <a:pt x="371411" y="980655"/>
                </a:lnTo>
                <a:lnTo>
                  <a:pt x="337235" y="1077645"/>
                </a:lnTo>
                <a:lnTo>
                  <a:pt x="320738" y="1126210"/>
                </a:lnTo>
                <a:lnTo>
                  <a:pt x="305244" y="1174927"/>
                </a:lnTo>
                <a:lnTo>
                  <a:pt x="291249" y="1223873"/>
                </a:lnTo>
                <a:lnTo>
                  <a:pt x="279209" y="1273149"/>
                </a:lnTo>
                <a:lnTo>
                  <a:pt x="269633" y="1322819"/>
                </a:lnTo>
                <a:lnTo>
                  <a:pt x="262966" y="1372958"/>
                </a:lnTo>
                <a:lnTo>
                  <a:pt x="259702" y="1423670"/>
                </a:lnTo>
                <a:lnTo>
                  <a:pt x="262801" y="1474228"/>
                </a:lnTo>
                <a:lnTo>
                  <a:pt x="276136" y="1522945"/>
                </a:lnTo>
                <a:lnTo>
                  <a:pt x="301713" y="1562252"/>
                </a:lnTo>
                <a:lnTo>
                  <a:pt x="341579" y="1584579"/>
                </a:lnTo>
                <a:lnTo>
                  <a:pt x="354609" y="1586865"/>
                </a:lnTo>
                <a:lnTo>
                  <a:pt x="361010" y="1586865"/>
                </a:lnTo>
                <a:lnTo>
                  <a:pt x="399148" y="1578178"/>
                </a:lnTo>
                <a:lnTo>
                  <a:pt x="433641" y="1555457"/>
                </a:lnTo>
                <a:lnTo>
                  <a:pt x="463600" y="1523707"/>
                </a:lnTo>
                <a:lnTo>
                  <a:pt x="488175" y="1487932"/>
                </a:lnTo>
                <a:lnTo>
                  <a:pt x="513346" y="1443228"/>
                </a:lnTo>
                <a:lnTo>
                  <a:pt x="536117" y="1397342"/>
                </a:lnTo>
                <a:lnTo>
                  <a:pt x="556450" y="1350391"/>
                </a:lnTo>
                <a:lnTo>
                  <a:pt x="574306" y="1302448"/>
                </a:lnTo>
                <a:lnTo>
                  <a:pt x="589648" y="1253642"/>
                </a:lnTo>
                <a:lnTo>
                  <a:pt x="602449" y="1204061"/>
                </a:lnTo>
                <a:lnTo>
                  <a:pt x="612673" y="1153795"/>
                </a:lnTo>
                <a:lnTo>
                  <a:pt x="619747" y="1120559"/>
                </a:lnTo>
                <a:lnTo>
                  <a:pt x="631228" y="1088631"/>
                </a:lnTo>
                <a:lnTo>
                  <a:pt x="649287" y="1063167"/>
                </a:lnTo>
                <a:lnTo>
                  <a:pt x="676173" y="1049274"/>
                </a:lnTo>
                <a:lnTo>
                  <a:pt x="682802" y="1048258"/>
                </a:lnTo>
                <a:lnTo>
                  <a:pt x="686117" y="1048258"/>
                </a:lnTo>
                <a:lnTo>
                  <a:pt x="723023" y="1061554"/>
                </a:lnTo>
                <a:lnTo>
                  <a:pt x="748919" y="1093216"/>
                </a:lnTo>
                <a:lnTo>
                  <a:pt x="760476" y="1137069"/>
                </a:lnTo>
                <a:lnTo>
                  <a:pt x="763320" y="1233868"/>
                </a:lnTo>
                <a:lnTo>
                  <a:pt x="764654" y="1284706"/>
                </a:lnTo>
                <a:lnTo>
                  <a:pt x="766508" y="1335506"/>
                </a:lnTo>
                <a:lnTo>
                  <a:pt x="768896" y="1386268"/>
                </a:lnTo>
                <a:lnTo>
                  <a:pt x="771804" y="1436992"/>
                </a:lnTo>
                <a:lnTo>
                  <a:pt x="775233" y="1487690"/>
                </a:lnTo>
                <a:lnTo>
                  <a:pt x="779183" y="1538325"/>
                </a:lnTo>
                <a:lnTo>
                  <a:pt x="783653" y="1588922"/>
                </a:lnTo>
                <a:lnTo>
                  <a:pt x="788631" y="1639468"/>
                </a:lnTo>
                <a:lnTo>
                  <a:pt x="794131" y="1689963"/>
                </a:lnTo>
                <a:lnTo>
                  <a:pt x="800138" y="1740395"/>
                </a:lnTo>
                <a:lnTo>
                  <a:pt x="806653" y="1790776"/>
                </a:lnTo>
                <a:lnTo>
                  <a:pt x="813663" y="1841093"/>
                </a:lnTo>
                <a:lnTo>
                  <a:pt x="821194" y="1891334"/>
                </a:lnTo>
                <a:lnTo>
                  <a:pt x="829208" y="1941512"/>
                </a:lnTo>
                <a:lnTo>
                  <a:pt x="837730" y="1991626"/>
                </a:lnTo>
                <a:lnTo>
                  <a:pt x="846747" y="2041652"/>
                </a:lnTo>
                <a:lnTo>
                  <a:pt x="856259" y="2091613"/>
                </a:lnTo>
                <a:lnTo>
                  <a:pt x="866267" y="2141474"/>
                </a:lnTo>
                <a:lnTo>
                  <a:pt x="887374" y="2218461"/>
                </a:lnTo>
                <a:lnTo>
                  <a:pt x="905878" y="2264651"/>
                </a:lnTo>
                <a:lnTo>
                  <a:pt x="929881" y="2306472"/>
                </a:lnTo>
                <a:lnTo>
                  <a:pt x="959485" y="2336800"/>
                </a:lnTo>
                <a:lnTo>
                  <a:pt x="994841" y="2348484"/>
                </a:lnTo>
                <a:lnTo>
                  <a:pt x="1006690" y="2347290"/>
                </a:lnTo>
                <a:lnTo>
                  <a:pt x="1045540" y="2327402"/>
                </a:lnTo>
                <a:lnTo>
                  <a:pt x="1075626" y="2279459"/>
                </a:lnTo>
                <a:lnTo>
                  <a:pt x="1094384" y="2213152"/>
                </a:lnTo>
                <a:lnTo>
                  <a:pt x="1105827" y="2165070"/>
                </a:lnTo>
                <a:lnTo>
                  <a:pt x="1115758" y="2116772"/>
                </a:lnTo>
                <a:lnTo>
                  <a:pt x="1124204" y="2068258"/>
                </a:lnTo>
                <a:lnTo>
                  <a:pt x="1131214" y="2019592"/>
                </a:lnTo>
                <a:lnTo>
                  <a:pt x="1136802" y="1970760"/>
                </a:lnTo>
                <a:lnTo>
                  <a:pt x="1141018" y="1921814"/>
                </a:lnTo>
                <a:lnTo>
                  <a:pt x="1143889" y="1872780"/>
                </a:lnTo>
                <a:lnTo>
                  <a:pt x="1145438" y="1823681"/>
                </a:lnTo>
                <a:lnTo>
                  <a:pt x="1145705" y="1774532"/>
                </a:lnTo>
                <a:lnTo>
                  <a:pt x="1144727" y="1725383"/>
                </a:lnTo>
                <a:lnTo>
                  <a:pt x="1142517" y="1676234"/>
                </a:lnTo>
                <a:lnTo>
                  <a:pt x="1139139" y="1627136"/>
                </a:lnTo>
                <a:lnTo>
                  <a:pt x="1134592" y="1578102"/>
                </a:lnTo>
                <a:lnTo>
                  <a:pt x="1128928" y="1529156"/>
                </a:lnTo>
                <a:lnTo>
                  <a:pt x="1122172" y="1480337"/>
                </a:lnTo>
                <a:lnTo>
                  <a:pt x="1114374" y="1431658"/>
                </a:lnTo>
                <a:lnTo>
                  <a:pt x="1105535" y="1383157"/>
                </a:lnTo>
                <a:lnTo>
                  <a:pt x="1095705" y="1334846"/>
                </a:lnTo>
                <a:lnTo>
                  <a:pt x="1084922" y="1286764"/>
                </a:lnTo>
                <a:lnTo>
                  <a:pt x="1073200" y="1238935"/>
                </a:lnTo>
                <a:lnTo>
                  <a:pt x="1054620" y="1169200"/>
                </a:lnTo>
                <a:lnTo>
                  <a:pt x="1049832" y="1146733"/>
                </a:lnTo>
                <a:lnTo>
                  <a:pt x="1047610" y="1124153"/>
                </a:lnTo>
                <a:lnTo>
                  <a:pt x="1049324" y="1101598"/>
                </a:lnTo>
                <a:lnTo>
                  <a:pt x="1057198" y="1075080"/>
                </a:lnTo>
                <a:lnTo>
                  <a:pt x="1068933" y="1057338"/>
                </a:lnTo>
                <a:lnTo>
                  <a:pt x="1083627" y="1047419"/>
                </a:lnTo>
                <a:lnTo>
                  <a:pt x="1100404" y="1044321"/>
                </a:lnTo>
                <a:lnTo>
                  <a:pt x="1126515" y="1050061"/>
                </a:lnTo>
                <a:lnTo>
                  <a:pt x="1175283" y="1087132"/>
                </a:lnTo>
                <a:lnTo>
                  <a:pt x="1216113" y="1161275"/>
                </a:lnTo>
                <a:lnTo>
                  <a:pt x="1238072" y="1210703"/>
                </a:lnTo>
                <a:lnTo>
                  <a:pt x="1258303" y="1260881"/>
                </a:lnTo>
                <a:lnTo>
                  <a:pt x="1276807" y="1311783"/>
                </a:lnTo>
                <a:lnTo>
                  <a:pt x="1289507" y="1357337"/>
                </a:lnTo>
                <a:lnTo>
                  <a:pt x="1301381" y="1406652"/>
                </a:lnTo>
                <a:lnTo>
                  <a:pt x="1316482" y="1454454"/>
                </a:lnTo>
                <a:lnTo>
                  <a:pt x="1338910" y="1495425"/>
                </a:lnTo>
                <a:lnTo>
                  <a:pt x="1374876" y="1520672"/>
                </a:lnTo>
                <a:lnTo>
                  <a:pt x="1389202" y="1522730"/>
                </a:lnTo>
                <a:lnTo>
                  <a:pt x="1393393" y="1522730"/>
                </a:lnTo>
                <a:lnTo>
                  <a:pt x="1437220" y="1485265"/>
                </a:lnTo>
                <a:lnTo>
                  <a:pt x="1447241" y="1429766"/>
                </a:lnTo>
                <a:lnTo>
                  <a:pt x="1447736" y="1379715"/>
                </a:lnTo>
                <a:lnTo>
                  <a:pt x="1446034" y="1329842"/>
                </a:lnTo>
                <a:lnTo>
                  <a:pt x="1442262" y="1280160"/>
                </a:lnTo>
                <a:lnTo>
                  <a:pt x="1436560" y="1230693"/>
                </a:lnTo>
                <a:lnTo>
                  <a:pt x="1429067" y="1181455"/>
                </a:lnTo>
                <a:lnTo>
                  <a:pt x="1419910" y="1132459"/>
                </a:lnTo>
                <a:lnTo>
                  <a:pt x="1409242" y="1083741"/>
                </a:lnTo>
                <a:lnTo>
                  <a:pt x="1397203" y="1035291"/>
                </a:lnTo>
                <a:lnTo>
                  <a:pt x="1383919" y="987145"/>
                </a:lnTo>
                <a:lnTo>
                  <a:pt x="1369542" y="939317"/>
                </a:lnTo>
                <a:lnTo>
                  <a:pt x="1354188" y="891819"/>
                </a:lnTo>
                <a:lnTo>
                  <a:pt x="1338021" y="844677"/>
                </a:lnTo>
                <a:lnTo>
                  <a:pt x="1318285" y="795680"/>
                </a:lnTo>
                <a:lnTo>
                  <a:pt x="1295247" y="747598"/>
                </a:lnTo>
                <a:lnTo>
                  <a:pt x="1245984" y="652564"/>
                </a:lnTo>
                <a:lnTo>
                  <a:pt x="1223086" y="604774"/>
                </a:lnTo>
                <a:lnTo>
                  <a:pt x="1188491" y="529031"/>
                </a:lnTo>
                <a:lnTo>
                  <a:pt x="1169631" y="482079"/>
                </a:lnTo>
                <a:lnTo>
                  <a:pt x="1154252" y="433273"/>
                </a:lnTo>
                <a:lnTo>
                  <a:pt x="1145781" y="385775"/>
                </a:lnTo>
                <a:lnTo>
                  <a:pt x="1147610" y="342709"/>
                </a:lnTo>
                <a:lnTo>
                  <a:pt x="1163142" y="307213"/>
                </a:lnTo>
                <a:lnTo>
                  <a:pt x="1197965" y="286626"/>
                </a:lnTo>
                <a:lnTo>
                  <a:pt x="1212037" y="285369"/>
                </a:lnTo>
                <a:lnTo>
                  <a:pt x="1229296" y="286969"/>
                </a:lnTo>
                <a:lnTo>
                  <a:pt x="1246517" y="291490"/>
                </a:lnTo>
                <a:lnTo>
                  <a:pt x="1262964" y="298500"/>
                </a:lnTo>
                <a:lnTo>
                  <a:pt x="1277950" y="307594"/>
                </a:lnTo>
                <a:lnTo>
                  <a:pt x="1305013" y="329311"/>
                </a:lnTo>
                <a:lnTo>
                  <a:pt x="1344117" y="359727"/>
                </a:lnTo>
                <a:lnTo>
                  <a:pt x="1388059" y="386829"/>
                </a:lnTo>
                <a:lnTo>
                  <a:pt x="1429715" y="398526"/>
                </a:lnTo>
                <a:lnTo>
                  <a:pt x="1444599" y="396036"/>
                </a:lnTo>
                <a:lnTo>
                  <a:pt x="1457337" y="387972"/>
                </a:lnTo>
                <a:lnTo>
                  <a:pt x="1467396" y="373507"/>
                </a:lnTo>
                <a:lnTo>
                  <a:pt x="1474292" y="351790"/>
                </a:lnTo>
                <a:lnTo>
                  <a:pt x="1475498" y="339331"/>
                </a:lnTo>
                <a:close/>
              </a:path>
            </a:pathLst>
          </a:custGeom>
          <a:solidFill>
            <a:srgbClr val="EF81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5130800" y="198501"/>
            <a:ext cx="36855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7010">
              <a:lnSpc>
                <a:spcPct val="100000"/>
              </a:lnSpc>
              <a:spcBef>
                <a:spcPts val="100"/>
              </a:spcBef>
            </a:pPr>
            <a:r>
              <a:rPr spc="-30" dirty="0">
                <a:solidFill>
                  <a:srgbClr val="2B295F"/>
                </a:solidFill>
              </a:rPr>
              <a:t>URGENSI</a:t>
            </a:r>
            <a:r>
              <a:rPr spc="75" dirty="0">
                <a:solidFill>
                  <a:srgbClr val="2B295F"/>
                </a:solidFill>
              </a:rPr>
              <a:t> </a:t>
            </a:r>
            <a:r>
              <a:rPr spc="-10" dirty="0">
                <a:solidFill>
                  <a:srgbClr val="2B295F"/>
                </a:solidFill>
              </a:rPr>
              <a:t>PANCASILA </a:t>
            </a:r>
            <a:r>
              <a:rPr spc="-5" dirty="0">
                <a:solidFill>
                  <a:srgbClr val="2B295F"/>
                </a:solidFill>
              </a:rPr>
              <a:t> </a:t>
            </a:r>
            <a:r>
              <a:rPr spc="15" dirty="0">
                <a:solidFill>
                  <a:srgbClr val="2B295F"/>
                </a:solidFill>
              </a:rPr>
              <a:t>SEBAGAI</a:t>
            </a:r>
            <a:r>
              <a:rPr spc="75" dirty="0">
                <a:solidFill>
                  <a:srgbClr val="2B295F"/>
                </a:solidFill>
              </a:rPr>
              <a:t> </a:t>
            </a:r>
            <a:r>
              <a:rPr spc="70" dirty="0">
                <a:solidFill>
                  <a:srgbClr val="2B295F"/>
                </a:solidFill>
              </a:rPr>
              <a:t>SISTEM</a:t>
            </a:r>
            <a:r>
              <a:rPr spc="75" dirty="0">
                <a:solidFill>
                  <a:srgbClr val="2B295F"/>
                </a:solidFill>
              </a:rPr>
              <a:t> ETIKA</a:t>
            </a:r>
          </a:p>
        </p:txBody>
      </p:sp>
      <p:grpSp>
        <p:nvGrpSpPr>
          <p:cNvPr id="14" name="object 14"/>
          <p:cNvGrpSpPr/>
          <p:nvPr/>
        </p:nvGrpSpPr>
        <p:grpSpPr>
          <a:xfrm>
            <a:off x="1999742" y="1173733"/>
            <a:ext cx="314325" cy="1570990"/>
            <a:chOff x="1999742" y="1173733"/>
            <a:chExt cx="314325" cy="1570990"/>
          </a:xfrm>
        </p:grpSpPr>
        <p:sp>
          <p:nvSpPr>
            <p:cNvPr id="15" name="object 15"/>
            <p:cNvSpPr/>
            <p:nvPr/>
          </p:nvSpPr>
          <p:spPr>
            <a:xfrm>
              <a:off x="2100326" y="1173733"/>
              <a:ext cx="105410" cy="1570990"/>
            </a:xfrm>
            <a:custGeom>
              <a:avLst/>
              <a:gdLst/>
              <a:ahLst/>
              <a:cxnLst/>
              <a:rect l="l" t="t" r="r" b="b"/>
              <a:pathLst>
                <a:path w="105410" h="1570989">
                  <a:moveTo>
                    <a:pt x="52450" y="0"/>
                  </a:moveTo>
                  <a:lnTo>
                    <a:pt x="52069" y="0"/>
                  </a:lnTo>
                  <a:lnTo>
                    <a:pt x="31825" y="5369"/>
                  </a:lnTo>
                  <a:lnTo>
                    <a:pt x="15271" y="20002"/>
                  </a:lnTo>
                  <a:lnTo>
                    <a:pt x="4099" y="41683"/>
                  </a:lnTo>
                  <a:lnTo>
                    <a:pt x="0" y="68199"/>
                  </a:lnTo>
                  <a:lnTo>
                    <a:pt x="0" y="1502536"/>
                  </a:lnTo>
                  <a:lnTo>
                    <a:pt x="4123" y="1529052"/>
                  </a:lnTo>
                  <a:lnTo>
                    <a:pt x="15367" y="1550733"/>
                  </a:lnTo>
                  <a:lnTo>
                    <a:pt x="32039" y="1565366"/>
                  </a:lnTo>
                  <a:lnTo>
                    <a:pt x="52450" y="1570735"/>
                  </a:lnTo>
                  <a:lnTo>
                    <a:pt x="72915" y="1565366"/>
                  </a:lnTo>
                  <a:lnTo>
                    <a:pt x="89582" y="1550733"/>
                  </a:lnTo>
                  <a:lnTo>
                    <a:pt x="100796" y="1529052"/>
                  </a:lnTo>
                  <a:lnTo>
                    <a:pt x="104901" y="1502536"/>
                  </a:lnTo>
                  <a:lnTo>
                    <a:pt x="104901" y="68199"/>
                  </a:lnTo>
                  <a:lnTo>
                    <a:pt x="100796" y="41576"/>
                  </a:lnTo>
                  <a:lnTo>
                    <a:pt x="89582" y="19907"/>
                  </a:lnTo>
                  <a:lnTo>
                    <a:pt x="72915" y="5334"/>
                  </a:lnTo>
                  <a:lnTo>
                    <a:pt x="52450" y="0"/>
                  </a:lnTo>
                  <a:close/>
                </a:path>
              </a:pathLst>
            </a:custGeom>
            <a:solidFill>
              <a:srgbClr val="2B29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999742" y="2572511"/>
              <a:ext cx="314325" cy="105410"/>
            </a:xfrm>
            <a:custGeom>
              <a:avLst/>
              <a:gdLst/>
              <a:ahLst/>
              <a:cxnLst/>
              <a:rect l="l" t="t" r="r" b="b"/>
              <a:pathLst>
                <a:path w="314325" h="105410">
                  <a:moveTo>
                    <a:pt x="0" y="105156"/>
                  </a:moveTo>
                  <a:lnTo>
                    <a:pt x="313740" y="105156"/>
                  </a:lnTo>
                  <a:lnTo>
                    <a:pt x="313740" y="0"/>
                  </a:lnTo>
                  <a:lnTo>
                    <a:pt x="0" y="0"/>
                  </a:lnTo>
                  <a:lnTo>
                    <a:pt x="0" y="105156"/>
                  </a:lnTo>
                  <a:close/>
                </a:path>
              </a:pathLst>
            </a:custGeom>
            <a:solidFill>
              <a:srgbClr val="EF81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999742" y="2415539"/>
              <a:ext cx="314325" cy="157480"/>
            </a:xfrm>
            <a:custGeom>
              <a:avLst/>
              <a:gdLst/>
              <a:ahLst/>
              <a:cxnLst/>
              <a:rect l="l" t="t" r="r" b="b"/>
              <a:pathLst>
                <a:path w="314325" h="157480">
                  <a:moveTo>
                    <a:pt x="313740" y="0"/>
                  </a:moveTo>
                  <a:lnTo>
                    <a:pt x="0" y="0"/>
                  </a:lnTo>
                  <a:lnTo>
                    <a:pt x="0" y="156972"/>
                  </a:lnTo>
                  <a:lnTo>
                    <a:pt x="313740" y="156972"/>
                  </a:lnTo>
                  <a:lnTo>
                    <a:pt x="313740" y="0"/>
                  </a:lnTo>
                  <a:close/>
                </a:path>
              </a:pathLst>
            </a:custGeom>
            <a:solidFill>
              <a:srgbClr val="FCC2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4057141" y="1190497"/>
            <a:ext cx="315595" cy="1570990"/>
            <a:chOff x="4057141" y="1190497"/>
            <a:chExt cx="315595" cy="1570990"/>
          </a:xfrm>
        </p:grpSpPr>
        <p:sp>
          <p:nvSpPr>
            <p:cNvPr id="19" name="object 19"/>
            <p:cNvSpPr/>
            <p:nvPr/>
          </p:nvSpPr>
          <p:spPr>
            <a:xfrm>
              <a:off x="4145533" y="1190497"/>
              <a:ext cx="103505" cy="1570990"/>
            </a:xfrm>
            <a:custGeom>
              <a:avLst/>
              <a:gdLst/>
              <a:ahLst/>
              <a:cxnLst/>
              <a:rect l="l" t="t" r="r" b="b"/>
              <a:pathLst>
                <a:path w="103504" h="1570989">
                  <a:moveTo>
                    <a:pt x="51688" y="0"/>
                  </a:moveTo>
                  <a:lnTo>
                    <a:pt x="51307" y="0"/>
                  </a:lnTo>
                  <a:lnTo>
                    <a:pt x="31343" y="5369"/>
                  </a:lnTo>
                  <a:lnTo>
                    <a:pt x="15033" y="20002"/>
                  </a:lnTo>
                  <a:lnTo>
                    <a:pt x="4034" y="41683"/>
                  </a:lnTo>
                  <a:lnTo>
                    <a:pt x="0" y="68199"/>
                  </a:lnTo>
                  <a:lnTo>
                    <a:pt x="0" y="1502537"/>
                  </a:lnTo>
                  <a:lnTo>
                    <a:pt x="4075" y="1529052"/>
                  </a:lnTo>
                  <a:lnTo>
                    <a:pt x="15176" y="1550733"/>
                  </a:lnTo>
                  <a:lnTo>
                    <a:pt x="31611" y="1565366"/>
                  </a:lnTo>
                  <a:lnTo>
                    <a:pt x="51688" y="1570735"/>
                  </a:lnTo>
                  <a:lnTo>
                    <a:pt x="71874" y="1565366"/>
                  </a:lnTo>
                  <a:lnTo>
                    <a:pt x="88296" y="1550733"/>
                  </a:lnTo>
                  <a:lnTo>
                    <a:pt x="99337" y="1529052"/>
                  </a:lnTo>
                  <a:lnTo>
                    <a:pt x="103377" y="1502537"/>
                  </a:lnTo>
                  <a:lnTo>
                    <a:pt x="103377" y="68199"/>
                  </a:lnTo>
                  <a:lnTo>
                    <a:pt x="99337" y="41576"/>
                  </a:lnTo>
                  <a:lnTo>
                    <a:pt x="88296" y="19907"/>
                  </a:lnTo>
                  <a:lnTo>
                    <a:pt x="71874" y="5334"/>
                  </a:lnTo>
                  <a:lnTo>
                    <a:pt x="51688" y="0"/>
                  </a:lnTo>
                  <a:close/>
                </a:path>
              </a:pathLst>
            </a:custGeom>
            <a:solidFill>
              <a:srgbClr val="2B29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057141" y="2310383"/>
              <a:ext cx="315595" cy="105410"/>
            </a:xfrm>
            <a:custGeom>
              <a:avLst/>
              <a:gdLst/>
              <a:ahLst/>
              <a:cxnLst/>
              <a:rect l="l" t="t" r="r" b="b"/>
              <a:pathLst>
                <a:path w="315595" h="105410">
                  <a:moveTo>
                    <a:pt x="0" y="105156"/>
                  </a:moveTo>
                  <a:lnTo>
                    <a:pt x="315264" y="105156"/>
                  </a:lnTo>
                  <a:lnTo>
                    <a:pt x="315264" y="0"/>
                  </a:lnTo>
                  <a:lnTo>
                    <a:pt x="0" y="0"/>
                  </a:lnTo>
                  <a:lnTo>
                    <a:pt x="0" y="105156"/>
                  </a:lnTo>
                  <a:close/>
                </a:path>
              </a:pathLst>
            </a:custGeom>
            <a:solidFill>
              <a:srgbClr val="EF81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57141" y="2153411"/>
              <a:ext cx="315595" cy="157480"/>
            </a:xfrm>
            <a:custGeom>
              <a:avLst/>
              <a:gdLst/>
              <a:ahLst/>
              <a:cxnLst/>
              <a:rect l="l" t="t" r="r" b="b"/>
              <a:pathLst>
                <a:path w="315595" h="157480">
                  <a:moveTo>
                    <a:pt x="315264" y="0"/>
                  </a:moveTo>
                  <a:lnTo>
                    <a:pt x="0" y="0"/>
                  </a:lnTo>
                  <a:lnTo>
                    <a:pt x="0" y="156971"/>
                  </a:lnTo>
                  <a:lnTo>
                    <a:pt x="315264" y="156971"/>
                  </a:lnTo>
                  <a:lnTo>
                    <a:pt x="315264" y="0"/>
                  </a:lnTo>
                  <a:close/>
                </a:path>
              </a:pathLst>
            </a:custGeom>
            <a:solidFill>
              <a:srgbClr val="FCC2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6469634" y="1263650"/>
            <a:ext cx="314325" cy="1570990"/>
            <a:chOff x="6469634" y="1263650"/>
            <a:chExt cx="314325" cy="1570990"/>
          </a:xfrm>
        </p:grpSpPr>
        <p:sp>
          <p:nvSpPr>
            <p:cNvPr id="23" name="object 23"/>
            <p:cNvSpPr/>
            <p:nvPr/>
          </p:nvSpPr>
          <p:spPr>
            <a:xfrm>
              <a:off x="6573266" y="1263650"/>
              <a:ext cx="105410" cy="1570990"/>
            </a:xfrm>
            <a:custGeom>
              <a:avLst/>
              <a:gdLst/>
              <a:ahLst/>
              <a:cxnLst/>
              <a:rect l="l" t="t" r="r" b="b"/>
              <a:pathLst>
                <a:path w="105409" h="1570989">
                  <a:moveTo>
                    <a:pt x="52450" y="0"/>
                  </a:moveTo>
                  <a:lnTo>
                    <a:pt x="52069" y="0"/>
                  </a:lnTo>
                  <a:lnTo>
                    <a:pt x="31825" y="5369"/>
                  </a:lnTo>
                  <a:lnTo>
                    <a:pt x="15271" y="20002"/>
                  </a:lnTo>
                  <a:lnTo>
                    <a:pt x="4099" y="41683"/>
                  </a:lnTo>
                  <a:lnTo>
                    <a:pt x="0" y="68199"/>
                  </a:lnTo>
                  <a:lnTo>
                    <a:pt x="0" y="1502537"/>
                  </a:lnTo>
                  <a:lnTo>
                    <a:pt x="4123" y="1529052"/>
                  </a:lnTo>
                  <a:lnTo>
                    <a:pt x="15366" y="1550733"/>
                  </a:lnTo>
                  <a:lnTo>
                    <a:pt x="32039" y="1565366"/>
                  </a:lnTo>
                  <a:lnTo>
                    <a:pt x="52450" y="1570736"/>
                  </a:lnTo>
                  <a:lnTo>
                    <a:pt x="72915" y="1565366"/>
                  </a:lnTo>
                  <a:lnTo>
                    <a:pt x="89582" y="1550733"/>
                  </a:lnTo>
                  <a:lnTo>
                    <a:pt x="100796" y="1529052"/>
                  </a:lnTo>
                  <a:lnTo>
                    <a:pt x="104901" y="1502537"/>
                  </a:lnTo>
                  <a:lnTo>
                    <a:pt x="104901" y="68199"/>
                  </a:lnTo>
                  <a:lnTo>
                    <a:pt x="100796" y="41576"/>
                  </a:lnTo>
                  <a:lnTo>
                    <a:pt x="89582" y="19907"/>
                  </a:lnTo>
                  <a:lnTo>
                    <a:pt x="72915" y="5334"/>
                  </a:lnTo>
                  <a:lnTo>
                    <a:pt x="52450" y="0"/>
                  </a:lnTo>
                  <a:close/>
                </a:path>
              </a:pathLst>
            </a:custGeom>
            <a:solidFill>
              <a:srgbClr val="2B29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469634" y="2048255"/>
              <a:ext cx="314325" cy="105410"/>
            </a:xfrm>
            <a:custGeom>
              <a:avLst/>
              <a:gdLst/>
              <a:ahLst/>
              <a:cxnLst/>
              <a:rect l="l" t="t" r="r" b="b"/>
              <a:pathLst>
                <a:path w="314325" h="105410">
                  <a:moveTo>
                    <a:pt x="0" y="105156"/>
                  </a:moveTo>
                  <a:lnTo>
                    <a:pt x="313740" y="105156"/>
                  </a:lnTo>
                  <a:lnTo>
                    <a:pt x="313740" y="0"/>
                  </a:lnTo>
                  <a:lnTo>
                    <a:pt x="0" y="0"/>
                  </a:lnTo>
                  <a:lnTo>
                    <a:pt x="0" y="105156"/>
                  </a:lnTo>
                  <a:close/>
                </a:path>
              </a:pathLst>
            </a:custGeom>
            <a:solidFill>
              <a:srgbClr val="EF81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469634" y="1891283"/>
              <a:ext cx="314325" cy="157480"/>
            </a:xfrm>
            <a:custGeom>
              <a:avLst/>
              <a:gdLst/>
              <a:ahLst/>
              <a:cxnLst/>
              <a:rect l="l" t="t" r="r" b="b"/>
              <a:pathLst>
                <a:path w="314325" h="157480">
                  <a:moveTo>
                    <a:pt x="313740" y="0"/>
                  </a:moveTo>
                  <a:lnTo>
                    <a:pt x="0" y="0"/>
                  </a:lnTo>
                  <a:lnTo>
                    <a:pt x="0" y="156971"/>
                  </a:lnTo>
                  <a:lnTo>
                    <a:pt x="313740" y="156971"/>
                  </a:lnTo>
                  <a:lnTo>
                    <a:pt x="313740" y="0"/>
                  </a:lnTo>
                  <a:close/>
                </a:path>
              </a:pathLst>
            </a:custGeom>
            <a:solidFill>
              <a:srgbClr val="FCC2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799589" y="2908173"/>
            <a:ext cx="7893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2B295F"/>
                </a:solidFill>
                <a:latin typeface="Candara"/>
                <a:cs typeface="Candara"/>
              </a:rPr>
              <a:t>PE</a:t>
            </a:r>
            <a:r>
              <a:rPr sz="1400" spc="5" dirty="0">
                <a:solidFill>
                  <a:srgbClr val="2B295F"/>
                </a:solidFill>
                <a:latin typeface="Candara"/>
                <a:cs typeface="Candara"/>
              </a:rPr>
              <a:t>R</a:t>
            </a:r>
            <a:r>
              <a:rPr sz="1400" dirty="0">
                <a:solidFill>
                  <a:srgbClr val="2B295F"/>
                </a:solidFill>
                <a:latin typeface="Candara"/>
                <a:cs typeface="Candara"/>
              </a:rPr>
              <a:t>T</a:t>
            </a:r>
            <a:r>
              <a:rPr sz="1400" spc="-5" dirty="0">
                <a:solidFill>
                  <a:srgbClr val="2B295F"/>
                </a:solidFill>
                <a:latin typeface="Candara"/>
                <a:cs typeface="Candara"/>
              </a:rPr>
              <a:t>AMA</a:t>
            </a:r>
            <a:endParaRPr sz="1400">
              <a:latin typeface="Candara"/>
              <a:cs typeface="Candar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61947" y="3349497"/>
            <a:ext cx="1685289" cy="1287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4999"/>
              </a:lnSpc>
              <a:spcBef>
                <a:spcPts val="100"/>
              </a:spcBef>
            </a:pPr>
            <a:r>
              <a:rPr sz="1200" spc="-5" dirty="0">
                <a:solidFill>
                  <a:srgbClr val="2B295F"/>
                </a:solidFill>
                <a:latin typeface="Candara"/>
                <a:cs typeface="Candara"/>
              </a:rPr>
              <a:t>Banyaknya kasus korupsi </a:t>
            </a:r>
            <a:r>
              <a:rPr sz="1200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200" spc="-5" dirty="0">
                <a:solidFill>
                  <a:srgbClr val="2B295F"/>
                </a:solidFill>
                <a:latin typeface="Candara"/>
                <a:cs typeface="Candara"/>
              </a:rPr>
              <a:t>yang</a:t>
            </a:r>
            <a:r>
              <a:rPr sz="1200" spc="5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200" spc="-5" dirty="0">
                <a:solidFill>
                  <a:srgbClr val="2B295F"/>
                </a:solidFill>
                <a:latin typeface="Candara"/>
                <a:cs typeface="Candara"/>
              </a:rPr>
              <a:t>melanda</a:t>
            </a:r>
            <a:r>
              <a:rPr sz="1200" spc="-10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200" spc="-5" dirty="0">
                <a:solidFill>
                  <a:srgbClr val="2B295F"/>
                </a:solidFill>
                <a:latin typeface="Candara"/>
                <a:cs typeface="Candara"/>
              </a:rPr>
              <a:t>negara </a:t>
            </a:r>
            <a:r>
              <a:rPr sz="1200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200" spc="-5" dirty="0">
                <a:solidFill>
                  <a:srgbClr val="2B295F"/>
                </a:solidFill>
                <a:latin typeface="Candara"/>
                <a:cs typeface="Candara"/>
              </a:rPr>
              <a:t>Indonesia sehingga dapat </a:t>
            </a:r>
            <a:r>
              <a:rPr sz="1200" spc="-250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200" spc="-5" dirty="0">
                <a:solidFill>
                  <a:srgbClr val="2B295F"/>
                </a:solidFill>
                <a:latin typeface="Candara"/>
                <a:cs typeface="Candara"/>
              </a:rPr>
              <a:t>melemahkan sendi-sendi </a:t>
            </a:r>
            <a:r>
              <a:rPr sz="1200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200" spc="-5" dirty="0">
                <a:solidFill>
                  <a:srgbClr val="2B295F"/>
                </a:solidFill>
                <a:latin typeface="Candara"/>
                <a:cs typeface="Candara"/>
              </a:rPr>
              <a:t>kehidupan</a:t>
            </a:r>
            <a:r>
              <a:rPr sz="1200" spc="-35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200" spc="-5" dirty="0">
                <a:solidFill>
                  <a:srgbClr val="2B295F"/>
                </a:solidFill>
                <a:latin typeface="Candara"/>
                <a:cs typeface="Candara"/>
              </a:rPr>
              <a:t>berbangsa</a:t>
            </a:r>
            <a:r>
              <a:rPr sz="1200" spc="-40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200" spc="-5" dirty="0">
                <a:solidFill>
                  <a:srgbClr val="2B295F"/>
                </a:solidFill>
                <a:latin typeface="Candara"/>
                <a:cs typeface="Candara"/>
              </a:rPr>
              <a:t>dan </a:t>
            </a:r>
            <a:r>
              <a:rPr sz="1200" spc="-245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200" spc="-5" dirty="0">
                <a:solidFill>
                  <a:srgbClr val="2B295F"/>
                </a:solidFill>
                <a:latin typeface="Candara"/>
                <a:cs typeface="Candara"/>
              </a:rPr>
              <a:t>bernegara</a:t>
            </a:r>
            <a:endParaRPr sz="1200">
              <a:latin typeface="Candara"/>
              <a:cs typeface="Candar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913378" y="2965831"/>
            <a:ext cx="5695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2B295F"/>
                </a:solidFill>
                <a:latin typeface="Candara"/>
                <a:cs typeface="Candara"/>
              </a:rPr>
              <a:t>KE</a:t>
            </a:r>
            <a:r>
              <a:rPr sz="1400" spc="-10" dirty="0">
                <a:solidFill>
                  <a:srgbClr val="2B295F"/>
                </a:solidFill>
                <a:latin typeface="Candara"/>
                <a:cs typeface="Candara"/>
              </a:rPr>
              <a:t>D</a:t>
            </a:r>
            <a:r>
              <a:rPr sz="1400" dirty="0">
                <a:solidFill>
                  <a:srgbClr val="2B295F"/>
                </a:solidFill>
                <a:latin typeface="Candara"/>
                <a:cs typeface="Candara"/>
              </a:rPr>
              <a:t>UA</a:t>
            </a:r>
            <a:endParaRPr sz="1400">
              <a:latin typeface="Candara"/>
              <a:cs typeface="Candar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293109" y="3331209"/>
            <a:ext cx="2401570" cy="149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14999"/>
              </a:lnSpc>
              <a:spcBef>
                <a:spcPts val="100"/>
              </a:spcBef>
            </a:pPr>
            <a:r>
              <a:rPr sz="1200" spc="-5" dirty="0">
                <a:solidFill>
                  <a:srgbClr val="2B295F"/>
                </a:solidFill>
                <a:latin typeface="Candara"/>
                <a:cs typeface="Candara"/>
              </a:rPr>
              <a:t>Masih terjadinya</a:t>
            </a:r>
            <a:r>
              <a:rPr sz="1200" spc="10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200" dirty="0">
                <a:solidFill>
                  <a:srgbClr val="2B295F"/>
                </a:solidFill>
                <a:latin typeface="Candara"/>
                <a:cs typeface="Candara"/>
              </a:rPr>
              <a:t>aksi</a:t>
            </a:r>
            <a:r>
              <a:rPr sz="1200" spc="-10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200" spc="-5" dirty="0">
                <a:solidFill>
                  <a:srgbClr val="2B295F"/>
                </a:solidFill>
                <a:latin typeface="Candara"/>
                <a:cs typeface="Candara"/>
              </a:rPr>
              <a:t>terorisme</a:t>
            </a:r>
            <a:r>
              <a:rPr sz="1200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200" spc="-5" dirty="0">
                <a:solidFill>
                  <a:srgbClr val="2B295F"/>
                </a:solidFill>
                <a:latin typeface="Candara"/>
                <a:cs typeface="Candara"/>
              </a:rPr>
              <a:t>yang </a:t>
            </a:r>
            <a:r>
              <a:rPr sz="1200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200" spc="-5" dirty="0">
                <a:solidFill>
                  <a:srgbClr val="2B295F"/>
                </a:solidFill>
                <a:latin typeface="Candara"/>
                <a:cs typeface="Candara"/>
              </a:rPr>
              <a:t>mengatasnamakan</a:t>
            </a:r>
            <a:r>
              <a:rPr sz="1200" dirty="0">
                <a:solidFill>
                  <a:srgbClr val="2B295F"/>
                </a:solidFill>
                <a:latin typeface="Candara"/>
                <a:cs typeface="Candara"/>
              </a:rPr>
              <a:t> agama </a:t>
            </a:r>
            <a:r>
              <a:rPr sz="1200" spc="-5" dirty="0">
                <a:solidFill>
                  <a:srgbClr val="2B295F"/>
                </a:solidFill>
                <a:latin typeface="Candara"/>
                <a:cs typeface="Candara"/>
              </a:rPr>
              <a:t>sehingga </a:t>
            </a:r>
            <a:r>
              <a:rPr sz="1200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200" spc="-5" dirty="0">
                <a:solidFill>
                  <a:srgbClr val="2B295F"/>
                </a:solidFill>
                <a:latin typeface="Candara"/>
                <a:cs typeface="Candara"/>
              </a:rPr>
              <a:t>dapat merusak semangat toleransi </a:t>
            </a:r>
            <a:r>
              <a:rPr sz="1200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200" spc="-5" dirty="0">
                <a:solidFill>
                  <a:srgbClr val="2B295F"/>
                </a:solidFill>
                <a:latin typeface="Candara"/>
                <a:cs typeface="Candara"/>
              </a:rPr>
              <a:t>dalam kehidupan antar </a:t>
            </a:r>
            <a:r>
              <a:rPr sz="1200" dirty="0">
                <a:solidFill>
                  <a:srgbClr val="2B295F"/>
                </a:solidFill>
                <a:latin typeface="Candara"/>
                <a:cs typeface="Candara"/>
              </a:rPr>
              <a:t>umat </a:t>
            </a:r>
            <a:r>
              <a:rPr sz="1200" spc="5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200" spc="-5" dirty="0">
                <a:solidFill>
                  <a:srgbClr val="2B295F"/>
                </a:solidFill>
                <a:latin typeface="Candara"/>
                <a:cs typeface="Candara"/>
              </a:rPr>
              <a:t>beragama</a:t>
            </a:r>
            <a:r>
              <a:rPr sz="1200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200" spc="-5" dirty="0">
                <a:solidFill>
                  <a:srgbClr val="2B295F"/>
                </a:solidFill>
                <a:latin typeface="Candara"/>
                <a:cs typeface="Candara"/>
              </a:rPr>
              <a:t>dan meluluhlantahkan </a:t>
            </a:r>
            <a:r>
              <a:rPr sz="1200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200" spc="-5" dirty="0">
                <a:solidFill>
                  <a:srgbClr val="2B295F"/>
                </a:solidFill>
                <a:latin typeface="Candara"/>
                <a:cs typeface="Candara"/>
              </a:rPr>
              <a:t>semangat persatuan</a:t>
            </a:r>
            <a:r>
              <a:rPr sz="1200" spc="-40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200" dirty="0">
                <a:solidFill>
                  <a:srgbClr val="2B295F"/>
                </a:solidFill>
                <a:latin typeface="Candara"/>
                <a:cs typeface="Candara"/>
              </a:rPr>
              <a:t>atau</a:t>
            </a:r>
            <a:r>
              <a:rPr sz="1200" spc="-5" dirty="0">
                <a:solidFill>
                  <a:srgbClr val="2B295F"/>
                </a:solidFill>
                <a:latin typeface="Candara"/>
                <a:cs typeface="Candara"/>
              </a:rPr>
              <a:t> mengacam </a:t>
            </a:r>
            <a:r>
              <a:rPr sz="1200" spc="-245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200" spc="-5" dirty="0">
                <a:solidFill>
                  <a:srgbClr val="2B295F"/>
                </a:solidFill>
                <a:latin typeface="Candara"/>
                <a:cs typeface="Candara"/>
              </a:rPr>
              <a:t>disintegrasi</a:t>
            </a:r>
            <a:r>
              <a:rPr sz="1200" spc="-15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200" spc="-5" dirty="0">
                <a:solidFill>
                  <a:srgbClr val="2B295F"/>
                </a:solidFill>
                <a:latin typeface="Candara"/>
                <a:cs typeface="Candara"/>
              </a:rPr>
              <a:t>bangsa</a:t>
            </a:r>
            <a:endParaRPr sz="1200">
              <a:latin typeface="Candara"/>
              <a:cs typeface="Candar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492366" y="3023108"/>
            <a:ext cx="5848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2B295F"/>
                </a:solidFill>
                <a:latin typeface="Candara"/>
                <a:cs typeface="Candara"/>
              </a:rPr>
              <a:t>KETIGA</a:t>
            </a:r>
            <a:endParaRPr sz="1400">
              <a:latin typeface="Candara"/>
              <a:cs typeface="Candar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019038" y="3343864"/>
            <a:ext cx="1530985" cy="657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15100"/>
              </a:lnSpc>
              <a:spcBef>
                <a:spcPts val="100"/>
              </a:spcBef>
            </a:pPr>
            <a:r>
              <a:rPr sz="1200" spc="-5" dirty="0">
                <a:solidFill>
                  <a:srgbClr val="2B295F"/>
                </a:solidFill>
                <a:latin typeface="Candara"/>
                <a:cs typeface="Candara"/>
              </a:rPr>
              <a:t>Masih terjadinya </a:t>
            </a:r>
            <a:r>
              <a:rPr sz="1200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200" spc="-5" dirty="0">
                <a:solidFill>
                  <a:srgbClr val="2B295F"/>
                </a:solidFill>
                <a:latin typeface="Candara"/>
                <a:cs typeface="Candara"/>
              </a:rPr>
              <a:t>pelangaran</a:t>
            </a:r>
            <a:r>
              <a:rPr sz="1200" spc="-30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200" dirty="0">
                <a:solidFill>
                  <a:srgbClr val="2B295F"/>
                </a:solidFill>
                <a:latin typeface="Candara"/>
                <a:cs typeface="Candara"/>
              </a:rPr>
              <a:t>HAM</a:t>
            </a:r>
            <a:r>
              <a:rPr sz="1200" spc="-30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200" spc="-5" dirty="0">
                <a:solidFill>
                  <a:srgbClr val="2B295F"/>
                </a:solidFill>
                <a:latin typeface="Candara"/>
                <a:cs typeface="Candara"/>
              </a:rPr>
              <a:t>dalam </a:t>
            </a:r>
            <a:r>
              <a:rPr sz="1200" spc="-245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200" spc="-5" dirty="0">
                <a:solidFill>
                  <a:srgbClr val="2B295F"/>
                </a:solidFill>
                <a:latin typeface="Candara"/>
                <a:cs typeface="Candara"/>
              </a:rPr>
              <a:t>kehidupan</a:t>
            </a:r>
            <a:r>
              <a:rPr sz="1200" spc="-25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200" spc="-5" dirty="0">
                <a:solidFill>
                  <a:srgbClr val="2B295F"/>
                </a:solidFill>
                <a:latin typeface="Candara"/>
                <a:cs typeface="Candara"/>
              </a:rPr>
              <a:t>bernegara</a:t>
            </a:r>
            <a:endParaRPr sz="12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580756" y="2059304"/>
            <a:ext cx="1563370" cy="3084195"/>
            <a:chOff x="7580756" y="2059304"/>
            <a:chExt cx="1563370" cy="3084195"/>
          </a:xfrm>
        </p:grpSpPr>
        <p:sp>
          <p:nvSpPr>
            <p:cNvPr id="3" name="object 3"/>
            <p:cNvSpPr/>
            <p:nvPr/>
          </p:nvSpPr>
          <p:spPr>
            <a:xfrm>
              <a:off x="8182856" y="2059304"/>
              <a:ext cx="802640" cy="2409825"/>
            </a:xfrm>
            <a:custGeom>
              <a:avLst/>
              <a:gdLst/>
              <a:ahLst/>
              <a:cxnLst/>
              <a:rect l="l" t="t" r="r" b="b"/>
              <a:pathLst>
                <a:path w="802640" h="2409825">
                  <a:moveTo>
                    <a:pt x="411233" y="0"/>
                  </a:moveTo>
                  <a:lnTo>
                    <a:pt x="381421" y="40292"/>
                  </a:lnTo>
                  <a:lnTo>
                    <a:pt x="352645" y="81324"/>
                  </a:lnTo>
                  <a:lnTo>
                    <a:pt x="324916" y="123067"/>
                  </a:lnTo>
                  <a:lnTo>
                    <a:pt x="298245" y="165491"/>
                  </a:lnTo>
                  <a:lnTo>
                    <a:pt x="272642" y="208568"/>
                  </a:lnTo>
                  <a:lnTo>
                    <a:pt x="248116" y="252269"/>
                  </a:lnTo>
                  <a:lnTo>
                    <a:pt x="224679" y="296565"/>
                  </a:lnTo>
                  <a:lnTo>
                    <a:pt x="202341" y="341428"/>
                  </a:lnTo>
                  <a:lnTo>
                    <a:pt x="181111" y="386828"/>
                  </a:lnTo>
                  <a:lnTo>
                    <a:pt x="161001" y="432736"/>
                  </a:lnTo>
                  <a:lnTo>
                    <a:pt x="142020" y="479125"/>
                  </a:lnTo>
                  <a:lnTo>
                    <a:pt x="124178" y="525964"/>
                  </a:lnTo>
                  <a:lnTo>
                    <a:pt x="107487" y="573226"/>
                  </a:lnTo>
                  <a:lnTo>
                    <a:pt x="91956" y="620882"/>
                  </a:lnTo>
                  <a:lnTo>
                    <a:pt x="77596" y="668901"/>
                  </a:lnTo>
                  <a:lnTo>
                    <a:pt x="64417" y="717257"/>
                  </a:lnTo>
                  <a:lnTo>
                    <a:pt x="52429" y="765920"/>
                  </a:lnTo>
                  <a:lnTo>
                    <a:pt x="41642" y="814860"/>
                  </a:lnTo>
                  <a:lnTo>
                    <a:pt x="32067" y="864050"/>
                  </a:lnTo>
                  <a:lnTo>
                    <a:pt x="23715" y="913461"/>
                  </a:lnTo>
                  <a:lnTo>
                    <a:pt x="16594" y="963063"/>
                  </a:lnTo>
                  <a:lnTo>
                    <a:pt x="10716" y="1012828"/>
                  </a:lnTo>
                  <a:lnTo>
                    <a:pt x="6092" y="1062727"/>
                  </a:lnTo>
                  <a:lnTo>
                    <a:pt x="2730" y="1112731"/>
                  </a:lnTo>
                  <a:lnTo>
                    <a:pt x="642" y="1162812"/>
                  </a:lnTo>
                  <a:lnTo>
                    <a:pt x="0" y="1211270"/>
                  </a:lnTo>
                  <a:lnTo>
                    <a:pt x="862" y="1260235"/>
                  </a:lnTo>
                  <a:lnTo>
                    <a:pt x="3194" y="1309640"/>
                  </a:lnTo>
                  <a:lnTo>
                    <a:pt x="6962" y="1359415"/>
                  </a:lnTo>
                  <a:lnTo>
                    <a:pt x="12131" y="1409492"/>
                  </a:lnTo>
                  <a:lnTo>
                    <a:pt x="18666" y="1459802"/>
                  </a:lnTo>
                  <a:lnTo>
                    <a:pt x="26532" y="1510278"/>
                  </a:lnTo>
                  <a:lnTo>
                    <a:pt x="35694" y="1560850"/>
                  </a:lnTo>
                  <a:lnTo>
                    <a:pt x="46118" y="1611450"/>
                  </a:lnTo>
                  <a:lnTo>
                    <a:pt x="57768" y="1662010"/>
                  </a:lnTo>
                  <a:lnTo>
                    <a:pt x="70611" y="1712462"/>
                  </a:lnTo>
                  <a:lnTo>
                    <a:pt x="84611" y="1762736"/>
                  </a:lnTo>
                  <a:lnTo>
                    <a:pt x="99734" y="1812764"/>
                  </a:lnTo>
                  <a:lnTo>
                    <a:pt x="115944" y="1862478"/>
                  </a:lnTo>
                  <a:lnTo>
                    <a:pt x="133208" y="1911810"/>
                  </a:lnTo>
                  <a:lnTo>
                    <a:pt x="151489" y="1960691"/>
                  </a:lnTo>
                  <a:lnTo>
                    <a:pt x="170754" y="2009052"/>
                  </a:lnTo>
                  <a:lnTo>
                    <a:pt x="190968" y="2056826"/>
                  </a:lnTo>
                  <a:lnTo>
                    <a:pt x="212096" y="2103943"/>
                  </a:lnTo>
                  <a:lnTo>
                    <a:pt x="234103" y="2150335"/>
                  </a:lnTo>
                  <a:lnTo>
                    <a:pt x="256954" y="2195934"/>
                  </a:lnTo>
                  <a:lnTo>
                    <a:pt x="280614" y="2240671"/>
                  </a:lnTo>
                  <a:lnTo>
                    <a:pt x="305050" y="2284478"/>
                  </a:lnTo>
                  <a:lnTo>
                    <a:pt x="330226" y="2327287"/>
                  </a:lnTo>
                  <a:lnTo>
                    <a:pt x="356107" y="2369028"/>
                  </a:lnTo>
                  <a:lnTo>
                    <a:pt x="382658" y="2409634"/>
                  </a:lnTo>
                  <a:lnTo>
                    <a:pt x="412416" y="2370416"/>
                  </a:lnTo>
                  <a:lnTo>
                    <a:pt x="441163" y="2330462"/>
                  </a:lnTo>
                  <a:lnTo>
                    <a:pt x="468890" y="2289799"/>
                  </a:lnTo>
                  <a:lnTo>
                    <a:pt x="495586" y="2248456"/>
                  </a:lnTo>
                  <a:lnTo>
                    <a:pt x="521241" y="2206460"/>
                  </a:lnTo>
                  <a:lnTo>
                    <a:pt x="545846" y="2163841"/>
                  </a:lnTo>
                  <a:lnTo>
                    <a:pt x="569391" y="2120626"/>
                  </a:lnTo>
                  <a:lnTo>
                    <a:pt x="591865" y="2076843"/>
                  </a:lnTo>
                  <a:lnTo>
                    <a:pt x="613260" y="2032520"/>
                  </a:lnTo>
                  <a:lnTo>
                    <a:pt x="633564" y="1987686"/>
                  </a:lnTo>
                  <a:lnTo>
                    <a:pt x="652769" y="1942369"/>
                  </a:lnTo>
                  <a:lnTo>
                    <a:pt x="670864" y="1896597"/>
                  </a:lnTo>
                  <a:lnTo>
                    <a:pt x="687839" y="1850397"/>
                  </a:lnTo>
                  <a:lnTo>
                    <a:pt x="703685" y="1803800"/>
                  </a:lnTo>
                  <a:lnTo>
                    <a:pt x="718392" y="1756831"/>
                  </a:lnTo>
                  <a:lnTo>
                    <a:pt x="731949" y="1709520"/>
                  </a:lnTo>
                  <a:lnTo>
                    <a:pt x="744347" y="1661895"/>
                  </a:lnTo>
                  <a:lnTo>
                    <a:pt x="755576" y="1613983"/>
                  </a:lnTo>
                  <a:lnTo>
                    <a:pt x="765627" y="1565814"/>
                  </a:lnTo>
                  <a:lnTo>
                    <a:pt x="774488" y="1517415"/>
                  </a:lnTo>
                  <a:lnTo>
                    <a:pt x="782151" y="1468814"/>
                  </a:lnTo>
                  <a:lnTo>
                    <a:pt x="788605" y="1420040"/>
                  </a:lnTo>
                  <a:lnTo>
                    <a:pt x="793841" y="1371121"/>
                  </a:lnTo>
                  <a:lnTo>
                    <a:pt x="797849" y="1322084"/>
                  </a:lnTo>
                  <a:lnTo>
                    <a:pt x="800618" y="1272958"/>
                  </a:lnTo>
                  <a:lnTo>
                    <a:pt x="802139" y="1223771"/>
                  </a:lnTo>
                  <a:lnTo>
                    <a:pt x="802342" y="1174447"/>
                  </a:lnTo>
                  <a:lnTo>
                    <a:pt x="801175" y="1124949"/>
                  </a:lnTo>
                  <a:lnTo>
                    <a:pt x="798656" y="1075320"/>
                  </a:lnTo>
                  <a:lnTo>
                    <a:pt x="794806" y="1025606"/>
                  </a:lnTo>
                  <a:lnTo>
                    <a:pt x="789642" y="975851"/>
                  </a:lnTo>
                  <a:lnTo>
                    <a:pt x="783184" y="926098"/>
                  </a:lnTo>
                  <a:lnTo>
                    <a:pt x="775451" y="876393"/>
                  </a:lnTo>
                  <a:lnTo>
                    <a:pt x="766460" y="826780"/>
                  </a:lnTo>
                  <a:lnTo>
                    <a:pt x="756232" y="777303"/>
                  </a:lnTo>
                  <a:lnTo>
                    <a:pt x="744785" y="728007"/>
                  </a:lnTo>
                  <a:lnTo>
                    <a:pt x="732137" y="678935"/>
                  </a:lnTo>
                  <a:lnTo>
                    <a:pt x="718308" y="630133"/>
                  </a:lnTo>
                  <a:lnTo>
                    <a:pt x="703317" y="581644"/>
                  </a:lnTo>
                  <a:lnTo>
                    <a:pt x="687183" y="533513"/>
                  </a:lnTo>
                  <a:lnTo>
                    <a:pt x="669923" y="485784"/>
                  </a:lnTo>
                  <a:lnTo>
                    <a:pt x="651558" y="438502"/>
                  </a:lnTo>
                  <a:lnTo>
                    <a:pt x="632106" y="391710"/>
                  </a:lnTo>
                  <a:lnTo>
                    <a:pt x="611585" y="345454"/>
                  </a:lnTo>
                  <a:lnTo>
                    <a:pt x="590016" y="299778"/>
                  </a:lnTo>
                  <a:lnTo>
                    <a:pt x="567416" y="254726"/>
                  </a:lnTo>
                  <a:lnTo>
                    <a:pt x="543804" y="210342"/>
                  </a:lnTo>
                  <a:lnTo>
                    <a:pt x="519200" y="166670"/>
                  </a:lnTo>
                  <a:lnTo>
                    <a:pt x="493622" y="123756"/>
                  </a:lnTo>
                  <a:lnTo>
                    <a:pt x="467089" y="81643"/>
                  </a:lnTo>
                  <a:lnTo>
                    <a:pt x="439620" y="40376"/>
                  </a:lnTo>
                  <a:lnTo>
                    <a:pt x="411233" y="0"/>
                  </a:lnTo>
                  <a:close/>
                </a:path>
              </a:pathLst>
            </a:custGeom>
            <a:solidFill>
              <a:srgbClr val="00A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535835" y="2093848"/>
              <a:ext cx="480059" cy="2025650"/>
            </a:xfrm>
            <a:custGeom>
              <a:avLst/>
              <a:gdLst/>
              <a:ahLst/>
              <a:cxnLst/>
              <a:rect l="l" t="t" r="r" b="b"/>
              <a:pathLst>
                <a:path w="480059" h="2025650">
                  <a:moveTo>
                    <a:pt x="273621" y="372465"/>
                  </a:moveTo>
                  <a:lnTo>
                    <a:pt x="272008" y="368401"/>
                  </a:lnTo>
                  <a:lnTo>
                    <a:pt x="268033" y="365810"/>
                  </a:lnTo>
                  <a:lnTo>
                    <a:pt x="263105" y="365887"/>
                  </a:lnTo>
                  <a:lnTo>
                    <a:pt x="261200" y="366776"/>
                  </a:lnTo>
                  <a:lnTo>
                    <a:pt x="24231" y="588264"/>
                  </a:lnTo>
                  <a:lnTo>
                    <a:pt x="27533" y="512686"/>
                  </a:lnTo>
                  <a:lnTo>
                    <a:pt x="30060" y="462534"/>
                  </a:lnTo>
                  <a:lnTo>
                    <a:pt x="35902" y="361823"/>
                  </a:lnTo>
                  <a:lnTo>
                    <a:pt x="42633" y="261162"/>
                  </a:lnTo>
                  <a:lnTo>
                    <a:pt x="50241" y="160540"/>
                  </a:lnTo>
                  <a:lnTo>
                    <a:pt x="58737" y="59956"/>
                  </a:lnTo>
                  <a:lnTo>
                    <a:pt x="63969" y="3302"/>
                  </a:lnTo>
                  <a:lnTo>
                    <a:pt x="57365" y="0"/>
                  </a:lnTo>
                  <a:lnTo>
                    <a:pt x="44424" y="57264"/>
                  </a:lnTo>
                  <a:lnTo>
                    <a:pt x="35991" y="157873"/>
                  </a:lnTo>
                  <a:lnTo>
                    <a:pt x="28448" y="258533"/>
                  </a:lnTo>
                  <a:lnTo>
                    <a:pt x="21780" y="359244"/>
                  </a:lnTo>
                  <a:lnTo>
                    <a:pt x="16002" y="460006"/>
                  </a:lnTo>
                  <a:lnTo>
                    <a:pt x="11112" y="560819"/>
                  </a:lnTo>
                  <a:lnTo>
                    <a:pt x="7112" y="661657"/>
                  </a:lnTo>
                  <a:lnTo>
                    <a:pt x="3987" y="762533"/>
                  </a:lnTo>
                  <a:lnTo>
                    <a:pt x="1765" y="863434"/>
                  </a:lnTo>
                  <a:lnTo>
                    <a:pt x="444" y="964349"/>
                  </a:lnTo>
                  <a:lnTo>
                    <a:pt x="0" y="1065263"/>
                  </a:lnTo>
                  <a:lnTo>
                    <a:pt x="457" y="1166202"/>
                  </a:lnTo>
                  <a:lnTo>
                    <a:pt x="1816" y="1267129"/>
                  </a:lnTo>
                  <a:lnTo>
                    <a:pt x="4064" y="1368056"/>
                  </a:lnTo>
                  <a:lnTo>
                    <a:pt x="7213" y="1468958"/>
                  </a:lnTo>
                  <a:lnTo>
                    <a:pt x="11264" y="1569847"/>
                  </a:lnTo>
                  <a:lnTo>
                    <a:pt x="16179" y="1669503"/>
                  </a:lnTo>
                  <a:lnTo>
                    <a:pt x="21958" y="1769148"/>
                  </a:lnTo>
                  <a:lnTo>
                    <a:pt x="28613" y="1868754"/>
                  </a:lnTo>
                  <a:lnTo>
                    <a:pt x="36131" y="1968309"/>
                  </a:lnTo>
                  <a:lnTo>
                    <a:pt x="40601" y="2023681"/>
                  </a:lnTo>
                  <a:lnTo>
                    <a:pt x="46062" y="2025472"/>
                  </a:lnTo>
                  <a:lnTo>
                    <a:pt x="52920" y="2023033"/>
                  </a:lnTo>
                  <a:lnTo>
                    <a:pt x="54952" y="2020646"/>
                  </a:lnTo>
                  <a:lnTo>
                    <a:pt x="46685" y="1916874"/>
                  </a:lnTo>
                  <a:lnTo>
                    <a:pt x="39560" y="1816735"/>
                  </a:lnTo>
                  <a:lnTo>
                    <a:pt x="33324" y="1716557"/>
                  </a:lnTo>
                  <a:lnTo>
                    <a:pt x="27965" y="1616329"/>
                  </a:lnTo>
                  <a:lnTo>
                    <a:pt x="23507" y="1516062"/>
                  </a:lnTo>
                  <a:lnTo>
                    <a:pt x="19926" y="1415770"/>
                  </a:lnTo>
                  <a:lnTo>
                    <a:pt x="17233" y="1315453"/>
                  </a:lnTo>
                  <a:lnTo>
                    <a:pt x="15430" y="1215110"/>
                  </a:lnTo>
                  <a:lnTo>
                    <a:pt x="14503" y="1114767"/>
                  </a:lnTo>
                  <a:lnTo>
                    <a:pt x="14465" y="1014399"/>
                  </a:lnTo>
                  <a:lnTo>
                    <a:pt x="15316" y="914044"/>
                  </a:lnTo>
                  <a:lnTo>
                    <a:pt x="17043" y="813689"/>
                  </a:lnTo>
                  <a:lnTo>
                    <a:pt x="19659" y="713333"/>
                  </a:lnTo>
                  <a:lnTo>
                    <a:pt x="23152" y="613003"/>
                  </a:lnTo>
                  <a:lnTo>
                    <a:pt x="26758" y="604647"/>
                  </a:lnTo>
                  <a:lnTo>
                    <a:pt x="28536" y="603758"/>
                  </a:lnTo>
                  <a:lnTo>
                    <a:pt x="271487" y="376809"/>
                  </a:lnTo>
                  <a:lnTo>
                    <a:pt x="273621" y="372465"/>
                  </a:lnTo>
                  <a:close/>
                </a:path>
                <a:path w="480059" h="2025650">
                  <a:moveTo>
                    <a:pt x="391693" y="721309"/>
                  </a:moveTo>
                  <a:lnTo>
                    <a:pt x="390779" y="716572"/>
                  </a:lnTo>
                  <a:lnTo>
                    <a:pt x="387273" y="713219"/>
                  </a:lnTo>
                  <a:lnTo>
                    <a:pt x="382358" y="712978"/>
                  </a:lnTo>
                  <a:lnTo>
                    <a:pt x="381088" y="713486"/>
                  </a:lnTo>
                  <a:lnTo>
                    <a:pt x="18249" y="971677"/>
                  </a:lnTo>
                  <a:lnTo>
                    <a:pt x="15379" y="976109"/>
                  </a:lnTo>
                  <a:lnTo>
                    <a:pt x="16306" y="980846"/>
                  </a:lnTo>
                  <a:lnTo>
                    <a:pt x="19850" y="984161"/>
                  </a:lnTo>
                  <a:lnTo>
                    <a:pt x="24853" y="984377"/>
                  </a:lnTo>
                  <a:lnTo>
                    <a:pt x="26631" y="983361"/>
                  </a:lnTo>
                  <a:lnTo>
                    <a:pt x="388835" y="725678"/>
                  </a:lnTo>
                  <a:lnTo>
                    <a:pt x="391693" y="721309"/>
                  </a:lnTo>
                  <a:close/>
                </a:path>
                <a:path w="480059" h="2025650">
                  <a:moveTo>
                    <a:pt x="479933" y="1053084"/>
                  </a:moveTo>
                  <a:lnTo>
                    <a:pt x="479005" y="1048346"/>
                  </a:lnTo>
                  <a:lnTo>
                    <a:pt x="475310" y="1044956"/>
                  </a:lnTo>
                  <a:lnTo>
                    <a:pt x="470115" y="1044702"/>
                  </a:lnTo>
                  <a:lnTo>
                    <a:pt x="468464" y="1045591"/>
                  </a:lnTo>
                  <a:lnTo>
                    <a:pt x="426948" y="1072426"/>
                  </a:lnTo>
                  <a:lnTo>
                    <a:pt x="385610" y="1099502"/>
                  </a:lnTo>
                  <a:lnTo>
                    <a:pt x="344449" y="1126820"/>
                  </a:lnTo>
                  <a:lnTo>
                    <a:pt x="303466" y="1154391"/>
                  </a:lnTo>
                  <a:lnTo>
                    <a:pt x="262661" y="1182217"/>
                  </a:lnTo>
                  <a:lnTo>
                    <a:pt x="222021" y="1210284"/>
                  </a:lnTo>
                  <a:lnTo>
                    <a:pt x="181559" y="1238618"/>
                  </a:lnTo>
                  <a:lnTo>
                    <a:pt x="141262" y="1267193"/>
                  </a:lnTo>
                  <a:lnTo>
                    <a:pt x="101142" y="1296022"/>
                  </a:lnTo>
                  <a:lnTo>
                    <a:pt x="61201" y="1325118"/>
                  </a:lnTo>
                  <a:lnTo>
                    <a:pt x="21424" y="1354455"/>
                  </a:lnTo>
                  <a:lnTo>
                    <a:pt x="18618" y="1358963"/>
                  </a:lnTo>
                  <a:lnTo>
                    <a:pt x="19545" y="1363751"/>
                  </a:lnTo>
                  <a:lnTo>
                    <a:pt x="22987" y="1367129"/>
                  </a:lnTo>
                  <a:lnTo>
                    <a:pt x="27774" y="1367409"/>
                  </a:lnTo>
                  <a:lnTo>
                    <a:pt x="29171" y="1366774"/>
                  </a:lnTo>
                  <a:lnTo>
                    <a:pt x="69583" y="1336929"/>
                  </a:lnTo>
                  <a:lnTo>
                    <a:pt x="109524" y="1307833"/>
                  </a:lnTo>
                  <a:lnTo>
                    <a:pt x="149644" y="1279004"/>
                  </a:lnTo>
                  <a:lnTo>
                    <a:pt x="189941" y="1250429"/>
                  </a:lnTo>
                  <a:lnTo>
                    <a:pt x="230403" y="1222095"/>
                  </a:lnTo>
                  <a:lnTo>
                    <a:pt x="271043" y="1194028"/>
                  </a:lnTo>
                  <a:lnTo>
                    <a:pt x="311848" y="1166202"/>
                  </a:lnTo>
                  <a:lnTo>
                    <a:pt x="352831" y="1138631"/>
                  </a:lnTo>
                  <a:lnTo>
                    <a:pt x="393992" y="1111313"/>
                  </a:lnTo>
                  <a:lnTo>
                    <a:pt x="435330" y="1084237"/>
                  </a:lnTo>
                  <a:lnTo>
                    <a:pt x="476846" y="1057402"/>
                  </a:lnTo>
                  <a:lnTo>
                    <a:pt x="479933" y="1053084"/>
                  </a:lnTo>
                  <a:close/>
                </a:path>
              </a:pathLst>
            </a:custGeom>
            <a:solidFill>
              <a:srgbClr val="2B29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50122" y="2311653"/>
              <a:ext cx="220218" cy="11175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150733" y="2790443"/>
              <a:ext cx="404495" cy="492759"/>
            </a:xfrm>
            <a:custGeom>
              <a:avLst/>
              <a:gdLst/>
              <a:ahLst/>
              <a:cxnLst/>
              <a:rect l="l" t="t" r="r" b="b"/>
              <a:pathLst>
                <a:path w="404495" h="492760">
                  <a:moveTo>
                    <a:pt x="394589" y="481330"/>
                  </a:moveTo>
                  <a:lnTo>
                    <a:pt x="11303" y="340360"/>
                  </a:lnTo>
                  <a:lnTo>
                    <a:pt x="9525" y="340487"/>
                  </a:lnTo>
                  <a:lnTo>
                    <a:pt x="8001" y="340995"/>
                  </a:lnTo>
                  <a:lnTo>
                    <a:pt x="2413" y="343027"/>
                  </a:lnTo>
                  <a:lnTo>
                    <a:pt x="0" y="351663"/>
                  </a:lnTo>
                  <a:lnTo>
                    <a:pt x="383413" y="492633"/>
                  </a:lnTo>
                  <a:lnTo>
                    <a:pt x="385064" y="492506"/>
                  </a:lnTo>
                  <a:lnTo>
                    <a:pt x="392176" y="489966"/>
                  </a:lnTo>
                  <a:lnTo>
                    <a:pt x="394589" y="481330"/>
                  </a:lnTo>
                  <a:close/>
                </a:path>
                <a:path w="404495" h="492760">
                  <a:moveTo>
                    <a:pt x="404114" y="93853"/>
                  </a:moveTo>
                  <a:lnTo>
                    <a:pt x="343954" y="78511"/>
                  </a:lnTo>
                  <a:lnTo>
                    <a:pt x="291503" y="64363"/>
                  </a:lnTo>
                  <a:lnTo>
                    <a:pt x="239280" y="49491"/>
                  </a:lnTo>
                  <a:lnTo>
                    <a:pt x="187274" y="33909"/>
                  </a:lnTo>
                  <a:lnTo>
                    <a:pt x="135496" y="17627"/>
                  </a:lnTo>
                  <a:lnTo>
                    <a:pt x="82169" y="0"/>
                  </a:lnTo>
                  <a:lnTo>
                    <a:pt x="80391" y="0"/>
                  </a:lnTo>
                  <a:lnTo>
                    <a:pt x="78867" y="508"/>
                  </a:lnTo>
                  <a:lnTo>
                    <a:pt x="73279" y="2540"/>
                  </a:lnTo>
                  <a:lnTo>
                    <a:pt x="70739" y="11303"/>
                  </a:lnTo>
                  <a:lnTo>
                    <a:pt x="129971" y="30873"/>
                  </a:lnTo>
                  <a:lnTo>
                    <a:pt x="182321" y="47421"/>
                  </a:lnTo>
                  <a:lnTo>
                    <a:pt x="234899" y="63220"/>
                  </a:lnTo>
                  <a:lnTo>
                    <a:pt x="287693" y="78282"/>
                  </a:lnTo>
                  <a:lnTo>
                    <a:pt x="340715" y="92595"/>
                  </a:lnTo>
                  <a:lnTo>
                    <a:pt x="395478" y="106553"/>
                  </a:lnTo>
                  <a:lnTo>
                    <a:pt x="396875" y="106553"/>
                  </a:lnTo>
                  <a:lnTo>
                    <a:pt x="403606" y="104140"/>
                  </a:lnTo>
                  <a:lnTo>
                    <a:pt x="404114" y="93853"/>
                  </a:lnTo>
                  <a:close/>
                </a:path>
              </a:pathLst>
            </a:custGeom>
            <a:solidFill>
              <a:srgbClr val="2B29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210295" y="3628516"/>
              <a:ext cx="336550" cy="93980"/>
            </a:xfrm>
            <a:custGeom>
              <a:avLst/>
              <a:gdLst/>
              <a:ahLst/>
              <a:cxnLst/>
              <a:rect l="l" t="t" r="r" b="b"/>
              <a:pathLst>
                <a:path w="336550" h="93979">
                  <a:moveTo>
                    <a:pt x="8381" y="0"/>
                  </a:moveTo>
                  <a:lnTo>
                    <a:pt x="6984" y="0"/>
                  </a:lnTo>
                  <a:lnTo>
                    <a:pt x="5842" y="381"/>
                  </a:lnTo>
                  <a:lnTo>
                    <a:pt x="507" y="2286"/>
                  </a:lnTo>
                  <a:lnTo>
                    <a:pt x="0" y="12446"/>
                  </a:lnTo>
                  <a:lnTo>
                    <a:pt x="59805" y="29963"/>
                  </a:lnTo>
                  <a:lnTo>
                    <a:pt x="112597" y="44421"/>
                  </a:lnTo>
                  <a:lnTo>
                    <a:pt x="165607" y="57991"/>
                  </a:lnTo>
                  <a:lnTo>
                    <a:pt x="218830" y="70682"/>
                  </a:lnTo>
                  <a:lnTo>
                    <a:pt x="272257" y="82505"/>
                  </a:lnTo>
                  <a:lnTo>
                    <a:pt x="327278" y="93726"/>
                  </a:lnTo>
                  <a:lnTo>
                    <a:pt x="328549" y="93599"/>
                  </a:lnTo>
                  <a:lnTo>
                    <a:pt x="335533" y="91059"/>
                  </a:lnTo>
                  <a:lnTo>
                    <a:pt x="336169" y="80645"/>
                  </a:lnTo>
                  <a:lnTo>
                    <a:pt x="328549" y="79248"/>
                  </a:lnTo>
                  <a:lnTo>
                    <a:pt x="274753" y="68273"/>
                  </a:lnTo>
                  <a:lnTo>
                    <a:pt x="221318" y="56430"/>
                  </a:lnTo>
                  <a:lnTo>
                    <a:pt x="168116" y="43719"/>
                  </a:lnTo>
                  <a:lnTo>
                    <a:pt x="115146" y="30141"/>
                  </a:lnTo>
                  <a:lnTo>
                    <a:pt x="62409" y="15695"/>
                  </a:lnTo>
                  <a:lnTo>
                    <a:pt x="8381" y="0"/>
                  </a:lnTo>
                  <a:close/>
                </a:path>
              </a:pathLst>
            </a:custGeom>
            <a:solidFill>
              <a:srgbClr val="FFF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573235" y="3596766"/>
              <a:ext cx="424180" cy="274320"/>
            </a:xfrm>
            <a:custGeom>
              <a:avLst/>
              <a:gdLst/>
              <a:ahLst/>
              <a:cxnLst/>
              <a:rect l="l" t="t" r="r" b="b"/>
              <a:pathLst>
                <a:path w="424179" h="274320">
                  <a:moveTo>
                    <a:pt x="413918" y="0"/>
                  </a:moveTo>
                  <a:lnTo>
                    <a:pt x="412394" y="762"/>
                  </a:lnTo>
                  <a:lnTo>
                    <a:pt x="3073" y="261239"/>
                  </a:lnTo>
                  <a:lnTo>
                    <a:pt x="0" y="265560"/>
                  </a:lnTo>
                  <a:lnTo>
                    <a:pt x="962" y="270287"/>
                  </a:lnTo>
                  <a:lnTo>
                    <a:pt x="4663" y="273633"/>
                  </a:lnTo>
                  <a:lnTo>
                    <a:pt x="9804" y="273812"/>
                  </a:lnTo>
                  <a:lnTo>
                    <a:pt x="10947" y="273431"/>
                  </a:lnTo>
                  <a:lnTo>
                    <a:pt x="420649" y="12700"/>
                  </a:lnTo>
                  <a:lnTo>
                    <a:pt x="423741" y="8358"/>
                  </a:lnTo>
                  <a:lnTo>
                    <a:pt x="422808" y="3587"/>
                  </a:lnTo>
                  <a:lnTo>
                    <a:pt x="419113" y="198"/>
                  </a:lnTo>
                  <a:lnTo>
                    <a:pt x="413918" y="0"/>
                  </a:lnTo>
                  <a:close/>
                </a:path>
              </a:pathLst>
            </a:custGeom>
            <a:solidFill>
              <a:srgbClr val="2B29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297163" y="4003712"/>
              <a:ext cx="299085" cy="60325"/>
            </a:xfrm>
            <a:custGeom>
              <a:avLst/>
              <a:gdLst/>
              <a:ahLst/>
              <a:cxnLst/>
              <a:rect l="l" t="t" r="r" b="b"/>
              <a:pathLst>
                <a:path w="299084" h="60325">
                  <a:moveTo>
                    <a:pt x="120892" y="17983"/>
                  </a:moveTo>
                  <a:lnTo>
                    <a:pt x="29717" y="17983"/>
                  </a:lnTo>
                  <a:lnTo>
                    <a:pt x="288289" y="59512"/>
                  </a:lnTo>
                  <a:lnTo>
                    <a:pt x="289686" y="59702"/>
                  </a:lnTo>
                  <a:lnTo>
                    <a:pt x="290956" y="59613"/>
                  </a:lnTo>
                  <a:lnTo>
                    <a:pt x="291972" y="59232"/>
                  </a:lnTo>
                  <a:lnTo>
                    <a:pt x="298068" y="57048"/>
                  </a:lnTo>
                  <a:lnTo>
                    <a:pt x="298830" y="46596"/>
                  </a:lnTo>
                  <a:lnTo>
                    <a:pt x="120892" y="17983"/>
                  </a:lnTo>
                  <a:close/>
                </a:path>
                <a:path w="299084" h="60325">
                  <a:moveTo>
                    <a:pt x="9143" y="0"/>
                  </a:moveTo>
                  <a:lnTo>
                    <a:pt x="7874" y="101"/>
                  </a:lnTo>
                  <a:lnTo>
                    <a:pt x="6730" y="482"/>
                  </a:lnTo>
                  <a:lnTo>
                    <a:pt x="761" y="2641"/>
                  </a:lnTo>
                  <a:lnTo>
                    <a:pt x="0" y="12954"/>
                  </a:lnTo>
                  <a:lnTo>
                    <a:pt x="26288" y="18059"/>
                  </a:lnTo>
                  <a:lnTo>
                    <a:pt x="27558" y="18326"/>
                  </a:lnTo>
                  <a:lnTo>
                    <a:pt x="28701" y="18275"/>
                  </a:lnTo>
                  <a:lnTo>
                    <a:pt x="29717" y="17983"/>
                  </a:lnTo>
                  <a:lnTo>
                    <a:pt x="120892" y="17983"/>
                  </a:lnTo>
                  <a:lnTo>
                    <a:pt x="10413" y="228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FFF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640930" y="2520695"/>
              <a:ext cx="1036319" cy="2234565"/>
            </a:xfrm>
            <a:custGeom>
              <a:avLst/>
              <a:gdLst/>
              <a:ahLst/>
              <a:cxnLst/>
              <a:rect l="l" t="t" r="r" b="b"/>
              <a:pathLst>
                <a:path w="1036320" h="2234565">
                  <a:moveTo>
                    <a:pt x="64032" y="0"/>
                  </a:moveTo>
                  <a:lnTo>
                    <a:pt x="52065" y="48675"/>
                  </a:lnTo>
                  <a:lnTo>
                    <a:pt x="41338" y="97634"/>
                  </a:lnTo>
                  <a:lnTo>
                    <a:pt x="31851" y="146844"/>
                  </a:lnTo>
                  <a:lnTo>
                    <a:pt x="23601" y="196277"/>
                  </a:lnTo>
                  <a:lnTo>
                    <a:pt x="16587" y="245900"/>
                  </a:lnTo>
                  <a:lnTo>
                    <a:pt x="10807" y="295684"/>
                  </a:lnTo>
                  <a:lnTo>
                    <a:pt x="6260" y="345597"/>
                  </a:lnTo>
                  <a:lnTo>
                    <a:pt x="2944" y="395610"/>
                  </a:lnTo>
                  <a:lnTo>
                    <a:pt x="858" y="445692"/>
                  </a:lnTo>
                  <a:lnTo>
                    <a:pt x="0" y="495812"/>
                  </a:lnTo>
                  <a:lnTo>
                    <a:pt x="367" y="545939"/>
                  </a:lnTo>
                  <a:lnTo>
                    <a:pt x="1960" y="596043"/>
                  </a:lnTo>
                  <a:lnTo>
                    <a:pt x="4775" y="646094"/>
                  </a:lnTo>
                  <a:lnTo>
                    <a:pt x="8812" y="696060"/>
                  </a:lnTo>
                  <a:lnTo>
                    <a:pt x="14069" y="745912"/>
                  </a:lnTo>
                  <a:lnTo>
                    <a:pt x="20544" y="795619"/>
                  </a:lnTo>
                  <a:lnTo>
                    <a:pt x="28236" y="845149"/>
                  </a:lnTo>
                  <a:lnTo>
                    <a:pt x="37142" y="894473"/>
                  </a:lnTo>
                  <a:lnTo>
                    <a:pt x="47262" y="943560"/>
                  </a:lnTo>
                  <a:lnTo>
                    <a:pt x="58594" y="992380"/>
                  </a:lnTo>
                  <a:lnTo>
                    <a:pt x="71136" y="1040901"/>
                  </a:lnTo>
                  <a:lnTo>
                    <a:pt x="84887" y="1089093"/>
                  </a:lnTo>
                  <a:lnTo>
                    <a:pt x="99844" y="1136926"/>
                  </a:lnTo>
                  <a:lnTo>
                    <a:pt x="116007" y="1184369"/>
                  </a:lnTo>
                  <a:lnTo>
                    <a:pt x="133374" y="1231392"/>
                  </a:lnTo>
                  <a:lnTo>
                    <a:pt x="151463" y="1276347"/>
                  </a:lnTo>
                  <a:lnTo>
                    <a:pt x="171137" y="1321191"/>
                  </a:lnTo>
                  <a:lnTo>
                    <a:pt x="192337" y="1365873"/>
                  </a:lnTo>
                  <a:lnTo>
                    <a:pt x="215005" y="1410344"/>
                  </a:lnTo>
                  <a:lnTo>
                    <a:pt x="239083" y="1454554"/>
                  </a:lnTo>
                  <a:lnTo>
                    <a:pt x="264512" y="1498454"/>
                  </a:lnTo>
                  <a:lnTo>
                    <a:pt x="291234" y="1541993"/>
                  </a:lnTo>
                  <a:lnTo>
                    <a:pt x="319190" y="1585121"/>
                  </a:lnTo>
                  <a:lnTo>
                    <a:pt x="348321" y="1627790"/>
                  </a:lnTo>
                  <a:lnTo>
                    <a:pt x="378569" y="1669948"/>
                  </a:lnTo>
                  <a:lnTo>
                    <a:pt x="409876" y="1711548"/>
                  </a:lnTo>
                  <a:lnTo>
                    <a:pt x="442184" y="1752537"/>
                  </a:lnTo>
                  <a:lnTo>
                    <a:pt x="475433" y="1792868"/>
                  </a:lnTo>
                  <a:lnTo>
                    <a:pt x="509565" y="1832490"/>
                  </a:lnTo>
                  <a:lnTo>
                    <a:pt x="544521" y="1871353"/>
                  </a:lnTo>
                  <a:lnTo>
                    <a:pt x="580244" y="1909407"/>
                  </a:lnTo>
                  <a:lnTo>
                    <a:pt x="616675" y="1946604"/>
                  </a:lnTo>
                  <a:lnTo>
                    <a:pt x="653755" y="1982892"/>
                  </a:lnTo>
                  <a:lnTo>
                    <a:pt x="691425" y="2018223"/>
                  </a:lnTo>
                  <a:lnTo>
                    <a:pt x="729628" y="2052546"/>
                  </a:lnTo>
                  <a:lnTo>
                    <a:pt x="768305" y="2085812"/>
                  </a:lnTo>
                  <a:lnTo>
                    <a:pt x="807397" y="2117970"/>
                  </a:lnTo>
                  <a:lnTo>
                    <a:pt x="846846" y="2148972"/>
                  </a:lnTo>
                  <a:lnTo>
                    <a:pt x="886593" y="2178768"/>
                  </a:lnTo>
                  <a:lnTo>
                    <a:pt x="926580" y="2207306"/>
                  </a:lnTo>
                  <a:lnTo>
                    <a:pt x="966748" y="2234539"/>
                  </a:lnTo>
                  <a:lnTo>
                    <a:pt x="979078" y="2186879"/>
                  </a:lnTo>
                  <a:lnTo>
                    <a:pt x="990192" y="2138929"/>
                  </a:lnTo>
                  <a:lnTo>
                    <a:pt x="1000091" y="2090719"/>
                  </a:lnTo>
                  <a:lnTo>
                    <a:pt x="1008776" y="2042277"/>
                  </a:lnTo>
                  <a:lnTo>
                    <a:pt x="1016250" y="1993635"/>
                  </a:lnTo>
                  <a:lnTo>
                    <a:pt x="1022515" y="1944822"/>
                  </a:lnTo>
                  <a:lnTo>
                    <a:pt x="1027571" y="1895868"/>
                  </a:lnTo>
                  <a:lnTo>
                    <a:pt x="1031422" y="1846803"/>
                  </a:lnTo>
                  <a:lnTo>
                    <a:pt x="1034068" y="1797655"/>
                  </a:lnTo>
                  <a:lnTo>
                    <a:pt x="1035511" y="1748456"/>
                  </a:lnTo>
                  <a:lnTo>
                    <a:pt x="1035754" y="1699235"/>
                  </a:lnTo>
                  <a:lnTo>
                    <a:pt x="1034798" y="1650021"/>
                  </a:lnTo>
                  <a:lnTo>
                    <a:pt x="1032645" y="1600846"/>
                  </a:lnTo>
                  <a:lnTo>
                    <a:pt x="1029296" y="1551737"/>
                  </a:lnTo>
                  <a:lnTo>
                    <a:pt x="1024754" y="1502726"/>
                  </a:lnTo>
                  <a:lnTo>
                    <a:pt x="1019020" y="1453841"/>
                  </a:lnTo>
                  <a:lnTo>
                    <a:pt x="1012096" y="1405114"/>
                  </a:lnTo>
                  <a:lnTo>
                    <a:pt x="1003983" y="1356572"/>
                  </a:lnTo>
                  <a:lnTo>
                    <a:pt x="994684" y="1308248"/>
                  </a:lnTo>
                  <a:lnTo>
                    <a:pt x="984200" y="1260169"/>
                  </a:lnTo>
                  <a:lnTo>
                    <a:pt x="972533" y="1212366"/>
                  </a:lnTo>
                  <a:lnTo>
                    <a:pt x="959685" y="1164869"/>
                  </a:lnTo>
                  <a:lnTo>
                    <a:pt x="945658" y="1117708"/>
                  </a:lnTo>
                  <a:lnTo>
                    <a:pt x="930453" y="1070912"/>
                  </a:lnTo>
                  <a:lnTo>
                    <a:pt x="914072" y="1024511"/>
                  </a:lnTo>
                  <a:lnTo>
                    <a:pt x="896517" y="978535"/>
                  </a:lnTo>
                  <a:lnTo>
                    <a:pt x="877684" y="932943"/>
                  </a:lnTo>
                  <a:lnTo>
                    <a:pt x="857520" y="887719"/>
                  </a:lnTo>
                  <a:lnTo>
                    <a:pt x="836061" y="842895"/>
                  </a:lnTo>
                  <a:lnTo>
                    <a:pt x="813340" y="798507"/>
                  </a:lnTo>
                  <a:lnTo>
                    <a:pt x="789391" y="754586"/>
                  </a:lnTo>
                  <a:lnTo>
                    <a:pt x="764250" y="711168"/>
                  </a:lnTo>
                  <a:lnTo>
                    <a:pt x="737950" y="668285"/>
                  </a:lnTo>
                  <a:lnTo>
                    <a:pt x="710527" y="625971"/>
                  </a:lnTo>
                  <a:lnTo>
                    <a:pt x="682015" y="584260"/>
                  </a:lnTo>
                  <a:lnTo>
                    <a:pt x="652447" y="543185"/>
                  </a:lnTo>
                  <a:lnTo>
                    <a:pt x="621859" y="502780"/>
                  </a:lnTo>
                  <a:lnTo>
                    <a:pt x="590285" y="463079"/>
                  </a:lnTo>
                  <a:lnTo>
                    <a:pt x="557760" y="424116"/>
                  </a:lnTo>
                  <a:lnTo>
                    <a:pt x="524318" y="385924"/>
                  </a:lnTo>
                  <a:lnTo>
                    <a:pt x="489993" y="348536"/>
                  </a:lnTo>
                  <a:lnTo>
                    <a:pt x="454820" y="311986"/>
                  </a:lnTo>
                  <a:lnTo>
                    <a:pt x="418834" y="276309"/>
                  </a:lnTo>
                  <a:lnTo>
                    <a:pt x="382069" y="241537"/>
                  </a:lnTo>
                  <a:lnTo>
                    <a:pt x="344558" y="207704"/>
                  </a:lnTo>
                  <a:lnTo>
                    <a:pt x="306338" y="174844"/>
                  </a:lnTo>
                  <a:lnTo>
                    <a:pt x="267442" y="142991"/>
                  </a:lnTo>
                  <a:lnTo>
                    <a:pt x="227905" y="112178"/>
                  </a:lnTo>
                  <a:lnTo>
                    <a:pt x="187760" y="82438"/>
                  </a:lnTo>
                  <a:lnTo>
                    <a:pt x="147044" y="53806"/>
                  </a:lnTo>
                  <a:lnTo>
                    <a:pt x="105790" y="26316"/>
                  </a:lnTo>
                  <a:lnTo>
                    <a:pt x="64032" y="0"/>
                  </a:lnTo>
                  <a:close/>
                </a:path>
              </a:pathLst>
            </a:custGeom>
            <a:solidFill>
              <a:srgbClr val="29A7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580757" y="2552953"/>
              <a:ext cx="1563370" cy="2590800"/>
            </a:xfrm>
            <a:custGeom>
              <a:avLst/>
              <a:gdLst/>
              <a:ahLst/>
              <a:cxnLst/>
              <a:rect l="l" t="t" r="r" b="b"/>
              <a:pathLst>
                <a:path w="1563370" h="2590800">
                  <a:moveTo>
                    <a:pt x="719709" y="1518475"/>
                  </a:moveTo>
                  <a:lnTo>
                    <a:pt x="716280" y="1508620"/>
                  </a:lnTo>
                  <a:lnTo>
                    <a:pt x="654875" y="1520799"/>
                  </a:lnTo>
                  <a:lnTo>
                    <a:pt x="600989" y="1530489"/>
                  </a:lnTo>
                  <a:lnTo>
                    <a:pt x="547001" y="1539278"/>
                  </a:lnTo>
                  <a:lnTo>
                    <a:pt x="492887" y="1547177"/>
                  </a:lnTo>
                  <a:lnTo>
                    <a:pt x="438658" y="1554187"/>
                  </a:lnTo>
                  <a:lnTo>
                    <a:pt x="382778" y="1560474"/>
                  </a:lnTo>
                  <a:lnTo>
                    <a:pt x="381508" y="1561033"/>
                  </a:lnTo>
                  <a:lnTo>
                    <a:pt x="380619" y="1561833"/>
                  </a:lnTo>
                  <a:lnTo>
                    <a:pt x="376301" y="1565706"/>
                  </a:lnTo>
                  <a:lnTo>
                    <a:pt x="379857" y="1575181"/>
                  </a:lnTo>
                  <a:lnTo>
                    <a:pt x="441883" y="1568323"/>
                  </a:lnTo>
                  <a:lnTo>
                    <a:pt x="496138" y="1561312"/>
                  </a:lnTo>
                  <a:lnTo>
                    <a:pt x="550252" y="1553400"/>
                  </a:lnTo>
                  <a:lnTo>
                    <a:pt x="604215" y="1544599"/>
                  </a:lnTo>
                  <a:lnTo>
                    <a:pt x="658037" y="1534909"/>
                  </a:lnTo>
                  <a:lnTo>
                    <a:pt x="713232" y="1524025"/>
                  </a:lnTo>
                  <a:lnTo>
                    <a:pt x="715137" y="1522704"/>
                  </a:lnTo>
                  <a:lnTo>
                    <a:pt x="719709" y="1518475"/>
                  </a:lnTo>
                  <a:close/>
                </a:path>
                <a:path w="1563370" h="2590800">
                  <a:moveTo>
                    <a:pt x="723252" y="536702"/>
                  </a:moveTo>
                  <a:lnTo>
                    <a:pt x="720610" y="532663"/>
                  </a:lnTo>
                  <a:lnTo>
                    <a:pt x="716076" y="530936"/>
                  </a:lnTo>
                  <a:lnTo>
                    <a:pt x="711454" y="532638"/>
                  </a:lnTo>
                  <a:lnTo>
                    <a:pt x="710057" y="534289"/>
                  </a:lnTo>
                  <a:lnTo>
                    <a:pt x="475234" y="911606"/>
                  </a:lnTo>
                  <a:lnTo>
                    <a:pt x="474294" y="916825"/>
                  </a:lnTo>
                  <a:lnTo>
                    <a:pt x="476973" y="920864"/>
                  </a:lnTo>
                  <a:lnTo>
                    <a:pt x="481507" y="922591"/>
                  </a:lnTo>
                  <a:lnTo>
                    <a:pt x="486156" y="920877"/>
                  </a:lnTo>
                  <a:lnTo>
                    <a:pt x="487553" y="919226"/>
                  </a:lnTo>
                  <a:lnTo>
                    <a:pt x="722249" y="541909"/>
                  </a:lnTo>
                  <a:lnTo>
                    <a:pt x="723252" y="536702"/>
                  </a:lnTo>
                  <a:close/>
                </a:path>
                <a:path w="1563370" h="2590800">
                  <a:moveTo>
                    <a:pt x="1563243" y="244411"/>
                  </a:moveTo>
                  <a:lnTo>
                    <a:pt x="1513840" y="275336"/>
                  </a:lnTo>
                  <a:lnTo>
                    <a:pt x="1468869" y="293255"/>
                  </a:lnTo>
                  <a:lnTo>
                    <a:pt x="1422234" y="305015"/>
                  </a:lnTo>
                  <a:lnTo>
                    <a:pt x="1374419" y="312508"/>
                  </a:lnTo>
                  <a:lnTo>
                    <a:pt x="1325880" y="317601"/>
                  </a:lnTo>
                  <a:lnTo>
                    <a:pt x="1277073" y="322186"/>
                  </a:lnTo>
                  <a:lnTo>
                    <a:pt x="1228496" y="328129"/>
                  </a:lnTo>
                  <a:lnTo>
                    <a:pt x="1180592" y="337312"/>
                  </a:lnTo>
                  <a:lnTo>
                    <a:pt x="1137450" y="350316"/>
                  </a:lnTo>
                  <a:lnTo>
                    <a:pt x="1095997" y="367931"/>
                  </a:lnTo>
                  <a:lnTo>
                    <a:pt x="1056474" y="389813"/>
                  </a:lnTo>
                  <a:lnTo>
                    <a:pt x="1019124" y="415645"/>
                  </a:lnTo>
                  <a:lnTo>
                    <a:pt x="984173" y="445084"/>
                  </a:lnTo>
                  <a:lnTo>
                    <a:pt x="951877" y="477799"/>
                  </a:lnTo>
                  <a:lnTo>
                    <a:pt x="922477" y="513448"/>
                  </a:lnTo>
                  <a:lnTo>
                    <a:pt x="896213" y="551713"/>
                  </a:lnTo>
                  <a:lnTo>
                    <a:pt x="873315" y="592264"/>
                  </a:lnTo>
                  <a:lnTo>
                    <a:pt x="854049" y="634758"/>
                  </a:lnTo>
                  <a:lnTo>
                    <a:pt x="838644" y="678853"/>
                  </a:lnTo>
                  <a:lnTo>
                    <a:pt x="827341" y="724242"/>
                  </a:lnTo>
                  <a:lnTo>
                    <a:pt x="820369" y="770559"/>
                  </a:lnTo>
                  <a:lnTo>
                    <a:pt x="818007" y="817499"/>
                  </a:lnTo>
                  <a:lnTo>
                    <a:pt x="818007" y="824992"/>
                  </a:lnTo>
                  <a:lnTo>
                    <a:pt x="818515" y="840359"/>
                  </a:lnTo>
                  <a:lnTo>
                    <a:pt x="823137" y="888707"/>
                  </a:lnTo>
                  <a:lnTo>
                    <a:pt x="831481" y="935990"/>
                  </a:lnTo>
                  <a:lnTo>
                    <a:pt x="808888" y="970267"/>
                  </a:lnTo>
                  <a:lnTo>
                    <a:pt x="781939" y="1011682"/>
                  </a:lnTo>
                  <a:lnTo>
                    <a:pt x="755256" y="1053261"/>
                  </a:lnTo>
                  <a:lnTo>
                    <a:pt x="728827" y="1095006"/>
                  </a:lnTo>
                  <a:lnTo>
                    <a:pt x="702652" y="1136916"/>
                  </a:lnTo>
                  <a:lnTo>
                    <a:pt x="676744" y="1178991"/>
                  </a:lnTo>
                  <a:lnTo>
                    <a:pt x="651103" y="1221244"/>
                  </a:lnTo>
                  <a:lnTo>
                    <a:pt x="625729" y="1263650"/>
                  </a:lnTo>
                  <a:lnTo>
                    <a:pt x="624916" y="1268882"/>
                  </a:lnTo>
                  <a:lnTo>
                    <a:pt x="627608" y="1272946"/>
                  </a:lnTo>
                  <a:lnTo>
                    <a:pt x="632104" y="1274749"/>
                  </a:lnTo>
                  <a:lnTo>
                    <a:pt x="636651" y="1273175"/>
                  </a:lnTo>
                  <a:lnTo>
                    <a:pt x="637667" y="1272159"/>
                  </a:lnTo>
                  <a:lnTo>
                    <a:pt x="663422" y="1228991"/>
                  </a:lnTo>
                  <a:lnTo>
                    <a:pt x="689063" y="1186738"/>
                  </a:lnTo>
                  <a:lnTo>
                    <a:pt x="714959" y="1144663"/>
                  </a:lnTo>
                  <a:lnTo>
                    <a:pt x="741108" y="1102753"/>
                  </a:lnTo>
                  <a:lnTo>
                    <a:pt x="767524" y="1061008"/>
                  </a:lnTo>
                  <a:lnTo>
                    <a:pt x="794194" y="1019429"/>
                  </a:lnTo>
                  <a:lnTo>
                    <a:pt x="821118" y="978014"/>
                  </a:lnTo>
                  <a:lnTo>
                    <a:pt x="836129" y="955217"/>
                  </a:lnTo>
                  <a:lnTo>
                    <a:pt x="843013" y="983475"/>
                  </a:lnTo>
                  <a:lnTo>
                    <a:pt x="856716" y="1030160"/>
                  </a:lnTo>
                  <a:lnTo>
                    <a:pt x="871918" y="1076579"/>
                  </a:lnTo>
                  <a:lnTo>
                    <a:pt x="903744" y="1169060"/>
                  </a:lnTo>
                  <a:lnTo>
                    <a:pt x="918845" y="1215390"/>
                  </a:lnTo>
                  <a:lnTo>
                    <a:pt x="933678" y="1267726"/>
                  </a:lnTo>
                  <a:lnTo>
                    <a:pt x="945515" y="1321384"/>
                  </a:lnTo>
                  <a:lnTo>
                    <a:pt x="953338" y="1375664"/>
                  </a:lnTo>
                  <a:lnTo>
                    <a:pt x="955294" y="1413129"/>
                  </a:lnTo>
                  <a:lnTo>
                    <a:pt x="801243" y="1634388"/>
                  </a:lnTo>
                  <a:lnTo>
                    <a:pt x="800087" y="1639557"/>
                  </a:lnTo>
                  <a:lnTo>
                    <a:pt x="802830" y="1643557"/>
                  </a:lnTo>
                  <a:lnTo>
                    <a:pt x="807554" y="1645234"/>
                  </a:lnTo>
                  <a:lnTo>
                    <a:pt x="812419" y="1643418"/>
                  </a:lnTo>
                  <a:lnTo>
                    <a:pt x="813562" y="1642097"/>
                  </a:lnTo>
                  <a:lnTo>
                    <a:pt x="955802" y="1437741"/>
                  </a:lnTo>
                  <a:lnTo>
                    <a:pt x="954138" y="1472971"/>
                  </a:lnTo>
                  <a:lnTo>
                    <a:pt x="947686" y="1515198"/>
                  </a:lnTo>
                  <a:lnTo>
                    <a:pt x="936294" y="1556169"/>
                  </a:lnTo>
                  <a:lnTo>
                    <a:pt x="919480" y="1595526"/>
                  </a:lnTo>
                  <a:lnTo>
                    <a:pt x="895375" y="1635112"/>
                  </a:lnTo>
                  <a:lnTo>
                    <a:pt x="866698" y="1669935"/>
                  </a:lnTo>
                  <a:lnTo>
                    <a:pt x="834136" y="1700720"/>
                  </a:lnTo>
                  <a:lnTo>
                    <a:pt x="830745" y="1703324"/>
                  </a:lnTo>
                  <a:lnTo>
                    <a:pt x="798360" y="1638287"/>
                  </a:lnTo>
                  <a:lnTo>
                    <a:pt x="754405" y="1548041"/>
                  </a:lnTo>
                  <a:lnTo>
                    <a:pt x="711250" y="1457426"/>
                  </a:lnTo>
                  <a:lnTo>
                    <a:pt x="668896" y="1366431"/>
                  </a:lnTo>
                  <a:lnTo>
                    <a:pt x="627341" y="1275067"/>
                  </a:lnTo>
                  <a:lnTo>
                    <a:pt x="586587" y="1183347"/>
                  </a:lnTo>
                  <a:lnTo>
                    <a:pt x="546646" y="1091272"/>
                  </a:lnTo>
                  <a:lnTo>
                    <a:pt x="507504" y="998855"/>
                  </a:lnTo>
                  <a:lnTo>
                    <a:pt x="469188" y="906081"/>
                  </a:lnTo>
                  <a:lnTo>
                    <a:pt x="431673" y="812977"/>
                  </a:lnTo>
                  <a:lnTo>
                    <a:pt x="408749" y="754621"/>
                  </a:lnTo>
                  <a:lnTo>
                    <a:pt x="409575" y="753872"/>
                  </a:lnTo>
                  <a:lnTo>
                    <a:pt x="406019" y="744093"/>
                  </a:lnTo>
                  <a:lnTo>
                    <a:pt x="404710" y="744321"/>
                  </a:lnTo>
                  <a:lnTo>
                    <a:pt x="394982" y="719531"/>
                  </a:lnTo>
                  <a:lnTo>
                    <a:pt x="359105" y="625767"/>
                  </a:lnTo>
                  <a:lnTo>
                    <a:pt x="339026" y="571919"/>
                  </a:lnTo>
                  <a:lnTo>
                    <a:pt x="342900" y="568198"/>
                  </a:lnTo>
                  <a:lnTo>
                    <a:pt x="482981" y="257810"/>
                  </a:lnTo>
                  <a:lnTo>
                    <a:pt x="472821" y="253619"/>
                  </a:lnTo>
                  <a:lnTo>
                    <a:pt x="467614" y="258318"/>
                  </a:lnTo>
                  <a:lnTo>
                    <a:pt x="466852" y="258953"/>
                  </a:lnTo>
                  <a:lnTo>
                    <a:pt x="465709" y="260858"/>
                  </a:lnTo>
                  <a:lnTo>
                    <a:pt x="332905" y="555485"/>
                  </a:lnTo>
                  <a:lnTo>
                    <a:pt x="324040" y="531672"/>
                  </a:lnTo>
                  <a:lnTo>
                    <a:pt x="289814" y="437261"/>
                  </a:lnTo>
                  <a:lnTo>
                    <a:pt x="256362" y="342125"/>
                  </a:lnTo>
                  <a:lnTo>
                    <a:pt x="223735" y="246659"/>
                  </a:lnTo>
                  <a:lnTo>
                    <a:pt x="191973" y="150888"/>
                  </a:lnTo>
                  <a:lnTo>
                    <a:pt x="161048" y="54787"/>
                  </a:lnTo>
                  <a:lnTo>
                    <a:pt x="144018" y="508"/>
                  </a:lnTo>
                  <a:lnTo>
                    <a:pt x="136652" y="0"/>
                  </a:lnTo>
                  <a:lnTo>
                    <a:pt x="133223" y="3175"/>
                  </a:lnTo>
                  <a:lnTo>
                    <a:pt x="131699" y="4699"/>
                  </a:lnTo>
                  <a:lnTo>
                    <a:pt x="130937" y="6858"/>
                  </a:lnTo>
                  <a:lnTo>
                    <a:pt x="146875" y="57797"/>
                  </a:lnTo>
                  <a:lnTo>
                    <a:pt x="177876" y="153885"/>
                  </a:lnTo>
                  <a:lnTo>
                    <a:pt x="209715" y="249682"/>
                  </a:lnTo>
                  <a:lnTo>
                    <a:pt x="227723" y="302323"/>
                  </a:lnTo>
                  <a:lnTo>
                    <a:pt x="8636" y="290449"/>
                  </a:lnTo>
                  <a:lnTo>
                    <a:pt x="6731" y="290322"/>
                  </a:lnTo>
                  <a:lnTo>
                    <a:pt x="5080" y="290957"/>
                  </a:lnTo>
                  <a:lnTo>
                    <a:pt x="3937" y="292100"/>
                  </a:lnTo>
                  <a:lnTo>
                    <a:pt x="0" y="295656"/>
                  </a:lnTo>
                  <a:lnTo>
                    <a:pt x="0" y="303403"/>
                  </a:lnTo>
                  <a:lnTo>
                    <a:pt x="24130" y="307721"/>
                  </a:lnTo>
                  <a:lnTo>
                    <a:pt x="26670" y="308229"/>
                  </a:lnTo>
                  <a:lnTo>
                    <a:pt x="28829" y="307467"/>
                  </a:lnTo>
                  <a:lnTo>
                    <a:pt x="30480" y="306070"/>
                  </a:lnTo>
                  <a:lnTo>
                    <a:pt x="232664" y="316992"/>
                  </a:lnTo>
                  <a:lnTo>
                    <a:pt x="242392" y="345186"/>
                  </a:lnTo>
                  <a:lnTo>
                    <a:pt x="275907" y="440397"/>
                  </a:lnTo>
                  <a:lnTo>
                    <a:pt x="310248" y="535305"/>
                  </a:lnTo>
                  <a:lnTo>
                    <a:pt x="345427" y="629907"/>
                  </a:lnTo>
                  <a:lnTo>
                    <a:pt x="381431" y="724192"/>
                  </a:lnTo>
                  <a:lnTo>
                    <a:pt x="390194" y="746569"/>
                  </a:lnTo>
                  <a:lnTo>
                    <a:pt x="344627" y="753249"/>
                  </a:lnTo>
                  <a:lnTo>
                    <a:pt x="290791" y="760399"/>
                  </a:lnTo>
                  <a:lnTo>
                    <a:pt x="236867" y="766800"/>
                  </a:lnTo>
                  <a:lnTo>
                    <a:pt x="182867" y="772464"/>
                  </a:lnTo>
                  <a:lnTo>
                    <a:pt x="128803" y="777379"/>
                  </a:lnTo>
                  <a:lnTo>
                    <a:pt x="72771" y="781685"/>
                  </a:lnTo>
                  <a:lnTo>
                    <a:pt x="71120" y="782320"/>
                  </a:lnTo>
                  <a:lnTo>
                    <a:pt x="69977" y="783463"/>
                  </a:lnTo>
                  <a:lnTo>
                    <a:pt x="65532" y="787527"/>
                  </a:lnTo>
                  <a:lnTo>
                    <a:pt x="66675" y="796417"/>
                  </a:lnTo>
                  <a:lnTo>
                    <a:pt x="128803" y="791781"/>
                  </a:lnTo>
                  <a:lnTo>
                    <a:pt x="183502" y="786866"/>
                  </a:lnTo>
                  <a:lnTo>
                    <a:pt x="238125" y="781164"/>
                  </a:lnTo>
                  <a:lnTo>
                    <a:pt x="292658" y="774700"/>
                  </a:lnTo>
                  <a:lnTo>
                    <a:pt x="347091" y="767461"/>
                  </a:lnTo>
                  <a:lnTo>
                    <a:pt x="395579" y="760298"/>
                  </a:lnTo>
                  <a:lnTo>
                    <a:pt x="418274" y="818159"/>
                  </a:lnTo>
                  <a:lnTo>
                    <a:pt x="455942" y="911783"/>
                  </a:lnTo>
                  <a:lnTo>
                    <a:pt x="494436" y="1005090"/>
                  </a:lnTo>
                  <a:lnTo>
                    <a:pt x="533755" y="1098042"/>
                  </a:lnTo>
                  <a:lnTo>
                    <a:pt x="537121" y="1105827"/>
                  </a:lnTo>
                  <a:lnTo>
                    <a:pt x="138557" y="1123061"/>
                  </a:lnTo>
                  <a:lnTo>
                    <a:pt x="137033" y="1123823"/>
                  </a:lnTo>
                  <a:lnTo>
                    <a:pt x="135890" y="1124966"/>
                  </a:lnTo>
                  <a:lnTo>
                    <a:pt x="131445" y="1128903"/>
                  </a:lnTo>
                  <a:lnTo>
                    <a:pt x="132588" y="1137793"/>
                  </a:lnTo>
                  <a:lnTo>
                    <a:pt x="540639" y="1120140"/>
                  </a:lnTo>
                  <a:lnTo>
                    <a:pt x="542290" y="1119378"/>
                  </a:lnTo>
                  <a:lnTo>
                    <a:pt x="542798" y="1118908"/>
                  </a:lnTo>
                  <a:lnTo>
                    <a:pt x="573900" y="1190650"/>
                  </a:lnTo>
                  <a:lnTo>
                    <a:pt x="614857" y="1282903"/>
                  </a:lnTo>
                  <a:lnTo>
                    <a:pt x="656653" y="1374787"/>
                  </a:lnTo>
                  <a:lnTo>
                    <a:pt x="699262" y="1466303"/>
                  </a:lnTo>
                  <a:lnTo>
                    <a:pt x="742238" y="1556397"/>
                  </a:lnTo>
                  <a:lnTo>
                    <a:pt x="786015" y="1646135"/>
                  </a:lnTo>
                  <a:lnTo>
                    <a:pt x="819023" y="1712328"/>
                  </a:lnTo>
                  <a:lnTo>
                    <a:pt x="798322" y="1728203"/>
                  </a:lnTo>
                  <a:lnTo>
                    <a:pt x="759917" y="1753108"/>
                  </a:lnTo>
                  <a:lnTo>
                    <a:pt x="719594" y="1776158"/>
                  </a:lnTo>
                  <a:lnTo>
                    <a:pt x="678014" y="1798078"/>
                  </a:lnTo>
                  <a:lnTo>
                    <a:pt x="593712" y="1841474"/>
                  </a:lnTo>
                  <a:lnTo>
                    <a:pt x="552310" y="1864385"/>
                  </a:lnTo>
                  <a:lnTo>
                    <a:pt x="512292" y="1889086"/>
                  </a:lnTo>
                  <a:lnTo>
                    <a:pt x="474306" y="1916303"/>
                  </a:lnTo>
                  <a:lnTo>
                    <a:pt x="439039" y="1946757"/>
                  </a:lnTo>
                  <a:lnTo>
                    <a:pt x="405650" y="1982889"/>
                  </a:lnTo>
                  <a:lnTo>
                    <a:pt x="376605" y="2022741"/>
                  </a:lnTo>
                  <a:lnTo>
                    <a:pt x="351904" y="2065782"/>
                  </a:lnTo>
                  <a:lnTo>
                    <a:pt x="331622" y="2111438"/>
                  </a:lnTo>
                  <a:lnTo>
                    <a:pt x="315772" y="2159165"/>
                  </a:lnTo>
                  <a:lnTo>
                    <a:pt x="304406" y="2208390"/>
                  </a:lnTo>
                  <a:lnTo>
                    <a:pt x="297561" y="2258555"/>
                  </a:lnTo>
                  <a:lnTo>
                    <a:pt x="295275" y="2309114"/>
                  </a:lnTo>
                  <a:lnTo>
                    <a:pt x="295275" y="2314740"/>
                  </a:lnTo>
                  <a:lnTo>
                    <a:pt x="299427" y="2378316"/>
                  </a:lnTo>
                  <a:lnTo>
                    <a:pt x="307721" y="2429967"/>
                  </a:lnTo>
                  <a:lnTo>
                    <a:pt x="320141" y="2480716"/>
                  </a:lnTo>
                  <a:lnTo>
                    <a:pt x="336384" y="2530398"/>
                  </a:lnTo>
                  <a:lnTo>
                    <a:pt x="356196" y="2578773"/>
                  </a:lnTo>
                  <a:lnTo>
                    <a:pt x="362000" y="2590546"/>
                  </a:lnTo>
                  <a:lnTo>
                    <a:pt x="1563243" y="2590546"/>
                  </a:lnTo>
                  <a:lnTo>
                    <a:pt x="1563243" y="244411"/>
                  </a:lnTo>
                  <a:close/>
                </a:path>
              </a:pathLst>
            </a:custGeom>
            <a:solidFill>
              <a:srgbClr val="2B29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169849" y="0"/>
            <a:ext cx="1475740" cy="2517140"/>
          </a:xfrm>
          <a:custGeom>
            <a:avLst/>
            <a:gdLst/>
            <a:ahLst/>
            <a:cxnLst/>
            <a:rect l="l" t="t" r="r" b="b"/>
            <a:pathLst>
              <a:path w="1475739" h="2517140">
                <a:moveTo>
                  <a:pt x="1353654" y="2244699"/>
                </a:moveTo>
                <a:lnTo>
                  <a:pt x="1351457" y="2196935"/>
                </a:lnTo>
                <a:lnTo>
                  <a:pt x="1346149" y="2149983"/>
                </a:lnTo>
                <a:lnTo>
                  <a:pt x="1337094" y="2104567"/>
                </a:lnTo>
                <a:lnTo>
                  <a:pt x="1322984" y="2061591"/>
                </a:lnTo>
                <a:lnTo>
                  <a:pt x="1302232" y="2022157"/>
                </a:lnTo>
                <a:lnTo>
                  <a:pt x="1273251" y="1987296"/>
                </a:lnTo>
                <a:lnTo>
                  <a:pt x="1284757" y="2034781"/>
                </a:lnTo>
                <a:lnTo>
                  <a:pt x="1288694" y="2082787"/>
                </a:lnTo>
                <a:lnTo>
                  <a:pt x="1286840" y="2128875"/>
                </a:lnTo>
                <a:lnTo>
                  <a:pt x="1280998" y="2170557"/>
                </a:lnTo>
                <a:lnTo>
                  <a:pt x="1270723" y="2208276"/>
                </a:lnTo>
                <a:lnTo>
                  <a:pt x="1255064" y="2244242"/>
                </a:lnTo>
                <a:lnTo>
                  <a:pt x="1235290" y="2278418"/>
                </a:lnTo>
                <a:lnTo>
                  <a:pt x="1212672" y="2310765"/>
                </a:lnTo>
                <a:lnTo>
                  <a:pt x="1176375" y="2356345"/>
                </a:lnTo>
                <a:lnTo>
                  <a:pt x="1165174" y="2371471"/>
                </a:lnTo>
                <a:lnTo>
                  <a:pt x="1150061" y="2408021"/>
                </a:lnTo>
                <a:lnTo>
                  <a:pt x="1150747" y="2446070"/>
                </a:lnTo>
                <a:lnTo>
                  <a:pt x="1164729" y="2480411"/>
                </a:lnTo>
                <a:lnTo>
                  <a:pt x="1189545" y="2505799"/>
                </a:lnTo>
                <a:lnTo>
                  <a:pt x="1222730" y="2516987"/>
                </a:lnTo>
                <a:lnTo>
                  <a:pt x="1261821" y="2508758"/>
                </a:lnTo>
                <a:lnTo>
                  <a:pt x="1300937" y="2477770"/>
                </a:lnTo>
                <a:lnTo>
                  <a:pt x="1333957" y="2411831"/>
                </a:lnTo>
                <a:lnTo>
                  <a:pt x="1348308" y="2339594"/>
                </a:lnTo>
                <a:lnTo>
                  <a:pt x="1352626" y="2292502"/>
                </a:lnTo>
                <a:lnTo>
                  <a:pt x="1353654" y="2244699"/>
                </a:lnTo>
                <a:close/>
              </a:path>
              <a:path w="1475739" h="2517140">
                <a:moveTo>
                  <a:pt x="1475498" y="339331"/>
                </a:moveTo>
                <a:lnTo>
                  <a:pt x="1455420" y="253974"/>
                </a:lnTo>
                <a:lnTo>
                  <a:pt x="1439722" y="206667"/>
                </a:lnTo>
                <a:lnTo>
                  <a:pt x="1422146" y="160045"/>
                </a:lnTo>
                <a:lnTo>
                  <a:pt x="1402727" y="114160"/>
                </a:lnTo>
                <a:lnTo>
                  <a:pt x="1381518" y="69088"/>
                </a:lnTo>
                <a:lnTo>
                  <a:pt x="1358544" y="24879"/>
                </a:lnTo>
                <a:lnTo>
                  <a:pt x="1344333" y="0"/>
                </a:lnTo>
                <a:lnTo>
                  <a:pt x="374027" y="0"/>
                </a:lnTo>
                <a:lnTo>
                  <a:pt x="337502" y="42786"/>
                </a:lnTo>
                <a:lnTo>
                  <a:pt x="307022" y="81127"/>
                </a:lnTo>
                <a:lnTo>
                  <a:pt x="277533" y="120675"/>
                </a:lnTo>
                <a:lnTo>
                  <a:pt x="249085" y="161340"/>
                </a:lnTo>
                <a:lnTo>
                  <a:pt x="221767" y="203073"/>
                </a:lnTo>
                <a:lnTo>
                  <a:pt x="195656" y="245770"/>
                </a:lnTo>
                <a:lnTo>
                  <a:pt x="170815" y="289356"/>
                </a:lnTo>
                <a:lnTo>
                  <a:pt x="147345" y="333781"/>
                </a:lnTo>
                <a:lnTo>
                  <a:pt x="125298" y="378942"/>
                </a:lnTo>
                <a:lnTo>
                  <a:pt x="104762" y="424776"/>
                </a:lnTo>
                <a:lnTo>
                  <a:pt x="85813" y="471195"/>
                </a:lnTo>
                <a:lnTo>
                  <a:pt x="68529" y="518134"/>
                </a:lnTo>
                <a:lnTo>
                  <a:pt x="52971" y="565518"/>
                </a:lnTo>
                <a:lnTo>
                  <a:pt x="39243" y="613257"/>
                </a:lnTo>
                <a:lnTo>
                  <a:pt x="27406" y="661289"/>
                </a:lnTo>
                <a:lnTo>
                  <a:pt x="17526" y="709523"/>
                </a:lnTo>
                <a:lnTo>
                  <a:pt x="9702" y="757885"/>
                </a:lnTo>
                <a:lnTo>
                  <a:pt x="3987" y="806310"/>
                </a:lnTo>
                <a:lnTo>
                  <a:pt x="482" y="854710"/>
                </a:lnTo>
                <a:lnTo>
                  <a:pt x="0" y="871512"/>
                </a:lnTo>
                <a:lnTo>
                  <a:pt x="774" y="888263"/>
                </a:lnTo>
                <a:lnTo>
                  <a:pt x="23164" y="938860"/>
                </a:lnTo>
                <a:lnTo>
                  <a:pt x="64541" y="960767"/>
                </a:lnTo>
                <a:lnTo>
                  <a:pt x="88569" y="963549"/>
                </a:lnTo>
                <a:lnTo>
                  <a:pt x="96710" y="963549"/>
                </a:lnTo>
                <a:lnTo>
                  <a:pt x="153708" y="943330"/>
                </a:lnTo>
                <a:lnTo>
                  <a:pt x="186220" y="915949"/>
                </a:lnTo>
                <a:lnTo>
                  <a:pt x="212572" y="881595"/>
                </a:lnTo>
                <a:lnTo>
                  <a:pt x="235153" y="843356"/>
                </a:lnTo>
                <a:lnTo>
                  <a:pt x="256349" y="804316"/>
                </a:lnTo>
                <a:lnTo>
                  <a:pt x="278549" y="767588"/>
                </a:lnTo>
                <a:lnTo>
                  <a:pt x="296760" y="745528"/>
                </a:lnTo>
                <a:lnTo>
                  <a:pt x="319189" y="726846"/>
                </a:lnTo>
                <a:lnTo>
                  <a:pt x="344055" y="713892"/>
                </a:lnTo>
                <a:lnTo>
                  <a:pt x="369608" y="709041"/>
                </a:lnTo>
                <a:lnTo>
                  <a:pt x="378294" y="709701"/>
                </a:lnTo>
                <a:lnTo>
                  <a:pt x="420484" y="742937"/>
                </a:lnTo>
                <a:lnTo>
                  <a:pt x="426897" y="771728"/>
                </a:lnTo>
                <a:lnTo>
                  <a:pt x="425157" y="803275"/>
                </a:lnTo>
                <a:lnTo>
                  <a:pt x="403936" y="883297"/>
                </a:lnTo>
                <a:lnTo>
                  <a:pt x="388112" y="932065"/>
                </a:lnTo>
                <a:lnTo>
                  <a:pt x="371411" y="980655"/>
                </a:lnTo>
                <a:lnTo>
                  <a:pt x="337235" y="1077645"/>
                </a:lnTo>
                <a:lnTo>
                  <a:pt x="320738" y="1126210"/>
                </a:lnTo>
                <a:lnTo>
                  <a:pt x="305244" y="1174927"/>
                </a:lnTo>
                <a:lnTo>
                  <a:pt x="291249" y="1223873"/>
                </a:lnTo>
                <a:lnTo>
                  <a:pt x="279209" y="1273149"/>
                </a:lnTo>
                <a:lnTo>
                  <a:pt x="269633" y="1322819"/>
                </a:lnTo>
                <a:lnTo>
                  <a:pt x="262966" y="1372958"/>
                </a:lnTo>
                <a:lnTo>
                  <a:pt x="259702" y="1423670"/>
                </a:lnTo>
                <a:lnTo>
                  <a:pt x="262801" y="1474228"/>
                </a:lnTo>
                <a:lnTo>
                  <a:pt x="276136" y="1522945"/>
                </a:lnTo>
                <a:lnTo>
                  <a:pt x="301713" y="1562252"/>
                </a:lnTo>
                <a:lnTo>
                  <a:pt x="341579" y="1584579"/>
                </a:lnTo>
                <a:lnTo>
                  <a:pt x="354609" y="1586865"/>
                </a:lnTo>
                <a:lnTo>
                  <a:pt x="361010" y="1586865"/>
                </a:lnTo>
                <a:lnTo>
                  <a:pt x="399148" y="1578178"/>
                </a:lnTo>
                <a:lnTo>
                  <a:pt x="433641" y="1555457"/>
                </a:lnTo>
                <a:lnTo>
                  <a:pt x="463600" y="1523707"/>
                </a:lnTo>
                <a:lnTo>
                  <a:pt x="488175" y="1487932"/>
                </a:lnTo>
                <a:lnTo>
                  <a:pt x="513346" y="1443228"/>
                </a:lnTo>
                <a:lnTo>
                  <a:pt x="536117" y="1397342"/>
                </a:lnTo>
                <a:lnTo>
                  <a:pt x="556450" y="1350391"/>
                </a:lnTo>
                <a:lnTo>
                  <a:pt x="574306" y="1302448"/>
                </a:lnTo>
                <a:lnTo>
                  <a:pt x="589648" y="1253642"/>
                </a:lnTo>
                <a:lnTo>
                  <a:pt x="602449" y="1204061"/>
                </a:lnTo>
                <a:lnTo>
                  <a:pt x="612673" y="1153795"/>
                </a:lnTo>
                <a:lnTo>
                  <a:pt x="619747" y="1120559"/>
                </a:lnTo>
                <a:lnTo>
                  <a:pt x="631228" y="1088631"/>
                </a:lnTo>
                <a:lnTo>
                  <a:pt x="649287" y="1063167"/>
                </a:lnTo>
                <a:lnTo>
                  <a:pt x="676173" y="1049274"/>
                </a:lnTo>
                <a:lnTo>
                  <a:pt x="682802" y="1048258"/>
                </a:lnTo>
                <a:lnTo>
                  <a:pt x="686117" y="1048258"/>
                </a:lnTo>
                <a:lnTo>
                  <a:pt x="723023" y="1061554"/>
                </a:lnTo>
                <a:lnTo>
                  <a:pt x="748919" y="1093216"/>
                </a:lnTo>
                <a:lnTo>
                  <a:pt x="760476" y="1137069"/>
                </a:lnTo>
                <a:lnTo>
                  <a:pt x="763320" y="1233868"/>
                </a:lnTo>
                <a:lnTo>
                  <a:pt x="764654" y="1284706"/>
                </a:lnTo>
                <a:lnTo>
                  <a:pt x="766508" y="1335506"/>
                </a:lnTo>
                <a:lnTo>
                  <a:pt x="768896" y="1386268"/>
                </a:lnTo>
                <a:lnTo>
                  <a:pt x="771804" y="1436992"/>
                </a:lnTo>
                <a:lnTo>
                  <a:pt x="775233" y="1487690"/>
                </a:lnTo>
                <a:lnTo>
                  <a:pt x="779183" y="1538325"/>
                </a:lnTo>
                <a:lnTo>
                  <a:pt x="783653" y="1588922"/>
                </a:lnTo>
                <a:lnTo>
                  <a:pt x="788631" y="1639468"/>
                </a:lnTo>
                <a:lnTo>
                  <a:pt x="794131" y="1689963"/>
                </a:lnTo>
                <a:lnTo>
                  <a:pt x="800138" y="1740395"/>
                </a:lnTo>
                <a:lnTo>
                  <a:pt x="806653" y="1790776"/>
                </a:lnTo>
                <a:lnTo>
                  <a:pt x="813663" y="1841093"/>
                </a:lnTo>
                <a:lnTo>
                  <a:pt x="821194" y="1891334"/>
                </a:lnTo>
                <a:lnTo>
                  <a:pt x="829208" y="1941512"/>
                </a:lnTo>
                <a:lnTo>
                  <a:pt x="837730" y="1991626"/>
                </a:lnTo>
                <a:lnTo>
                  <a:pt x="846747" y="2041652"/>
                </a:lnTo>
                <a:lnTo>
                  <a:pt x="856259" y="2091613"/>
                </a:lnTo>
                <a:lnTo>
                  <a:pt x="866267" y="2141474"/>
                </a:lnTo>
                <a:lnTo>
                  <a:pt x="887374" y="2218461"/>
                </a:lnTo>
                <a:lnTo>
                  <a:pt x="905878" y="2264651"/>
                </a:lnTo>
                <a:lnTo>
                  <a:pt x="929881" y="2306472"/>
                </a:lnTo>
                <a:lnTo>
                  <a:pt x="959485" y="2336800"/>
                </a:lnTo>
                <a:lnTo>
                  <a:pt x="994841" y="2348484"/>
                </a:lnTo>
                <a:lnTo>
                  <a:pt x="1006690" y="2347290"/>
                </a:lnTo>
                <a:lnTo>
                  <a:pt x="1045540" y="2327402"/>
                </a:lnTo>
                <a:lnTo>
                  <a:pt x="1075626" y="2279459"/>
                </a:lnTo>
                <a:lnTo>
                  <a:pt x="1094384" y="2213152"/>
                </a:lnTo>
                <a:lnTo>
                  <a:pt x="1105827" y="2165070"/>
                </a:lnTo>
                <a:lnTo>
                  <a:pt x="1115758" y="2116772"/>
                </a:lnTo>
                <a:lnTo>
                  <a:pt x="1124204" y="2068258"/>
                </a:lnTo>
                <a:lnTo>
                  <a:pt x="1131214" y="2019592"/>
                </a:lnTo>
                <a:lnTo>
                  <a:pt x="1136802" y="1970760"/>
                </a:lnTo>
                <a:lnTo>
                  <a:pt x="1141018" y="1921814"/>
                </a:lnTo>
                <a:lnTo>
                  <a:pt x="1143889" y="1872780"/>
                </a:lnTo>
                <a:lnTo>
                  <a:pt x="1145438" y="1823681"/>
                </a:lnTo>
                <a:lnTo>
                  <a:pt x="1145705" y="1774532"/>
                </a:lnTo>
                <a:lnTo>
                  <a:pt x="1144727" y="1725383"/>
                </a:lnTo>
                <a:lnTo>
                  <a:pt x="1142517" y="1676234"/>
                </a:lnTo>
                <a:lnTo>
                  <a:pt x="1139139" y="1627136"/>
                </a:lnTo>
                <a:lnTo>
                  <a:pt x="1134592" y="1578102"/>
                </a:lnTo>
                <a:lnTo>
                  <a:pt x="1128928" y="1529156"/>
                </a:lnTo>
                <a:lnTo>
                  <a:pt x="1122172" y="1480337"/>
                </a:lnTo>
                <a:lnTo>
                  <a:pt x="1114374" y="1431658"/>
                </a:lnTo>
                <a:lnTo>
                  <a:pt x="1105535" y="1383157"/>
                </a:lnTo>
                <a:lnTo>
                  <a:pt x="1095705" y="1334846"/>
                </a:lnTo>
                <a:lnTo>
                  <a:pt x="1084922" y="1286764"/>
                </a:lnTo>
                <a:lnTo>
                  <a:pt x="1073200" y="1238935"/>
                </a:lnTo>
                <a:lnTo>
                  <a:pt x="1054620" y="1169200"/>
                </a:lnTo>
                <a:lnTo>
                  <a:pt x="1049832" y="1146733"/>
                </a:lnTo>
                <a:lnTo>
                  <a:pt x="1047610" y="1124153"/>
                </a:lnTo>
                <a:lnTo>
                  <a:pt x="1049324" y="1101598"/>
                </a:lnTo>
                <a:lnTo>
                  <a:pt x="1057198" y="1075080"/>
                </a:lnTo>
                <a:lnTo>
                  <a:pt x="1068933" y="1057338"/>
                </a:lnTo>
                <a:lnTo>
                  <a:pt x="1083627" y="1047419"/>
                </a:lnTo>
                <a:lnTo>
                  <a:pt x="1100404" y="1044321"/>
                </a:lnTo>
                <a:lnTo>
                  <a:pt x="1126515" y="1050061"/>
                </a:lnTo>
                <a:lnTo>
                  <a:pt x="1175283" y="1087132"/>
                </a:lnTo>
                <a:lnTo>
                  <a:pt x="1216113" y="1161275"/>
                </a:lnTo>
                <a:lnTo>
                  <a:pt x="1238072" y="1210703"/>
                </a:lnTo>
                <a:lnTo>
                  <a:pt x="1258303" y="1260881"/>
                </a:lnTo>
                <a:lnTo>
                  <a:pt x="1276807" y="1311783"/>
                </a:lnTo>
                <a:lnTo>
                  <a:pt x="1289507" y="1357337"/>
                </a:lnTo>
                <a:lnTo>
                  <a:pt x="1301381" y="1406652"/>
                </a:lnTo>
                <a:lnTo>
                  <a:pt x="1316482" y="1454454"/>
                </a:lnTo>
                <a:lnTo>
                  <a:pt x="1338910" y="1495425"/>
                </a:lnTo>
                <a:lnTo>
                  <a:pt x="1374876" y="1520672"/>
                </a:lnTo>
                <a:lnTo>
                  <a:pt x="1389202" y="1522730"/>
                </a:lnTo>
                <a:lnTo>
                  <a:pt x="1393393" y="1522730"/>
                </a:lnTo>
                <a:lnTo>
                  <a:pt x="1437220" y="1485265"/>
                </a:lnTo>
                <a:lnTo>
                  <a:pt x="1447241" y="1429766"/>
                </a:lnTo>
                <a:lnTo>
                  <a:pt x="1447736" y="1379715"/>
                </a:lnTo>
                <a:lnTo>
                  <a:pt x="1446034" y="1329842"/>
                </a:lnTo>
                <a:lnTo>
                  <a:pt x="1442262" y="1280160"/>
                </a:lnTo>
                <a:lnTo>
                  <a:pt x="1436560" y="1230693"/>
                </a:lnTo>
                <a:lnTo>
                  <a:pt x="1429067" y="1181455"/>
                </a:lnTo>
                <a:lnTo>
                  <a:pt x="1419910" y="1132459"/>
                </a:lnTo>
                <a:lnTo>
                  <a:pt x="1409242" y="1083741"/>
                </a:lnTo>
                <a:lnTo>
                  <a:pt x="1397203" y="1035291"/>
                </a:lnTo>
                <a:lnTo>
                  <a:pt x="1383919" y="987145"/>
                </a:lnTo>
                <a:lnTo>
                  <a:pt x="1369542" y="939317"/>
                </a:lnTo>
                <a:lnTo>
                  <a:pt x="1354188" y="891819"/>
                </a:lnTo>
                <a:lnTo>
                  <a:pt x="1338021" y="844677"/>
                </a:lnTo>
                <a:lnTo>
                  <a:pt x="1318285" y="795680"/>
                </a:lnTo>
                <a:lnTo>
                  <a:pt x="1295247" y="747598"/>
                </a:lnTo>
                <a:lnTo>
                  <a:pt x="1245984" y="652564"/>
                </a:lnTo>
                <a:lnTo>
                  <a:pt x="1223086" y="604774"/>
                </a:lnTo>
                <a:lnTo>
                  <a:pt x="1188491" y="529031"/>
                </a:lnTo>
                <a:lnTo>
                  <a:pt x="1169631" y="482079"/>
                </a:lnTo>
                <a:lnTo>
                  <a:pt x="1154252" y="433273"/>
                </a:lnTo>
                <a:lnTo>
                  <a:pt x="1145781" y="385775"/>
                </a:lnTo>
                <a:lnTo>
                  <a:pt x="1147610" y="342709"/>
                </a:lnTo>
                <a:lnTo>
                  <a:pt x="1163142" y="307213"/>
                </a:lnTo>
                <a:lnTo>
                  <a:pt x="1197965" y="286626"/>
                </a:lnTo>
                <a:lnTo>
                  <a:pt x="1212037" y="285369"/>
                </a:lnTo>
                <a:lnTo>
                  <a:pt x="1229296" y="286969"/>
                </a:lnTo>
                <a:lnTo>
                  <a:pt x="1246517" y="291490"/>
                </a:lnTo>
                <a:lnTo>
                  <a:pt x="1262964" y="298500"/>
                </a:lnTo>
                <a:lnTo>
                  <a:pt x="1277950" y="307594"/>
                </a:lnTo>
                <a:lnTo>
                  <a:pt x="1305013" y="329311"/>
                </a:lnTo>
                <a:lnTo>
                  <a:pt x="1344117" y="359727"/>
                </a:lnTo>
                <a:lnTo>
                  <a:pt x="1388059" y="386829"/>
                </a:lnTo>
                <a:lnTo>
                  <a:pt x="1429715" y="398526"/>
                </a:lnTo>
                <a:lnTo>
                  <a:pt x="1444599" y="396036"/>
                </a:lnTo>
                <a:lnTo>
                  <a:pt x="1457337" y="387972"/>
                </a:lnTo>
                <a:lnTo>
                  <a:pt x="1467396" y="373507"/>
                </a:lnTo>
                <a:lnTo>
                  <a:pt x="1474292" y="351790"/>
                </a:lnTo>
                <a:lnTo>
                  <a:pt x="1475498" y="339331"/>
                </a:lnTo>
                <a:close/>
              </a:path>
            </a:pathLst>
          </a:custGeom>
          <a:solidFill>
            <a:srgbClr val="EF81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5130800" y="198501"/>
            <a:ext cx="36855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7010">
              <a:lnSpc>
                <a:spcPct val="100000"/>
              </a:lnSpc>
              <a:spcBef>
                <a:spcPts val="100"/>
              </a:spcBef>
            </a:pPr>
            <a:r>
              <a:rPr spc="-30" dirty="0">
                <a:solidFill>
                  <a:srgbClr val="2B295F"/>
                </a:solidFill>
              </a:rPr>
              <a:t>URGENSI</a:t>
            </a:r>
            <a:r>
              <a:rPr spc="75" dirty="0">
                <a:solidFill>
                  <a:srgbClr val="2B295F"/>
                </a:solidFill>
              </a:rPr>
              <a:t> </a:t>
            </a:r>
            <a:r>
              <a:rPr spc="-10" dirty="0">
                <a:solidFill>
                  <a:srgbClr val="2B295F"/>
                </a:solidFill>
              </a:rPr>
              <a:t>PANCASILA </a:t>
            </a:r>
            <a:r>
              <a:rPr spc="-5" dirty="0">
                <a:solidFill>
                  <a:srgbClr val="2B295F"/>
                </a:solidFill>
              </a:rPr>
              <a:t> </a:t>
            </a:r>
            <a:r>
              <a:rPr spc="15" dirty="0">
                <a:solidFill>
                  <a:srgbClr val="2B295F"/>
                </a:solidFill>
              </a:rPr>
              <a:t>SEBAGAI</a:t>
            </a:r>
            <a:r>
              <a:rPr spc="75" dirty="0">
                <a:solidFill>
                  <a:srgbClr val="2B295F"/>
                </a:solidFill>
              </a:rPr>
              <a:t> </a:t>
            </a:r>
            <a:r>
              <a:rPr spc="70" dirty="0">
                <a:solidFill>
                  <a:srgbClr val="2B295F"/>
                </a:solidFill>
              </a:rPr>
              <a:t>SISTEM</a:t>
            </a:r>
            <a:r>
              <a:rPr spc="75" dirty="0">
                <a:solidFill>
                  <a:srgbClr val="2B295F"/>
                </a:solidFill>
              </a:rPr>
              <a:t> ETIKA</a:t>
            </a:r>
          </a:p>
        </p:txBody>
      </p:sp>
      <p:grpSp>
        <p:nvGrpSpPr>
          <p:cNvPr id="14" name="object 14"/>
          <p:cNvGrpSpPr/>
          <p:nvPr/>
        </p:nvGrpSpPr>
        <p:grpSpPr>
          <a:xfrm>
            <a:off x="1995170" y="1173733"/>
            <a:ext cx="315595" cy="1570990"/>
            <a:chOff x="1995170" y="1173733"/>
            <a:chExt cx="315595" cy="1570990"/>
          </a:xfrm>
        </p:grpSpPr>
        <p:sp>
          <p:nvSpPr>
            <p:cNvPr id="15" name="object 15"/>
            <p:cNvSpPr/>
            <p:nvPr/>
          </p:nvSpPr>
          <p:spPr>
            <a:xfrm>
              <a:off x="2100326" y="1173733"/>
              <a:ext cx="105410" cy="1570990"/>
            </a:xfrm>
            <a:custGeom>
              <a:avLst/>
              <a:gdLst/>
              <a:ahLst/>
              <a:cxnLst/>
              <a:rect l="l" t="t" r="r" b="b"/>
              <a:pathLst>
                <a:path w="105410" h="1570989">
                  <a:moveTo>
                    <a:pt x="52450" y="0"/>
                  </a:moveTo>
                  <a:lnTo>
                    <a:pt x="52069" y="0"/>
                  </a:lnTo>
                  <a:lnTo>
                    <a:pt x="31825" y="5369"/>
                  </a:lnTo>
                  <a:lnTo>
                    <a:pt x="15271" y="20002"/>
                  </a:lnTo>
                  <a:lnTo>
                    <a:pt x="4099" y="41683"/>
                  </a:lnTo>
                  <a:lnTo>
                    <a:pt x="0" y="68199"/>
                  </a:lnTo>
                  <a:lnTo>
                    <a:pt x="0" y="1502536"/>
                  </a:lnTo>
                  <a:lnTo>
                    <a:pt x="4123" y="1529052"/>
                  </a:lnTo>
                  <a:lnTo>
                    <a:pt x="15367" y="1550733"/>
                  </a:lnTo>
                  <a:lnTo>
                    <a:pt x="32039" y="1565366"/>
                  </a:lnTo>
                  <a:lnTo>
                    <a:pt x="52450" y="1570735"/>
                  </a:lnTo>
                  <a:lnTo>
                    <a:pt x="72915" y="1565366"/>
                  </a:lnTo>
                  <a:lnTo>
                    <a:pt x="89582" y="1550733"/>
                  </a:lnTo>
                  <a:lnTo>
                    <a:pt x="100796" y="1529052"/>
                  </a:lnTo>
                  <a:lnTo>
                    <a:pt x="104901" y="1502536"/>
                  </a:lnTo>
                  <a:lnTo>
                    <a:pt x="104901" y="68199"/>
                  </a:lnTo>
                  <a:lnTo>
                    <a:pt x="100796" y="41576"/>
                  </a:lnTo>
                  <a:lnTo>
                    <a:pt x="89582" y="19907"/>
                  </a:lnTo>
                  <a:lnTo>
                    <a:pt x="72915" y="5334"/>
                  </a:lnTo>
                  <a:lnTo>
                    <a:pt x="52450" y="0"/>
                  </a:lnTo>
                  <a:close/>
                </a:path>
              </a:pathLst>
            </a:custGeom>
            <a:solidFill>
              <a:srgbClr val="2B29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995170" y="1792223"/>
              <a:ext cx="315595" cy="105410"/>
            </a:xfrm>
            <a:custGeom>
              <a:avLst/>
              <a:gdLst/>
              <a:ahLst/>
              <a:cxnLst/>
              <a:rect l="l" t="t" r="r" b="b"/>
              <a:pathLst>
                <a:path w="315594" h="105410">
                  <a:moveTo>
                    <a:pt x="0" y="105156"/>
                  </a:moveTo>
                  <a:lnTo>
                    <a:pt x="315264" y="105156"/>
                  </a:lnTo>
                  <a:lnTo>
                    <a:pt x="315264" y="0"/>
                  </a:lnTo>
                  <a:lnTo>
                    <a:pt x="0" y="0"/>
                  </a:lnTo>
                  <a:lnTo>
                    <a:pt x="0" y="105156"/>
                  </a:lnTo>
                  <a:close/>
                </a:path>
              </a:pathLst>
            </a:custGeom>
            <a:solidFill>
              <a:srgbClr val="EF81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995170" y="1635251"/>
              <a:ext cx="315595" cy="157480"/>
            </a:xfrm>
            <a:custGeom>
              <a:avLst/>
              <a:gdLst/>
              <a:ahLst/>
              <a:cxnLst/>
              <a:rect l="l" t="t" r="r" b="b"/>
              <a:pathLst>
                <a:path w="315594" h="157480">
                  <a:moveTo>
                    <a:pt x="315264" y="0"/>
                  </a:moveTo>
                  <a:lnTo>
                    <a:pt x="0" y="0"/>
                  </a:lnTo>
                  <a:lnTo>
                    <a:pt x="0" y="156972"/>
                  </a:lnTo>
                  <a:lnTo>
                    <a:pt x="315264" y="156972"/>
                  </a:lnTo>
                  <a:lnTo>
                    <a:pt x="315264" y="0"/>
                  </a:lnTo>
                  <a:close/>
                </a:path>
              </a:pathLst>
            </a:custGeom>
            <a:solidFill>
              <a:srgbClr val="FCC2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3987038" y="1190497"/>
            <a:ext cx="315595" cy="1570990"/>
            <a:chOff x="3987038" y="1190497"/>
            <a:chExt cx="315595" cy="1570990"/>
          </a:xfrm>
        </p:grpSpPr>
        <p:sp>
          <p:nvSpPr>
            <p:cNvPr id="19" name="object 19"/>
            <p:cNvSpPr/>
            <p:nvPr/>
          </p:nvSpPr>
          <p:spPr>
            <a:xfrm>
              <a:off x="4145534" y="1190497"/>
              <a:ext cx="103505" cy="1570990"/>
            </a:xfrm>
            <a:custGeom>
              <a:avLst/>
              <a:gdLst/>
              <a:ahLst/>
              <a:cxnLst/>
              <a:rect l="l" t="t" r="r" b="b"/>
              <a:pathLst>
                <a:path w="103504" h="1570989">
                  <a:moveTo>
                    <a:pt x="51688" y="0"/>
                  </a:moveTo>
                  <a:lnTo>
                    <a:pt x="51307" y="0"/>
                  </a:lnTo>
                  <a:lnTo>
                    <a:pt x="31343" y="5369"/>
                  </a:lnTo>
                  <a:lnTo>
                    <a:pt x="15033" y="20002"/>
                  </a:lnTo>
                  <a:lnTo>
                    <a:pt x="4034" y="41683"/>
                  </a:lnTo>
                  <a:lnTo>
                    <a:pt x="0" y="68199"/>
                  </a:lnTo>
                  <a:lnTo>
                    <a:pt x="0" y="1502537"/>
                  </a:lnTo>
                  <a:lnTo>
                    <a:pt x="4075" y="1529052"/>
                  </a:lnTo>
                  <a:lnTo>
                    <a:pt x="15176" y="1550733"/>
                  </a:lnTo>
                  <a:lnTo>
                    <a:pt x="31611" y="1565366"/>
                  </a:lnTo>
                  <a:lnTo>
                    <a:pt x="51688" y="1570735"/>
                  </a:lnTo>
                  <a:lnTo>
                    <a:pt x="71874" y="1565366"/>
                  </a:lnTo>
                  <a:lnTo>
                    <a:pt x="88296" y="1550733"/>
                  </a:lnTo>
                  <a:lnTo>
                    <a:pt x="99337" y="1529052"/>
                  </a:lnTo>
                  <a:lnTo>
                    <a:pt x="103377" y="1502537"/>
                  </a:lnTo>
                  <a:lnTo>
                    <a:pt x="103377" y="68199"/>
                  </a:lnTo>
                  <a:lnTo>
                    <a:pt x="99337" y="41576"/>
                  </a:lnTo>
                  <a:lnTo>
                    <a:pt x="88296" y="19907"/>
                  </a:lnTo>
                  <a:lnTo>
                    <a:pt x="71874" y="5334"/>
                  </a:lnTo>
                  <a:lnTo>
                    <a:pt x="51688" y="0"/>
                  </a:lnTo>
                  <a:close/>
                </a:path>
              </a:pathLst>
            </a:custGeom>
            <a:solidFill>
              <a:srgbClr val="2B29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87038" y="1530095"/>
              <a:ext cx="315595" cy="105410"/>
            </a:xfrm>
            <a:custGeom>
              <a:avLst/>
              <a:gdLst/>
              <a:ahLst/>
              <a:cxnLst/>
              <a:rect l="l" t="t" r="r" b="b"/>
              <a:pathLst>
                <a:path w="315595" h="105410">
                  <a:moveTo>
                    <a:pt x="0" y="105155"/>
                  </a:moveTo>
                  <a:lnTo>
                    <a:pt x="315264" y="105155"/>
                  </a:lnTo>
                  <a:lnTo>
                    <a:pt x="315264" y="0"/>
                  </a:lnTo>
                  <a:lnTo>
                    <a:pt x="0" y="0"/>
                  </a:lnTo>
                  <a:lnTo>
                    <a:pt x="0" y="105155"/>
                  </a:lnTo>
                  <a:close/>
                </a:path>
              </a:pathLst>
            </a:custGeom>
            <a:solidFill>
              <a:srgbClr val="EF81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987038" y="1373123"/>
              <a:ext cx="315595" cy="157480"/>
            </a:xfrm>
            <a:custGeom>
              <a:avLst/>
              <a:gdLst/>
              <a:ahLst/>
              <a:cxnLst/>
              <a:rect l="l" t="t" r="r" b="b"/>
              <a:pathLst>
                <a:path w="315595" h="157480">
                  <a:moveTo>
                    <a:pt x="315264" y="0"/>
                  </a:moveTo>
                  <a:lnTo>
                    <a:pt x="0" y="0"/>
                  </a:lnTo>
                  <a:lnTo>
                    <a:pt x="0" y="156972"/>
                  </a:lnTo>
                  <a:lnTo>
                    <a:pt x="315264" y="156972"/>
                  </a:lnTo>
                  <a:lnTo>
                    <a:pt x="315264" y="0"/>
                  </a:lnTo>
                  <a:close/>
                </a:path>
              </a:pathLst>
            </a:custGeom>
            <a:solidFill>
              <a:srgbClr val="FCC2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6469634" y="1214627"/>
            <a:ext cx="314325" cy="1619885"/>
            <a:chOff x="6469634" y="1214627"/>
            <a:chExt cx="314325" cy="1619885"/>
          </a:xfrm>
        </p:grpSpPr>
        <p:sp>
          <p:nvSpPr>
            <p:cNvPr id="23" name="object 23"/>
            <p:cNvSpPr/>
            <p:nvPr/>
          </p:nvSpPr>
          <p:spPr>
            <a:xfrm>
              <a:off x="6573266" y="1263649"/>
              <a:ext cx="105410" cy="1570990"/>
            </a:xfrm>
            <a:custGeom>
              <a:avLst/>
              <a:gdLst/>
              <a:ahLst/>
              <a:cxnLst/>
              <a:rect l="l" t="t" r="r" b="b"/>
              <a:pathLst>
                <a:path w="105409" h="1570989">
                  <a:moveTo>
                    <a:pt x="52450" y="0"/>
                  </a:moveTo>
                  <a:lnTo>
                    <a:pt x="52069" y="0"/>
                  </a:lnTo>
                  <a:lnTo>
                    <a:pt x="31825" y="5369"/>
                  </a:lnTo>
                  <a:lnTo>
                    <a:pt x="15271" y="20002"/>
                  </a:lnTo>
                  <a:lnTo>
                    <a:pt x="4099" y="41683"/>
                  </a:lnTo>
                  <a:lnTo>
                    <a:pt x="0" y="68199"/>
                  </a:lnTo>
                  <a:lnTo>
                    <a:pt x="0" y="1502537"/>
                  </a:lnTo>
                  <a:lnTo>
                    <a:pt x="4123" y="1529052"/>
                  </a:lnTo>
                  <a:lnTo>
                    <a:pt x="15366" y="1550733"/>
                  </a:lnTo>
                  <a:lnTo>
                    <a:pt x="32039" y="1565366"/>
                  </a:lnTo>
                  <a:lnTo>
                    <a:pt x="52450" y="1570736"/>
                  </a:lnTo>
                  <a:lnTo>
                    <a:pt x="72915" y="1565366"/>
                  </a:lnTo>
                  <a:lnTo>
                    <a:pt x="89582" y="1550733"/>
                  </a:lnTo>
                  <a:lnTo>
                    <a:pt x="100796" y="1529052"/>
                  </a:lnTo>
                  <a:lnTo>
                    <a:pt x="104901" y="1502537"/>
                  </a:lnTo>
                  <a:lnTo>
                    <a:pt x="104901" y="68199"/>
                  </a:lnTo>
                  <a:lnTo>
                    <a:pt x="100796" y="41576"/>
                  </a:lnTo>
                  <a:lnTo>
                    <a:pt x="89582" y="19907"/>
                  </a:lnTo>
                  <a:lnTo>
                    <a:pt x="72915" y="5334"/>
                  </a:lnTo>
                  <a:lnTo>
                    <a:pt x="52450" y="0"/>
                  </a:lnTo>
                  <a:close/>
                </a:path>
              </a:pathLst>
            </a:custGeom>
            <a:solidFill>
              <a:srgbClr val="2B29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469634" y="1371599"/>
              <a:ext cx="314325" cy="105410"/>
            </a:xfrm>
            <a:custGeom>
              <a:avLst/>
              <a:gdLst/>
              <a:ahLst/>
              <a:cxnLst/>
              <a:rect l="l" t="t" r="r" b="b"/>
              <a:pathLst>
                <a:path w="314325" h="105409">
                  <a:moveTo>
                    <a:pt x="0" y="105155"/>
                  </a:moveTo>
                  <a:lnTo>
                    <a:pt x="313740" y="105155"/>
                  </a:lnTo>
                  <a:lnTo>
                    <a:pt x="313740" y="0"/>
                  </a:lnTo>
                  <a:lnTo>
                    <a:pt x="0" y="0"/>
                  </a:lnTo>
                  <a:lnTo>
                    <a:pt x="0" y="105155"/>
                  </a:lnTo>
                  <a:close/>
                </a:path>
              </a:pathLst>
            </a:custGeom>
            <a:solidFill>
              <a:srgbClr val="EF81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469634" y="1214627"/>
              <a:ext cx="314325" cy="157480"/>
            </a:xfrm>
            <a:custGeom>
              <a:avLst/>
              <a:gdLst/>
              <a:ahLst/>
              <a:cxnLst/>
              <a:rect l="l" t="t" r="r" b="b"/>
              <a:pathLst>
                <a:path w="314325" h="157480">
                  <a:moveTo>
                    <a:pt x="313740" y="0"/>
                  </a:moveTo>
                  <a:lnTo>
                    <a:pt x="0" y="0"/>
                  </a:lnTo>
                  <a:lnTo>
                    <a:pt x="0" y="156972"/>
                  </a:lnTo>
                  <a:lnTo>
                    <a:pt x="313740" y="156972"/>
                  </a:lnTo>
                  <a:lnTo>
                    <a:pt x="313740" y="0"/>
                  </a:lnTo>
                  <a:close/>
                </a:path>
              </a:pathLst>
            </a:custGeom>
            <a:solidFill>
              <a:srgbClr val="FCC2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808733" y="2908173"/>
            <a:ext cx="7683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2B295F"/>
                </a:solidFill>
                <a:latin typeface="Candara"/>
                <a:cs typeface="Candara"/>
              </a:rPr>
              <a:t>KEEMPAT</a:t>
            </a:r>
            <a:endParaRPr sz="1400">
              <a:latin typeface="Candara"/>
              <a:cs typeface="Candar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477772" y="3349497"/>
            <a:ext cx="1454150" cy="1077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14999"/>
              </a:lnSpc>
              <a:spcBef>
                <a:spcPts val="100"/>
              </a:spcBef>
            </a:pPr>
            <a:r>
              <a:rPr sz="1200" spc="-5" dirty="0">
                <a:solidFill>
                  <a:srgbClr val="2B295F"/>
                </a:solidFill>
                <a:latin typeface="Candara"/>
                <a:cs typeface="Candara"/>
              </a:rPr>
              <a:t>Kesenjangan </a:t>
            </a:r>
            <a:r>
              <a:rPr sz="1200" dirty="0">
                <a:solidFill>
                  <a:srgbClr val="2B295F"/>
                </a:solidFill>
                <a:latin typeface="Candara"/>
                <a:cs typeface="Candara"/>
              </a:rPr>
              <a:t>antar </a:t>
            </a:r>
            <a:r>
              <a:rPr sz="1200" spc="5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200" spc="-5" dirty="0">
                <a:solidFill>
                  <a:srgbClr val="2B295F"/>
                </a:solidFill>
                <a:latin typeface="Candara"/>
                <a:cs typeface="Candara"/>
              </a:rPr>
              <a:t>kelompok masyarakat </a:t>
            </a:r>
            <a:r>
              <a:rPr sz="1200" spc="-250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200" spc="-5" dirty="0">
                <a:solidFill>
                  <a:srgbClr val="2B295F"/>
                </a:solidFill>
                <a:latin typeface="Candara"/>
                <a:cs typeface="Candara"/>
              </a:rPr>
              <a:t>kaya</a:t>
            </a:r>
            <a:r>
              <a:rPr sz="1200" spc="-15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200" spc="-5" dirty="0">
                <a:solidFill>
                  <a:srgbClr val="2B295F"/>
                </a:solidFill>
                <a:latin typeface="Candara"/>
                <a:cs typeface="Candara"/>
              </a:rPr>
              <a:t>dan</a:t>
            </a:r>
            <a:r>
              <a:rPr sz="1200" spc="-25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200" spc="-5" dirty="0">
                <a:solidFill>
                  <a:srgbClr val="2B295F"/>
                </a:solidFill>
                <a:latin typeface="Candara"/>
                <a:cs typeface="Candara"/>
              </a:rPr>
              <a:t>miskin</a:t>
            </a:r>
            <a:r>
              <a:rPr sz="1200" spc="-20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200" dirty="0">
                <a:solidFill>
                  <a:srgbClr val="2B295F"/>
                </a:solidFill>
                <a:latin typeface="Candara"/>
                <a:cs typeface="Candara"/>
              </a:rPr>
              <a:t>masih </a:t>
            </a:r>
            <a:r>
              <a:rPr sz="1200" spc="-250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200" spc="-5" dirty="0">
                <a:solidFill>
                  <a:srgbClr val="2B295F"/>
                </a:solidFill>
                <a:latin typeface="Candara"/>
                <a:cs typeface="Candara"/>
              </a:rPr>
              <a:t>menandai</a:t>
            </a:r>
            <a:r>
              <a:rPr sz="1200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200" spc="-5" dirty="0">
                <a:solidFill>
                  <a:srgbClr val="2B295F"/>
                </a:solidFill>
                <a:latin typeface="Candara"/>
                <a:cs typeface="Candara"/>
              </a:rPr>
              <a:t>kehidupan </a:t>
            </a:r>
            <a:r>
              <a:rPr sz="1200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200" spc="-5" dirty="0">
                <a:solidFill>
                  <a:srgbClr val="2B295F"/>
                </a:solidFill>
                <a:latin typeface="Candara"/>
                <a:cs typeface="Candara"/>
              </a:rPr>
              <a:t>masyarakat</a:t>
            </a:r>
            <a:r>
              <a:rPr sz="1200" spc="-20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200" spc="-5" dirty="0">
                <a:solidFill>
                  <a:srgbClr val="2B295F"/>
                </a:solidFill>
                <a:latin typeface="Candara"/>
                <a:cs typeface="Candara"/>
              </a:rPr>
              <a:t>Indonesia</a:t>
            </a:r>
            <a:endParaRPr sz="1200">
              <a:latin typeface="Candara"/>
              <a:cs typeface="Candar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887470" y="2965831"/>
            <a:ext cx="6216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2B295F"/>
                </a:solidFill>
                <a:latin typeface="Candara"/>
                <a:cs typeface="Candara"/>
              </a:rPr>
              <a:t>KE</a:t>
            </a:r>
            <a:r>
              <a:rPr sz="1400" spc="-10" dirty="0">
                <a:solidFill>
                  <a:srgbClr val="2B295F"/>
                </a:solidFill>
                <a:latin typeface="Candara"/>
                <a:cs typeface="Candara"/>
              </a:rPr>
              <a:t>L</a:t>
            </a:r>
            <a:r>
              <a:rPr sz="1400" spc="-5" dirty="0">
                <a:solidFill>
                  <a:srgbClr val="2B295F"/>
                </a:solidFill>
                <a:latin typeface="Candara"/>
                <a:cs typeface="Candara"/>
              </a:rPr>
              <a:t>IMA</a:t>
            </a:r>
            <a:endParaRPr sz="1400">
              <a:latin typeface="Candara"/>
              <a:cs typeface="Candar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237357" y="3331209"/>
            <a:ext cx="2132965" cy="656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4999"/>
              </a:lnSpc>
              <a:spcBef>
                <a:spcPts val="100"/>
              </a:spcBef>
            </a:pPr>
            <a:r>
              <a:rPr sz="1200" spc="-5" dirty="0">
                <a:solidFill>
                  <a:srgbClr val="2B295F"/>
                </a:solidFill>
                <a:latin typeface="Candara"/>
                <a:cs typeface="Candara"/>
              </a:rPr>
              <a:t>Ketidakadilan</a:t>
            </a:r>
            <a:r>
              <a:rPr sz="1200" spc="-15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200" dirty="0">
                <a:solidFill>
                  <a:srgbClr val="2B295F"/>
                </a:solidFill>
                <a:latin typeface="Candara"/>
                <a:cs typeface="Candara"/>
              </a:rPr>
              <a:t>hukum</a:t>
            </a:r>
            <a:r>
              <a:rPr sz="1200" spc="-30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200" spc="-5" dirty="0">
                <a:solidFill>
                  <a:srgbClr val="2B295F"/>
                </a:solidFill>
                <a:latin typeface="Candara"/>
                <a:cs typeface="Candara"/>
              </a:rPr>
              <a:t>yang</a:t>
            </a:r>
            <a:r>
              <a:rPr sz="1200" dirty="0">
                <a:solidFill>
                  <a:srgbClr val="2B295F"/>
                </a:solidFill>
                <a:latin typeface="Candara"/>
                <a:cs typeface="Candara"/>
              </a:rPr>
              <a:t> masih </a:t>
            </a:r>
            <a:r>
              <a:rPr sz="1200" spc="-245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200" spc="-5" dirty="0">
                <a:solidFill>
                  <a:srgbClr val="2B295F"/>
                </a:solidFill>
                <a:latin typeface="Candara"/>
                <a:cs typeface="Candara"/>
              </a:rPr>
              <a:t>mewarnai</a:t>
            </a:r>
            <a:r>
              <a:rPr sz="1200" spc="10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200" spc="-5" dirty="0">
                <a:solidFill>
                  <a:srgbClr val="2B295F"/>
                </a:solidFill>
                <a:latin typeface="Candara"/>
                <a:cs typeface="Candara"/>
              </a:rPr>
              <a:t>proses</a:t>
            </a:r>
            <a:r>
              <a:rPr sz="1200" spc="-10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200" spc="-5" dirty="0">
                <a:solidFill>
                  <a:srgbClr val="2B295F"/>
                </a:solidFill>
                <a:latin typeface="Candara"/>
                <a:cs typeface="Candara"/>
              </a:rPr>
              <a:t>peradilan</a:t>
            </a:r>
            <a:r>
              <a:rPr sz="1200" spc="-15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200" spc="-5" dirty="0">
                <a:solidFill>
                  <a:srgbClr val="2B295F"/>
                </a:solidFill>
                <a:latin typeface="Candara"/>
                <a:cs typeface="Candara"/>
              </a:rPr>
              <a:t>di </a:t>
            </a:r>
            <a:r>
              <a:rPr sz="1200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200" spc="-5" dirty="0">
                <a:solidFill>
                  <a:srgbClr val="2B295F"/>
                </a:solidFill>
                <a:latin typeface="Candara"/>
                <a:cs typeface="Candara"/>
              </a:rPr>
              <a:t>Indonesia</a:t>
            </a:r>
            <a:endParaRPr sz="1200">
              <a:latin typeface="Candara"/>
              <a:cs typeface="Candar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277102" y="3004185"/>
            <a:ext cx="6991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2B295F"/>
                </a:solidFill>
                <a:latin typeface="Candara"/>
                <a:cs typeface="Candara"/>
              </a:rPr>
              <a:t>KEENAM</a:t>
            </a:r>
            <a:endParaRPr sz="1400">
              <a:latin typeface="Candara"/>
              <a:cs typeface="Candar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982461" y="3343864"/>
            <a:ext cx="1605280" cy="8680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1270" algn="ctr">
              <a:lnSpc>
                <a:spcPct val="114999"/>
              </a:lnSpc>
              <a:spcBef>
                <a:spcPts val="105"/>
              </a:spcBef>
            </a:pPr>
            <a:r>
              <a:rPr sz="1200" spc="-5" dirty="0">
                <a:solidFill>
                  <a:srgbClr val="2B295F"/>
                </a:solidFill>
                <a:latin typeface="Candara"/>
                <a:cs typeface="Candara"/>
              </a:rPr>
              <a:t>Banyaknya</a:t>
            </a:r>
            <a:r>
              <a:rPr sz="1200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200" spc="-5" dirty="0">
                <a:solidFill>
                  <a:srgbClr val="2B295F"/>
                </a:solidFill>
                <a:latin typeface="Candara"/>
                <a:cs typeface="Candara"/>
              </a:rPr>
              <a:t>orang</a:t>
            </a:r>
            <a:r>
              <a:rPr sz="1200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200" spc="-5" dirty="0">
                <a:solidFill>
                  <a:srgbClr val="2B295F"/>
                </a:solidFill>
                <a:latin typeface="Candara"/>
                <a:cs typeface="Candara"/>
              </a:rPr>
              <a:t>kaya </a:t>
            </a:r>
            <a:r>
              <a:rPr sz="1200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200" spc="-5" dirty="0">
                <a:solidFill>
                  <a:srgbClr val="2B295F"/>
                </a:solidFill>
                <a:latin typeface="Candara"/>
                <a:cs typeface="Candara"/>
              </a:rPr>
              <a:t>yang</a:t>
            </a:r>
            <a:r>
              <a:rPr sz="1200" spc="5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200" dirty="0">
                <a:solidFill>
                  <a:srgbClr val="2B295F"/>
                </a:solidFill>
                <a:latin typeface="Candara"/>
                <a:cs typeface="Candara"/>
              </a:rPr>
              <a:t>tidak</a:t>
            </a:r>
            <a:r>
              <a:rPr sz="1200" spc="-10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200" spc="-5" dirty="0">
                <a:solidFill>
                  <a:srgbClr val="2B295F"/>
                </a:solidFill>
                <a:latin typeface="Candara"/>
                <a:cs typeface="Candara"/>
              </a:rPr>
              <a:t>bersedia </a:t>
            </a:r>
            <a:r>
              <a:rPr sz="1200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200" spc="-5" dirty="0">
                <a:solidFill>
                  <a:srgbClr val="2B295F"/>
                </a:solidFill>
                <a:latin typeface="Candara"/>
                <a:cs typeface="Candara"/>
              </a:rPr>
              <a:t>membayar</a:t>
            </a:r>
            <a:r>
              <a:rPr sz="1200" spc="-20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200" dirty="0">
                <a:solidFill>
                  <a:srgbClr val="2B295F"/>
                </a:solidFill>
                <a:latin typeface="Candara"/>
                <a:cs typeface="Candara"/>
              </a:rPr>
              <a:t>pajak</a:t>
            </a:r>
            <a:r>
              <a:rPr sz="1200" spc="-30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200" spc="-5" dirty="0">
                <a:solidFill>
                  <a:srgbClr val="2B295F"/>
                </a:solidFill>
                <a:latin typeface="Candara"/>
                <a:cs typeface="Candara"/>
              </a:rPr>
              <a:t>dengan </a:t>
            </a:r>
            <a:r>
              <a:rPr sz="1200" spc="-245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200" spc="-5" dirty="0">
                <a:solidFill>
                  <a:srgbClr val="2B295F"/>
                </a:solidFill>
                <a:latin typeface="Candara"/>
                <a:cs typeface="Candara"/>
              </a:rPr>
              <a:t>benar</a:t>
            </a:r>
            <a:endParaRPr sz="12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4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452868" y="1929257"/>
              <a:ext cx="1565275" cy="1832610"/>
            </a:xfrm>
            <a:custGeom>
              <a:avLst/>
              <a:gdLst/>
              <a:ahLst/>
              <a:cxnLst/>
              <a:rect l="l" t="t" r="r" b="b"/>
              <a:pathLst>
                <a:path w="1565275" h="1832610">
                  <a:moveTo>
                    <a:pt x="1565021" y="0"/>
                  </a:moveTo>
                  <a:lnTo>
                    <a:pt x="1517055" y="11060"/>
                  </a:lnTo>
                  <a:lnTo>
                    <a:pt x="1469394" y="23335"/>
                  </a:lnTo>
                  <a:lnTo>
                    <a:pt x="1422063" y="36809"/>
                  </a:lnTo>
                  <a:lnTo>
                    <a:pt x="1375087" y="51466"/>
                  </a:lnTo>
                  <a:lnTo>
                    <a:pt x="1328493" y="67292"/>
                  </a:lnTo>
                  <a:lnTo>
                    <a:pt x="1282305" y="84271"/>
                  </a:lnTo>
                  <a:lnTo>
                    <a:pt x="1236549" y="102387"/>
                  </a:lnTo>
                  <a:lnTo>
                    <a:pt x="1191252" y="121625"/>
                  </a:lnTo>
                  <a:lnTo>
                    <a:pt x="1146438" y="141970"/>
                  </a:lnTo>
                  <a:lnTo>
                    <a:pt x="1102134" y="163406"/>
                  </a:lnTo>
                  <a:lnTo>
                    <a:pt x="1058364" y="185918"/>
                  </a:lnTo>
                  <a:lnTo>
                    <a:pt x="1015156" y="209491"/>
                  </a:lnTo>
                  <a:lnTo>
                    <a:pt x="972534" y="234108"/>
                  </a:lnTo>
                  <a:lnTo>
                    <a:pt x="930524" y="259755"/>
                  </a:lnTo>
                  <a:lnTo>
                    <a:pt x="889152" y="286417"/>
                  </a:lnTo>
                  <a:lnTo>
                    <a:pt x="848443" y="314078"/>
                  </a:lnTo>
                  <a:lnTo>
                    <a:pt x="808423" y="342722"/>
                  </a:lnTo>
                  <a:lnTo>
                    <a:pt x="769118" y="372334"/>
                  </a:lnTo>
                  <a:lnTo>
                    <a:pt x="730553" y="402899"/>
                  </a:lnTo>
                  <a:lnTo>
                    <a:pt x="692755" y="434401"/>
                  </a:lnTo>
                  <a:lnTo>
                    <a:pt x="655748" y="466826"/>
                  </a:lnTo>
                  <a:lnTo>
                    <a:pt x="619559" y="500157"/>
                  </a:lnTo>
                  <a:lnTo>
                    <a:pt x="584212" y="534379"/>
                  </a:lnTo>
                  <a:lnTo>
                    <a:pt x="549735" y="569477"/>
                  </a:lnTo>
                  <a:lnTo>
                    <a:pt x="516152" y="605435"/>
                  </a:lnTo>
                  <a:lnTo>
                    <a:pt x="483488" y="642238"/>
                  </a:lnTo>
                  <a:lnTo>
                    <a:pt x="451745" y="679995"/>
                  </a:lnTo>
                  <a:lnTo>
                    <a:pt x="420942" y="718762"/>
                  </a:lnTo>
                  <a:lnTo>
                    <a:pt x="391093" y="758495"/>
                  </a:lnTo>
                  <a:lnTo>
                    <a:pt x="362213" y="799146"/>
                  </a:lnTo>
                  <a:lnTo>
                    <a:pt x="334315" y="840669"/>
                  </a:lnTo>
                  <a:lnTo>
                    <a:pt x="307413" y="883019"/>
                  </a:lnTo>
                  <a:lnTo>
                    <a:pt x="281521" y="926149"/>
                  </a:lnTo>
                  <a:lnTo>
                    <a:pt x="256653" y="970013"/>
                  </a:lnTo>
                  <a:lnTo>
                    <a:pt x="232823" y="1014564"/>
                  </a:lnTo>
                  <a:lnTo>
                    <a:pt x="210045" y="1059757"/>
                  </a:lnTo>
                  <a:lnTo>
                    <a:pt x="188333" y="1105544"/>
                  </a:lnTo>
                  <a:lnTo>
                    <a:pt x="167700" y="1151881"/>
                  </a:lnTo>
                  <a:lnTo>
                    <a:pt x="148161" y="1198721"/>
                  </a:lnTo>
                  <a:lnTo>
                    <a:pt x="129729" y="1246017"/>
                  </a:lnTo>
                  <a:lnTo>
                    <a:pt x="112419" y="1293723"/>
                  </a:lnTo>
                  <a:lnTo>
                    <a:pt x="96244" y="1341794"/>
                  </a:lnTo>
                  <a:lnTo>
                    <a:pt x="81218" y="1390182"/>
                  </a:lnTo>
                  <a:lnTo>
                    <a:pt x="67356" y="1438842"/>
                  </a:lnTo>
                  <a:lnTo>
                    <a:pt x="54670" y="1487727"/>
                  </a:lnTo>
                  <a:lnTo>
                    <a:pt x="43176" y="1536792"/>
                  </a:lnTo>
                  <a:lnTo>
                    <a:pt x="32886" y="1585990"/>
                  </a:lnTo>
                  <a:lnTo>
                    <a:pt x="23816" y="1635274"/>
                  </a:lnTo>
                  <a:lnTo>
                    <a:pt x="15978" y="1684599"/>
                  </a:lnTo>
                  <a:lnTo>
                    <a:pt x="9386" y="1733918"/>
                  </a:lnTo>
                  <a:lnTo>
                    <a:pt x="4056" y="1783186"/>
                  </a:lnTo>
                  <a:lnTo>
                    <a:pt x="0" y="1832356"/>
                  </a:lnTo>
                  <a:lnTo>
                    <a:pt x="48706" y="1820502"/>
                  </a:lnTo>
                  <a:lnTo>
                    <a:pt x="97088" y="1807416"/>
                  </a:lnTo>
                  <a:lnTo>
                    <a:pt x="145121" y="1793112"/>
                  </a:lnTo>
                  <a:lnTo>
                    <a:pt x="192777" y="1777607"/>
                  </a:lnTo>
                  <a:lnTo>
                    <a:pt x="240031" y="1760916"/>
                  </a:lnTo>
                  <a:lnTo>
                    <a:pt x="286855" y="1743055"/>
                  </a:lnTo>
                  <a:lnTo>
                    <a:pt x="333225" y="1724040"/>
                  </a:lnTo>
                  <a:lnTo>
                    <a:pt x="379112" y="1703886"/>
                  </a:lnTo>
                  <a:lnTo>
                    <a:pt x="424493" y="1682608"/>
                  </a:lnTo>
                  <a:lnTo>
                    <a:pt x="469339" y="1660223"/>
                  </a:lnTo>
                  <a:lnTo>
                    <a:pt x="513624" y="1636746"/>
                  </a:lnTo>
                  <a:lnTo>
                    <a:pt x="557324" y="1612192"/>
                  </a:lnTo>
                  <a:lnTo>
                    <a:pt x="600410" y="1586578"/>
                  </a:lnTo>
                  <a:lnTo>
                    <a:pt x="642857" y="1559919"/>
                  </a:lnTo>
                  <a:lnTo>
                    <a:pt x="684638" y="1532231"/>
                  </a:lnTo>
                  <a:lnTo>
                    <a:pt x="725728" y="1503529"/>
                  </a:lnTo>
                  <a:lnTo>
                    <a:pt x="766100" y="1473829"/>
                  </a:lnTo>
                  <a:lnTo>
                    <a:pt x="805727" y="1443147"/>
                  </a:lnTo>
                  <a:lnTo>
                    <a:pt x="844584" y="1411498"/>
                  </a:lnTo>
                  <a:lnTo>
                    <a:pt x="882643" y="1378898"/>
                  </a:lnTo>
                  <a:lnTo>
                    <a:pt x="919880" y="1345363"/>
                  </a:lnTo>
                  <a:lnTo>
                    <a:pt x="956267" y="1310908"/>
                  </a:lnTo>
                  <a:lnTo>
                    <a:pt x="991778" y="1275549"/>
                  </a:lnTo>
                  <a:lnTo>
                    <a:pt x="1026388" y="1239302"/>
                  </a:lnTo>
                  <a:lnTo>
                    <a:pt x="1060068" y="1202182"/>
                  </a:lnTo>
                  <a:lnTo>
                    <a:pt x="1091589" y="1165386"/>
                  </a:lnTo>
                  <a:lnTo>
                    <a:pt x="1122279" y="1127236"/>
                  </a:lnTo>
                  <a:lnTo>
                    <a:pt x="1152121" y="1087805"/>
                  </a:lnTo>
                  <a:lnTo>
                    <a:pt x="1181098" y="1047168"/>
                  </a:lnTo>
                  <a:lnTo>
                    <a:pt x="1209192" y="1005401"/>
                  </a:lnTo>
                  <a:lnTo>
                    <a:pt x="1236387" y="962579"/>
                  </a:lnTo>
                  <a:lnTo>
                    <a:pt x="1262665" y="918776"/>
                  </a:lnTo>
                  <a:lnTo>
                    <a:pt x="1288010" y="874068"/>
                  </a:lnTo>
                  <a:lnTo>
                    <a:pt x="1312403" y="828530"/>
                  </a:lnTo>
                  <a:lnTo>
                    <a:pt x="1335829" y="782236"/>
                  </a:lnTo>
                  <a:lnTo>
                    <a:pt x="1358270" y="735261"/>
                  </a:lnTo>
                  <a:lnTo>
                    <a:pt x="1379708" y="687682"/>
                  </a:lnTo>
                  <a:lnTo>
                    <a:pt x="1400127" y="639571"/>
                  </a:lnTo>
                  <a:lnTo>
                    <a:pt x="1419509" y="591006"/>
                  </a:lnTo>
                  <a:lnTo>
                    <a:pt x="1437838" y="542060"/>
                  </a:lnTo>
                  <a:lnTo>
                    <a:pt x="1455096" y="492809"/>
                  </a:lnTo>
                  <a:lnTo>
                    <a:pt x="1471267" y="443327"/>
                  </a:lnTo>
                  <a:lnTo>
                    <a:pt x="1486332" y="393690"/>
                  </a:lnTo>
                  <a:lnTo>
                    <a:pt x="1500275" y="343972"/>
                  </a:lnTo>
                  <a:lnTo>
                    <a:pt x="1513079" y="294249"/>
                  </a:lnTo>
                  <a:lnTo>
                    <a:pt x="1524727" y="244596"/>
                  </a:lnTo>
                  <a:lnTo>
                    <a:pt x="1535201" y="195088"/>
                  </a:lnTo>
                  <a:lnTo>
                    <a:pt x="1544485" y="145799"/>
                  </a:lnTo>
                  <a:lnTo>
                    <a:pt x="1552561" y="96804"/>
                  </a:lnTo>
                  <a:lnTo>
                    <a:pt x="1559411" y="48180"/>
                  </a:lnTo>
                  <a:lnTo>
                    <a:pt x="1565021" y="0"/>
                  </a:lnTo>
                  <a:close/>
                </a:path>
              </a:pathLst>
            </a:custGeom>
            <a:solidFill>
              <a:srgbClr val="EF81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472807" y="2184780"/>
              <a:ext cx="1311910" cy="1553210"/>
            </a:xfrm>
            <a:custGeom>
              <a:avLst/>
              <a:gdLst/>
              <a:ahLst/>
              <a:cxnLst/>
              <a:rect l="l" t="t" r="r" b="b"/>
              <a:pathLst>
                <a:path w="1311909" h="1553210">
                  <a:moveTo>
                    <a:pt x="1311656" y="7366"/>
                  </a:moveTo>
                  <a:lnTo>
                    <a:pt x="1308608" y="2413"/>
                  </a:lnTo>
                  <a:lnTo>
                    <a:pt x="1301877" y="0"/>
                  </a:lnTo>
                  <a:lnTo>
                    <a:pt x="1298702" y="508"/>
                  </a:lnTo>
                  <a:lnTo>
                    <a:pt x="1238580" y="85547"/>
                  </a:lnTo>
                  <a:lnTo>
                    <a:pt x="1179918" y="167005"/>
                  </a:lnTo>
                  <a:lnTo>
                    <a:pt x="1120546" y="247942"/>
                  </a:lnTo>
                  <a:lnTo>
                    <a:pt x="1060475" y="328345"/>
                  </a:lnTo>
                  <a:lnTo>
                    <a:pt x="999693" y="408203"/>
                  </a:lnTo>
                  <a:lnTo>
                    <a:pt x="938212" y="487514"/>
                  </a:lnTo>
                  <a:lnTo>
                    <a:pt x="907376" y="526580"/>
                  </a:lnTo>
                  <a:lnTo>
                    <a:pt x="908050" y="522097"/>
                  </a:lnTo>
                  <a:lnTo>
                    <a:pt x="900557" y="519303"/>
                  </a:lnTo>
                  <a:lnTo>
                    <a:pt x="849591" y="516255"/>
                  </a:lnTo>
                  <a:lnTo>
                    <a:pt x="800290" y="513029"/>
                  </a:lnTo>
                  <a:lnTo>
                    <a:pt x="751027" y="509485"/>
                  </a:lnTo>
                  <a:lnTo>
                    <a:pt x="701776" y="505637"/>
                  </a:lnTo>
                  <a:lnTo>
                    <a:pt x="652551" y="501484"/>
                  </a:lnTo>
                  <a:lnTo>
                    <a:pt x="603351" y="497027"/>
                  </a:lnTo>
                  <a:lnTo>
                    <a:pt x="554177" y="492264"/>
                  </a:lnTo>
                  <a:lnTo>
                    <a:pt x="505028" y="487184"/>
                  </a:lnTo>
                  <a:lnTo>
                    <a:pt x="455904" y="481812"/>
                  </a:lnTo>
                  <a:lnTo>
                    <a:pt x="406819" y="476135"/>
                  </a:lnTo>
                  <a:lnTo>
                    <a:pt x="349123" y="469138"/>
                  </a:lnTo>
                  <a:lnTo>
                    <a:pt x="347599" y="481457"/>
                  </a:lnTo>
                  <a:lnTo>
                    <a:pt x="405676" y="490613"/>
                  </a:lnTo>
                  <a:lnTo>
                    <a:pt x="454761" y="496290"/>
                  </a:lnTo>
                  <a:lnTo>
                    <a:pt x="503885" y="501662"/>
                  </a:lnTo>
                  <a:lnTo>
                    <a:pt x="553034" y="506742"/>
                  </a:lnTo>
                  <a:lnTo>
                    <a:pt x="602208" y="511505"/>
                  </a:lnTo>
                  <a:lnTo>
                    <a:pt x="651408" y="515962"/>
                  </a:lnTo>
                  <a:lnTo>
                    <a:pt x="700633" y="520115"/>
                  </a:lnTo>
                  <a:lnTo>
                    <a:pt x="749884" y="523963"/>
                  </a:lnTo>
                  <a:lnTo>
                    <a:pt x="799147" y="527507"/>
                  </a:lnTo>
                  <a:lnTo>
                    <a:pt x="848448" y="530733"/>
                  </a:lnTo>
                  <a:lnTo>
                    <a:pt x="901700" y="533781"/>
                  </a:lnTo>
                  <a:lnTo>
                    <a:pt x="876033" y="566293"/>
                  </a:lnTo>
                  <a:lnTo>
                    <a:pt x="813168" y="644512"/>
                  </a:lnTo>
                  <a:lnTo>
                    <a:pt x="749617" y="722172"/>
                  </a:lnTo>
                  <a:lnTo>
                    <a:pt x="685380" y="799274"/>
                  </a:lnTo>
                  <a:lnTo>
                    <a:pt x="664527" y="823861"/>
                  </a:lnTo>
                  <a:lnTo>
                    <a:pt x="665353" y="818261"/>
                  </a:lnTo>
                  <a:lnTo>
                    <a:pt x="657733" y="815467"/>
                  </a:lnTo>
                  <a:lnTo>
                    <a:pt x="656209" y="815213"/>
                  </a:lnTo>
                  <a:lnTo>
                    <a:pt x="204597" y="780669"/>
                  </a:lnTo>
                  <a:lnTo>
                    <a:pt x="202819" y="792734"/>
                  </a:lnTo>
                  <a:lnTo>
                    <a:pt x="209804" y="795274"/>
                  </a:lnTo>
                  <a:lnTo>
                    <a:pt x="211074" y="795655"/>
                  </a:lnTo>
                  <a:lnTo>
                    <a:pt x="659320" y="830008"/>
                  </a:lnTo>
                  <a:lnTo>
                    <a:pt x="620471" y="875804"/>
                  </a:lnTo>
                  <a:lnTo>
                    <a:pt x="554875" y="951776"/>
                  </a:lnTo>
                  <a:lnTo>
                    <a:pt x="488619" y="1027163"/>
                  </a:lnTo>
                  <a:lnTo>
                    <a:pt x="421678" y="1101979"/>
                  </a:lnTo>
                  <a:lnTo>
                    <a:pt x="416839" y="1107300"/>
                  </a:lnTo>
                  <a:lnTo>
                    <a:pt x="412623" y="1105789"/>
                  </a:lnTo>
                  <a:lnTo>
                    <a:pt x="410464" y="1105662"/>
                  </a:lnTo>
                  <a:lnTo>
                    <a:pt x="71628" y="1124712"/>
                  </a:lnTo>
                  <a:lnTo>
                    <a:pt x="72644" y="1135761"/>
                  </a:lnTo>
                  <a:lnTo>
                    <a:pt x="79121" y="1138174"/>
                  </a:lnTo>
                  <a:lnTo>
                    <a:pt x="81153" y="1138682"/>
                  </a:lnTo>
                  <a:lnTo>
                    <a:pt x="404876" y="1120432"/>
                  </a:lnTo>
                  <a:lnTo>
                    <a:pt x="354076" y="1176210"/>
                  </a:lnTo>
                  <a:lnTo>
                    <a:pt x="285623" y="1250035"/>
                  </a:lnTo>
                  <a:lnTo>
                    <a:pt x="216319" y="1323390"/>
                  </a:lnTo>
                  <a:lnTo>
                    <a:pt x="146367" y="1396123"/>
                  </a:lnTo>
                  <a:lnTo>
                    <a:pt x="75793" y="1468247"/>
                  </a:lnTo>
                  <a:lnTo>
                    <a:pt x="0" y="1544193"/>
                  </a:lnTo>
                  <a:lnTo>
                    <a:pt x="2921" y="1550924"/>
                  </a:lnTo>
                  <a:lnTo>
                    <a:pt x="7366" y="1552575"/>
                  </a:lnTo>
                  <a:lnTo>
                    <a:pt x="9398" y="1553210"/>
                  </a:lnTo>
                  <a:lnTo>
                    <a:pt x="11684" y="1552829"/>
                  </a:lnTo>
                  <a:lnTo>
                    <a:pt x="85051" y="1479384"/>
                  </a:lnTo>
                  <a:lnTo>
                    <a:pt x="155625" y="1407223"/>
                  </a:lnTo>
                  <a:lnTo>
                    <a:pt x="225564" y="1334452"/>
                  </a:lnTo>
                  <a:lnTo>
                    <a:pt x="294855" y="1261059"/>
                  </a:lnTo>
                  <a:lnTo>
                    <a:pt x="363486" y="1187081"/>
                  </a:lnTo>
                  <a:lnTo>
                    <a:pt x="431469" y="1112481"/>
                  </a:lnTo>
                  <a:lnTo>
                    <a:pt x="498792" y="1037297"/>
                  </a:lnTo>
                  <a:lnTo>
                    <a:pt x="565442" y="961529"/>
                  </a:lnTo>
                  <a:lnTo>
                    <a:pt x="631418" y="885164"/>
                  </a:lnTo>
                  <a:lnTo>
                    <a:pt x="696722" y="808215"/>
                  </a:lnTo>
                  <a:lnTo>
                    <a:pt x="761339" y="730694"/>
                  </a:lnTo>
                  <a:lnTo>
                    <a:pt x="825271" y="652589"/>
                  </a:lnTo>
                  <a:lnTo>
                    <a:pt x="888517" y="573925"/>
                  </a:lnTo>
                  <a:lnTo>
                    <a:pt x="951052" y="494690"/>
                  </a:lnTo>
                  <a:lnTo>
                    <a:pt x="1012901" y="414896"/>
                  </a:lnTo>
                  <a:lnTo>
                    <a:pt x="1073658" y="335000"/>
                  </a:lnTo>
                  <a:lnTo>
                    <a:pt x="1133373" y="255028"/>
                  </a:lnTo>
                  <a:lnTo>
                    <a:pt x="1192403" y="174523"/>
                  </a:lnTo>
                  <a:lnTo>
                    <a:pt x="1250746" y="93484"/>
                  </a:lnTo>
                  <a:lnTo>
                    <a:pt x="1311656" y="7366"/>
                  </a:lnTo>
                  <a:close/>
                </a:path>
              </a:pathLst>
            </a:custGeom>
            <a:solidFill>
              <a:srgbClr val="2B29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97343" y="3500501"/>
              <a:ext cx="110616" cy="21996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011287" y="2856483"/>
              <a:ext cx="475615" cy="579120"/>
            </a:xfrm>
            <a:custGeom>
              <a:avLst/>
              <a:gdLst/>
              <a:ahLst/>
              <a:cxnLst/>
              <a:rect l="l" t="t" r="r" b="b"/>
              <a:pathLst>
                <a:path w="475615" h="579120">
                  <a:moveTo>
                    <a:pt x="203200" y="573532"/>
                  </a:moveTo>
                  <a:lnTo>
                    <a:pt x="170294" y="520611"/>
                  </a:lnTo>
                  <a:lnTo>
                    <a:pt x="140677" y="474345"/>
                  </a:lnTo>
                  <a:lnTo>
                    <a:pt x="110401" y="428523"/>
                  </a:lnTo>
                  <a:lnTo>
                    <a:pt x="79489" y="383133"/>
                  </a:lnTo>
                  <a:lnTo>
                    <a:pt x="47929" y="338162"/>
                  </a:lnTo>
                  <a:lnTo>
                    <a:pt x="14859" y="292354"/>
                  </a:lnTo>
                  <a:lnTo>
                    <a:pt x="6985" y="289179"/>
                  </a:lnTo>
                  <a:lnTo>
                    <a:pt x="0" y="296672"/>
                  </a:lnTo>
                  <a:lnTo>
                    <a:pt x="36436" y="346925"/>
                  </a:lnTo>
                  <a:lnTo>
                    <a:pt x="67652" y="391375"/>
                  </a:lnTo>
                  <a:lnTo>
                    <a:pt x="98247" y="436245"/>
                  </a:lnTo>
                  <a:lnTo>
                    <a:pt x="128206" y="481545"/>
                  </a:lnTo>
                  <a:lnTo>
                    <a:pt x="157556" y="527265"/>
                  </a:lnTo>
                  <a:lnTo>
                    <a:pt x="187198" y="574929"/>
                  </a:lnTo>
                  <a:lnTo>
                    <a:pt x="188595" y="576072"/>
                  </a:lnTo>
                  <a:lnTo>
                    <a:pt x="190119" y="576580"/>
                  </a:lnTo>
                  <a:lnTo>
                    <a:pt x="195707" y="578612"/>
                  </a:lnTo>
                  <a:lnTo>
                    <a:pt x="203200" y="573532"/>
                  </a:lnTo>
                  <a:close/>
                </a:path>
                <a:path w="475615" h="579120">
                  <a:moveTo>
                    <a:pt x="475488" y="357378"/>
                  </a:moveTo>
                  <a:lnTo>
                    <a:pt x="271272" y="3683"/>
                  </a:lnTo>
                  <a:lnTo>
                    <a:pt x="270002" y="2667"/>
                  </a:lnTo>
                  <a:lnTo>
                    <a:pt x="262890" y="0"/>
                  </a:lnTo>
                  <a:lnTo>
                    <a:pt x="255524" y="5207"/>
                  </a:lnTo>
                  <a:lnTo>
                    <a:pt x="459613" y="358902"/>
                  </a:lnTo>
                  <a:lnTo>
                    <a:pt x="461010" y="359918"/>
                  </a:lnTo>
                  <a:lnTo>
                    <a:pt x="462534" y="360553"/>
                  </a:lnTo>
                  <a:lnTo>
                    <a:pt x="468122" y="362458"/>
                  </a:lnTo>
                  <a:lnTo>
                    <a:pt x="475488" y="357378"/>
                  </a:lnTo>
                  <a:close/>
                </a:path>
              </a:pathLst>
            </a:custGeom>
            <a:solidFill>
              <a:srgbClr val="2B29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546083" y="2517394"/>
              <a:ext cx="214629" cy="283210"/>
            </a:xfrm>
            <a:custGeom>
              <a:avLst/>
              <a:gdLst/>
              <a:ahLst/>
              <a:cxnLst/>
              <a:rect l="l" t="t" r="r" b="b"/>
              <a:pathLst>
                <a:path w="214629" h="283210">
                  <a:moveTo>
                    <a:pt x="7112" y="0"/>
                  </a:moveTo>
                  <a:lnTo>
                    <a:pt x="0" y="7619"/>
                  </a:lnTo>
                  <a:lnTo>
                    <a:pt x="39180" y="56388"/>
                  </a:lnTo>
                  <a:lnTo>
                    <a:pt x="72653" y="99699"/>
                  </a:lnTo>
                  <a:lnTo>
                    <a:pt x="105378" y="143525"/>
                  </a:lnTo>
                  <a:lnTo>
                    <a:pt x="137362" y="187870"/>
                  </a:lnTo>
                  <a:lnTo>
                    <a:pt x="168612" y="232737"/>
                  </a:lnTo>
                  <a:lnTo>
                    <a:pt x="200025" y="279400"/>
                  </a:lnTo>
                  <a:lnTo>
                    <a:pt x="201041" y="280288"/>
                  </a:lnTo>
                  <a:lnTo>
                    <a:pt x="202184" y="280797"/>
                  </a:lnTo>
                  <a:lnTo>
                    <a:pt x="207645" y="282701"/>
                  </a:lnTo>
                  <a:lnTo>
                    <a:pt x="214375" y="275336"/>
                  </a:lnTo>
                  <a:lnTo>
                    <a:pt x="179652" y="223413"/>
                  </a:lnTo>
                  <a:lnTo>
                    <a:pt x="148383" y="178514"/>
                  </a:lnTo>
                  <a:lnTo>
                    <a:pt x="116379" y="134159"/>
                  </a:lnTo>
                  <a:lnTo>
                    <a:pt x="83645" y="90344"/>
                  </a:lnTo>
                  <a:lnTo>
                    <a:pt x="50185" y="47064"/>
                  </a:lnTo>
                  <a:lnTo>
                    <a:pt x="15113" y="3175"/>
                  </a:lnTo>
                  <a:lnTo>
                    <a:pt x="14097" y="2539"/>
                  </a:lnTo>
                  <a:lnTo>
                    <a:pt x="7112" y="0"/>
                  </a:lnTo>
                  <a:close/>
                </a:path>
              </a:pathLst>
            </a:custGeom>
            <a:solidFill>
              <a:srgbClr val="FFF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128254" y="2313939"/>
              <a:ext cx="500380" cy="78740"/>
            </a:xfrm>
            <a:custGeom>
              <a:avLst/>
              <a:gdLst/>
              <a:ahLst/>
              <a:cxnLst/>
              <a:rect l="l" t="t" r="r" b="b"/>
              <a:pathLst>
                <a:path w="500379" h="78739">
                  <a:moveTo>
                    <a:pt x="1524" y="0"/>
                  </a:moveTo>
                  <a:lnTo>
                    <a:pt x="0" y="12446"/>
                  </a:lnTo>
                  <a:lnTo>
                    <a:pt x="7239" y="15112"/>
                  </a:lnTo>
                  <a:lnTo>
                    <a:pt x="9017" y="15621"/>
                  </a:lnTo>
                  <a:lnTo>
                    <a:pt x="498728" y="78740"/>
                  </a:lnTo>
                  <a:lnTo>
                    <a:pt x="500252" y="66293"/>
                  </a:lnTo>
                  <a:lnTo>
                    <a:pt x="491236" y="63118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2B29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26423" y="2223642"/>
              <a:ext cx="207899" cy="23228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323752" y="1700327"/>
              <a:ext cx="820419" cy="2276475"/>
            </a:xfrm>
            <a:custGeom>
              <a:avLst/>
              <a:gdLst/>
              <a:ahLst/>
              <a:cxnLst/>
              <a:rect l="l" t="t" r="r" b="b"/>
              <a:pathLst>
                <a:path w="820420" h="2276475">
                  <a:moveTo>
                    <a:pt x="820247" y="0"/>
                  </a:moveTo>
                  <a:lnTo>
                    <a:pt x="766037" y="40451"/>
                  </a:lnTo>
                  <a:lnTo>
                    <a:pt x="727563" y="71136"/>
                  </a:lnTo>
                  <a:lnTo>
                    <a:pt x="689872" y="102776"/>
                  </a:lnTo>
                  <a:lnTo>
                    <a:pt x="652983" y="135346"/>
                  </a:lnTo>
                  <a:lnTo>
                    <a:pt x="616912" y="168823"/>
                  </a:lnTo>
                  <a:lnTo>
                    <a:pt x="581679" y="203182"/>
                  </a:lnTo>
                  <a:lnTo>
                    <a:pt x="547300" y="238400"/>
                  </a:lnTo>
                  <a:lnTo>
                    <a:pt x="513793" y="274453"/>
                  </a:lnTo>
                  <a:lnTo>
                    <a:pt x="481177" y="311316"/>
                  </a:lnTo>
                  <a:lnTo>
                    <a:pt x="449468" y="348965"/>
                  </a:lnTo>
                  <a:lnTo>
                    <a:pt x="418684" y="387376"/>
                  </a:lnTo>
                  <a:lnTo>
                    <a:pt x="388844" y="426525"/>
                  </a:lnTo>
                  <a:lnTo>
                    <a:pt x="359965" y="466389"/>
                  </a:lnTo>
                  <a:lnTo>
                    <a:pt x="332064" y="506942"/>
                  </a:lnTo>
                  <a:lnTo>
                    <a:pt x="305160" y="548162"/>
                  </a:lnTo>
                  <a:lnTo>
                    <a:pt x="279270" y="590023"/>
                  </a:lnTo>
                  <a:lnTo>
                    <a:pt x="254412" y="632502"/>
                  </a:lnTo>
                  <a:lnTo>
                    <a:pt x="230604" y="675575"/>
                  </a:lnTo>
                  <a:lnTo>
                    <a:pt x="207863" y="719218"/>
                  </a:lnTo>
                  <a:lnTo>
                    <a:pt x="186207" y="763406"/>
                  </a:lnTo>
                  <a:lnTo>
                    <a:pt x="165653" y="808116"/>
                  </a:lnTo>
                  <a:lnTo>
                    <a:pt x="146221" y="853324"/>
                  </a:lnTo>
                  <a:lnTo>
                    <a:pt x="127926" y="899005"/>
                  </a:lnTo>
                  <a:lnTo>
                    <a:pt x="110788" y="945135"/>
                  </a:lnTo>
                  <a:lnTo>
                    <a:pt x="94823" y="991691"/>
                  </a:lnTo>
                  <a:lnTo>
                    <a:pt x="80096" y="1038767"/>
                  </a:lnTo>
                  <a:lnTo>
                    <a:pt x="66627" y="1086413"/>
                  </a:lnTo>
                  <a:lnTo>
                    <a:pt x="54410" y="1134580"/>
                  </a:lnTo>
                  <a:lnTo>
                    <a:pt x="43441" y="1183222"/>
                  </a:lnTo>
                  <a:lnTo>
                    <a:pt x="33714" y="1232290"/>
                  </a:lnTo>
                  <a:lnTo>
                    <a:pt x="25225" y="1281735"/>
                  </a:lnTo>
                  <a:lnTo>
                    <a:pt x="17968" y="1331511"/>
                  </a:lnTo>
                  <a:lnTo>
                    <a:pt x="11939" y="1381569"/>
                  </a:lnTo>
                  <a:lnTo>
                    <a:pt x="7133" y="1431862"/>
                  </a:lnTo>
                  <a:lnTo>
                    <a:pt x="3544" y="1482341"/>
                  </a:lnTo>
                  <a:lnTo>
                    <a:pt x="1168" y="1532959"/>
                  </a:lnTo>
                  <a:lnTo>
                    <a:pt x="0" y="1583667"/>
                  </a:lnTo>
                  <a:lnTo>
                    <a:pt x="34" y="1634417"/>
                  </a:lnTo>
                  <a:lnTo>
                    <a:pt x="1265" y="1685163"/>
                  </a:lnTo>
                  <a:lnTo>
                    <a:pt x="3690" y="1735855"/>
                  </a:lnTo>
                  <a:lnTo>
                    <a:pt x="7302" y="1786447"/>
                  </a:lnTo>
                  <a:lnTo>
                    <a:pt x="12097" y="1836889"/>
                  </a:lnTo>
                  <a:lnTo>
                    <a:pt x="18070" y="1887134"/>
                  </a:lnTo>
                  <a:lnTo>
                    <a:pt x="25215" y="1937135"/>
                  </a:lnTo>
                  <a:lnTo>
                    <a:pt x="33528" y="1986843"/>
                  </a:lnTo>
                  <a:lnTo>
                    <a:pt x="43004" y="2036210"/>
                  </a:lnTo>
                  <a:lnTo>
                    <a:pt x="53637" y="2085188"/>
                  </a:lnTo>
                  <a:lnTo>
                    <a:pt x="65424" y="2133730"/>
                  </a:lnTo>
                  <a:lnTo>
                    <a:pt x="78358" y="2181788"/>
                  </a:lnTo>
                  <a:lnTo>
                    <a:pt x="92435" y="2229313"/>
                  </a:lnTo>
                  <a:lnTo>
                    <a:pt x="107650" y="2276258"/>
                  </a:lnTo>
                  <a:lnTo>
                    <a:pt x="148021" y="2246534"/>
                  </a:lnTo>
                  <a:lnTo>
                    <a:pt x="187618" y="2215799"/>
                  </a:lnTo>
                  <a:lnTo>
                    <a:pt x="226422" y="2184077"/>
                  </a:lnTo>
                  <a:lnTo>
                    <a:pt x="264416" y="2151393"/>
                  </a:lnTo>
                  <a:lnTo>
                    <a:pt x="301581" y="2117771"/>
                  </a:lnTo>
                  <a:lnTo>
                    <a:pt x="337900" y="2083237"/>
                  </a:lnTo>
                  <a:lnTo>
                    <a:pt x="373353" y="2047813"/>
                  </a:lnTo>
                  <a:lnTo>
                    <a:pt x="407923" y="2011525"/>
                  </a:lnTo>
                  <a:lnTo>
                    <a:pt x="441592" y="1974397"/>
                  </a:lnTo>
                  <a:lnTo>
                    <a:pt x="474341" y="1936454"/>
                  </a:lnTo>
                  <a:lnTo>
                    <a:pt x="506152" y="1897720"/>
                  </a:lnTo>
                  <a:lnTo>
                    <a:pt x="537007" y="1858219"/>
                  </a:lnTo>
                  <a:lnTo>
                    <a:pt x="566888" y="1817976"/>
                  </a:lnTo>
                  <a:lnTo>
                    <a:pt x="595777" y="1777016"/>
                  </a:lnTo>
                  <a:lnTo>
                    <a:pt x="623655" y="1735362"/>
                  </a:lnTo>
                  <a:lnTo>
                    <a:pt x="650505" y="1693040"/>
                  </a:lnTo>
                  <a:lnTo>
                    <a:pt x="676307" y="1650073"/>
                  </a:lnTo>
                  <a:lnTo>
                    <a:pt x="701044" y="1606486"/>
                  </a:lnTo>
                  <a:lnTo>
                    <a:pt x="724698" y="1562304"/>
                  </a:lnTo>
                  <a:lnTo>
                    <a:pt x="747251" y="1517551"/>
                  </a:lnTo>
                  <a:lnTo>
                    <a:pt x="768683" y="1472251"/>
                  </a:lnTo>
                  <a:lnTo>
                    <a:pt x="788978" y="1426430"/>
                  </a:lnTo>
                  <a:lnTo>
                    <a:pt x="808117" y="1380111"/>
                  </a:lnTo>
                  <a:lnTo>
                    <a:pt x="820247" y="1348514"/>
                  </a:lnTo>
                  <a:lnTo>
                    <a:pt x="820247" y="0"/>
                  </a:lnTo>
                  <a:close/>
                </a:path>
              </a:pathLst>
            </a:custGeom>
            <a:solidFill>
              <a:srgbClr val="29A7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31581" y="2011679"/>
              <a:ext cx="723900" cy="1932305"/>
            </a:xfrm>
            <a:custGeom>
              <a:avLst/>
              <a:gdLst/>
              <a:ahLst/>
              <a:cxnLst/>
              <a:rect l="l" t="t" r="r" b="b"/>
              <a:pathLst>
                <a:path w="723900" h="1932304">
                  <a:moveTo>
                    <a:pt x="723392" y="3302"/>
                  </a:moveTo>
                  <a:lnTo>
                    <a:pt x="718693" y="0"/>
                  </a:lnTo>
                  <a:lnTo>
                    <a:pt x="711454" y="254"/>
                  </a:lnTo>
                  <a:lnTo>
                    <a:pt x="708787" y="1905"/>
                  </a:lnTo>
                  <a:lnTo>
                    <a:pt x="697191" y="54622"/>
                  </a:lnTo>
                  <a:lnTo>
                    <a:pt x="674903" y="152514"/>
                  </a:lnTo>
                  <a:lnTo>
                    <a:pt x="651738" y="250202"/>
                  </a:lnTo>
                  <a:lnTo>
                    <a:pt x="627722" y="347662"/>
                  </a:lnTo>
                  <a:lnTo>
                    <a:pt x="602856" y="444906"/>
                  </a:lnTo>
                  <a:lnTo>
                    <a:pt x="577138" y="541921"/>
                  </a:lnTo>
                  <a:lnTo>
                    <a:pt x="550583" y="638606"/>
                  </a:lnTo>
                  <a:lnTo>
                    <a:pt x="549402" y="633857"/>
                  </a:lnTo>
                  <a:lnTo>
                    <a:pt x="540639" y="634365"/>
                  </a:lnTo>
                  <a:lnTo>
                    <a:pt x="493242" y="650963"/>
                  </a:lnTo>
                  <a:lnTo>
                    <a:pt x="446506" y="666991"/>
                  </a:lnTo>
                  <a:lnTo>
                    <a:pt x="399681" y="682739"/>
                  </a:lnTo>
                  <a:lnTo>
                    <a:pt x="352767" y="698169"/>
                  </a:lnTo>
                  <a:lnTo>
                    <a:pt x="305765" y="713320"/>
                  </a:lnTo>
                  <a:lnTo>
                    <a:pt x="258660" y="728167"/>
                  </a:lnTo>
                  <a:lnTo>
                    <a:pt x="211455" y="742721"/>
                  </a:lnTo>
                  <a:lnTo>
                    <a:pt x="164160" y="756996"/>
                  </a:lnTo>
                  <a:lnTo>
                    <a:pt x="116776" y="770978"/>
                  </a:lnTo>
                  <a:lnTo>
                    <a:pt x="69291" y="784669"/>
                  </a:lnTo>
                  <a:lnTo>
                    <a:pt x="13335" y="800354"/>
                  </a:lnTo>
                  <a:lnTo>
                    <a:pt x="16637" y="812546"/>
                  </a:lnTo>
                  <a:lnTo>
                    <a:pt x="73736" y="798512"/>
                  </a:lnTo>
                  <a:lnTo>
                    <a:pt x="121221" y="784809"/>
                  </a:lnTo>
                  <a:lnTo>
                    <a:pt x="168605" y="770813"/>
                  </a:lnTo>
                  <a:lnTo>
                    <a:pt x="215900" y="756539"/>
                  </a:lnTo>
                  <a:lnTo>
                    <a:pt x="263105" y="741972"/>
                  </a:lnTo>
                  <a:lnTo>
                    <a:pt x="310222" y="727113"/>
                  </a:lnTo>
                  <a:lnTo>
                    <a:pt x="357251" y="711962"/>
                  </a:lnTo>
                  <a:lnTo>
                    <a:pt x="404177" y="696518"/>
                  </a:lnTo>
                  <a:lnTo>
                    <a:pt x="451027" y="680796"/>
                  </a:lnTo>
                  <a:lnTo>
                    <a:pt x="497776" y="664781"/>
                  </a:lnTo>
                  <a:lnTo>
                    <a:pt x="544449" y="648462"/>
                  </a:lnTo>
                  <a:lnTo>
                    <a:pt x="548170" y="647090"/>
                  </a:lnTo>
                  <a:lnTo>
                    <a:pt x="523125" y="735241"/>
                  </a:lnTo>
                  <a:lnTo>
                    <a:pt x="494855" y="831532"/>
                  </a:lnTo>
                  <a:lnTo>
                    <a:pt x="465721" y="927582"/>
                  </a:lnTo>
                  <a:lnTo>
                    <a:pt x="441109" y="1006271"/>
                  </a:lnTo>
                  <a:lnTo>
                    <a:pt x="439674" y="1000760"/>
                  </a:lnTo>
                  <a:lnTo>
                    <a:pt x="430911" y="1001268"/>
                  </a:lnTo>
                  <a:lnTo>
                    <a:pt x="0" y="1143635"/>
                  </a:lnTo>
                  <a:lnTo>
                    <a:pt x="3048" y="1155446"/>
                  </a:lnTo>
                  <a:lnTo>
                    <a:pt x="10414" y="1155065"/>
                  </a:lnTo>
                  <a:lnTo>
                    <a:pt x="12573" y="1154684"/>
                  </a:lnTo>
                  <a:lnTo>
                    <a:pt x="438759" y="1013752"/>
                  </a:lnTo>
                  <a:lnTo>
                    <a:pt x="435762" y="1023366"/>
                  </a:lnTo>
                  <a:lnTo>
                    <a:pt x="404939" y="1118882"/>
                  </a:lnTo>
                  <a:lnTo>
                    <a:pt x="373291" y="1214132"/>
                  </a:lnTo>
                  <a:lnTo>
                    <a:pt x="340791" y="1309116"/>
                  </a:lnTo>
                  <a:lnTo>
                    <a:pt x="321729" y="1363268"/>
                  </a:lnTo>
                  <a:lnTo>
                    <a:pt x="317373" y="1363472"/>
                  </a:lnTo>
                  <a:lnTo>
                    <a:pt x="315341" y="1364234"/>
                  </a:lnTo>
                  <a:lnTo>
                    <a:pt x="10033" y="1512443"/>
                  </a:lnTo>
                  <a:lnTo>
                    <a:pt x="15113" y="1522222"/>
                  </a:lnTo>
                  <a:lnTo>
                    <a:pt x="22098" y="1521841"/>
                  </a:lnTo>
                  <a:lnTo>
                    <a:pt x="24130" y="1521587"/>
                  </a:lnTo>
                  <a:lnTo>
                    <a:pt x="315925" y="1379791"/>
                  </a:lnTo>
                  <a:lnTo>
                    <a:pt x="307467" y="1403819"/>
                  </a:lnTo>
                  <a:lnTo>
                    <a:pt x="273304" y="1498219"/>
                  </a:lnTo>
                  <a:lnTo>
                    <a:pt x="237998" y="1592783"/>
                  </a:lnTo>
                  <a:lnTo>
                    <a:pt x="201891" y="1686991"/>
                  </a:lnTo>
                  <a:lnTo>
                    <a:pt x="164960" y="1780895"/>
                  </a:lnTo>
                  <a:lnTo>
                    <a:pt x="127228" y="1874507"/>
                  </a:lnTo>
                  <a:lnTo>
                    <a:pt x="105537" y="1927059"/>
                  </a:lnTo>
                  <a:lnTo>
                    <a:pt x="110871" y="1932139"/>
                  </a:lnTo>
                  <a:lnTo>
                    <a:pt x="140068" y="1881263"/>
                  </a:lnTo>
                  <a:lnTo>
                    <a:pt x="177787" y="1787626"/>
                  </a:lnTo>
                  <a:lnTo>
                    <a:pt x="214680" y="1693672"/>
                  </a:lnTo>
                  <a:lnTo>
                    <a:pt x="250748" y="1599399"/>
                  </a:lnTo>
                  <a:lnTo>
                    <a:pt x="285978" y="1504823"/>
                  </a:lnTo>
                  <a:lnTo>
                    <a:pt x="320370" y="1409928"/>
                  </a:lnTo>
                  <a:lnTo>
                    <a:pt x="353923" y="1314742"/>
                  </a:lnTo>
                  <a:lnTo>
                    <a:pt x="386651" y="1219250"/>
                  </a:lnTo>
                  <a:lnTo>
                    <a:pt x="418515" y="1123492"/>
                  </a:lnTo>
                  <a:lnTo>
                    <a:pt x="449541" y="1027442"/>
                  </a:lnTo>
                  <a:lnTo>
                    <a:pt x="479717" y="931125"/>
                  </a:lnTo>
                  <a:lnTo>
                    <a:pt x="509041" y="834529"/>
                  </a:lnTo>
                  <a:lnTo>
                    <a:pt x="537502" y="737692"/>
                  </a:lnTo>
                  <a:lnTo>
                    <a:pt x="565111" y="640588"/>
                  </a:lnTo>
                  <a:lnTo>
                    <a:pt x="591845" y="543242"/>
                  </a:lnTo>
                  <a:lnTo>
                    <a:pt x="617728" y="445643"/>
                  </a:lnTo>
                  <a:lnTo>
                    <a:pt x="642366" y="348932"/>
                  </a:lnTo>
                  <a:lnTo>
                    <a:pt x="666191" y="251993"/>
                  </a:lnTo>
                  <a:lnTo>
                    <a:pt x="689178" y="154851"/>
                  </a:lnTo>
                  <a:lnTo>
                    <a:pt x="711339" y="57518"/>
                  </a:lnTo>
                  <a:lnTo>
                    <a:pt x="723392" y="3302"/>
                  </a:lnTo>
                  <a:close/>
                </a:path>
              </a:pathLst>
            </a:custGeom>
            <a:solidFill>
              <a:srgbClr val="2B29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58276" y="3638296"/>
              <a:ext cx="183515" cy="16636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712073" y="2824479"/>
              <a:ext cx="432434" cy="560705"/>
            </a:xfrm>
            <a:custGeom>
              <a:avLst/>
              <a:gdLst/>
              <a:ahLst/>
              <a:cxnLst/>
              <a:rect l="l" t="t" r="r" b="b"/>
              <a:pathLst>
                <a:path w="432434" h="560704">
                  <a:moveTo>
                    <a:pt x="294259" y="552577"/>
                  </a:moveTo>
                  <a:lnTo>
                    <a:pt x="243433" y="516343"/>
                  </a:lnTo>
                  <a:lnTo>
                    <a:pt x="198272" y="485089"/>
                  </a:lnTo>
                  <a:lnTo>
                    <a:pt x="152692" y="454494"/>
                  </a:lnTo>
                  <a:lnTo>
                    <a:pt x="106680" y="424535"/>
                  </a:lnTo>
                  <a:lnTo>
                    <a:pt x="60223" y="395224"/>
                  </a:lnTo>
                  <a:lnTo>
                    <a:pt x="12065" y="365760"/>
                  </a:lnTo>
                  <a:lnTo>
                    <a:pt x="10795" y="365379"/>
                  </a:lnTo>
                  <a:lnTo>
                    <a:pt x="3556" y="365760"/>
                  </a:lnTo>
                  <a:lnTo>
                    <a:pt x="0" y="375285"/>
                  </a:lnTo>
                  <a:lnTo>
                    <a:pt x="52984" y="407682"/>
                  </a:lnTo>
                  <a:lnTo>
                    <a:pt x="98933" y="436664"/>
                  </a:lnTo>
                  <a:lnTo>
                    <a:pt x="144462" y="466267"/>
                  </a:lnTo>
                  <a:lnTo>
                    <a:pt x="189547" y="496506"/>
                  </a:lnTo>
                  <a:lnTo>
                    <a:pt x="234238" y="527354"/>
                  </a:lnTo>
                  <a:lnTo>
                    <a:pt x="280035" y="559943"/>
                  </a:lnTo>
                  <a:lnTo>
                    <a:pt x="281686" y="560451"/>
                  </a:lnTo>
                  <a:lnTo>
                    <a:pt x="283337" y="560324"/>
                  </a:lnTo>
                  <a:lnTo>
                    <a:pt x="289306" y="560070"/>
                  </a:lnTo>
                  <a:lnTo>
                    <a:pt x="294259" y="552577"/>
                  </a:lnTo>
                  <a:close/>
                </a:path>
                <a:path w="432434" h="560704">
                  <a:moveTo>
                    <a:pt x="431927" y="225120"/>
                  </a:moveTo>
                  <a:lnTo>
                    <a:pt x="137414" y="381"/>
                  </a:lnTo>
                  <a:lnTo>
                    <a:pt x="135763" y="0"/>
                  </a:lnTo>
                  <a:lnTo>
                    <a:pt x="128143" y="254"/>
                  </a:lnTo>
                  <a:lnTo>
                    <a:pt x="123444" y="7874"/>
                  </a:lnTo>
                  <a:lnTo>
                    <a:pt x="431927" y="243243"/>
                  </a:lnTo>
                  <a:lnTo>
                    <a:pt x="431927" y="225120"/>
                  </a:lnTo>
                  <a:close/>
                </a:path>
              </a:pathLst>
            </a:custGeom>
            <a:solidFill>
              <a:srgbClr val="2B29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63279" y="2403855"/>
              <a:ext cx="180721" cy="114003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497951" y="2248535"/>
              <a:ext cx="489584" cy="143510"/>
            </a:xfrm>
            <a:custGeom>
              <a:avLst/>
              <a:gdLst/>
              <a:ahLst/>
              <a:cxnLst/>
              <a:rect l="l" t="t" r="r" b="b"/>
              <a:pathLst>
                <a:path w="489584" h="143510">
                  <a:moveTo>
                    <a:pt x="485648" y="0"/>
                  </a:moveTo>
                  <a:lnTo>
                    <a:pt x="476250" y="634"/>
                  </a:lnTo>
                  <a:lnTo>
                    <a:pt x="0" y="131190"/>
                  </a:lnTo>
                  <a:lnTo>
                    <a:pt x="3301" y="143382"/>
                  </a:lnTo>
                  <a:lnTo>
                    <a:pt x="11049" y="143001"/>
                  </a:lnTo>
                  <a:lnTo>
                    <a:pt x="12826" y="142747"/>
                  </a:lnTo>
                  <a:lnTo>
                    <a:pt x="489076" y="12191"/>
                  </a:lnTo>
                  <a:lnTo>
                    <a:pt x="485648" y="0"/>
                  </a:lnTo>
                  <a:close/>
                </a:path>
              </a:pathLst>
            </a:custGeom>
            <a:solidFill>
              <a:srgbClr val="2B29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016618" y="2063369"/>
              <a:ext cx="127380" cy="7306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0" y="12698"/>
              <a:ext cx="5737860" cy="5130800"/>
            </a:xfrm>
            <a:custGeom>
              <a:avLst/>
              <a:gdLst/>
              <a:ahLst/>
              <a:cxnLst/>
              <a:rect l="l" t="t" r="r" b="b"/>
              <a:pathLst>
                <a:path w="5737860" h="5130800">
                  <a:moveTo>
                    <a:pt x="4171105" y="0"/>
                  </a:moveTo>
                  <a:lnTo>
                    <a:pt x="2829225" y="0"/>
                  </a:lnTo>
                  <a:lnTo>
                    <a:pt x="2801157" y="12700"/>
                  </a:lnTo>
                  <a:lnTo>
                    <a:pt x="2764595" y="38100"/>
                  </a:lnTo>
                  <a:lnTo>
                    <a:pt x="2729056" y="63500"/>
                  </a:lnTo>
                  <a:lnTo>
                    <a:pt x="2694462" y="88900"/>
                  </a:lnTo>
                  <a:lnTo>
                    <a:pt x="2660737" y="114300"/>
                  </a:lnTo>
                  <a:lnTo>
                    <a:pt x="2627802" y="152400"/>
                  </a:lnTo>
                  <a:lnTo>
                    <a:pt x="2595581" y="177800"/>
                  </a:lnTo>
                  <a:lnTo>
                    <a:pt x="2563995" y="215900"/>
                  </a:lnTo>
                  <a:lnTo>
                    <a:pt x="2532967" y="241300"/>
                  </a:lnTo>
                  <a:lnTo>
                    <a:pt x="2502421" y="279400"/>
                  </a:lnTo>
                  <a:lnTo>
                    <a:pt x="2472277" y="317500"/>
                  </a:lnTo>
                  <a:lnTo>
                    <a:pt x="2442460" y="342900"/>
                  </a:lnTo>
                  <a:lnTo>
                    <a:pt x="2354187" y="457200"/>
                  </a:lnTo>
                  <a:lnTo>
                    <a:pt x="2324899" y="482600"/>
                  </a:lnTo>
                  <a:lnTo>
                    <a:pt x="2295548" y="520700"/>
                  </a:lnTo>
                  <a:lnTo>
                    <a:pt x="2236353" y="596900"/>
                  </a:lnTo>
                  <a:lnTo>
                    <a:pt x="2206353" y="622300"/>
                  </a:lnTo>
                  <a:lnTo>
                    <a:pt x="2175981" y="660400"/>
                  </a:lnTo>
                  <a:lnTo>
                    <a:pt x="2145161" y="698500"/>
                  </a:lnTo>
                  <a:lnTo>
                    <a:pt x="2113815" y="723900"/>
                  </a:lnTo>
                  <a:lnTo>
                    <a:pt x="2081864" y="762000"/>
                  </a:lnTo>
                  <a:lnTo>
                    <a:pt x="2049232" y="787400"/>
                  </a:lnTo>
                  <a:lnTo>
                    <a:pt x="2015842" y="825500"/>
                  </a:lnTo>
                  <a:lnTo>
                    <a:pt x="1981615" y="850900"/>
                  </a:lnTo>
                  <a:lnTo>
                    <a:pt x="1946475" y="876300"/>
                  </a:lnTo>
                  <a:lnTo>
                    <a:pt x="1910343" y="901700"/>
                  </a:lnTo>
                  <a:lnTo>
                    <a:pt x="1873142" y="927100"/>
                  </a:lnTo>
                  <a:lnTo>
                    <a:pt x="1834796" y="952500"/>
                  </a:lnTo>
                  <a:lnTo>
                    <a:pt x="1795226" y="965200"/>
                  </a:lnTo>
                  <a:lnTo>
                    <a:pt x="1754354" y="990600"/>
                  </a:lnTo>
                  <a:lnTo>
                    <a:pt x="1712104" y="1003300"/>
                  </a:lnTo>
                  <a:lnTo>
                    <a:pt x="1668399" y="1028700"/>
                  </a:lnTo>
                  <a:lnTo>
                    <a:pt x="1609599" y="1041400"/>
                  </a:lnTo>
                  <a:lnTo>
                    <a:pt x="1551562" y="1066800"/>
                  </a:lnTo>
                  <a:lnTo>
                    <a:pt x="1494302" y="1079500"/>
                  </a:lnTo>
                  <a:lnTo>
                    <a:pt x="1437832" y="1104900"/>
                  </a:lnTo>
                  <a:lnTo>
                    <a:pt x="1382164" y="1117600"/>
                  </a:lnTo>
                  <a:lnTo>
                    <a:pt x="1327312" y="1143000"/>
                  </a:lnTo>
                  <a:lnTo>
                    <a:pt x="1273290" y="1155700"/>
                  </a:lnTo>
                  <a:lnTo>
                    <a:pt x="1220109" y="1181100"/>
                  </a:lnTo>
                  <a:lnTo>
                    <a:pt x="1167783" y="1193800"/>
                  </a:lnTo>
                  <a:lnTo>
                    <a:pt x="1116326" y="1219200"/>
                  </a:lnTo>
                  <a:lnTo>
                    <a:pt x="1065751" y="1231900"/>
                  </a:lnTo>
                  <a:lnTo>
                    <a:pt x="967296" y="1282700"/>
                  </a:lnTo>
                  <a:lnTo>
                    <a:pt x="919443" y="1295400"/>
                  </a:lnTo>
                  <a:lnTo>
                    <a:pt x="872525" y="1320800"/>
                  </a:lnTo>
                  <a:lnTo>
                    <a:pt x="826553" y="1346200"/>
                  </a:lnTo>
                  <a:lnTo>
                    <a:pt x="781541" y="1358900"/>
                  </a:lnTo>
                  <a:lnTo>
                    <a:pt x="737503" y="1384300"/>
                  </a:lnTo>
                  <a:lnTo>
                    <a:pt x="694451" y="1409700"/>
                  </a:lnTo>
                  <a:lnTo>
                    <a:pt x="652399" y="1435100"/>
                  </a:lnTo>
                  <a:lnTo>
                    <a:pt x="611359" y="1460500"/>
                  </a:lnTo>
                  <a:lnTo>
                    <a:pt x="571344" y="1485900"/>
                  </a:lnTo>
                  <a:lnTo>
                    <a:pt x="532369" y="1511300"/>
                  </a:lnTo>
                  <a:lnTo>
                    <a:pt x="494446" y="1536700"/>
                  </a:lnTo>
                  <a:lnTo>
                    <a:pt x="457587" y="1562100"/>
                  </a:lnTo>
                  <a:lnTo>
                    <a:pt x="421807" y="1587500"/>
                  </a:lnTo>
                  <a:lnTo>
                    <a:pt x="387118" y="1612900"/>
                  </a:lnTo>
                  <a:lnTo>
                    <a:pt x="353533" y="1638300"/>
                  </a:lnTo>
                  <a:lnTo>
                    <a:pt x="321066" y="1663700"/>
                  </a:lnTo>
                  <a:lnTo>
                    <a:pt x="289730" y="1701800"/>
                  </a:lnTo>
                  <a:lnTo>
                    <a:pt x="259537" y="1727200"/>
                  </a:lnTo>
                  <a:lnTo>
                    <a:pt x="230501" y="1752600"/>
                  </a:lnTo>
                  <a:lnTo>
                    <a:pt x="202636" y="1790700"/>
                  </a:lnTo>
                  <a:lnTo>
                    <a:pt x="175953" y="1816100"/>
                  </a:lnTo>
                  <a:lnTo>
                    <a:pt x="150466" y="1854200"/>
                  </a:lnTo>
                  <a:lnTo>
                    <a:pt x="126189" y="1892300"/>
                  </a:lnTo>
                  <a:lnTo>
                    <a:pt x="103134" y="1917700"/>
                  </a:lnTo>
                  <a:lnTo>
                    <a:pt x="81315" y="1955800"/>
                  </a:lnTo>
                  <a:lnTo>
                    <a:pt x="60744" y="1993900"/>
                  </a:lnTo>
                  <a:lnTo>
                    <a:pt x="41435" y="2032000"/>
                  </a:lnTo>
                  <a:lnTo>
                    <a:pt x="23401" y="2070100"/>
                  </a:lnTo>
                  <a:lnTo>
                    <a:pt x="6655" y="2108200"/>
                  </a:lnTo>
                  <a:lnTo>
                    <a:pt x="0" y="2120900"/>
                  </a:lnTo>
                  <a:lnTo>
                    <a:pt x="0" y="2578100"/>
                  </a:lnTo>
                  <a:lnTo>
                    <a:pt x="15135" y="2603500"/>
                  </a:lnTo>
                  <a:lnTo>
                    <a:pt x="31796" y="2641600"/>
                  </a:lnTo>
                  <a:lnTo>
                    <a:pt x="49780" y="2667000"/>
                  </a:lnTo>
                  <a:lnTo>
                    <a:pt x="68886" y="2705100"/>
                  </a:lnTo>
                  <a:lnTo>
                    <a:pt x="88913" y="2730500"/>
                  </a:lnTo>
                  <a:lnTo>
                    <a:pt x="109662" y="2768600"/>
                  </a:lnTo>
                  <a:lnTo>
                    <a:pt x="130932" y="2794000"/>
                  </a:lnTo>
                  <a:lnTo>
                    <a:pt x="152523" y="2832100"/>
                  </a:lnTo>
                  <a:lnTo>
                    <a:pt x="195868" y="2882900"/>
                  </a:lnTo>
                  <a:lnTo>
                    <a:pt x="217221" y="2921000"/>
                  </a:lnTo>
                  <a:lnTo>
                    <a:pt x="238093" y="2946400"/>
                  </a:lnTo>
                  <a:lnTo>
                    <a:pt x="258286" y="2984500"/>
                  </a:lnTo>
                  <a:lnTo>
                    <a:pt x="277599" y="3009900"/>
                  </a:lnTo>
                  <a:lnTo>
                    <a:pt x="295830" y="3035300"/>
                  </a:lnTo>
                  <a:lnTo>
                    <a:pt x="312781" y="3073400"/>
                  </a:lnTo>
                  <a:lnTo>
                    <a:pt x="328251" y="3098800"/>
                  </a:lnTo>
                  <a:lnTo>
                    <a:pt x="342040" y="3136900"/>
                  </a:lnTo>
                  <a:lnTo>
                    <a:pt x="353947" y="3162300"/>
                  </a:lnTo>
                  <a:lnTo>
                    <a:pt x="363772" y="3200400"/>
                  </a:lnTo>
                  <a:lnTo>
                    <a:pt x="371316" y="3238500"/>
                  </a:lnTo>
                  <a:lnTo>
                    <a:pt x="376377" y="3263900"/>
                  </a:lnTo>
                  <a:lnTo>
                    <a:pt x="378756" y="3302000"/>
                  </a:lnTo>
                  <a:lnTo>
                    <a:pt x="378252" y="3340100"/>
                  </a:lnTo>
                  <a:lnTo>
                    <a:pt x="374665" y="3378200"/>
                  </a:lnTo>
                  <a:lnTo>
                    <a:pt x="367794" y="3416300"/>
                  </a:lnTo>
                  <a:lnTo>
                    <a:pt x="357441" y="3454400"/>
                  </a:lnTo>
                  <a:lnTo>
                    <a:pt x="339780" y="3517900"/>
                  </a:lnTo>
                  <a:lnTo>
                    <a:pt x="321203" y="3568700"/>
                  </a:lnTo>
                  <a:lnTo>
                    <a:pt x="301904" y="3606800"/>
                  </a:lnTo>
                  <a:lnTo>
                    <a:pt x="282077" y="3657600"/>
                  </a:lnTo>
                  <a:lnTo>
                    <a:pt x="261914" y="3708400"/>
                  </a:lnTo>
                  <a:lnTo>
                    <a:pt x="221362" y="3784600"/>
                  </a:lnTo>
                  <a:lnTo>
                    <a:pt x="201359" y="3822700"/>
                  </a:lnTo>
                  <a:lnTo>
                    <a:pt x="162870" y="3886200"/>
                  </a:lnTo>
                  <a:lnTo>
                    <a:pt x="144771" y="3924300"/>
                  </a:lnTo>
                  <a:lnTo>
                    <a:pt x="127695" y="3962400"/>
                  </a:lnTo>
                  <a:lnTo>
                    <a:pt x="111835" y="3987800"/>
                  </a:lnTo>
                  <a:lnTo>
                    <a:pt x="97385" y="4025900"/>
                  </a:lnTo>
                  <a:lnTo>
                    <a:pt x="84540" y="4064000"/>
                  </a:lnTo>
                  <a:lnTo>
                    <a:pt x="73492" y="4089400"/>
                  </a:lnTo>
                  <a:lnTo>
                    <a:pt x="64436" y="4127500"/>
                  </a:lnTo>
                  <a:lnTo>
                    <a:pt x="57566" y="4152900"/>
                  </a:lnTo>
                  <a:lnTo>
                    <a:pt x="53075" y="4191000"/>
                  </a:lnTo>
                  <a:lnTo>
                    <a:pt x="51158" y="4229100"/>
                  </a:lnTo>
                  <a:lnTo>
                    <a:pt x="52008" y="4267200"/>
                  </a:lnTo>
                  <a:lnTo>
                    <a:pt x="55819" y="4305300"/>
                  </a:lnTo>
                  <a:lnTo>
                    <a:pt x="62785" y="4356100"/>
                  </a:lnTo>
                  <a:lnTo>
                    <a:pt x="73100" y="4394200"/>
                  </a:lnTo>
                  <a:lnTo>
                    <a:pt x="86958" y="4445000"/>
                  </a:lnTo>
                  <a:lnTo>
                    <a:pt x="104552" y="4495800"/>
                  </a:lnTo>
                  <a:lnTo>
                    <a:pt x="136802" y="4572000"/>
                  </a:lnTo>
                  <a:lnTo>
                    <a:pt x="162158" y="4622800"/>
                  </a:lnTo>
                  <a:lnTo>
                    <a:pt x="176787" y="4635500"/>
                  </a:lnTo>
                  <a:lnTo>
                    <a:pt x="192716" y="4660900"/>
                  </a:lnTo>
                  <a:lnTo>
                    <a:pt x="209945" y="4686300"/>
                  </a:lnTo>
                  <a:lnTo>
                    <a:pt x="228473" y="4711700"/>
                  </a:lnTo>
                  <a:lnTo>
                    <a:pt x="248300" y="4737100"/>
                  </a:lnTo>
                  <a:lnTo>
                    <a:pt x="269426" y="4749800"/>
                  </a:lnTo>
                  <a:lnTo>
                    <a:pt x="291849" y="4775200"/>
                  </a:lnTo>
                  <a:lnTo>
                    <a:pt x="315570" y="4800600"/>
                  </a:lnTo>
                  <a:lnTo>
                    <a:pt x="340589" y="4826000"/>
                  </a:lnTo>
                  <a:lnTo>
                    <a:pt x="366904" y="4838700"/>
                  </a:lnTo>
                  <a:lnTo>
                    <a:pt x="394515" y="4864100"/>
                  </a:lnTo>
                  <a:lnTo>
                    <a:pt x="423422" y="4889500"/>
                  </a:lnTo>
                  <a:lnTo>
                    <a:pt x="453625" y="4902200"/>
                  </a:lnTo>
                  <a:lnTo>
                    <a:pt x="485122" y="4927600"/>
                  </a:lnTo>
                  <a:lnTo>
                    <a:pt x="517915" y="4940300"/>
                  </a:lnTo>
                  <a:lnTo>
                    <a:pt x="552001" y="4965700"/>
                  </a:lnTo>
                  <a:lnTo>
                    <a:pt x="587381" y="4991100"/>
                  </a:lnTo>
                  <a:lnTo>
                    <a:pt x="624054" y="5003800"/>
                  </a:lnTo>
                  <a:lnTo>
                    <a:pt x="662020" y="5029200"/>
                  </a:lnTo>
                  <a:lnTo>
                    <a:pt x="701279" y="5041900"/>
                  </a:lnTo>
                  <a:lnTo>
                    <a:pt x="741830" y="5054600"/>
                  </a:lnTo>
                  <a:lnTo>
                    <a:pt x="783672" y="5080000"/>
                  </a:lnTo>
                  <a:lnTo>
                    <a:pt x="871229" y="5105400"/>
                  </a:lnTo>
                  <a:lnTo>
                    <a:pt x="916943" y="5130800"/>
                  </a:lnTo>
                  <a:lnTo>
                    <a:pt x="4143102" y="5130800"/>
                  </a:lnTo>
                  <a:lnTo>
                    <a:pt x="4337947" y="5080000"/>
                  </a:lnTo>
                  <a:lnTo>
                    <a:pt x="4386027" y="5054600"/>
                  </a:lnTo>
                  <a:lnTo>
                    <a:pt x="4481292" y="5029200"/>
                  </a:lnTo>
                  <a:lnTo>
                    <a:pt x="4528439" y="5003800"/>
                  </a:lnTo>
                  <a:lnTo>
                    <a:pt x="4609167" y="4978400"/>
                  </a:lnTo>
                  <a:lnTo>
                    <a:pt x="4650306" y="4953000"/>
                  </a:lnTo>
                  <a:lnTo>
                    <a:pt x="4691811" y="4940300"/>
                  </a:lnTo>
                  <a:lnTo>
                    <a:pt x="4733569" y="4914900"/>
                  </a:lnTo>
                  <a:lnTo>
                    <a:pt x="4775466" y="4902200"/>
                  </a:lnTo>
                  <a:lnTo>
                    <a:pt x="4942196" y="4800600"/>
                  </a:lnTo>
                  <a:lnTo>
                    <a:pt x="5023462" y="4749800"/>
                  </a:lnTo>
                  <a:lnTo>
                    <a:pt x="5063175" y="4724400"/>
                  </a:lnTo>
                  <a:lnTo>
                    <a:pt x="5102124" y="4686300"/>
                  </a:lnTo>
                  <a:lnTo>
                    <a:pt x="5140195" y="4660900"/>
                  </a:lnTo>
                  <a:lnTo>
                    <a:pt x="5177276" y="4635500"/>
                  </a:lnTo>
                  <a:lnTo>
                    <a:pt x="5213255" y="4597400"/>
                  </a:lnTo>
                  <a:lnTo>
                    <a:pt x="5248017" y="4559300"/>
                  </a:lnTo>
                  <a:lnTo>
                    <a:pt x="5281449" y="4533900"/>
                  </a:lnTo>
                  <a:lnTo>
                    <a:pt x="5313440" y="4495800"/>
                  </a:lnTo>
                  <a:lnTo>
                    <a:pt x="5343876" y="4457700"/>
                  </a:lnTo>
                  <a:lnTo>
                    <a:pt x="5372643" y="4419600"/>
                  </a:lnTo>
                  <a:lnTo>
                    <a:pt x="5399629" y="4381500"/>
                  </a:lnTo>
                  <a:lnTo>
                    <a:pt x="5424721" y="4343400"/>
                  </a:lnTo>
                  <a:lnTo>
                    <a:pt x="5447806" y="4305300"/>
                  </a:lnTo>
                  <a:lnTo>
                    <a:pt x="5468770" y="4254500"/>
                  </a:lnTo>
                  <a:lnTo>
                    <a:pt x="5487501" y="4216400"/>
                  </a:lnTo>
                  <a:lnTo>
                    <a:pt x="5503887" y="4178300"/>
                  </a:lnTo>
                  <a:lnTo>
                    <a:pt x="5517812" y="4127500"/>
                  </a:lnTo>
                  <a:lnTo>
                    <a:pt x="5529166" y="4076700"/>
                  </a:lnTo>
                  <a:lnTo>
                    <a:pt x="5537835" y="4038600"/>
                  </a:lnTo>
                  <a:lnTo>
                    <a:pt x="5543023" y="3987800"/>
                  </a:lnTo>
                  <a:lnTo>
                    <a:pt x="5544460" y="3937000"/>
                  </a:lnTo>
                  <a:lnTo>
                    <a:pt x="5542760" y="3886200"/>
                  </a:lnTo>
                  <a:lnTo>
                    <a:pt x="5538536" y="3848100"/>
                  </a:lnTo>
                  <a:lnTo>
                    <a:pt x="5532401" y="3797300"/>
                  </a:lnTo>
                  <a:lnTo>
                    <a:pt x="5524970" y="3746500"/>
                  </a:lnTo>
                  <a:lnTo>
                    <a:pt x="5516855" y="3695700"/>
                  </a:lnTo>
                  <a:lnTo>
                    <a:pt x="5508671" y="3657600"/>
                  </a:lnTo>
                  <a:lnTo>
                    <a:pt x="5501030" y="3606800"/>
                  </a:lnTo>
                  <a:lnTo>
                    <a:pt x="5494547" y="3556000"/>
                  </a:lnTo>
                  <a:lnTo>
                    <a:pt x="5489835" y="3517900"/>
                  </a:lnTo>
                  <a:lnTo>
                    <a:pt x="5487507" y="3467100"/>
                  </a:lnTo>
                  <a:lnTo>
                    <a:pt x="5488178" y="3416300"/>
                  </a:lnTo>
                  <a:lnTo>
                    <a:pt x="5492017" y="3365500"/>
                  </a:lnTo>
                  <a:lnTo>
                    <a:pt x="5498715" y="3327400"/>
                  </a:lnTo>
                  <a:lnTo>
                    <a:pt x="5507948" y="3289300"/>
                  </a:lnTo>
                  <a:lnTo>
                    <a:pt x="5519389" y="3238500"/>
                  </a:lnTo>
                  <a:lnTo>
                    <a:pt x="5532713" y="3200400"/>
                  </a:lnTo>
                  <a:lnTo>
                    <a:pt x="5547595" y="3162300"/>
                  </a:lnTo>
                  <a:lnTo>
                    <a:pt x="5563710" y="3124200"/>
                  </a:lnTo>
                  <a:lnTo>
                    <a:pt x="5580731" y="3086100"/>
                  </a:lnTo>
                  <a:lnTo>
                    <a:pt x="5598335" y="3048000"/>
                  </a:lnTo>
                  <a:lnTo>
                    <a:pt x="5633987" y="2971800"/>
                  </a:lnTo>
                  <a:lnTo>
                    <a:pt x="5651385" y="2933700"/>
                  </a:lnTo>
                  <a:lnTo>
                    <a:pt x="5668063" y="2895600"/>
                  </a:lnTo>
                  <a:lnTo>
                    <a:pt x="5683696" y="2857500"/>
                  </a:lnTo>
                  <a:lnTo>
                    <a:pt x="5697959" y="2819400"/>
                  </a:lnTo>
                  <a:lnTo>
                    <a:pt x="5710527" y="2781300"/>
                  </a:lnTo>
                  <a:lnTo>
                    <a:pt x="5721074" y="2743200"/>
                  </a:lnTo>
                  <a:lnTo>
                    <a:pt x="5729275" y="2705100"/>
                  </a:lnTo>
                  <a:lnTo>
                    <a:pt x="5734804" y="2667000"/>
                  </a:lnTo>
                  <a:lnTo>
                    <a:pt x="5737337" y="2616200"/>
                  </a:lnTo>
                  <a:lnTo>
                    <a:pt x="5736548" y="2578100"/>
                  </a:lnTo>
                  <a:lnTo>
                    <a:pt x="5732111" y="2527300"/>
                  </a:lnTo>
                  <a:lnTo>
                    <a:pt x="5723702" y="2489200"/>
                  </a:lnTo>
                  <a:lnTo>
                    <a:pt x="5710994" y="2438400"/>
                  </a:lnTo>
                  <a:lnTo>
                    <a:pt x="5693664" y="2387600"/>
                  </a:lnTo>
                  <a:lnTo>
                    <a:pt x="5674151" y="2349500"/>
                  </a:lnTo>
                  <a:lnTo>
                    <a:pt x="5652118" y="2298700"/>
                  </a:lnTo>
                  <a:lnTo>
                    <a:pt x="5627837" y="2260600"/>
                  </a:lnTo>
                  <a:lnTo>
                    <a:pt x="5601582" y="2222500"/>
                  </a:lnTo>
                  <a:lnTo>
                    <a:pt x="5573625" y="2171700"/>
                  </a:lnTo>
                  <a:lnTo>
                    <a:pt x="5544240" y="2133600"/>
                  </a:lnTo>
                  <a:lnTo>
                    <a:pt x="5513701" y="2095500"/>
                  </a:lnTo>
                  <a:lnTo>
                    <a:pt x="5482280" y="2057400"/>
                  </a:lnTo>
                  <a:lnTo>
                    <a:pt x="5450250" y="2019300"/>
                  </a:lnTo>
                  <a:lnTo>
                    <a:pt x="5417885" y="1968500"/>
                  </a:lnTo>
                  <a:lnTo>
                    <a:pt x="5353243" y="1892300"/>
                  </a:lnTo>
                  <a:lnTo>
                    <a:pt x="5321511" y="1854200"/>
                  </a:lnTo>
                  <a:lnTo>
                    <a:pt x="5290537" y="1816100"/>
                  </a:lnTo>
                  <a:lnTo>
                    <a:pt x="5260594" y="1778000"/>
                  </a:lnTo>
                  <a:lnTo>
                    <a:pt x="5232939" y="1752600"/>
                  </a:lnTo>
                  <a:lnTo>
                    <a:pt x="5206780" y="1714500"/>
                  </a:lnTo>
                  <a:lnTo>
                    <a:pt x="5182024" y="1663700"/>
                  </a:lnTo>
                  <a:lnTo>
                    <a:pt x="5158581" y="1625600"/>
                  </a:lnTo>
                  <a:lnTo>
                    <a:pt x="5136360" y="1587500"/>
                  </a:lnTo>
                  <a:lnTo>
                    <a:pt x="5115269" y="1549400"/>
                  </a:lnTo>
                  <a:lnTo>
                    <a:pt x="5095218" y="1511300"/>
                  </a:lnTo>
                  <a:lnTo>
                    <a:pt x="5076115" y="1460500"/>
                  </a:lnTo>
                  <a:lnTo>
                    <a:pt x="5057870" y="1422400"/>
                  </a:lnTo>
                  <a:lnTo>
                    <a:pt x="5040391" y="1371600"/>
                  </a:lnTo>
                  <a:lnTo>
                    <a:pt x="5023588" y="1333500"/>
                  </a:lnTo>
                  <a:lnTo>
                    <a:pt x="5007369" y="1282700"/>
                  </a:lnTo>
                  <a:lnTo>
                    <a:pt x="4991643" y="1244600"/>
                  </a:lnTo>
                  <a:lnTo>
                    <a:pt x="4976319" y="1193800"/>
                  </a:lnTo>
                  <a:lnTo>
                    <a:pt x="4961306" y="1143000"/>
                  </a:lnTo>
                  <a:lnTo>
                    <a:pt x="4946513" y="1104900"/>
                  </a:lnTo>
                  <a:lnTo>
                    <a:pt x="4931850" y="1054100"/>
                  </a:lnTo>
                  <a:lnTo>
                    <a:pt x="4917224" y="1016000"/>
                  </a:lnTo>
                  <a:lnTo>
                    <a:pt x="4902545" y="965200"/>
                  </a:lnTo>
                  <a:lnTo>
                    <a:pt x="4887722" y="914400"/>
                  </a:lnTo>
                  <a:lnTo>
                    <a:pt x="4872663" y="876300"/>
                  </a:lnTo>
                  <a:lnTo>
                    <a:pt x="4857278" y="825500"/>
                  </a:lnTo>
                  <a:lnTo>
                    <a:pt x="4841476" y="787400"/>
                  </a:lnTo>
                  <a:lnTo>
                    <a:pt x="4825165" y="736600"/>
                  </a:lnTo>
                  <a:lnTo>
                    <a:pt x="4808255" y="698500"/>
                  </a:lnTo>
                  <a:lnTo>
                    <a:pt x="4790655" y="647700"/>
                  </a:lnTo>
                  <a:lnTo>
                    <a:pt x="4772272" y="609600"/>
                  </a:lnTo>
                  <a:lnTo>
                    <a:pt x="4753017" y="571500"/>
                  </a:lnTo>
                  <a:lnTo>
                    <a:pt x="4732798" y="520700"/>
                  </a:lnTo>
                  <a:lnTo>
                    <a:pt x="4711525" y="482600"/>
                  </a:lnTo>
                  <a:lnTo>
                    <a:pt x="4689105" y="444500"/>
                  </a:lnTo>
                  <a:lnTo>
                    <a:pt x="4665449" y="406400"/>
                  </a:lnTo>
                  <a:lnTo>
                    <a:pt x="4640465" y="368300"/>
                  </a:lnTo>
                  <a:lnTo>
                    <a:pt x="4614062" y="330200"/>
                  </a:lnTo>
                  <a:lnTo>
                    <a:pt x="4586148" y="292100"/>
                  </a:lnTo>
                  <a:lnTo>
                    <a:pt x="4556634" y="266700"/>
                  </a:lnTo>
                  <a:lnTo>
                    <a:pt x="4525427" y="228600"/>
                  </a:lnTo>
                  <a:lnTo>
                    <a:pt x="4492437" y="203200"/>
                  </a:lnTo>
                  <a:lnTo>
                    <a:pt x="4457572" y="165100"/>
                  </a:lnTo>
                  <a:lnTo>
                    <a:pt x="4420743" y="139700"/>
                  </a:lnTo>
                  <a:lnTo>
                    <a:pt x="4379873" y="114300"/>
                  </a:lnTo>
                  <a:lnTo>
                    <a:pt x="4337924" y="88900"/>
                  </a:lnTo>
                  <a:lnTo>
                    <a:pt x="4294958" y="63500"/>
                  </a:lnTo>
                  <a:lnTo>
                    <a:pt x="4251038" y="38100"/>
                  </a:lnTo>
                  <a:lnTo>
                    <a:pt x="4206226" y="12700"/>
                  </a:lnTo>
                  <a:lnTo>
                    <a:pt x="4171105" y="0"/>
                  </a:lnTo>
                  <a:close/>
                </a:path>
              </a:pathLst>
            </a:custGeom>
            <a:solidFill>
              <a:srgbClr val="2B29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157122" y="1983181"/>
            <a:ext cx="2720975" cy="2220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88595" algn="r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4D4"/>
                </a:solidFill>
                <a:latin typeface="Candara"/>
                <a:cs typeface="Candara"/>
              </a:rPr>
              <a:t>Hal tersebut memperlihatkan </a:t>
            </a:r>
            <a:r>
              <a:rPr sz="1600" spc="-335" dirty="0">
                <a:solidFill>
                  <a:srgbClr val="FFF4D4"/>
                </a:solidFill>
                <a:latin typeface="Candara"/>
                <a:cs typeface="Candara"/>
              </a:rPr>
              <a:t> </a:t>
            </a:r>
            <a:r>
              <a:rPr sz="1600" spc="-5" dirty="0">
                <a:solidFill>
                  <a:srgbClr val="FFF4D4"/>
                </a:solidFill>
                <a:latin typeface="Candara"/>
                <a:cs typeface="Candara"/>
              </a:rPr>
              <a:t>pentingnya</a:t>
            </a:r>
            <a:r>
              <a:rPr sz="1600" spc="10" dirty="0">
                <a:solidFill>
                  <a:srgbClr val="FFF4D4"/>
                </a:solidFill>
                <a:latin typeface="Candara"/>
                <a:cs typeface="Candara"/>
              </a:rPr>
              <a:t> </a:t>
            </a:r>
            <a:r>
              <a:rPr sz="1600" spc="-10" dirty="0">
                <a:solidFill>
                  <a:srgbClr val="FFF4D4"/>
                </a:solidFill>
                <a:latin typeface="Candara"/>
                <a:cs typeface="Candara"/>
              </a:rPr>
              <a:t>dan </a:t>
            </a:r>
            <a:r>
              <a:rPr sz="1600" spc="-5" dirty="0">
                <a:solidFill>
                  <a:srgbClr val="FFF4D4"/>
                </a:solidFill>
                <a:latin typeface="Candara"/>
                <a:cs typeface="Candara"/>
              </a:rPr>
              <a:t>mendesaknya </a:t>
            </a:r>
            <a:r>
              <a:rPr sz="1600" dirty="0">
                <a:solidFill>
                  <a:srgbClr val="FFF4D4"/>
                </a:solidFill>
                <a:latin typeface="Candara"/>
                <a:cs typeface="Candara"/>
              </a:rPr>
              <a:t> </a:t>
            </a:r>
            <a:r>
              <a:rPr sz="1600" spc="-5" dirty="0">
                <a:solidFill>
                  <a:srgbClr val="FFF4D4"/>
                </a:solidFill>
                <a:latin typeface="Candara"/>
                <a:cs typeface="Candara"/>
              </a:rPr>
              <a:t>peran</a:t>
            </a:r>
            <a:r>
              <a:rPr sz="1600" spc="-10" dirty="0">
                <a:solidFill>
                  <a:srgbClr val="FFF4D4"/>
                </a:solidFill>
                <a:latin typeface="Candara"/>
                <a:cs typeface="Candara"/>
              </a:rPr>
              <a:t> dan</a:t>
            </a:r>
            <a:r>
              <a:rPr sz="1600" spc="-5" dirty="0">
                <a:solidFill>
                  <a:srgbClr val="FFF4D4"/>
                </a:solidFill>
                <a:latin typeface="Candara"/>
                <a:cs typeface="Candara"/>
              </a:rPr>
              <a:t> </a:t>
            </a:r>
            <a:r>
              <a:rPr sz="1600" spc="-10" dirty="0">
                <a:solidFill>
                  <a:srgbClr val="FFF4D4"/>
                </a:solidFill>
                <a:latin typeface="Candara"/>
                <a:cs typeface="Candara"/>
              </a:rPr>
              <a:t>kedudukan</a:t>
            </a:r>
            <a:r>
              <a:rPr sz="1600" spc="20" dirty="0">
                <a:solidFill>
                  <a:srgbClr val="FFF4D4"/>
                </a:solidFill>
                <a:latin typeface="Candara"/>
                <a:cs typeface="Candara"/>
              </a:rPr>
              <a:t> </a:t>
            </a:r>
            <a:r>
              <a:rPr sz="1600" spc="-5" dirty="0">
                <a:solidFill>
                  <a:srgbClr val="FFF4D4"/>
                </a:solidFill>
                <a:latin typeface="Candara"/>
                <a:cs typeface="Candara"/>
              </a:rPr>
              <a:t>Pancasila </a:t>
            </a:r>
            <a:r>
              <a:rPr sz="1600" spc="-330" dirty="0">
                <a:solidFill>
                  <a:srgbClr val="FFF4D4"/>
                </a:solidFill>
                <a:latin typeface="Candara"/>
                <a:cs typeface="Candara"/>
              </a:rPr>
              <a:t> </a:t>
            </a:r>
            <a:r>
              <a:rPr sz="1600" spc="-5" dirty="0">
                <a:solidFill>
                  <a:srgbClr val="FFF4D4"/>
                </a:solidFill>
                <a:latin typeface="Candara"/>
                <a:cs typeface="Candara"/>
              </a:rPr>
              <a:t>sebagai</a:t>
            </a:r>
            <a:r>
              <a:rPr sz="1600" spc="15" dirty="0">
                <a:solidFill>
                  <a:srgbClr val="FFF4D4"/>
                </a:solidFill>
                <a:latin typeface="Candara"/>
                <a:cs typeface="Candara"/>
              </a:rPr>
              <a:t> </a:t>
            </a:r>
            <a:r>
              <a:rPr sz="1600" spc="-5" dirty="0">
                <a:solidFill>
                  <a:srgbClr val="FFF4D4"/>
                </a:solidFill>
                <a:latin typeface="Candara"/>
                <a:cs typeface="Candara"/>
              </a:rPr>
              <a:t>sistem</a:t>
            </a:r>
            <a:r>
              <a:rPr sz="1600" spc="25" dirty="0">
                <a:solidFill>
                  <a:srgbClr val="FFF4D4"/>
                </a:solidFill>
                <a:latin typeface="Candara"/>
                <a:cs typeface="Candara"/>
              </a:rPr>
              <a:t> </a:t>
            </a:r>
            <a:r>
              <a:rPr sz="1600" spc="-10" dirty="0">
                <a:solidFill>
                  <a:srgbClr val="FFF4D4"/>
                </a:solidFill>
                <a:latin typeface="Candara"/>
                <a:cs typeface="Candara"/>
              </a:rPr>
              <a:t>etika</a:t>
            </a:r>
            <a:r>
              <a:rPr sz="1600" spc="25" dirty="0">
                <a:solidFill>
                  <a:srgbClr val="FFF4D4"/>
                </a:solidFill>
                <a:latin typeface="Candara"/>
                <a:cs typeface="Candara"/>
              </a:rPr>
              <a:t> </a:t>
            </a:r>
            <a:r>
              <a:rPr sz="1600" spc="-10" dirty="0">
                <a:solidFill>
                  <a:srgbClr val="FFF4D4"/>
                </a:solidFill>
                <a:latin typeface="Candara"/>
                <a:cs typeface="Candara"/>
              </a:rPr>
              <a:t>karena </a:t>
            </a:r>
            <a:r>
              <a:rPr sz="1600" spc="-5" dirty="0">
                <a:solidFill>
                  <a:srgbClr val="FFF4D4"/>
                </a:solidFill>
                <a:latin typeface="Candara"/>
                <a:cs typeface="Candara"/>
              </a:rPr>
              <a:t> dapat</a:t>
            </a:r>
            <a:r>
              <a:rPr sz="1600" dirty="0">
                <a:solidFill>
                  <a:srgbClr val="FFF4D4"/>
                </a:solidFill>
                <a:latin typeface="Candara"/>
                <a:cs typeface="Candara"/>
              </a:rPr>
              <a:t> </a:t>
            </a:r>
            <a:r>
              <a:rPr sz="1600" spc="-5" dirty="0">
                <a:solidFill>
                  <a:srgbClr val="FFF4D4"/>
                </a:solidFill>
                <a:latin typeface="Candara"/>
                <a:cs typeface="Candara"/>
              </a:rPr>
              <a:t>menjadi</a:t>
            </a:r>
            <a:r>
              <a:rPr sz="1600" spc="15" dirty="0">
                <a:solidFill>
                  <a:srgbClr val="FFF4D4"/>
                </a:solidFill>
                <a:latin typeface="Candara"/>
                <a:cs typeface="Candara"/>
              </a:rPr>
              <a:t> </a:t>
            </a:r>
            <a:r>
              <a:rPr sz="1600" spc="-5" dirty="0">
                <a:solidFill>
                  <a:srgbClr val="FFF4D4"/>
                </a:solidFill>
                <a:latin typeface="Candara"/>
                <a:cs typeface="Candara"/>
              </a:rPr>
              <a:t>tuntutan</a:t>
            </a:r>
            <a:r>
              <a:rPr sz="1600" spc="15" dirty="0">
                <a:solidFill>
                  <a:srgbClr val="FFF4D4"/>
                </a:solidFill>
                <a:latin typeface="Candara"/>
                <a:cs typeface="Candara"/>
              </a:rPr>
              <a:t> </a:t>
            </a:r>
            <a:r>
              <a:rPr sz="1600" spc="-5" dirty="0">
                <a:solidFill>
                  <a:srgbClr val="FFF4D4"/>
                </a:solidFill>
                <a:latin typeface="Candara"/>
                <a:cs typeface="Candara"/>
              </a:rPr>
              <a:t>atau </a:t>
            </a:r>
            <a:r>
              <a:rPr sz="1600" dirty="0">
                <a:solidFill>
                  <a:srgbClr val="FFF4D4"/>
                </a:solidFill>
                <a:latin typeface="Candara"/>
                <a:cs typeface="Candara"/>
              </a:rPr>
              <a:t> </a:t>
            </a:r>
            <a:r>
              <a:rPr sz="1600" spc="-5" dirty="0">
                <a:solidFill>
                  <a:srgbClr val="FFF4D4"/>
                </a:solidFill>
                <a:latin typeface="Candara"/>
                <a:cs typeface="Candara"/>
              </a:rPr>
              <a:t>sebagai</a:t>
            </a:r>
            <a:r>
              <a:rPr sz="1600" spc="10" dirty="0">
                <a:solidFill>
                  <a:srgbClr val="FFF4D4"/>
                </a:solidFill>
                <a:latin typeface="Candara"/>
                <a:cs typeface="Candara"/>
              </a:rPr>
              <a:t> </a:t>
            </a:r>
            <a:r>
              <a:rPr sz="1600" spc="-5" dirty="0">
                <a:solidFill>
                  <a:srgbClr val="FFF4D4"/>
                </a:solidFill>
                <a:latin typeface="Candara"/>
                <a:cs typeface="Candara"/>
              </a:rPr>
              <a:t>Leading</a:t>
            </a:r>
            <a:r>
              <a:rPr sz="1600" spc="20" dirty="0">
                <a:solidFill>
                  <a:srgbClr val="FFF4D4"/>
                </a:solidFill>
                <a:latin typeface="Candara"/>
                <a:cs typeface="Candara"/>
              </a:rPr>
              <a:t> </a:t>
            </a:r>
            <a:r>
              <a:rPr sz="1600" spc="-5" dirty="0">
                <a:solidFill>
                  <a:srgbClr val="FFF4D4"/>
                </a:solidFill>
                <a:latin typeface="Candara"/>
                <a:cs typeface="Candara"/>
              </a:rPr>
              <a:t>Principle</a:t>
            </a:r>
            <a:r>
              <a:rPr sz="1600" spc="10" dirty="0">
                <a:solidFill>
                  <a:srgbClr val="FFF4D4"/>
                </a:solidFill>
                <a:latin typeface="Candara"/>
                <a:cs typeface="Candara"/>
              </a:rPr>
              <a:t> </a:t>
            </a:r>
            <a:r>
              <a:rPr sz="1600" spc="-5" dirty="0">
                <a:solidFill>
                  <a:srgbClr val="FFF4D4"/>
                </a:solidFill>
                <a:latin typeface="Candara"/>
                <a:cs typeface="Candara"/>
              </a:rPr>
              <a:t>bagi </a:t>
            </a:r>
            <a:r>
              <a:rPr sz="1600" dirty="0">
                <a:solidFill>
                  <a:srgbClr val="FFF4D4"/>
                </a:solidFill>
                <a:latin typeface="Candara"/>
                <a:cs typeface="Candara"/>
              </a:rPr>
              <a:t> </a:t>
            </a:r>
            <a:r>
              <a:rPr sz="1600" spc="-10" dirty="0">
                <a:solidFill>
                  <a:srgbClr val="FFF4D4"/>
                </a:solidFill>
                <a:latin typeface="Candara"/>
                <a:cs typeface="Candara"/>
              </a:rPr>
              <a:t>warga</a:t>
            </a:r>
            <a:r>
              <a:rPr sz="1600" spc="-5" dirty="0">
                <a:solidFill>
                  <a:srgbClr val="FFF4D4"/>
                </a:solidFill>
                <a:latin typeface="Candara"/>
                <a:cs typeface="Candara"/>
              </a:rPr>
              <a:t> negara</a:t>
            </a:r>
            <a:r>
              <a:rPr sz="1600" dirty="0">
                <a:solidFill>
                  <a:srgbClr val="FFF4D4"/>
                </a:solidFill>
                <a:latin typeface="Candara"/>
                <a:cs typeface="Candara"/>
              </a:rPr>
              <a:t> </a:t>
            </a:r>
            <a:r>
              <a:rPr sz="1600" spc="-5" dirty="0">
                <a:solidFill>
                  <a:srgbClr val="FFF4D4"/>
                </a:solidFill>
                <a:latin typeface="Candara"/>
                <a:cs typeface="Candara"/>
              </a:rPr>
              <a:t>untuk</a:t>
            </a:r>
            <a:r>
              <a:rPr sz="1600" spc="10" dirty="0">
                <a:solidFill>
                  <a:srgbClr val="FFF4D4"/>
                </a:solidFill>
                <a:latin typeface="Candara"/>
                <a:cs typeface="Candara"/>
              </a:rPr>
              <a:t> </a:t>
            </a:r>
            <a:r>
              <a:rPr sz="1600" spc="-5" dirty="0">
                <a:solidFill>
                  <a:srgbClr val="FFF4D4"/>
                </a:solidFill>
                <a:latin typeface="Candara"/>
                <a:cs typeface="Candara"/>
              </a:rPr>
              <a:t>berperilau </a:t>
            </a:r>
            <a:r>
              <a:rPr sz="1600" dirty="0">
                <a:solidFill>
                  <a:srgbClr val="FFF4D4"/>
                </a:solidFill>
                <a:latin typeface="Candara"/>
                <a:cs typeface="Candara"/>
              </a:rPr>
              <a:t> </a:t>
            </a:r>
            <a:r>
              <a:rPr sz="1600" spc="-5" dirty="0">
                <a:solidFill>
                  <a:srgbClr val="FFF4D4"/>
                </a:solidFill>
                <a:latin typeface="Candara"/>
                <a:cs typeface="Candara"/>
              </a:rPr>
              <a:t>seseuai</a:t>
            </a:r>
            <a:r>
              <a:rPr sz="1600" spc="40" dirty="0">
                <a:solidFill>
                  <a:srgbClr val="FFF4D4"/>
                </a:solidFill>
                <a:latin typeface="Candara"/>
                <a:cs typeface="Candara"/>
              </a:rPr>
              <a:t> </a:t>
            </a:r>
            <a:r>
              <a:rPr sz="1600" spc="-10" dirty="0">
                <a:solidFill>
                  <a:srgbClr val="FFF4D4"/>
                </a:solidFill>
                <a:latin typeface="Candara"/>
                <a:cs typeface="Candara"/>
              </a:rPr>
              <a:t>dengan</a:t>
            </a:r>
            <a:r>
              <a:rPr sz="1600" spc="10" dirty="0">
                <a:solidFill>
                  <a:srgbClr val="FFF4D4"/>
                </a:solidFill>
                <a:latin typeface="Candara"/>
                <a:cs typeface="Candara"/>
              </a:rPr>
              <a:t> </a:t>
            </a:r>
            <a:r>
              <a:rPr sz="1600" spc="-5" dirty="0">
                <a:solidFill>
                  <a:srgbClr val="FFF4D4"/>
                </a:solidFill>
                <a:latin typeface="Candara"/>
                <a:cs typeface="Candara"/>
              </a:rPr>
              <a:t>nilai-nilai</a:t>
            </a:r>
            <a:endParaRPr sz="1600">
              <a:latin typeface="Candara"/>
              <a:cs typeface="Candara"/>
            </a:endParaRPr>
          </a:p>
          <a:p>
            <a:pPr marR="5715" algn="r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solidFill>
                  <a:srgbClr val="FFF4D4"/>
                </a:solidFill>
                <a:latin typeface="Candara"/>
                <a:cs typeface="Candara"/>
              </a:rPr>
              <a:t>Pancasila</a:t>
            </a:r>
            <a:endParaRPr sz="1600">
              <a:latin typeface="Candara"/>
              <a:cs typeface="Candar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469573" y="1189100"/>
            <a:ext cx="3106420" cy="3194050"/>
            <a:chOff x="1469573" y="1189100"/>
            <a:chExt cx="3106420" cy="3194050"/>
          </a:xfrm>
        </p:grpSpPr>
        <p:sp>
          <p:nvSpPr>
            <p:cNvPr id="21" name="object 21"/>
            <p:cNvSpPr/>
            <p:nvPr/>
          </p:nvSpPr>
          <p:spPr>
            <a:xfrm>
              <a:off x="3944041" y="3853052"/>
              <a:ext cx="203835" cy="530225"/>
            </a:xfrm>
            <a:custGeom>
              <a:avLst/>
              <a:gdLst/>
              <a:ahLst/>
              <a:cxnLst/>
              <a:rect l="l" t="t" r="r" b="b"/>
              <a:pathLst>
                <a:path w="203835" h="530225">
                  <a:moveTo>
                    <a:pt x="123133" y="0"/>
                  </a:moveTo>
                  <a:lnTo>
                    <a:pt x="134648" y="47528"/>
                  </a:lnTo>
                  <a:lnTo>
                    <a:pt x="138579" y="95565"/>
                  </a:lnTo>
                  <a:lnTo>
                    <a:pt x="136724" y="141648"/>
                  </a:lnTo>
                  <a:lnTo>
                    <a:pt x="130880" y="183311"/>
                  </a:lnTo>
                  <a:lnTo>
                    <a:pt x="120633" y="221043"/>
                  </a:lnTo>
                  <a:lnTo>
                    <a:pt x="105004" y="257016"/>
                  </a:lnTo>
                  <a:lnTo>
                    <a:pt x="85231" y="291207"/>
                  </a:lnTo>
                  <a:lnTo>
                    <a:pt x="62554" y="323596"/>
                  </a:lnTo>
                  <a:lnTo>
                    <a:pt x="26317" y="369149"/>
                  </a:lnTo>
                  <a:lnTo>
                    <a:pt x="15056" y="384302"/>
                  </a:lnTo>
                  <a:lnTo>
                    <a:pt x="0" y="420794"/>
                  </a:lnTo>
                  <a:lnTo>
                    <a:pt x="691" y="458824"/>
                  </a:lnTo>
                  <a:lnTo>
                    <a:pt x="14675" y="493153"/>
                  </a:lnTo>
                  <a:lnTo>
                    <a:pt x="39497" y="518546"/>
                  </a:lnTo>
                  <a:lnTo>
                    <a:pt x="72700" y="529766"/>
                  </a:lnTo>
                  <a:lnTo>
                    <a:pt x="111830" y="521576"/>
                  </a:lnTo>
                  <a:lnTo>
                    <a:pt x="150819" y="490575"/>
                  </a:lnTo>
                  <a:lnTo>
                    <a:pt x="183950" y="424581"/>
                  </a:lnTo>
                  <a:lnTo>
                    <a:pt x="198317" y="352386"/>
                  </a:lnTo>
                  <a:lnTo>
                    <a:pt x="202585" y="305274"/>
                  </a:lnTo>
                  <a:lnTo>
                    <a:pt x="203603" y="257475"/>
                  </a:lnTo>
                  <a:lnTo>
                    <a:pt x="201407" y="209735"/>
                  </a:lnTo>
                  <a:lnTo>
                    <a:pt x="196031" y="162801"/>
                  </a:lnTo>
                  <a:lnTo>
                    <a:pt x="187052" y="117357"/>
                  </a:lnTo>
                  <a:lnTo>
                    <a:pt x="172965" y="74361"/>
                  </a:lnTo>
                  <a:lnTo>
                    <a:pt x="152186" y="34885"/>
                  </a:lnTo>
                  <a:lnTo>
                    <a:pt x="123133" y="0"/>
                  </a:lnTo>
                  <a:close/>
                </a:path>
              </a:pathLst>
            </a:custGeom>
            <a:solidFill>
              <a:srgbClr val="2B29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469573" y="1189100"/>
              <a:ext cx="203835" cy="530225"/>
            </a:xfrm>
            <a:custGeom>
              <a:avLst/>
              <a:gdLst/>
              <a:ahLst/>
              <a:cxnLst/>
              <a:rect l="l" t="t" r="r" b="b"/>
              <a:pathLst>
                <a:path w="203835" h="530225">
                  <a:moveTo>
                    <a:pt x="123133" y="0"/>
                  </a:moveTo>
                  <a:lnTo>
                    <a:pt x="134648" y="47476"/>
                  </a:lnTo>
                  <a:lnTo>
                    <a:pt x="138579" y="95488"/>
                  </a:lnTo>
                  <a:lnTo>
                    <a:pt x="136724" y="141571"/>
                  </a:lnTo>
                  <a:lnTo>
                    <a:pt x="130880" y="183261"/>
                  </a:lnTo>
                  <a:lnTo>
                    <a:pt x="120633" y="220974"/>
                  </a:lnTo>
                  <a:lnTo>
                    <a:pt x="105004" y="256936"/>
                  </a:lnTo>
                  <a:lnTo>
                    <a:pt x="85231" y="291113"/>
                  </a:lnTo>
                  <a:lnTo>
                    <a:pt x="62554" y="323469"/>
                  </a:lnTo>
                  <a:lnTo>
                    <a:pt x="26317" y="369046"/>
                  </a:lnTo>
                  <a:lnTo>
                    <a:pt x="15056" y="384175"/>
                  </a:lnTo>
                  <a:lnTo>
                    <a:pt x="0" y="420670"/>
                  </a:lnTo>
                  <a:lnTo>
                    <a:pt x="691" y="458714"/>
                  </a:lnTo>
                  <a:lnTo>
                    <a:pt x="14675" y="493061"/>
                  </a:lnTo>
                  <a:lnTo>
                    <a:pt x="39496" y="518465"/>
                  </a:lnTo>
                  <a:lnTo>
                    <a:pt x="72700" y="529681"/>
                  </a:lnTo>
                  <a:lnTo>
                    <a:pt x="111830" y="521462"/>
                  </a:lnTo>
                  <a:lnTo>
                    <a:pt x="150819" y="490474"/>
                  </a:lnTo>
                  <a:lnTo>
                    <a:pt x="183903" y="424529"/>
                  </a:lnTo>
                  <a:lnTo>
                    <a:pt x="198317" y="352298"/>
                  </a:lnTo>
                  <a:lnTo>
                    <a:pt x="202585" y="305204"/>
                  </a:lnTo>
                  <a:lnTo>
                    <a:pt x="203603" y="257397"/>
                  </a:lnTo>
                  <a:lnTo>
                    <a:pt x="201407" y="209637"/>
                  </a:lnTo>
                  <a:lnTo>
                    <a:pt x="196031" y="162687"/>
                  </a:lnTo>
                  <a:lnTo>
                    <a:pt x="187052" y="117264"/>
                  </a:lnTo>
                  <a:lnTo>
                    <a:pt x="172965" y="74294"/>
                  </a:lnTo>
                  <a:lnTo>
                    <a:pt x="152186" y="34849"/>
                  </a:lnTo>
                  <a:lnTo>
                    <a:pt x="123133" y="0"/>
                  </a:lnTo>
                  <a:close/>
                </a:path>
              </a:pathLst>
            </a:custGeom>
            <a:solidFill>
              <a:srgbClr val="EF81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330700" y="3549396"/>
              <a:ext cx="245110" cy="303530"/>
            </a:xfrm>
            <a:custGeom>
              <a:avLst/>
              <a:gdLst/>
              <a:ahLst/>
              <a:cxnLst/>
              <a:rect l="l" t="t" r="r" b="b"/>
              <a:pathLst>
                <a:path w="245110" h="303529">
                  <a:moveTo>
                    <a:pt x="41148" y="217169"/>
                  </a:moveTo>
                  <a:lnTo>
                    <a:pt x="36829" y="217169"/>
                  </a:lnTo>
                  <a:lnTo>
                    <a:pt x="21020" y="220432"/>
                  </a:lnTo>
                  <a:lnTo>
                    <a:pt x="8080" y="230123"/>
                  </a:lnTo>
                  <a:lnTo>
                    <a:pt x="307" y="246102"/>
                  </a:lnTo>
                  <a:lnTo>
                    <a:pt x="0" y="268223"/>
                  </a:lnTo>
                  <a:lnTo>
                    <a:pt x="5343" y="284095"/>
                  </a:lnTo>
                  <a:lnTo>
                    <a:pt x="14462" y="294989"/>
                  </a:lnTo>
                  <a:lnTo>
                    <a:pt x="26128" y="301263"/>
                  </a:lnTo>
                  <a:lnTo>
                    <a:pt x="39115" y="303275"/>
                  </a:lnTo>
                  <a:lnTo>
                    <a:pt x="47374" y="302527"/>
                  </a:lnTo>
                  <a:lnTo>
                    <a:pt x="82528" y="277760"/>
                  </a:lnTo>
                  <a:lnTo>
                    <a:pt x="97154" y="244220"/>
                  </a:lnTo>
                  <a:lnTo>
                    <a:pt x="96081" y="238886"/>
                  </a:lnTo>
                  <a:lnTo>
                    <a:pt x="74929" y="238886"/>
                  </a:lnTo>
                  <a:lnTo>
                    <a:pt x="73913" y="236849"/>
                  </a:lnTo>
                  <a:lnTo>
                    <a:pt x="70516" y="231822"/>
                  </a:lnTo>
                  <a:lnTo>
                    <a:pt x="63071" y="225438"/>
                  </a:lnTo>
                  <a:lnTo>
                    <a:pt x="49911" y="219328"/>
                  </a:lnTo>
                  <a:lnTo>
                    <a:pt x="45592" y="217931"/>
                  </a:lnTo>
                  <a:lnTo>
                    <a:pt x="41148" y="217169"/>
                  </a:lnTo>
                  <a:close/>
                </a:path>
                <a:path w="245110" h="303529">
                  <a:moveTo>
                    <a:pt x="204724" y="174116"/>
                  </a:moveTo>
                  <a:lnTo>
                    <a:pt x="202564" y="174116"/>
                  </a:lnTo>
                  <a:lnTo>
                    <a:pt x="196776" y="174466"/>
                  </a:lnTo>
                  <a:lnTo>
                    <a:pt x="163222" y="203493"/>
                  </a:lnTo>
                  <a:lnTo>
                    <a:pt x="161131" y="227996"/>
                  </a:lnTo>
                  <a:lnTo>
                    <a:pt x="170898" y="249404"/>
                  </a:lnTo>
                  <a:lnTo>
                    <a:pt x="195834" y="258571"/>
                  </a:lnTo>
                  <a:lnTo>
                    <a:pt x="223176" y="249519"/>
                  </a:lnTo>
                  <a:lnTo>
                    <a:pt x="238712" y="228726"/>
                  </a:lnTo>
                  <a:lnTo>
                    <a:pt x="244836" y="205480"/>
                  </a:lnTo>
                  <a:lnTo>
                    <a:pt x="243839" y="188975"/>
                  </a:lnTo>
                  <a:lnTo>
                    <a:pt x="237036" y="174243"/>
                  </a:lnTo>
                  <a:lnTo>
                    <a:pt x="206375" y="174243"/>
                  </a:lnTo>
                  <a:lnTo>
                    <a:pt x="204724" y="174116"/>
                  </a:lnTo>
                  <a:close/>
                </a:path>
                <a:path w="245110" h="303529">
                  <a:moveTo>
                    <a:pt x="150749" y="0"/>
                  </a:moveTo>
                  <a:lnTo>
                    <a:pt x="149733" y="0"/>
                  </a:lnTo>
                  <a:lnTo>
                    <a:pt x="125055" y="4776"/>
                  </a:lnTo>
                  <a:lnTo>
                    <a:pt x="85661" y="15922"/>
                  </a:lnTo>
                  <a:lnTo>
                    <a:pt x="48363" y="28664"/>
                  </a:lnTo>
                  <a:lnTo>
                    <a:pt x="29972" y="38226"/>
                  </a:lnTo>
                  <a:lnTo>
                    <a:pt x="35337" y="71991"/>
                  </a:lnTo>
                  <a:lnTo>
                    <a:pt x="51085" y="138985"/>
                  </a:lnTo>
                  <a:lnTo>
                    <a:pt x="67548" y="205480"/>
                  </a:lnTo>
                  <a:lnTo>
                    <a:pt x="75057" y="237743"/>
                  </a:lnTo>
                  <a:lnTo>
                    <a:pt x="74929" y="238505"/>
                  </a:lnTo>
                  <a:lnTo>
                    <a:pt x="74929" y="238886"/>
                  </a:lnTo>
                  <a:lnTo>
                    <a:pt x="96081" y="238886"/>
                  </a:lnTo>
                  <a:lnTo>
                    <a:pt x="91817" y="217707"/>
                  </a:lnTo>
                  <a:lnTo>
                    <a:pt x="79787" y="167370"/>
                  </a:lnTo>
                  <a:lnTo>
                    <a:pt x="68187" y="118151"/>
                  </a:lnTo>
                  <a:lnTo>
                    <a:pt x="108934" y="75231"/>
                  </a:lnTo>
                  <a:lnTo>
                    <a:pt x="155448" y="57276"/>
                  </a:lnTo>
                  <a:lnTo>
                    <a:pt x="180560" y="57276"/>
                  </a:lnTo>
                  <a:lnTo>
                    <a:pt x="167008" y="29831"/>
                  </a:lnTo>
                  <a:lnTo>
                    <a:pt x="151637" y="380"/>
                  </a:lnTo>
                  <a:lnTo>
                    <a:pt x="151384" y="126"/>
                  </a:lnTo>
                  <a:lnTo>
                    <a:pt x="150749" y="0"/>
                  </a:lnTo>
                  <a:close/>
                </a:path>
                <a:path w="245110" h="303529">
                  <a:moveTo>
                    <a:pt x="180560" y="57276"/>
                  </a:moveTo>
                  <a:lnTo>
                    <a:pt x="155575" y="57276"/>
                  </a:lnTo>
                  <a:lnTo>
                    <a:pt x="165314" y="75056"/>
                  </a:lnTo>
                  <a:lnTo>
                    <a:pt x="182626" y="114172"/>
                  </a:lnTo>
                  <a:lnTo>
                    <a:pt x="199651" y="153860"/>
                  </a:lnTo>
                  <a:lnTo>
                    <a:pt x="208534" y="173354"/>
                  </a:lnTo>
                  <a:lnTo>
                    <a:pt x="209169" y="174116"/>
                  </a:lnTo>
                  <a:lnTo>
                    <a:pt x="208787" y="174243"/>
                  </a:lnTo>
                  <a:lnTo>
                    <a:pt x="237036" y="174243"/>
                  </a:lnTo>
                  <a:lnTo>
                    <a:pt x="227897" y="154453"/>
                  </a:lnTo>
                  <a:lnTo>
                    <a:pt x="197357" y="91297"/>
                  </a:lnTo>
                  <a:lnTo>
                    <a:pt x="180560" y="57276"/>
                  </a:lnTo>
                  <a:close/>
                </a:path>
              </a:pathLst>
            </a:custGeom>
            <a:solidFill>
              <a:srgbClr val="00A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2B29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406525" cy="2185670"/>
          </a:xfrm>
          <a:custGeom>
            <a:avLst/>
            <a:gdLst/>
            <a:ahLst/>
            <a:cxnLst/>
            <a:rect l="l" t="t" r="r" b="b"/>
            <a:pathLst>
              <a:path w="1406525" h="2185670">
                <a:moveTo>
                  <a:pt x="1012958" y="885189"/>
                </a:moveTo>
                <a:lnTo>
                  <a:pt x="616699" y="885189"/>
                </a:lnTo>
                <a:lnTo>
                  <a:pt x="635988" y="888767"/>
                </a:lnTo>
                <a:lnTo>
                  <a:pt x="653615" y="898477"/>
                </a:lnTo>
                <a:lnTo>
                  <a:pt x="679500" y="930148"/>
                </a:lnTo>
                <a:lnTo>
                  <a:pt x="691060" y="973994"/>
                </a:lnTo>
                <a:lnTo>
                  <a:pt x="693115" y="1019937"/>
                </a:lnTo>
                <a:lnTo>
                  <a:pt x="693913" y="1070797"/>
                </a:lnTo>
                <a:lnTo>
                  <a:pt x="695242" y="1121629"/>
                </a:lnTo>
                <a:lnTo>
                  <a:pt x="697100" y="1172429"/>
                </a:lnTo>
                <a:lnTo>
                  <a:pt x="699484" y="1223195"/>
                </a:lnTo>
                <a:lnTo>
                  <a:pt x="702393" y="1273923"/>
                </a:lnTo>
                <a:lnTo>
                  <a:pt x="705843" y="1324864"/>
                </a:lnTo>
                <a:lnTo>
                  <a:pt x="709774" y="1375253"/>
                </a:lnTo>
                <a:lnTo>
                  <a:pt x="714241" y="1425849"/>
                </a:lnTo>
                <a:lnTo>
                  <a:pt x="719224" y="1476394"/>
                </a:lnTo>
                <a:lnTo>
                  <a:pt x="724719" y="1526887"/>
                </a:lnTo>
                <a:lnTo>
                  <a:pt x="730724" y="1577323"/>
                </a:lnTo>
                <a:lnTo>
                  <a:pt x="737236" y="1627699"/>
                </a:lnTo>
                <a:lnTo>
                  <a:pt x="744255" y="1678013"/>
                </a:lnTo>
                <a:lnTo>
                  <a:pt x="751776" y="1728261"/>
                </a:lnTo>
                <a:lnTo>
                  <a:pt x="759798" y="1778440"/>
                </a:lnTo>
                <a:lnTo>
                  <a:pt x="768319" y="1828547"/>
                </a:lnTo>
                <a:lnTo>
                  <a:pt x="777336" y="1878579"/>
                </a:lnTo>
                <a:lnTo>
                  <a:pt x="786846" y="1928533"/>
                </a:lnTo>
                <a:lnTo>
                  <a:pt x="796848" y="1978406"/>
                </a:lnTo>
                <a:lnTo>
                  <a:pt x="817957" y="2055386"/>
                </a:lnTo>
                <a:lnTo>
                  <a:pt x="836471" y="2101580"/>
                </a:lnTo>
                <a:lnTo>
                  <a:pt x="860466" y="2143402"/>
                </a:lnTo>
                <a:lnTo>
                  <a:pt x="890073" y="2173724"/>
                </a:lnTo>
                <a:lnTo>
                  <a:pt x="925423" y="2185416"/>
                </a:lnTo>
                <a:lnTo>
                  <a:pt x="937281" y="2184211"/>
                </a:lnTo>
                <a:lnTo>
                  <a:pt x="976122" y="2164334"/>
                </a:lnTo>
                <a:lnTo>
                  <a:pt x="1006216" y="2116381"/>
                </a:lnTo>
                <a:lnTo>
                  <a:pt x="1024983" y="2050083"/>
                </a:lnTo>
                <a:lnTo>
                  <a:pt x="1036424" y="2002002"/>
                </a:lnTo>
                <a:lnTo>
                  <a:pt x="1046355" y="1953695"/>
                </a:lnTo>
                <a:lnTo>
                  <a:pt x="1054808" y="1905189"/>
                </a:lnTo>
                <a:lnTo>
                  <a:pt x="1061816" y="1856511"/>
                </a:lnTo>
                <a:lnTo>
                  <a:pt x="1067410" y="1807687"/>
                </a:lnTo>
                <a:lnTo>
                  <a:pt x="1071624" y="1758743"/>
                </a:lnTo>
                <a:lnTo>
                  <a:pt x="1074489" y="1709707"/>
                </a:lnTo>
                <a:lnTo>
                  <a:pt x="1076039" y="1660604"/>
                </a:lnTo>
                <a:lnTo>
                  <a:pt x="1076305" y="1611461"/>
                </a:lnTo>
                <a:lnTo>
                  <a:pt x="1075320" y="1562306"/>
                </a:lnTo>
                <a:lnTo>
                  <a:pt x="1073116" y="1513164"/>
                </a:lnTo>
                <a:lnTo>
                  <a:pt x="1069726" y="1464061"/>
                </a:lnTo>
                <a:lnTo>
                  <a:pt x="1065182" y="1415026"/>
                </a:lnTo>
                <a:lnTo>
                  <a:pt x="1059517" y="1366083"/>
                </a:lnTo>
                <a:lnTo>
                  <a:pt x="1052763" y="1317260"/>
                </a:lnTo>
                <a:lnTo>
                  <a:pt x="1044952" y="1268583"/>
                </a:lnTo>
                <a:lnTo>
                  <a:pt x="1036117" y="1220078"/>
                </a:lnTo>
                <a:lnTo>
                  <a:pt x="1026290" y="1171773"/>
                </a:lnTo>
                <a:lnTo>
                  <a:pt x="1015504" y="1123694"/>
                </a:lnTo>
                <a:lnTo>
                  <a:pt x="1003791" y="1075867"/>
                </a:lnTo>
                <a:lnTo>
                  <a:pt x="991184" y="1028319"/>
                </a:lnTo>
                <a:lnTo>
                  <a:pt x="985210" y="1006127"/>
                </a:lnTo>
                <a:lnTo>
                  <a:pt x="980420" y="983662"/>
                </a:lnTo>
                <a:lnTo>
                  <a:pt x="978193" y="961078"/>
                </a:lnTo>
                <a:lnTo>
                  <a:pt x="979906" y="938529"/>
                </a:lnTo>
                <a:lnTo>
                  <a:pt x="987792" y="912006"/>
                </a:lnTo>
                <a:lnTo>
                  <a:pt x="999523" y="894270"/>
                </a:lnTo>
                <a:lnTo>
                  <a:pt x="1012958" y="885189"/>
                </a:lnTo>
                <a:close/>
              </a:path>
              <a:path w="1406525" h="2185670">
                <a:moveTo>
                  <a:pt x="1205879" y="545973"/>
                </a:moveTo>
                <a:lnTo>
                  <a:pt x="300189" y="545973"/>
                </a:lnTo>
                <a:lnTo>
                  <a:pt x="308881" y="546629"/>
                </a:lnTo>
                <a:lnTo>
                  <a:pt x="317361" y="548655"/>
                </a:lnTo>
                <a:lnTo>
                  <a:pt x="325559" y="552134"/>
                </a:lnTo>
                <a:lnTo>
                  <a:pt x="333400" y="557149"/>
                </a:lnTo>
                <a:lnTo>
                  <a:pt x="351069" y="579862"/>
                </a:lnTo>
                <a:lnTo>
                  <a:pt x="357479" y="608647"/>
                </a:lnTo>
                <a:lnTo>
                  <a:pt x="355746" y="640195"/>
                </a:lnTo>
                <a:lnTo>
                  <a:pt x="334523" y="720220"/>
                </a:lnTo>
                <a:lnTo>
                  <a:pt x="318702" y="768988"/>
                </a:lnTo>
                <a:lnTo>
                  <a:pt x="301996" y="817582"/>
                </a:lnTo>
                <a:lnTo>
                  <a:pt x="284880" y="866083"/>
                </a:lnTo>
                <a:lnTo>
                  <a:pt x="267830" y="914574"/>
                </a:lnTo>
                <a:lnTo>
                  <a:pt x="251321" y="963136"/>
                </a:lnTo>
                <a:lnTo>
                  <a:pt x="235830" y="1011851"/>
                </a:lnTo>
                <a:lnTo>
                  <a:pt x="221832" y="1060802"/>
                </a:lnTo>
                <a:lnTo>
                  <a:pt x="209803" y="1110071"/>
                </a:lnTo>
                <a:lnTo>
                  <a:pt x="200218" y="1159739"/>
                </a:lnTo>
                <a:lnTo>
                  <a:pt x="193553" y="1209888"/>
                </a:lnTo>
                <a:lnTo>
                  <a:pt x="190284" y="1260602"/>
                </a:lnTo>
                <a:lnTo>
                  <a:pt x="193385" y="1311157"/>
                </a:lnTo>
                <a:lnTo>
                  <a:pt x="206719" y="1359868"/>
                </a:lnTo>
                <a:lnTo>
                  <a:pt x="232305" y="1399172"/>
                </a:lnTo>
                <a:lnTo>
                  <a:pt x="272161" y="1421511"/>
                </a:lnTo>
                <a:lnTo>
                  <a:pt x="285191" y="1423797"/>
                </a:lnTo>
                <a:lnTo>
                  <a:pt x="291592" y="1423797"/>
                </a:lnTo>
                <a:lnTo>
                  <a:pt x="329735" y="1415107"/>
                </a:lnTo>
                <a:lnTo>
                  <a:pt x="364223" y="1392380"/>
                </a:lnTo>
                <a:lnTo>
                  <a:pt x="394186" y="1360628"/>
                </a:lnTo>
                <a:lnTo>
                  <a:pt x="418757" y="1324864"/>
                </a:lnTo>
                <a:lnTo>
                  <a:pt x="443935" y="1280155"/>
                </a:lnTo>
                <a:lnTo>
                  <a:pt x="466706" y="1234272"/>
                </a:lnTo>
                <a:lnTo>
                  <a:pt x="487036" y="1187314"/>
                </a:lnTo>
                <a:lnTo>
                  <a:pt x="504890" y="1139380"/>
                </a:lnTo>
                <a:lnTo>
                  <a:pt x="520233" y="1090571"/>
                </a:lnTo>
                <a:lnTo>
                  <a:pt x="533033" y="1040986"/>
                </a:lnTo>
                <a:lnTo>
                  <a:pt x="543255" y="990726"/>
                </a:lnTo>
                <a:lnTo>
                  <a:pt x="550341" y="957482"/>
                </a:lnTo>
                <a:lnTo>
                  <a:pt x="579881" y="900090"/>
                </a:lnTo>
                <a:lnTo>
                  <a:pt x="613384" y="885189"/>
                </a:lnTo>
                <a:lnTo>
                  <a:pt x="1012958" y="885189"/>
                </a:lnTo>
                <a:lnTo>
                  <a:pt x="1014209" y="884344"/>
                </a:lnTo>
                <a:lnTo>
                  <a:pt x="1030960" y="881252"/>
                </a:lnTo>
                <a:lnTo>
                  <a:pt x="1330044" y="881252"/>
                </a:lnTo>
                <a:lnTo>
                  <a:pt x="1327798" y="872217"/>
                </a:lnTo>
                <a:lnTo>
                  <a:pt x="1314516" y="824071"/>
                </a:lnTo>
                <a:lnTo>
                  <a:pt x="1300133" y="776242"/>
                </a:lnTo>
                <a:lnTo>
                  <a:pt x="1284787" y="728749"/>
                </a:lnTo>
                <a:lnTo>
                  <a:pt x="1268615" y="681609"/>
                </a:lnTo>
                <a:lnTo>
                  <a:pt x="1248897" y="632604"/>
                </a:lnTo>
                <a:lnTo>
                  <a:pt x="1225874" y="584526"/>
                </a:lnTo>
                <a:lnTo>
                  <a:pt x="1205879" y="545973"/>
                </a:lnTo>
                <a:close/>
              </a:path>
              <a:path w="1406525" h="2185670">
                <a:moveTo>
                  <a:pt x="1330044" y="881252"/>
                </a:moveTo>
                <a:lnTo>
                  <a:pt x="1030960" y="881252"/>
                </a:lnTo>
                <a:lnTo>
                  <a:pt x="1057120" y="886981"/>
                </a:lnTo>
                <a:lnTo>
                  <a:pt x="1083013" y="902223"/>
                </a:lnTo>
                <a:lnTo>
                  <a:pt x="1123073" y="949578"/>
                </a:lnTo>
                <a:lnTo>
                  <a:pt x="1146737" y="998196"/>
                </a:lnTo>
                <a:lnTo>
                  <a:pt x="1168700" y="1047623"/>
                </a:lnTo>
                <a:lnTo>
                  <a:pt x="1188940" y="1097811"/>
                </a:lnTo>
                <a:lnTo>
                  <a:pt x="1207439" y="1148714"/>
                </a:lnTo>
                <a:lnTo>
                  <a:pt x="1220104" y="1194268"/>
                </a:lnTo>
                <a:lnTo>
                  <a:pt x="1231938" y="1243584"/>
                </a:lnTo>
                <a:lnTo>
                  <a:pt x="1247019" y="1291375"/>
                </a:lnTo>
                <a:lnTo>
                  <a:pt x="1269428" y="1332357"/>
                </a:lnTo>
                <a:lnTo>
                  <a:pt x="1305459" y="1357592"/>
                </a:lnTo>
                <a:lnTo>
                  <a:pt x="1319784" y="1359662"/>
                </a:lnTo>
                <a:lnTo>
                  <a:pt x="1323975" y="1359662"/>
                </a:lnTo>
                <a:lnTo>
                  <a:pt x="1367805" y="1322197"/>
                </a:lnTo>
                <a:lnTo>
                  <a:pt x="1377823" y="1266698"/>
                </a:lnTo>
                <a:lnTo>
                  <a:pt x="1378324" y="1216647"/>
                </a:lnTo>
                <a:lnTo>
                  <a:pt x="1376620" y="1166772"/>
                </a:lnTo>
                <a:lnTo>
                  <a:pt x="1372848" y="1117091"/>
                </a:lnTo>
                <a:lnTo>
                  <a:pt x="1367146" y="1067623"/>
                </a:lnTo>
                <a:lnTo>
                  <a:pt x="1359651" y="1018383"/>
                </a:lnTo>
                <a:lnTo>
                  <a:pt x="1350503" y="969390"/>
                </a:lnTo>
                <a:lnTo>
                  <a:pt x="1339839" y="920662"/>
                </a:lnTo>
                <a:lnTo>
                  <a:pt x="1330044" y="881252"/>
                </a:lnTo>
                <a:close/>
              </a:path>
              <a:path w="1406525" h="2185670">
                <a:moveTo>
                  <a:pt x="1353870" y="0"/>
                </a:moveTo>
                <a:lnTo>
                  <a:pt x="178538" y="0"/>
                </a:lnTo>
                <a:lnTo>
                  <a:pt x="152353" y="39992"/>
                </a:lnTo>
                <a:lnTo>
                  <a:pt x="126238" y="82690"/>
                </a:lnTo>
                <a:lnTo>
                  <a:pt x="101405" y="126286"/>
                </a:lnTo>
                <a:lnTo>
                  <a:pt x="77927" y="170704"/>
                </a:lnTo>
                <a:lnTo>
                  <a:pt x="55883" y="215868"/>
                </a:lnTo>
                <a:lnTo>
                  <a:pt x="35348" y="261700"/>
                </a:lnTo>
                <a:lnTo>
                  <a:pt x="16399" y="308124"/>
                </a:lnTo>
                <a:lnTo>
                  <a:pt x="0" y="352655"/>
                </a:lnTo>
                <a:lnTo>
                  <a:pt x="0" y="798257"/>
                </a:lnTo>
                <a:lnTo>
                  <a:pt x="19155" y="800480"/>
                </a:lnTo>
                <a:lnTo>
                  <a:pt x="27296" y="800480"/>
                </a:lnTo>
                <a:lnTo>
                  <a:pt x="84296" y="780253"/>
                </a:lnTo>
                <a:lnTo>
                  <a:pt x="116811" y="752874"/>
                </a:lnTo>
                <a:lnTo>
                  <a:pt x="143163" y="718518"/>
                </a:lnTo>
                <a:lnTo>
                  <a:pt x="165741" y="680277"/>
                </a:lnTo>
                <a:lnTo>
                  <a:pt x="186934" y="641247"/>
                </a:lnTo>
                <a:lnTo>
                  <a:pt x="209130" y="604520"/>
                </a:lnTo>
                <a:lnTo>
                  <a:pt x="227350" y="582459"/>
                </a:lnTo>
                <a:lnTo>
                  <a:pt x="249778" y="563768"/>
                </a:lnTo>
                <a:lnTo>
                  <a:pt x="274648" y="550816"/>
                </a:lnTo>
                <a:lnTo>
                  <a:pt x="300189" y="545973"/>
                </a:lnTo>
                <a:lnTo>
                  <a:pt x="1205879" y="545973"/>
                </a:lnTo>
                <a:lnTo>
                  <a:pt x="1176586" y="489491"/>
                </a:lnTo>
                <a:lnTo>
                  <a:pt x="1153655" y="441705"/>
                </a:lnTo>
                <a:lnTo>
                  <a:pt x="1119082" y="365952"/>
                </a:lnTo>
                <a:lnTo>
                  <a:pt x="1100221" y="319005"/>
                </a:lnTo>
                <a:lnTo>
                  <a:pt x="1084850" y="270204"/>
                </a:lnTo>
                <a:lnTo>
                  <a:pt x="1076370" y="222697"/>
                </a:lnTo>
                <a:lnTo>
                  <a:pt x="1078185" y="179629"/>
                </a:lnTo>
                <a:lnTo>
                  <a:pt x="1093698" y="144145"/>
                </a:lnTo>
                <a:lnTo>
                  <a:pt x="1128590" y="123553"/>
                </a:lnTo>
                <a:lnTo>
                  <a:pt x="1142669" y="122300"/>
                </a:lnTo>
                <a:lnTo>
                  <a:pt x="1395043" y="122300"/>
                </a:lnTo>
                <a:lnTo>
                  <a:pt x="1386006" y="90897"/>
                </a:lnTo>
                <a:lnTo>
                  <a:pt x="1370304" y="43594"/>
                </a:lnTo>
                <a:lnTo>
                  <a:pt x="1353870" y="0"/>
                </a:lnTo>
                <a:close/>
              </a:path>
              <a:path w="1406525" h="2185670">
                <a:moveTo>
                  <a:pt x="1395043" y="122300"/>
                </a:moveTo>
                <a:lnTo>
                  <a:pt x="1142669" y="122300"/>
                </a:lnTo>
                <a:lnTo>
                  <a:pt x="1159902" y="123898"/>
                </a:lnTo>
                <a:lnTo>
                  <a:pt x="1177112" y="128412"/>
                </a:lnTo>
                <a:lnTo>
                  <a:pt x="1193569" y="135427"/>
                </a:lnTo>
                <a:lnTo>
                  <a:pt x="1208544" y="144525"/>
                </a:lnTo>
                <a:lnTo>
                  <a:pt x="1235586" y="166235"/>
                </a:lnTo>
                <a:lnTo>
                  <a:pt x="1274681" y="196659"/>
                </a:lnTo>
                <a:lnTo>
                  <a:pt x="1318645" y="223750"/>
                </a:lnTo>
                <a:lnTo>
                  <a:pt x="1360297" y="235458"/>
                </a:lnTo>
                <a:lnTo>
                  <a:pt x="1375191" y="232959"/>
                </a:lnTo>
                <a:lnTo>
                  <a:pt x="1387919" y="224901"/>
                </a:lnTo>
                <a:lnTo>
                  <a:pt x="1397980" y="210437"/>
                </a:lnTo>
                <a:lnTo>
                  <a:pt x="1404874" y="188722"/>
                </a:lnTo>
                <a:lnTo>
                  <a:pt x="1406080" y="176262"/>
                </a:lnTo>
                <a:lnTo>
                  <a:pt x="1405191" y="163718"/>
                </a:lnTo>
                <a:lnTo>
                  <a:pt x="1402873" y="151199"/>
                </a:lnTo>
                <a:lnTo>
                  <a:pt x="1399794" y="138811"/>
                </a:lnTo>
                <a:lnTo>
                  <a:pt x="1395043" y="122300"/>
                </a:lnTo>
                <a:close/>
              </a:path>
            </a:pathLst>
          </a:custGeom>
          <a:solidFill>
            <a:srgbClr val="EF81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573327" y="2909316"/>
            <a:ext cx="1474470" cy="2234565"/>
          </a:xfrm>
          <a:custGeom>
            <a:avLst/>
            <a:gdLst/>
            <a:ahLst/>
            <a:cxnLst/>
            <a:rect l="l" t="t" r="r" b="b"/>
            <a:pathLst>
              <a:path w="1474470" h="2234565">
                <a:moveTo>
                  <a:pt x="480123" y="0"/>
                </a:moveTo>
                <a:lnTo>
                  <a:pt x="442975" y="11519"/>
                </a:lnTo>
                <a:lnTo>
                  <a:pt x="406733" y="51101"/>
                </a:lnTo>
                <a:lnTo>
                  <a:pt x="393636" y="87502"/>
                </a:lnTo>
                <a:lnTo>
                  <a:pt x="380667" y="135332"/>
                </a:lnTo>
                <a:lnTo>
                  <a:pt x="369240" y="183413"/>
                </a:lnTo>
                <a:lnTo>
                  <a:pt x="359323" y="231720"/>
                </a:lnTo>
                <a:lnTo>
                  <a:pt x="350882" y="280226"/>
                </a:lnTo>
                <a:lnTo>
                  <a:pt x="343886" y="328904"/>
                </a:lnTo>
                <a:lnTo>
                  <a:pt x="338301" y="377729"/>
                </a:lnTo>
                <a:lnTo>
                  <a:pt x="334097" y="426672"/>
                </a:lnTo>
                <a:lnTo>
                  <a:pt x="331239" y="475709"/>
                </a:lnTo>
                <a:lnTo>
                  <a:pt x="329695" y="524812"/>
                </a:lnTo>
                <a:lnTo>
                  <a:pt x="329434" y="573955"/>
                </a:lnTo>
                <a:lnTo>
                  <a:pt x="330422" y="623111"/>
                </a:lnTo>
                <a:lnTo>
                  <a:pt x="332627" y="672253"/>
                </a:lnTo>
                <a:lnTo>
                  <a:pt x="336016" y="721356"/>
                </a:lnTo>
                <a:lnTo>
                  <a:pt x="340558" y="770393"/>
                </a:lnTo>
                <a:lnTo>
                  <a:pt x="346219" y="819336"/>
                </a:lnTo>
                <a:lnTo>
                  <a:pt x="352967" y="868160"/>
                </a:lnTo>
                <a:lnTo>
                  <a:pt x="360770" y="916838"/>
                </a:lnTo>
                <a:lnTo>
                  <a:pt x="369594" y="965344"/>
                </a:lnTo>
                <a:lnTo>
                  <a:pt x="379409" y="1013650"/>
                </a:lnTo>
                <a:lnTo>
                  <a:pt x="390180" y="1061731"/>
                </a:lnTo>
                <a:lnTo>
                  <a:pt x="401876" y="1109559"/>
                </a:lnTo>
                <a:lnTo>
                  <a:pt x="420427" y="1179285"/>
                </a:lnTo>
                <a:lnTo>
                  <a:pt x="425211" y="1201754"/>
                </a:lnTo>
                <a:lnTo>
                  <a:pt x="427448" y="1224355"/>
                </a:lnTo>
                <a:lnTo>
                  <a:pt x="425767" y="1246924"/>
                </a:lnTo>
                <a:lnTo>
                  <a:pt x="417861" y="1273407"/>
                </a:lnTo>
                <a:lnTo>
                  <a:pt x="406146" y="1291143"/>
                </a:lnTo>
                <a:lnTo>
                  <a:pt x="391477" y="1301086"/>
                </a:lnTo>
                <a:lnTo>
                  <a:pt x="374713" y="1304188"/>
                </a:lnTo>
                <a:lnTo>
                  <a:pt x="348595" y="1298461"/>
                </a:lnTo>
                <a:lnTo>
                  <a:pt x="299882" y="1261390"/>
                </a:lnTo>
                <a:lnTo>
                  <a:pt x="259123" y="1187214"/>
                </a:lnTo>
                <a:lnTo>
                  <a:pt x="237172" y="1137781"/>
                </a:lnTo>
                <a:lnTo>
                  <a:pt x="216935" y="1087608"/>
                </a:lnTo>
                <a:lnTo>
                  <a:pt x="198437" y="1036726"/>
                </a:lnTo>
                <a:lnTo>
                  <a:pt x="185806" y="991147"/>
                </a:lnTo>
                <a:lnTo>
                  <a:pt x="173974" y="941825"/>
                </a:lnTo>
                <a:lnTo>
                  <a:pt x="158878" y="894037"/>
                </a:lnTo>
                <a:lnTo>
                  <a:pt x="136461" y="853058"/>
                </a:lnTo>
                <a:lnTo>
                  <a:pt x="100546" y="827823"/>
                </a:lnTo>
                <a:lnTo>
                  <a:pt x="86296" y="825753"/>
                </a:lnTo>
                <a:lnTo>
                  <a:pt x="82105" y="825753"/>
                </a:lnTo>
                <a:lnTo>
                  <a:pt x="38242" y="863218"/>
                </a:lnTo>
                <a:lnTo>
                  <a:pt x="28130" y="918717"/>
                </a:lnTo>
                <a:lnTo>
                  <a:pt x="27655" y="968761"/>
                </a:lnTo>
                <a:lnTo>
                  <a:pt x="29376" y="1018630"/>
                </a:lnTo>
                <a:lnTo>
                  <a:pt x="33158" y="1068308"/>
                </a:lnTo>
                <a:lnTo>
                  <a:pt x="38864" y="1117776"/>
                </a:lnTo>
                <a:lnTo>
                  <a:pt x="46356" y="1167016"/>
                </a:lnTo>
                <a:lnTo>
                  <a:pt x="55499" y="1216009"/>
                </a:lnTo>
                <a:lnTo>
                  <a:pt x="66154" y="1264736"/>
                </a:lnTo>
                <a:lnTo>
                  <a:pt x="78187" y="1313180"/>
                </a:lnTo>
                <a:lnTo>
                  <a:pt x="91459" y="1361323"/>
                </a:lnTo>
                <a:lnTo>
                  <a:pt x="105835" y="1409145"/>
                </a:lnTo>
                <a:lnTo>
                  <a:pt x="121178" y="1456629"/>
                </a:lnTo>
                <a:lnTo>
                  <a:pt x="137350" y="1503756"/>
                </a:lnTo>
                <a:lnTo>
                  <a:pt x="157020" y="1552803"/>
                </a:lnTo>
                <a:lnTo>
                  <a:pt x="180012" y="1600893"/>
                </a:lnTo>
                <a:lnTo>
                  <a:pt x="229257" y="1695898"/>
                </a:lnTo>
                <a:lnTo>
                  <a:pt x="252158" y="1743659"/>
                </a:lnTo>
                <a:lnTo>
                  <a:pt x="286724" y="1819442"/>
                </a:lnTo>
                <a:lnTo>
                  <a:pt x="305569" y="1866401"/>
                </a:lnTo>
                <a:lnTo>
                  <a:pt x="320926" y="1915206"/>
                </a:lnTo>
                <a:lnTo>
                  <a:pt x="329398" y="1962712"/>
                </a:lnTo>
                <a:lnTo>
                  <a:pt x="327589" y="2005770"/>
                </a:lnTo>
                <a:lnTo>
                  <a:pt x="312102" y="2041232"/>
                </a:lnTo>
                <a:lnTo>
                  <a:pt x="277151" y="2061849"/>
                </a:lnTo>
                <a:lnTo>
                  <a:pt x="263080" y="2063089"/>
                </a:lnTo>
                <a:lnTo>
                  <a:pt x="245889" y="2061492"/>
                </a:lnTo>
                <a:lnTo>
                  <a:pt x="228711" y="2056980"/>
                </a:lnTo>
                <a:lnTo>
                  <a:pt x="212270" y="2049973"/>
                </a:lnTo>
                <a:lnTo>
                  <a:pt x="197294" y="2040889"/>
                </a:lnTo>
                <a:lnTo>
                  <a:pt x="170297" y="2019204"/>
                </a:lnTo>
                <a:lnTo>
                  <a:pt x="131238" y="1988781"/>
                </a:lnTo>
                <a:lnTo>
                  <a:pt x="87298" y="1961683"/>
                </a:lnTo>
                <a:lnTo>
                  <a:pt x="45656" y="1949970"/>
                </a:lnTo>
                <a:lnTo>
                  <a:pt x="8098" y="1974986"/>
                </a:lnTo>
                <a:lnTo>
                  <a:pt x="0" y="2009167"/>
                </a:lnTo>
                <a:lnTo>
                  <a:pt x="889" y="2021709"/>
                </a:lnTo>
                <a:lnTo>
                  <a:pt x="20046" y="2094504"/>
                </a:lnTo>
                <a:lnTo>
                  <a:pt x="35720" y="2141816"/>
                </a:lnTo>
                <a:lnTo>
                  <a:pt x="53269" y="2188449"/>
                </a:lnTo>
                <a:lnTo>
                  <a:pt x="72591" y="2234183"/>
                </a:lnTo>
                <a:lnTo>
                  <a:pt x="1191994" y="2234183"/>
                </a:lnTo>
                <a:lnTo>
                  <a:pt x="1225147" y="2187159"/>
                </a:lnTo>
                <a:lnTo>
                  <a:pt x="1252438" y="2145438"/>
                </a:lnTo>
                <a:lnTo>
                  <a:pt x="1278527" y="2102742"/>
                </a:lnTo>
                <a:lnTo>
                  <a:pt x="1303338" y="2059146"/>
                </a:lnTo>
                <a:lnTo>
                  <a:pt x="1326794" y="2014729"/>
                </a:lnTo>
                <a:lnTo>
                  <a:pt x="1348819" y="1969566"/>
                </a:lnTo>
                <a:lnTo>
                  <a:pt x="1369336" y="1923733"/>
                </a:lnTo>
                <a:lnTo>
                  <a:pt x="1388269" y="1877308"/>
                </a:lnTo>
                <a:lnTo>
                  <a:pt x="1405540" y="1830366"/>
                </a:lnTo>
                <a:lnTo>
                  <a:pt x="1421075" y="1782985"/>
                </a:lnTo>
                <a:lnTo>
                  <a:pt x="1434796" y="1735240"/>
                </a:lnTo>
                <a:lnTo>
                  <a:pt x="1446627" y="1687209"/>
                </a:lnTo>
                <a:lnTo>
                  <a:pt x="1456490" y="1638968"/>
                </a:lnTo>
                <a:lnTo>
                  <a:pt x="1464311" y="1590593"/>
                </a:lnTo>
                <a:lnTo>
                  <a:pt x="1470012" y="1542161"/>
                </a:lnTo>
                <a:lnTo>
                  <a:pt x="1473517" y="1493748"/>
                </a:lnTo>
                <a:lnTo>
                  <a:pt x="1474003" y="1477000"/>
                </a:lnTo>
                <a:lnTo>
                  <a:pt x="1473215" y="1460265"/>
                </a:lnTo>
                <a:lnTo>
                  <a:pt x="1450800" y="1409663"/>
                </a:lnTo>
                <a:lnTo>
                  <a:pt x="1409477" y="1387768"/>
                </a:lnTo>
                <a:lnTo>
                  <a:pt x="1385506" y="1384985"/>
                </a:lnTo>
                <a:lnTo>
                  <a:pt x="1377378" y="1384985"/>
                </a:lnTo>
                <a:lnTo>
                  <a:pt x="1320466" y="1405162"/>
                </a:lnTo>
                <a:lnTo>
                  <a:pt x="1287970" y="1432547"/>
                </a:lnTo>
                <a:lnTo>
                  <a:pt x="1261633" y="1466899"/>
                </a:lnTo>
                <a:lnTo>
                  <a:pt x="1239075" y="1505131"/>
                </a:lnTo>
                <a:lnTo>
                  <a:pt x="1217914" y="1544159"/>
                </a:lnTo>
                <a:lnTo>
                  <a:pt x="1195768" y="1580895"/>
                </a:lnTo>
                <a:lnTo>
                  <a:pt x="1177557" y="1602938"/>
                </a:lnTo>
                <a:lnTo>
                  <a:pt x="1155144" y="1621626"/>
                </a:lnTo>
                <a:lnTo>
                  <a:pt x="1130278" y="1634583"/>
                </a:lnTo>
                <a:lnTo>
                  <a:pt x="1104709" y="1639430"/>
                </a:lnTo>
                <a:lnTo>
                  <a:pt x="1096029" y="1638783"/>
                </a:lnTo>
                <a:lnTo>
                  <a:pt x="1053925" y="1605602"/>
                </a:lnTo>
                <a:lnTo>
                  <a:pt x="1047527" y="1576785"/>
                </a:lnTo>
                <a:lnTo>
                  <a:pt x="1049274" y="1545214"/>
                </a:lnTo>
                <a:lnTo>
                  <a:pt x="1070496" y="1465182"/>
                </a:lnTo>
                <a:lnTo>
                  <a:pt x="1086285" y="1416406"/>
                </a:lnTo>
                <a:lnTo>
                  <a:pt x="1102961" y="1367808"/>
                </a:lnTo>
                <a:lnTo>
                  <a:pt x="1137071" y="1270818"/>
                </a:lnTo>
                <a:lnTo>
                  <a:pt x="1153556" y="1222260"/>
                </a:lnTo>
                <a:lnTo>
                  <a:pt x="1169028" y="1173550"/>
                </a:lnTo>
                <a:lnTo>
                  <a:pt x="1183012" y="1124604"/>
                </a:lnTo>
                <a:lnTo>
                  <a:pt x="1195032" y="1075341"/>
                </a:lnTo>
                <a:lnTo>
                  <a:pt x="1204614" y="1025676"/>
                </a:lnTo>
                <a:lnTo>
                  <a:pt x="1211283" y="975528"/>
                </a:lnTo>
                <a:lnTo>
                  <a:pt x="1214564" y="924813"/>
                </a:lnTo>
                <a:lnTo>
                  <a:pt x="1211464" y="874258"/>
                </a:lnTo>
                <a:lnTo>
                  <a:pt x="1198149" y="825547"/>
                </a:lnTo>
                <a:lnTo>
                  <a:pt x="1172594" y="786243"/>
                </a:lnTo>
                <a:lnTo>
                  <a:pt x="1132776" y="763904"/>
                </a:lnTo>
                <a:lnTo>
                  <a:pt x="1119695" y="761618"/>
                </a:lnTo>
                <a:lnTo>
                  <a:pt x="1113345" y="761618"/>
                </a:lnTo>
                <a:lnTo>
                  <a:pt x="1075249" y="770308"/>
                </a:lnTo>
                <a:lnTo>
                  <a:pt x="1040796" y="793035"/>
                </a:lnTo>
                <a:lnTo>
                  <a:pt x="1010868" y="824787"/>
                </a:lnTo>
                <a:lnTo>
                  <a:pt x="986345" y="860551"/>
                </a:lnTo>
                <a:lnTo>
                  <a:pt x="961189" y="905257"/>
                </a:lnTo>
                <a:lnTo>
                  <a:pt x="938433" y="951133"/>
                </a:lnTo>
                <a:lnTo>
                  <a:pt x="918112" y="998083"/>
                </a:lnTo>
                <a:lnTo>
                  <a:pt x="900260" y="1046009"/>
                </a:lnTo>
                <a:lnTo>
                  <a:pt x="884915" y="1094813"/>
                </a:lnTo>
                <a:lnTo>
                  <a:pt x="872112" y="1144397"/>
                </a:lnTo>
                <a:lnTo>
                  <a:pt x="861885" y="1194663"/>
                </a:lnTo>
                <a:lnTo>
                  <a:pt x="854823" y="1227891"/>
                </a:lnTo>
                <a:lnTo>
                  <a:pt x="825363" y="1285280"/>
                </a:lnTo>
                <a:lnTo>
                  <a:pt x="791908" y="1300175"/>
                </a:lnTo>
                <a:lnTo>
                  <a:pt x="788606" y="1300175"/>
                </a:lnTo>
                <a:lnTo>
                  <a:pt x="751665" y="1286935"/>
                </a:lnTo>
                <a:lnTo>
                  <a:pt x="725868" y="1255293"/>
                </a:lnTo>
                <a:lnTo>
                  <a:pt x="714263" y="1211427"/>
                </a:lnTo>
                <a:lnTo>
                  <a:pt x="711472" y="1114575"/>
                </a:lnTo>
                <a:lnTo>
                  <a:pt x="710135" y="1063750"/>
                </a:lnTo>
                <a:lnTo>
                  <a:pt x="708272" y="1012956"/>
                </a:lnTo>
                <a:lnTo>
                  <a:pt x="705883" y="962195"/>
                </a:lnTo>
                <a:lnTo>
                  <a:pt x="702971" y="911472"/>
                </a:lnTo>
                <a:lnTo>
                  <a:pt x="699540" y="860789"/>
                </a:lnTo>
                <a:lnTo>
                  <a:pt x="695590" y="810149"/>
                </a:lnTo>
                <a:lnTo>
                  <a:pt x="691125" y="759556"/>
                </a:lnTo>
                <a:lnTo>
                  <a:pt x="686147" y="709013"/>
                </a:lnTo>
                <a:lnTo>
                  <a:pt x="680657" y="658523"/>
                </a:lnTo>
                <a:lnTo>
                  <a:pt x="674660" y="608088"/>
                </a:lnTo>
                <a:lnTo>
                  <a:pt x="668155" y="557713"/>
                </a:lnTo>
                <a:lnTo>
                  <a:pt x="661147" y="507400"/>
                </a:lnTo>
                <a:lnTo>
                  <a:pt x="653638" y="457153"/>
                </a:lnTo>
                <a:lnTo>
                  <a:pt x="645629" y="406974"/>
                </a:lnTo>
                <a:lnTo>
                  <a:pt x="637123" y="356868"/>
                </a:lnTo>
                <a:lnTo>
                  <a:pt x="628122" y="306836"/>
                </a:lnTo>
                <a:lnTo>
                  <a:pt x="618630" y="256882"/>
                </a:lnTo>
                <a:lnTo>
                  <a:pt x="608647" y="207009"/>
                </a:lnTo>
                <a:lnTo>
                  <a:pt x="587518" y="130029"/>
                </a:lnTo>
                <a:lnTo>
                  <a:pt x="569007" y="83835"/>
                </a:lnTo>
                <a:lnTo>
                  <a:pt x="545025" y="42013"/>
                </a:lnTo>
                <a:lnTo>
                  <a:pt x="515440" y="11691"/>
                </a:lnTo>
                <a:lnTo>
                  <a:pt x="480123" y="0"/>
                </a:lnTo>
                <a:close/>
              </a:path>
            </a:pathLst>
          </a:custGeom>
          <a:solidFill>
            <a:srgbClr val="29A7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14598" y="493903"/>
            <a:ext cx="31172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PENGERTIAN</a:t>
            </a:r>
            <a:r>
              <a:rPr spc="55" dirty="0"/>
              <a:t> </a:t>
            </a:r>
            <a:r>
              <a:rPr spc="75" dirty="0"/>
              <a:t>ETIKA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1075944" y="1685531"/>
            <a:ext cx="1567180" cy="962025"/>
            <a:chOff x="1075944" y="1685531"/>
            <a:chExt cx="1567180" cy="96202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5944" y="1685531"/>
              <a:ext cx="1566671" cy="96165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3188" y="1712975"/>
              <a:ext cx="1476756" cy="87172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123188" y="1712975"/>
              <a:ext cx="1477010" cy="871855"/>
            </a:xfrm>
            <a:custGeom>
              <a:avLst/>
              <a:gdLst/>
              <a:ahLst/>
              <a:cxnLst/>
              <a:rect l="l" t="t" r="r" b="b"/>
              <a:pathLst>
                <a:path w="1477010" h="871855">
                  <a:moveTo>
                    <a:pt x="0" y="145287"/>
                  </a:moveTo>
                  <a:lnTo>
                    <a:pt x="7407" y="99356"/>
                  </a:lnTo>
                  <a:lnTo>
                    <a:pt x="28032" y="59472"/>
                  </a:lnTo>
                  <a:lnTo>
                    <a:pt x="59483" y="28025"/>
                  </a:lnTo>
                  <a:lnTo>
                    <a:pt x="99366" y="7404"/>
                  </a:lnTo>
                  <a:lnTo>
                    <a:pt x="145287" y="0"/>
                  </a:lnTo>
                  <a:lnTo>
                    <a:pt x="1331468" y="0"/>
                  </a:lnTo>
                  <a:lnTo>
                    <a:pt x="1377399" y="7404"/>
                  </a:lnTo>
                  <a:lnTo>
                    <a:pt x="1417283" y="28025"/>
                  </a:lnTo>
                  <a:lnTo>
                    <a:pt x="1448730" y="59472"/>
                  </a:lnTo>
                  <a:lnTo>
                    <a:pt x="1469351" y="99356"/>
                  </a:lnTo>
                  <a:lnTo>
                    <a:pt x="1476756" y="145287"/>
                  </a:lnTo>
                  <a:lnTo>
                    <a:pt x="1476756" y="726440"/>
                  </a:lnTo>
                  <a:lnTo>
                    <a:pt x="1469351" y="772371"/>
                  </a:lnTo>
                  <a:lnTo>
                    <a:pt x="1448730" y="812255"/>
                  </a:lnTo>
                  <a:lnTo>
                    <a:pt x="1417283" y="843702"/>
                  </a:lnTo>
                  <a:lnTo>
                    <a:pt x="1377399" y="864323"/>
                  </a:lnTo>
                  <a:lnTo>
                    <a:pt x="1331468" y="871728"/>
                  </a:lnTo>
                  <a:lnTo>
                    <a:pt x="145287" y="871728"/>
                  </a:lnTo>
                  <a:lnTo>
                    <a:pt x="99366" y="864323"/>
                  </a:lnTo>
                  <a:lnTo>
                    <a:pt x="59483" y="843702"/>
                  </a:lnTo>
                  <a:lnTo>
                    <a:pt x="28032" y="812255"/>
                  </a:lnTo>
                  <a:lnTo>
                    <a:pt x="7407" y="772371"/>
                  </a:lnTo>
                  <a:lnTo>
                    <a:pt x="0" y="726440"/>
                  </a:lnTo>
                  <a:lnTo>
                    <a:pt x="0" y="145287"/>
                  </a:lnTo>
                  <a:close/>
                </a:path>
              </a:pathLst>
            </a:custGeom>
            <a:ln w="9144">
              <a:solidFill>
                <a:srgbClr val="F9EE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525016" y="1966976"/>
            <a:ext cx="675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001F5F"/>
                </a:solidFill>
                <a:latin typeface="Candara"/>
                <a:cs typeface="Candara"/>
              </a:rPr>
              <a:t>ET</a:t>
            </a:r>
            <a:r>
              <a:rPr sz="2000" b="1" dirty="0">
                <a:solidFill>
                  <a:srgbClr val="001F5F"/>
                </a:solidFill>
                <a:latin typeface="Candara"/>
                <a:cs typeface="Candara"/>
              </a:rPr>
              <a:t>I</a:t>
            </a:r>
            <a:r>
              <a:rPr sz="2000" b="1" spc="-5" dirty="0">
                <a:solidFill>
                  <a:srgbClr val="001F5F"/>
                </a:solidFill>
                <a:latin typeface="Candara"/>
                <a:cs typeface="Candara"/>
              </a:rPr>
              <a:t>KA</a:t>
            </a:r>
            <a:endParaRPr sz="2000">
              <a:latin typeface="Candara"/>
              <a:cs typeface="Candar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368040" y="1685531"/>
            <a:ext cx="1804670" cy="962025"/>
            <a:chOff x="3368040" y="1685531"/>
            <a:chExt cx="1804670" cy="962025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68040" y="1685531"/>
              <a:ext cx="1804415" cy="96165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15284" y="1712975"/>
              <a:ext cx="1714500" cy="87172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415284" y="1712975"/>
              <a:ext cx="1714500" cy="871855"/>
            </a:xfrm>
            <a:custGeom>
              <a:avLst/>
              <a:gdLst/>
              <a:ahLst/>
              <a:cxnLst/>
              <a:rect l="l" t="t" r="r" b="b"/>
              <a:pathLst>
                <a:path w="1714500" h="871855">
                  <a:moveTo>
                    <a:pt x="0" y="145287"/>
                  </a:moveTo>
                  <a:lnTo>
                    <a:pt x="7404" y="99356"/>
                  </a:lnTo>
                  <a:lnTo>
                    <a:pt x="28025" y="59472"/>
                  </a:lnTo>
                  <a:lnTo>
                    <a:pt x="59472" y="28025"/>
                  </a:lnTo>
                  <a:lnTo>
                    <a:pt x="99356" y="7404"/>
                  </a:lnTo>
                  <a:lnTo>
                    <a:pt x="145287" y="0"/>
                  </a:lnTo>
                  <a:lnTo>
                    <a:pt x="1569212" y="0"/>
                  </a:lnTo>
                  <a:lnTo>
                    <a:pt x="1615143" y="7404"/>
                  </a:lnTo>
                  <a:lnTo>
                    <a:pt x="1655027" y="28025"/>
                  </a:lnTo>
                  <a:lnTo>
                    <a:pt x="1686474" y="59472"/>
                  </a:lnTo>
                  <a:lnTo>
                    <a:pt x="1707095" y="99356"/>
                  </a:lnTo>
                  <a:lnTo>
                    <a:pt x="1714500" y="145287"/>
                  </a:lnTo>
                  <a:lnTo>
                    <a:pt x="1714500" y="726440"/>
                  </a:lnTo>
                  <a:lnTo>
                    <a:pt x="1707095" y="772371"/>
                  </a:lnTo>
                  <a:lnTo>
                    <a:pt x="1686474" y="812255"/>
                  </a:lnTo>
                  <a:lnTo>
                    <a:pt x="1655027" y="843702"/>
                  </a:lnTo>
                  <a:lnTo>
                    <a:pt x="1615143" y="864323"/>
                  </a:lnTo>
                  <a:lnTo>
                    <a:pt x="1569212" y="871728"/>
                  </a:lnTo>
                  <a:lnTo>
                    <a:pt x="145287" y="871728"/>
                  </a:lnTo>
                  <a:lnTo>
                    <a:pt x="99356" y="864323"/>
                  </a:lnTo>
                  <a:lnTo>
                    <a:pt x="59472" y="843702"/>
                  </a:lnTo>
                  <a:lnTo>
                    <a:pt x="28025" y="812255"/>
                  </a:lnTo>
                  <a:lnTo>
                    <a:pt x="7404" y="772371"/>
                  </a:lnTo>
                  <a:lnTo>
                    <a:pt x="0" y="726440"/>
                  </a:lnTo>
                  <a:lnTo>
                    <a:pt x="0" y="145287"/>
                  </a:lnTo>
                  <a:close/>
                </a:path>
              </a:pathLst>
            </a:custGeom>
            <a:ln w="9144">
              <a:solidFill>
                <a:srgbClr val="F9EE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750055" y="1880107"/>
            <a:ext cx="1045844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6060" marR="5080" indent="-21336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1F5F"/>
                </a:solidFill>
                <a:latin typeface="Candara"/>
                <a:cs typeface="Candara"/>
              </a:rPr>
              <a:t>Dari</a:t>
            </a:r>
            <a:r>
              <a:rPr sz="1600" b="1" spc="-60" dirty="0">
                <a:solidFill>
                  <a:srgbClr val="001F5F"/>
                </a:solidFill>
                <a:latin typeface="Candara"/>
                <a:cs typeface="Candara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Candara"/>
                <a:cs typeface="Candara"/>
              </a:rPr>
              <a:t>Bahasa </a:t>
            </a:r>
            <a:r>
              <a:rPr sz="1600" b="1" spc="-330" dirty="0">
                <a:solidFill>
                  <a:srgbClr val="001F5F"/>
                </a:solidFill>
                <a:latin typeface="Candara"/>
                <a:cs typeface="Candara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Candara"/>
                <a:cs typeface="Candara"/>
              </a:rPr>
              <a:t>Yunani</a:t>
            </a:r>
            <a:endParaRPr sz="1600">
              <a:latin typeface="Candara"/>
              <a:cs typeface="Candar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896355" y="1668767"/>
            <a:ext cx="1804670" cy="962025"/>
            <a:chOff x="5896355" y="1668767"/>
            <a:chExt cx="1804670" cy="962025"/>
          </a:xfrm>
        </p:grpSpPr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96355" y="1668767"/>
              <a:ext cx="1804416" cy="96165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43599" y="1696212"/>
              <a:ext cx="1714500" cy="871727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5943599" y="1696212"/>
              <a:ext cx="1714500" cy="871855"/>
            </a:xfrm>
            <a:custGeom>
              <a:avLst/>
              <a:gdLst/>
              <a:ahLst/>
              <a:cxnLst/>
              <a:rect l="l" t="t" r="r" b="b"/>
              <a:pathLst>
                <a:path w="1714500" h="871855">
                  <a:moveTo>
                    <a:pt x="0" y="145287"/>
                  </a:moveTo>
                  <a:lnTo>
                    <a:pt x="7404" y="99356"/>
                  </a:lnTo>
                  <a:lnTo>
                    <a:pt x="28025" y="59472"/>
                  </a:lnTo>
                  <a:lnTo>
                    <a:pt x="59472" y="28025"/>
                  </a:lnTo>
                  <a:lnTo>
                    <a:pt x="99356" y="7404"/>
                  </a:lnTo>
                  <a:lnTo>
                    <a:pt x="145287" y="0"/>
                  </a:lnTo>
                  <a:lnTo>
                    <a:pt x="1569211" y="0"/>
                  </a:lnTo>
                  <a:lnTo>
                    <a:pt x="1615143" y="7404"/>
                  </a:lnTo>
                  <a:lnTo>
                    <a:pt x="1655027" y="28025"/>
                  </a:lnTo>
                  <a:lnTo>
                    <a:pt x="1686474" y="59472"/>
                  </a:lnTo>
                  <a:lnTo>
                    <a:pt x="1707095" y="99356"/>
                  </a:lnTo>
                  <a:lnTo>
                    <a:pt x="1714500" y="145287"/>
                  </a:lnTo>
                  <a:lnTo>
                    <a:pt x="1714500" y="726439"/>
                  </a:lnTo>
                  <a:lnTo>
                    <a:pt x="1707095" y="772371"/>
                  </a:lnTo>
                  <a:lnTo>
                    <a:pt x="1686474" y="812255"/>
                  </a:lnTo>
                  <a:lnTo>
                    <a:pt x="1655027" y="843702"/>
                  </a:lnTo>
                  <a:lnTo>
                    <a:pt x="1615143" y="864323"/>
                  </a:lnTo>
                  <a:lnTo>
                    <a:pt x="1569211" y="871727"/>
                  </a:lnTo>
                  <a:lnTo>
                    <a:pt x="145287" y="871727"/>
                  </a:lnTo>
                  <a:lnTo>
                    <a:pt x="99356" y="864323"/>
                  </a:lnTo>
                  <a:lnTo>
                    <a:pt x="59472" y="843702"/>
                  </a:lnTo>
                  <a:lnTo>
                    <a:pt x="28025" y="812255"/>
                  </a:lnTo>
                  <a:lnTo>
                    <a:pt x="7404" y="772371"/>
                  </a:lnTo>
                  <a:lnTo>
                    <a:pt x="0" y="726439"/>
                  </a:lnTo>
                  <a:lnTo>
                    <a:pt x="0" y="145287"/>
                  </a:lnTo>
                  <a:close/>
                </a:path>
              </a:pathLst>
            </a:custGeom>
            <a:ln w="9143">
              <a:solidFill>
                <a:srgbClr val="F9EE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6442964" y="1985898"/>
            <a:ext cx="7188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001F5F"/>
                </a:solidFill>
                <a:latin typeface="Candara"/>
                <a:cs typeface="Candara"/>
              </a:rPr>
              <a:t>“Ethos”</a:t>
            </a:r>
            <a:endParaRPr sz="1600">
              <a:latin typeface="Candara"/>
              <a:cs typeface="Candar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354067" y="2901695"/>
            <a:ext cx="2232660" cy="1961514"/>
            <a:chOff x="4354067" y="2901695"/>
            <a:chExt cx="2232660" cy="1961514"/>
          </a:xfrm>
        </p:grpSpPr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54067" y="2901695"/>
              <a:ext cx="2232660" cy="196138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01311" y="2929127"/>
              <a:ext cx="2142743" cy="1871472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4401311" y="2929127"/>
              <a:ext cx="2143125" cy="1871980"/>
            </a:xfrm>
            <a:custGeom>
              <a:avLst/>
              <a:gdLst/>
              <a:ahLst/>
              <a:cxnLst/>
              <a:rect l="l" t="t" r="r" b="b"/>
              <a:pathLst>
                <a:path w="2143125" h="1871979">
                  <a:moveTo>
                    <a:pt x="0" y="311912"/>
                  </a:moveTo>
                  <a:lnTo>
                    <a:pt x="3383" y="265831"/>
                  </a:lnTo>
                  <a:lnTo>
                    <a:pt x="13210" y="221846"/>
                  </a:lnTo>
                  <a:lnTo>
                    <a:pt x="28998" y="180440"/>
                  </a:lnTo>
                  <a:lnTo>
                    <a:pt x="50264" y="142095"/>
                  </a:lnTo>
                  <a:lnTo>
                    <a:pt x="76524" y="107296"/>
                  </a:lnTo>
                  <a:lnTo>
                    <a:pt x="107296" y="76524"/>
                  </a:lnTo>
                  <a:lnTo>
                    <a:pt x="142095" y="50264"/>
                  </a:lnTo>
                  <a:lnTo>
                    <a:pt x="180440" y="28998"/>
                  </a:lnTo>
                  <a:lnTo>
                    <a:pt x="221846" y="13210"/>
                  </a:lnTo>
                  <a:lnTo>
                    <a:pt x="265831" y="3383"/>
                  </a:lnTo>
                  <a:lnTo>
                    <a:pt x="311912" y="0"/>
                  </a:lnTo>
                  <a:lnTo>
                    <a:pt x="1830832" y="0"/>
                  </a:lnTo>
                  <a:lnTo>
                    <a:pt x="1876912" y="3383"/>
                  </a:lnTo>
                  <a:lnTo>
                    <a:pt x="1920897" y="13210"/>
                  </a:lnTo>
                  <a:lnTo>
                    <a:pt x="1962303" y="28998"/>
                  </a:lnTo>
                  <a:lnTo>
                    <a:pt x="2000648" y="50264"/>
                  </a:lnTo>
                  <a:lnTo>
                    <a:pt x="2035447" y="76524"/>
                  </a:lnTo>
                  <a:lnTo>
                    <a:pt x="2066219" y="107296"/>
                  </a:lnTo>
                  <a:lnTo>
                    <a:pt x="2092479" y="142095"/>
                  </a:lnTo>
                  <a:lnTo>
                    <a:pt x="2113745" y="180440"/>
                  </a:lnTo>
                  <a:lnTo>
                    <a:pt x="2129533" y="221846"/>
                  </a:lnTo>
                  <a:lnTo>
                    <a:pt x="2139360" y="265831"/>
                  </a:lnTo>
                  <a:lnTo>
                    <a:pt x="2142743" y="311912"/>
                  </a:lnTo>
                  <a:lnTo>
                    <a:pt x="2142743" y="1559547"/>
                  </a:lnTo>
                  <a:lnTo>
                    <a:pt x="2139360" y="1605642"/>
                  </a:lnTo>
                  <a:lnTo>
                    <a:pt x="2129533" y="1649636"/>
                  </a:lnTo>
                  <a:lnTo>
                    <a:pt x="2113745" y="1691048"/>
                  </a:lnTo>
                  <a:lnTo>
                    <a:pt x="2092479" y="1729395"/>
                  </a:lnTo>
                  <a:lnTo>
                    <a:pt x="2066219" y="1764194"/>
                  </a:lnTo>
                  <a:lnTo>
                    <a:pt x="2035447" y="1794963"/>
                  </a:lnTo>
                  <a:lnTo>
                    <a:pt x="2000648" y="1821220"/>
                  </a:lnTo>
                  <a:lnTo>
                    <a:pt x="1962303" y="1842481"/>
                  </a:lnTo>
                  <a:lnTo>
                    <a:pt x="1920897" y="1858265"/>
                  </a:lnTo>
                  <a:lnTo>
                    <a:pt x="1876912" y="1868090"/>
                  </a:lnTo>
                  <a:lnTo>
                    <a:pt x="1830832" y="1871472"/>
                  </a:lnTo>
                  <a:lnTo>
                    <a:pt x="311912" y="1871472"/>
                  </a:lnTo>
                  <a:lnTo>
                    <a:pt x="265831" y="1868090"/>
                  </a:lnTo>
                  <a:lnTo>
                    <a:pt x="221846" y="1858265"/>
                  </a:lnTo>
                  <a:lnTo>
                    <a:pt x="180440" y="1842481"/>
                  </a:lnTo>
                  <a:lnTo>
                    <a:pt x="142095" y="1821220"/>
                  </a:lnTo>
                  <a:lnTo>
                    <a:pt x="107296" y="1794963"/>
                  </a:lnTo>
                  <a:lnTo>
                    <a:pt x="76524" y="1764194"/>
                  </a:lnTo>
                  <a:lnTo>
                    <a:pt x="50264" y="1729395"/>
                  </a:lnTo>
                  <a:lnTo>
                    <a:pt x="28998" y="1691048"/>
                  </a:lnTo>
                  <a:lnTo>
                    <a:pt x="13210" y="1649636"/>
                  </a:lnTo>
                  <a:lnTo>
                    <a:pt x="3383" y="1605642"/>
                  </a:lnTo>
                  <a:lnTo>
                    <a:pt x="0" y="1559547"/>
                  </a:lnTo>
                  <a:lnTo>
                    <a:pt x="0" y="311912"/>
                  </a:lnTo>
                  <a:close/>
                </a:path>
              </a:pathLst>
            </a:custGeom>
            <a:ln w="9144">
              <a:solidFill>
                <a:srgbClr val="F9EE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4598289" y="3307841"/>
            <a:ext cx="1749425" cy="109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1F5F"/>
                </a:solidFill>
                <a:latin typeface="Candara"/>
                <a:cs typeface="Candara"/>
              </a:rPr>
              <a:t>Tempat</a:t>
            </a:r>
            <a:r>
              <a:rPr sz="1400" b="1" spc="-20" dirty="0">
                <a:solidFill>
                  <a:srgbClr val="001F5F"/>
                </a:solidFill>
                <a:latin typeface="Candara"/>
                <a:cs typeface="Candara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Candara"/>
                <a:cs typeface="Candara"/>
              </a:rPr>
              <a:t>tinggal</a:t>
            </a:r>
            <a:r>
              <a:rPr sz="1400" b="1" spc="15" dirty="0">
                <a:solidFill>
                  <a:srgbClr val="001F5F"/>
                </a:solidFill>
                <a:latin typeface="Candara"/>
                <a:cs typeface="Candara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ndara"/>
                <a:cs typeface="Candara"/>
              </a:rPr>
              <a:t>yang </a:t>
            </a:r>
            <a:r>
              <a:rPr sz="1400" b="1" dirty="0">
                <a:solidFill>
                  <a:srgbClr val="001F5F"/>
                </a:solidFill>
                <a:latin typeface="Candara"/>
                <a:cs typeface="Candara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ndara"/>
                <a:cs typeface="Candara"/>
              </a:rPr>
              <a:t>biasa, padang rumput, </a:t>
            </a:r>
            <a:r>
              <a:rPr sz="1400" b="1" spc="-290" dirty="0">
                <a:solidFill>
                  <a:srgbClr val="001F5F"/>
                </a:solidFill>
                <a:latin typeface="Candara"/>
                <a:cs typeface="Candara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ndara"/>
                <a:cs typeface="Candara"/>
              </a:rPr>
              <a:t>kandang, kebiasaan, </a:t>
            </a:r>
            <a:r>
              <a:rPr sz="1400" b="1" dirty="0">
                <a:solidFill>
                  <a:srgbClr val="001F5F"/>
                </a:solidFill>
                <a:latin typeface="Candara"/>
                <a:cs typeface="Candara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Candara"/>
                <a:cs typeface="Candara"/>
              </a:rPr>
              <a:t>adat, </a:t>
            </a:r>
            <a:r>
              <a:rPr sz="1400" b="1" spc="-5" dirty="0">
                <a:solidFill>
                  <a:srgbClr val="001F5F"/>
                </a:solidFill>
                <a:latin typeface="Candara"/>
                <a:cs typeface="Candara"/>
              </a:rPr>
              <a:t>watak, perasaan, </a:t>
            </a:r>
            <a:r>
              <a:rPr sz="1400" b="1" spc="-290" dirty="0">
                <a:solidFill>
                  <a:srgbClr val="001F5F"/>
                </a:solidFill>
                <a:latin typeface="Candara"/>
                <a:cs typeface="Candara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ndara"/>
                <a:cs typeface="Candara"/>
              </a:rPr>
              <a:t>sikap</a:t>
            </a:r>
            <a:r>
              <a:rPr sz="1400" b="1" spc="-40" dirty="0">
                <a:solidFill>
                  <a:srgbClr val="001F5F"/>
                </a:solidFill>
                <a:latin typeface="Candara"/>
                <a:cs typeface="Candara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ndara"/>
                <a:cs typeface="Candara"/>
              </a:rPr>
              <a:t>dan cara</a:t>
            </a:r>
            <a:r>
              <a:rPr sz="1400" b="1" spc="-30" dirty="0">
                <a:solidFill>
                  <a:srgbClr val="001F5F"/>
                </a:solidFill>
                <a:latin typeface="Candara"/>
                <a:cs typeface="Candara"/>
              </a:rPr>
              <a:t> </a:t>
            </a:r>
            <a:r>
              <a:rPr sz="1400" b="1" dirty="0">
                <a:solidFill>
                  <a:srgbClr val="001F5F"/>
                </a:solidFill>
                <a:latin typeface="Candara"/>
                <a:cs typeface="Candara"/>
              </a:rPr>
              <a:t>berpikir</a:t>
            </a:r>
            <a:endParaRPr sz="1400">
              <a:latin typeface="Candara"/>
              <a:cs typeface="Candara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862583" y="2901695"/>
            <a:ext cx="2232660" cy="1961514"/>
            <a:chOff x="862583" y="2901695"/>
            <a:chExt cx="2232660" cy="1961514"/>
          </a:xfrm>
        </p:grpSpPr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62583" y="2901695"/>
              <a:ext cx="2232660" cy="196138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09827" y="2929127"/>
              <a:ext cx="2142744" cy="1871472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909827" y="2929127"/>
              <a:ext cx="2143125" cy="1871980"/>
            </a:xfrm>
            <a:custGeom>
              <a:avLst/>
              <a:gdLst/>
              <a:ahLst/>
              <a:cxnLst/>
              <a:rect l="l" t="t" r="r" b="b"/>
              <a:pathLst>
                <a:path w="2143125" h="1871979">
                  <a:moveTo>
                    <a:pt x="0" y="311912"/>
                  </a:moveTo>
                  <a:lnTo>
                    <a:pt x="3381" y="265831"/>
                  </a:lnTo>
                  <a:lnTo>
                    <a:pt x="13206" y="221846"/>
                  </a:lnTo>
                  <a:lnTo>
                    <a:pt x="28990" y="180440"/>
                  </a:lnTo>
                  <a:lnTo>
                    <a:pt x="50251" y="142095"/>
                  </a:lnTo>
                  <a:lnTo>
                    <a:pt x="76508" y="107296"/>
                  </a:lnTo>
                  <a:lnTo>
                    <a:pt x="107277" y="76524"/>
                  </a:lnTo>
                  <a:lnTo>
                    <a:pt x="142076" y="50264"/>
                  </a:lnTo>
                  <a:lnTo>
                    <a:pt x="180423" y="28998"/>
                  </a:lnTo>
                  <a:lnTo>
                    <a:pt x="221835" y="13210"/>
                  </a:lnTo>
                  <a:lnTo>
                    <a:pt x="265829" y="3383"/>
                  </a:lnTo>
                  <a:lnTo>
                    <a:pt x="311924" y="0"/>
                  </a:lnTo>
                  <a:lnTo>
                    <a:pt x="1830832" y="0"/>
                  </a:lnTo>
                  <a:lnTo>
                    <a:pt x="1876912" y="3383"/>
                  </a:lnTo>
                  <a:lnTo>
                    <a:pt x="1920897" y="13210"/>
                  </a:lnTo>
                  <a:lnTo>
                    <a:pt x="1962303" y="28998"/>
                  </a:lnTo>
                  <a:lnTo>
                    <a:pt x="2000648" y="50264"/>
                  </a:lnTo>
                  <a:lnTo>
                    <a:pt x="2035447" y="76524"/>
                  </a:lnTo>
                  <a:lnTo>
                    <a:pt x="2066219" y="107296"/>
                  </a:lnTo>
                  <a:lnTo>
                    <a:pt x="2092479" y="142095"/>
                  </a:lnTo>
                  <a:lnTo>
                    <a:pt x="2113745" y="180440"/>
                  </a:lnTo>
                  <a:lnTo>
                    <a:pt x="2129533" y="221846"/>
                  </a:lnTo>
                  <a:lnTo>
                    <a:pt x="2139360" y="265831"/>
                  </a:lnTo>
                  <a:lnTo>
                    <a:pt x="2142744" y="311912"/>
                  </a:lnTo>
                  <a:lnTo>
                    <a:pt x="2142744" y="1559547"/>
                  </a:lnTo>
                  <a:lnTo>
                    <a:pt x="2139360" y="1605642"/>
                  </a:lnTo>
                  <a:lnTo>
                    <a:pt x="2129533" y="1649636"/>
                  </a:lnTo>
                  <a:lnTo>
                    <a:pt x="2113745" y="1691048"/>
                  </a:lnTo>
                  <a:lnTo>
                    <a:pt x="2092479" y="1729395"/>
                  </a:lnTo>
                  <a:lnTo>
                    <a:pt x="2066219" y="1764194"/>
                  </a:lnTo>
                  <a:lnTo>
                    <a:pt x="2035447" y="1794963"/>
                  </a:lnTo>
                  <a:lnTo>
                    <a:pt x="2000648" y="1821220"/>
                  </a:lnTo>
                  <a:lnTo>
                    <a:pt x="1962303" y="1842481"/>
                  </a:lnTo>
                  <a:lnTo>
                    <a:pt x="1920897" y="1858265"/>
                  </a:lnTo>
                  <a:lnTo>
                    <a:pt x="1876912" y="1868090"/>
                  </a:lnTo>
                  <a:lnTo>
                    <a:pt x="1830832" y="1871472"/>
                  </a:lnTo>
                  <a:lnTo>
                    <a:pt x="311924" y="1871472"/>
                  </a:lnTo>
                  <a:lnTo>
                    <a:pt x="265829" y="1868090"/>
                  </a:lnTo>
                  <a:lnTo>
                    <a:pt x="221835" y="1858265"/>
                  </a:lnTo>
                  <a:lnTo>
                    <a:pt x="180423" y="1842481"/>
                  </a:lnTo>
                  <a:lnTo>
                    <a:pt x="142076" y="1821220"/>
                  </a:lnTo>
                  <a:lnTo>
                    <a:pt x="107277" y="1794963"/>
                  </a:lnTo>
                  <a:lnTo>
                    <a:pt x="76508" y="1764194"/>
                  </a:lnTo>
                  <a:lnTo>
                    <a:pt x="50251" y="1729395"/>
                  </a:lnTo>
                  <a:lnTo>
                    <a:pt x="28990" y="1691048"/>
                  </a:lnTo>
                  <a:lnTo>
                    <a:pt x="13206" y="1649636"/>
                  </a:lnTo>
                  <a:lnTo>
                    <a:pt x="3381" y="1605642"/>
                  </a:lnTo>
                  <a:lnTo>
                    <a:pt x="0" y="1559547"/>
                  </a:lnTo>
                  <a:lnTo>
                    <a:pt x="0" y="311912"/>
                  </a:lnTo>
                  <a:close/>
                </a:path>
              </a:pathLst>
            </a:custGeom>
            <a:ln w="9144">
              <a:solidFill>
                <a:srgbClr val="F9EE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1122984" y="3307841"/>
            <a:ext cx="1715770" cy="109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1905" algn="ctr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1F5F"/>
                </a:solidFill>
                <a:latin typeface="Candara"/>
                <a:cs typeface="Candara"/>
              </a:rPr>
              <a:t>Ilmu</a:t>
            </a:r>
            <a:r>
              <a:rPr sz="1400" b="1" spc="-20" dirty="0">
                <a:solidFill>
                  <a:srgbClr val="001F5F"/>
                </a:solidFill>
                <a:latin typeface="Candara"/>
                <a:cs typeface="Candara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ndara"/>
                <a:cs typeface="Candara"/>
              </a:rPr>
              <a:t>tentang</a:t>
            </a:r>
            <a:r>
              <a:rPr sz="1400" b="1" spc="10" dirty="0">
                <a:solidFill>
                  <a:srgbClr val="001F5F"/>
                </a:solidFill>
                <a:latin typeface="Candara"/>
                <a:cs typeface="Candara"/>
              </a:rPr>
              <a:t> </a:t>
            </a:r>
            <a:r>
              <a:rPr sz="1400" b="1" spc="-5" dirty="0" err="1">
                <a:solidFill>
                  <a:srgbClr val="001F5F"/>
                </a:solidFill>
                <a:latin typeface="Candara"/>
                <a:cs typeface="Candara"/>
              </a:rPr>
              <a:t>segala</a:t>
            </a:r>
            <a:r>
              <a:rPr sz="1400" b="1" spc="-5" dirty="0">
                <a:solidFill>
                  <a:srgbClr val="001F5F"/>
                </a:solidFill>
                <a:latin typeface="Candara"/>
                <a:cs typeface="Candara"/>
              </a:rPr>
              <a:t> </a:t>
            </a:r>
            <a:r>
              <a:rPr sz="1400" b="1" dirty="0">
                <a:solidFill>
                  <a:srgbClr val="001F5F"/>
                </a:solidFill>
                <a:latin typeface="Candara"/>
                <a:cs typeface="Candara"/>
              </a:rPr>
              <a:t> </a:t>
            </a:r>
            <a:r>
              <a:rPr sz="1400" b="1" spc="-5" dirty="0" err="1">
                <a:solidFill>
                  <a:srgbClr val="001F5F"/>
                </a:solidFill>
                <a:latin typeface="Candara"/>
                <a:cs typeface="Candara"/>
              </a:rPr>
              <a:t>sesuatu</a:t>
            </a:r>
            <a:r>
              <a:rPr sz="1400" b="1" spc="-5" dirty="0">
                <a:solidFill>
                  <a:srgbClr val="001F5F"/>
                </a:solidFill>
                <a:latin typeface="Candara"/>
                <a:cs typeface="Candara"/>
              </a:rPr>
              <a:t> yang biasa </a:t>
            </a:r>
            <a:r>
              <a:rPr sz="1400" b="1" dirty="0">
                <a:solidFill>
                  <a:srgbClr val="001F5F"/>
                </a:solidFill>
                <a:latin typeface="Candara"/>
                <a:cs typeface="Candara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ndara"/>
                <a:cs typeface="Candara"/>
              </a:rPr>
              <a:t>dilakukan</a:t>
            </a:r>
            <a:r>
              <a:rPr sz="1400" b="1" spc="-10" dirty="0">
                <a:solidFill>
                  <a:srgbClr val="001F5F"/>
                </a:solidFill>
                <a:latin typeface="Candara"/>
                <a:cs typeface="Candara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ndara"/>
                <a:cs typeface="Candara"/>
              </a:rPr>
              <a:t>atau</a:t>
            </a:r>
            <a:r>
              <a:rPr sz="1400" b="1" spc="5" dirty="0">
                <a:solidFill>
                  <a:srgbClr val="001F5F"/>
                </a:solidFill>
                <a:latin typeface="Candara"/>
                <a:cs typeface="Candara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ndara"/>
                <a:cs typeface="Candara"/>
              </a:rPr>
              <a:t>ilmu </a:t>
            </a:r>
            <a:r>
              <a:rPr sz="1400" b="1" dirty="0">
                <a:solidFill>
                  <a:srgbClr val="001F5F"/>
                </a:solidFill>
                <a:latin typeface="Candara"/>
                <a:cs typeface="Candara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ndara"/>
                <a:cs typeface="Candara"/>
              </a:rPr>
              <a:t>tentang </a:t>
            </a:r>
            <a:r>
              <a:rPr sz="1400" b="1" spc="-10" dirty="0">
                <a:solidFill>
                  <a:srgbClr val="001F5F"/>
                </a:solidFill>
                <a:latin typeface="Candara"/>
                <a:cs typeface="Candara"/>
              </a:rPr>
              <a:t>adat </a:t>
            </a:r>
            <a:r>
              <a:rPr sz="1400" b="1" spc="-5" dirty="0">
                <a:solidFill>
                  <a:srgbClr val="001F5F"/>
                </a:solidFill>
                <a:latin typeface="Candara"/>
                <a:cs typeface="Candara"/>
              </a:rPr>
              <a:t>kebiasan </a:t>
            </a:r>
            <a:r>
              <a:rPr sz="1400" b="1" spc="-290" dirty="0">
                <a:solidFill>
                  <a:srgbClr val="001F5F"/>
                </a:solidFill>
                <a:latin typeface="Candara"/>
                <a:cs typeface="Candara"/>
              </a:rPr>
              <a:t> </a:t>
            </a:r>
            <a:r>
              <a:rPr sz="1400" b="1" dirty="0">
                <a:solidFill>
                  <a:srgbClr val="001F5F"/>
                </a:solidFill>
                <a:latin typeface="Candara"/>
                <a:cs typeface="Candara"/>
              </a:rPr>
              <a:t>(ETIMOLOGIS)</a:t>
            </a:r>
            <a:endParaRPr sz="1400" dirty="0">
              <a:latin typeface="Candara"/>
              <a:cs typeface="Candara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2557272" y="2014791"/>
            <a:ext cx="4288790" cy="2026920"/>
            <a:chOff x="2557272" y="2014791"/>
            <a:chExt cx="4288790" cy="2026920"/>
          </a:xfrm>
        </p:grpSpPr>
        <p:pic>
          <p:nvPicPr>
            <p:cNvPr id="32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557272" y="2014791"/>
              <a:ext cx="1011923" cy="310959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2600706" y="2092452"/>
              <a:ext cx="815340" cy="114300"/>
            </a:xfrm>
            <a:custGeom>
              <a:avLst/>
              <a:gdLst/>
              <a:ahLst/>
              <a:cxnLst/>
              <a:rect l="l" t="t" r="r" b="b"/>
              <a:pathLst>
                <a:path w="815339" h="114300">
                  <a:moveTo>
                    <a:pt x="700658" y="0"/>
                  </a:moveTo>
                  <a:lnTo>
                    <a:pt x="700658" y="114300"/>
                  </a:lnTo>
                  <a:lnTo>
                    <a:pt x="776858" y="76200"/>
                  </a:lnTo>
                  <a:lnTo>
                    <a:pt x="719708" y="76200"/>
                  </a:lnTo>
                  <a:lnTo>
                    <a:pt x="719708" y="38100"/>
                  </a:lnTo>
                  <a:lnTo>
                    <a:pt x="776858" y="38100"/>
                  </a:lnTo>
                  <a:lnTo>
                    <a:pt x="700658" y="0"/>
                  </a:lnTo>
                  <a:close/>
                </a:path>
                <a:path w="815339" h="114300">
                  <a:moveTo>
                    <a:pt x="700658" y="38100"/>
                  </a:moveTo>
                  <a:lnTo>
                    <a:pt x="0" y="38100"/>
                  </a:lnTo>
                  <a:lnTo>
                    <a:pt x="0" y="76200"/>
                  </a:lnTo>
                  <a:lnTo>
                    <a:pt x="700658" y="76200"/>
                  </a:lnTo>
                  <a:lnTo>
                    <a:pt x="700658" y="38100"/>
                  </a:lnTo>
                  <a:close/>
                </a:path>
                <a:path w="815339" h="114300">
                  <a:moveTo>
                    <a:pt x="776858" y="38100"/>
                  </a:moveTo>
                  <a:lnTo>
                    <a:pt x="719708" y="38100"/>
                  </a:lnTo>
                  <a:lnTo>
                    <a:pt x="719708" y="76200"/>
                  </a:lnTo>
                  <a:lnTo>
                    <a:pt x="776858" y="76200"/>
                  </a:lnTo>
                  <a:lnTo>
                    <a:pt x="814958" y="57150"/>
                  </a:lnTo>
                  <a:lnTo>
                    <a:pt x="776858" y="38100"/>
                  </a:lnTo>
                  <a:close/>
                </a:path>
              </a:pathLst>
            </a:custGeom>
            <a:solidFill>
              <a:srgbClr val="FFF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87111" y="2014791"/>
              <a:ext cx="1011923" cy="310959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5130545" y="2092452"/>
              <a:ext cx="815340" cy="114300"/>
            </a:xfrm>
            <a:custGeom>
              <a:avLst/>
              <a:gdLst/>
              <a:ahLst/>
              <a:cxnLst/>
              <a:rect l="l" t="t" r="r" b="b"/>
              <a:pathLst>
                <a:path w="815339" h="114300">
                  <a:moveTo>
                    <a:pt x="700658" y="0"/>
                  </a:moveTo>
                  <a:lnTo>
                    <a:pt x="700658" y="114300"/>
                  </a:lnTo>
                  <a:lnTo>
                    <a:pt x="776858" y="76200"/>
                  </a:lnTo>
                  <a:lnTo>
                    <a:pt x="719708" y="76200"/>
                  </a:lnTo>
                  <a:lnTo>
                    <a:pt x="719708" y="38100"/>
                  </a:lnTo>
                  <a:lnTo>
                    <a:pt x="776858" y="38100"/>
                  </a:lnTo>
                  <a:lnTo>
                    <a:pt x="700658" y="0"/>
                  </a:lnTo>
                  <a:close/>
                </a:path>
                <a:path w="815339" h="114300">
                  <a:moveTo>
                    <a:pt x="700658" y="38100"/>
                  </a:moveTo>
                  <a:lnTo>
                    <a:pt x="0" y="38100"/>
                  </a:lnTo>
                  <a:lnTo>
                    <a:pt x="0" y="76200"/>
                  </a:lnTo>
                  <a:lnTo>
                    <a:pt x="700658" y="76200"/>
                  </a:lnTo>
                  <a:lnTo>
                    <a:pt x="700658" y="38100"/>
                  </a:lnTo>
                  <a:close/>
                </a:path>
                <a:path w="815339" h="114300">
                  <a:moveTo>
                    <a:pt x="776858" y="38100"/>
                  </a:moveTo>
                  <a:lnTo>
                    <a:pt x="719708" y="38100"/>
                  </a:lnTo>
                  <a:lnTo>
                    <a:pt x="719708" y="76200"/>
                  </a:lnTo>
                  <a:lnTo>
                    <a:pt x="776858" y="76200"/>
                  </a:lnTo>
                  <a:lnTo>
                    <a:pt x="814958" y="57150"/>
                  </a:lnTo>
                  <a:lnTo>
                    <a:pt x="776858" y="38100"/>
                  </a:lnTo>
                  <a:close/>
                </a:path>
              </a:pathLst>
            </a:custGeom>
            <a:solidFill>
              <a:srgbClr val="FFF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15711" y="2531389"/>
              <a:ext cx="1530095" cy="574522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5473445" y="2550287"/>
              <a:ext cx="1334135" cy="405130"/>
            </a:xfrm>
            <a:custGeom>
              <a:avLst/>
              <a:gdLst/>
              <a:ahLst/>
              <a:cxnLst/>
              <a:rect l="l" t="t" r="r" b="b"/>
              <a:pathLst>
                <a:path w="1334134" h="405130">
                  <a:moveTo>
                    <a:pt x="95250" y="294894"/>
                  </a:moveTo>
                  <a:lnTo>
                    <a:pt x="0" y="379983"/>
                  </a:lnTo>
                  <a:lnTo>
                    <a:pt x="125349" y="405130"/>
                  </a:lnTo>
                  <a:lnTo>
                    <a:pt x="116679" y="373380"/>
                  </a:lnTo>
                  <a:lnTo>
                    <a:pt x="96900" y="373380"/>
                  </a:lnTo>
                  <a:lnTo>
                    <a:pt x="86867" y="336550"/>
                  </a:lnTo>
                  <a:lnTo>
                    <a:pt x="105257" y="331546"/>
                  </a:lnTo>
                  <a:lnTo>
                    <a:pt x="95250" y="294894"/>
                  </a:lnTo>
                  <a:close/>
                </a:path>
                <a:path w="1334134" h="405130">
                  <a:moveTo>
                    <a:pt x="105257" y="331546"/>
                  </a:moveTo>
                  <a:lnTo>
                    <a:pt x="86867" y="336550"/>
                  </a:lnTo>
                  <a:lnTo>
                    <a:pt x="96900" y="373380"/>
                  </a:lnTo>
                  <a:lnTo>
                    <a:pt x="115312" y="368370"/>
                  </a:lnTo>
                  <a:lnTo>
                    <a:pt x="105257" y="331546"/>
                  </a:lnTo>
                  <a:close/>
                </a:path>
                <a:path w="1334134" h="405130">
                  <a:moveTo>
                    <a:pt x="115312" y="368370"/>
                  </a:moveTo>
                  <a:lnTo>
                    <a:pt x="96900" y="373380"/>
                  </a:lnTo>
                  <a:lnTo>
                    <a:pt x="116679" y="373380"/>
                  </a:lnTo>
                  <a:lnTo>
                    <a:pt x="115312" y="368370"/>
                  </a:lnTo>
                  <a:close/>
                </a:path>
                <a:path w="1334134" h="405130">
                  <a:moveTo>
                    <a:pt x="1323721" y="0"/>
                  </a:moveTo>
                  <a:lnTo>
                    <a:pt x="105257" y="331546"/>
                  </a:lnTo>
                  <a:lnTo>
                    <a:pt x="115312" y="368370"/>
                  </a:lnTo>
                  <a:lnTo>
                    <a:pt x="1333753" y="36830"/>
                  </a:lnTo>
                  <a:lnTo>
                    <a:pt x="1323721" y="0"/>
                  </a:lnTo>
                  <a:close/>
                </a:path>
              </a:pathLst>
            </a:custGeom>
            <a:solidFill>
              <a:srgbClr val="FFF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895600" y="3730752"/>
              <a:ext cx="1543812" cy="310959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3053334" y="3809111"/>
              <a:ext cx="1348740" cy="114300"/>
            </a:xfrm>
            <a:custGeom>
              <a:avLst/>
              <a:gdLst/>
              <a:ahLst/>
              <a:cxnLst/>
              <a:rect l="l" t="t" r="r" b="b"/>
              <a:pathLst>
                <a:path w="1348739" h="114300">
                  <a:moveTo>
                    <a:pt x="114554" y="0"/>
                  </a:moveTo>
                  <a:lnTo>
                    <a:pt x="0" y="56514"/>
                  </a:lnTo>
                  <a:lnTo>
                    <a:pt x="113918" y="114300"/>
                  </a:lnTo>
                  <a:lnTo>
                    <a:pt x="114130" y="76204"/>
                  </a:lnTo>
                  <a:lnTo>
                    <a:pt x="95123" y="76098"/>
                  </a:lnTo>
                  <a:lnTo>
                    <a:pt x="95377" y="37972"/>
                  </a:lnTo>
                  <a:lnTo>
                    <a:pt x="114343" y="37972"/>
                  </a:lnTo>
                  <a:lnTo>
                    <a:pt x="114554" y="0"/>
                  </a:lnTo>
                  <a:close/>
                </a:path>
                <a:path w="1348739" h="114300">
                  <a:moveTo>
                    <a:pt x="114342" y="38078"/>
                  </a:moveTo>
                  <a:lnTo>
                    <a:pt x="114130" y="76204"/>
                  </a:lnTo>
                  <a:lnTo>
                    <a:pt x="1348358" y="83070"/>
                  </a:lnTo>
                  <a:lnTo>
                    <a:pt x="1348613" y="44957"/>
                  </a:lnTo>
                  <a:lnTo>
                    <a:pt x="114342" y="38078"/>
                  </a:lnTo>
                  <a:close/>
                </a:path>
                <a:path w="1348739" h="114300">
                  <a:moveTo>
                    <a:pt x="95377" y="37972"/>
                  </a:moveTo>
                  <a:lnTo>
                    <a:pt x="95123" y="76098"/>
                  </a:lnTo>
                  <a:lnTo>
                    <a:pt x="114130" y="76204"/>
                  </a:lnTo>
                  <a:lnTo>
                    <a:pt x="114342" y="38078"/>
                  </a:lnTo>
                  <a:lnTo>
                    <a:pt x="95377" y="37972"/>
                  </a:lnTo>
                  <a:close/>
                </a:path>
                <a:path w="1348739" h="114300">
                  <a:moveTo>
                    <a:pt x="114343" y="37972"/>
                  </a:moveTo>
                  <a:lnTo>
                    <a:pt x="95377" y="37972"/>
                  </a:lnTo>
                  <a:lnTo>
                    <a:pt x="114342" y="38078"/>
                  </a:lnTo>
                  <a:close/>
                </a:path>
              </a:pathLst>
            </a:custGeom>
            <a:solidFill>
              <a:srgbClr val="FFF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2B295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37689" cy="514349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8004827" y="0"/>
            <a:ext cx="1139190" cy="2623185"/>
            <a:chOff x="8004827" y="0"/>
            <a:chExt cx="1139190" cy="2623185"/>
          </a:xfrm>
        </p:grpSpPr>
        <p:sp>
          <p:nvSpPr>
            <p:cNvPr id="5" name="object 5"/>
            <p:cNvSpPr/>
            <p:nvPr/>
          </p:nvSpPr>
          <p:spPr>
            <a:xfrm>
              <a:off x="8004827" y="0"/>
              <a:ext cx="1139190" cy="2623185"/>
            </a:xfrm>
            <a:custGeom>
              <a:avLst/>
              <a:gdLst/>
              <a:ahLst/>
              <a:cxnLst/>
              <a:rect l="l" t="t" r="r" b="b"/>
              <a:pathLst>
                <a:path w="1139190" h="2623185">
                  <a:moveTo>
                    <a:pt x="1139171" y="1178687"/>
                  </a:moveTo>
                  <a:lnTo>
                    <a:pt x="761728" y="1178687"/>
                  </a:lnTo>
                  <a:lnTo>
                    <a:pt x="783197" y="1182643"/>
                  </a:lnTo>
                  <a:lnTo>
                    <a:pt x="802796" y="1193387"/>
                  </a:lnTo>
                  <a:lnTo>
                    <a:pt x="831578" y="1228471"/>
                  </a:lnTo>
                  <a:lnTo>
                    <a:pt x="844309" y="1277191"/>
                  </a:lnTo>
                  <a:lnTo>
                    <a:pt x="846564" y="1328292"/>
                  </a:lnTo>
                  <a:lnTo>
                    <a:pt x="847350" y="1379407"/>
                  </a:lnTo>
                  <a:lnTo>
                    <a:pt x="848617" y="1430494"/>
                  </a:lnTo>
                  <a:lnTo>
                    <a:pt x="850365" y="1481552"/>
                  </a:lnTo>
                  <a:lnTo>
                    <a:pt x="852662" y="1533913"/>
                  </a:lnTo>
                  <a:lnTo>
                    <a:pt x="855293" y="1583572"/>
                  </a:lnTo>
                  <a:lnTo>
                    <a:pt x="858470" y="1634528"/>
                  </a:lnTo>
                  <a:lnTo>
                    <a:pt x="862119" y="1685445"/>
                  </a:lnTo>
                  <a:lnTo>
                    <a:pt x="866238" y="1736320"/>
                  </a:lnTo>
                  <a:lnTo>
                    <a:pt x="870827" y="1787152"/>
                  </a:lnTo>
                  <a:lnTo>
                    <a:pt x="875882" y="1837937"/>
                  </a:lnTo>
                  <a:lnTo>
                    <a:pt x="881401" y="1888674"/>
                  </a:lnTo>
                  <a:lnTo>
                    <a:pt x="887384" y="1939359"/>
                  </a:lnTo>
                  <a:lnTo>
                    <a:pt x="893828" y="1989990"/>
                  </a:lnTo>
                  <a:lnTo>
                    <a:pt x="900731" y="2040565"/>
                  </a:lnTo>
                  <a:lnTo>
                    <a:pt x="908092" y="2091081"/>
                  </a:lnTo>
                  <a:lnTo>
                    <a:pt x="915908" y="2141536"/>
                  </a:lnTo>
                  <a:lnTo>
                    <a:pt x="924177" y="2191927"/>
                  </a:lnTo>
                  <a:lnTo>
                    <a:pt x="932898" y="2242253"/>
                  </a:lnTo>
                  <a:lnTo>
                    <a:pt x="942069" y="2292509"/>
                  </a:lnTo>
                  <a:lnTo>
                    <a:pt x="951688" y="2342695"/>
                  </a:lnTo>
                  <a:lnTo>
                    <a:pt x="961753" y="2392807"/>
                  </a:lnTo>
                  <a:lnTo>
                    <a:pt x="970571" y="2430128"/>
                  </a:lnTo>
                  <a:lnTo>
                    <a:pt x="985186" y="2478400"/>
                  </a:lnTo>
                  <a:lnTo>
                    <a:pt x="1005742" y="2529713"/>
                  </a:lnTo>
                  <a:lnTo>
                    <a:pt x="1032383" y="2576157"/>
                  </a:lnTo>
                  <a:lnTo>
                    <a:pt x="1065255" y="2609824"/>
                  </a:lnTo>
                  <a:lnTo>
                    <a:pt x="1104501" y="2622804"/>
                  </a:lnTo>
                  <a:lnTo>
                    <a:pt x="1117723" y="2621456"/>
                  </a:lnTo>
                  <a:lnTo>
                    <a:pt x="1131504" y="2617263"/>
                  </a:lnTo>
                  <a:lnTo>
                    <a:pt x="1139171" y="2613389"/>
                  </a:lnTo>
                  <a:lnTo>
                    <a:pt x="1139171" y="1178687"/>
                  </a:lnTo>
                  <a:close/>
                </a:path>
                <a:path w="1139190" h="2623185">
                  <a:moveTo>
                    <a:pt x="1139171" y="801877"/>
                  </a:moveTo>
                  <a:lnTo>
                    <a:pt x="410319" y="801877"/>
                  </a:lnTo>
                  <a:lnTo>
                    <a:pt x="420022" y="802588"/>
                  </a:lnTo>
                  <a:lnTo>
                    <a:pt x="429464" y="804799"/>
                  </a:lnTo>
                  <a:lnTo>
                    <a:pt x="438572" y="808628"/>
                  </a:lnTo>
                  <a:lnTo>
                    <a:pt x="447276" y="814197"/>
                  </a:lnTo>
                  <a:lnTo>
                    <a:pt x="466851" y="839412"/>
                  </a:lnTo>
                  <a:lnTo>
                    <a:pt x="473962" y="871426"/>
                  </a:lnTo>
                  <a:lnTo>
                    <a:pt x="472047" y="906512"/>
                  </a:lnTo>
                  <a:lnTo>
                    <a:pt x="450899" y="987648"/>
                  </a:lnTo>
                  <a:lnTo>
                    <a:pt x="436082" y="1034131"/>
                  </a:lnTo>
                  <a:lnTo>
                    <a:pt x="420114" y="1081357"/>
                  </a:lnTo>
                  <a:lnTo>
                    <a:pt x="404278" y="1126662"/>
                  </a:lnTo>
                  <a:lnTo>
                    <a:pt x="387956" y="1172826"/>
                  </a:lnTo>
                  <a:lnTo>
                    <a:pt x="371798" y="1218998"/>
                  </a:lnTo>
                  <a:lnTo>
                    <a:pt x="356137" y="1265237"/>
                  </a:lnTo>
                  <a:lnTo>
                    <a:pt x="341307" y="1311600"/>
                  </a:lnTo>
                  <a:lnTo>
                    <a:pt x="327639" y="1358146"/>
                  </a:lnTo>
                  <a:lnTo>
                    <a:pt x="315467" y="1404931"/>
                  </a:lnTo>
                  <a:lnTo>
                    <a:pt x="305124" y="1452014"/>
                  </a:lnTo>
                  <a:lnTo>
                    <a:pt x="296943" y="1499453"/>
                  </a:lnTo>
                  <a:lnTo>
                    <a:pt x="291257" y="1547305"/>
                  </a:lnTo>
                  <a:lnTo>
                    <a:pt x="288399" y="1595627"/>
                  </a:lnTo>
                  <a:lnTo>
                    <a:pt x="290296" y="1640436"/>
                  </a:lnTo>
                  <a:lnTo>
                    <a:pt x="299184" y="1684989"/>
                  </a:lnTo>
                  <a:lnTo>
                    <a:pt x="316206" y="1725006"/>
                  </a:lnTo>
                  <a:lnTo>
                    <a:pt x="342499" y="1756208"/>
                  </a:lnTo>
                  <a:lnTo>
                    <a:pt x="379204" y="1774316"/>
                  </a:lnTo>
                  <a:lnTo>
                    <a:pt x="393682" y="1776857"/>
                  </a:lnTo>
                  <a:lnTo>
                    <a:pt x="400794" y="1776857"/>
                  </a:lnTo>
                  <a:lnTo>
                    <a:pt x="443166" y="1767193"/>
                  </a:lnTo>
                  <a:lnTo>
                    <a:pt x="481455" y="1741932"/>
                  </a:lnTo>
                  <a:lnTo>
                    <a:pt x="514719" y="1706669"/>
                  </a:lnTo>
                  <a:lnTo>
                    <a:pt x="542018" y="1667002"/>
                  </a:lnTo>
                  <a:lnTo>
                    <a:pt x="566624" y="1623615"/>
                  </a:lnTo>
                  <a:lnTo>
                    <a:pt x="589182" y="1579229"/>
                  </a:lnTo>
                  <a:lnTo>
                    <a:pt x="609669" y="1533913"/>
                  </a:lnTo>
                  <a:lnTo>
                    <a:pt x="628060" y="1487741"/>
                  </a:lnTo>
                  <a:lnTo>
                    <a:pt x="644332" y="1440783"/>
                  </a:lnTo>
                  <a:lnTo>
                    <a:pt x="658461" y="1393110"/>
                  </a:lnTo>
                  <a:lnTo>
                    <a:pt x="670423" y="1344795"/>
                  </a:lnTo>
                  <a:lnTo>
                    <a:pt x="680194" y="1295908"/>
                  </a:lnTo>
                  <a:lnTo>
                    <a:pt x="688084" y="1258945"/>
                  </a:lnTo>
                  <a:lnTo>
                    <a:pt x="720913" y="1195163"/>
                  </a:lnTo>
                  <a:lnTo>
                    <a:pt x="758045" y="1178687"/>
                  </a:lnTo>
                  <a:lnTo>
                    <a:pt x="1139171" y="1178687"/>
                  </a:lnTo>
                  <a:lnTo>
                    <a:pt x="1139171" y="801877"/>
                  </a:lnTo>
                  <a:close/>
                </a:path>
                <a:path w="1139190" h="2623185">
                  <a:moveTo>
                    <a:pt x="1139171" y="0"/>
                  </a:moveTo>
                  <a:lnTo>
                    <a:pt x="428025" y="0"/>
                  </a:lnTo>
                  <a:lnTo>
                    <a:pt x="412725" y="16927"/>
                  </a:lnTo>
                  <a:lnTo>
                    <a:pt x="380952" y="54158"/>
                  </a:lnTo>
                  <a:lnTo>
                    <a:pt x="349989" y="92579"/>
                  </a:lnTo>
                  <a:lnTo>
                    <a:pt x="319899" y="132126"/>
                  </a:lnTo>
                  <a:lnTo>
                    <a:pt x="290747" y="172736"/>
                  </a:lnTo>
                  <a:lnTo>
                    <a:pt x="262596" y="214343"/>
                  </a:lnTo>
                  <a:lnTo>
                    <a:pt x="235509" y="256885"/>
                  </a:lnTo>
                  <a:lnTo>
                    <a:pt x="209552" y="300297"/>
                  </a:lnTo>
                  <a:lnTo>
                    <a:pt x="184788" y="344516"/>
                  </a:lnTo>
                  <a:lnTo>
                    <a:pt x="161281" y="389477"/>
                  </a:lnTo>
                  <a:lnTo>
                    <a:pt x="139094" y="435117"/>
                  </a:lnTo>
                  <a:lnTo>
                    <a:pt x="118292" y="481372"/>
                  </a:lnTo>
                  <a:lnTo>
                    <a:pt x="98939" y="528178"/>
                  </a:lnTo>
                  <a:lnTo>
                    <a:pt x="81098" y="575471"/>
                  </a:lnTo>
                  <a:lnTo>
                    <a:pt x="64834" y="623187"/>
                  </a:lnTo>
                  <a:lnTo>
                    <a:pt x="50210" y="671262"/>
                  </a:lnTo>
                  <a:lnTo>
                    <a:pt x="37290" y="719632"/>
                  </a:lnTo>
                  <a:lnTo>
                    <a:pt x="26138" y="768233"/>
                  </a:lnTo>
                  <a:lnTo>
                    <a:pt x="16818" y="817003"/>
                  </a:lnTo>
                  <a:lnTo>
                    <a:pt x="9394" y="865875"/>
                  </a:lnTo>
                  <a:lnTo>
                    <a:pt x="3930" y="914787"/>
                  </a:lnTo>
                  <a:lnTo>
                    <a:pt x="490" y="963676"/>
                  </a:lnTo>
                  <a:lnTo>
                    <a:pt x="0" y="982237"/>
                  </a:lnTo>
                  <a:lnTo>
                    <a:pt x="855" y="1000823"/>
                  </a:lnTo>
                  <a:lnTo>
                    <a:pt x="25681" y="1057020"/>
                  </a:lnTo>
                  <a:lnTo>
                    <a:pt x="71651" y="1081357"/>
                  </a:lnTo>
                  <a:lnTo>
                    <a:pt x="98280" y="1084452"/>
                  </a:lnTo>
                  <a:lnTo>
                    <a:pt x="105092" y="1084260"/>
                  </a:lnTo>
                  <a:lnTo>
                    <a:pt x="170679" y="1062038"/>
                  </a:lnTo>
                  <a:lnTo>
                    <a:pt x="206771" y="1031625"/>
                  </a:lnTo>
                  <a:lnTo>
                    <a:pt x="236011" y="993473"/>
                  </a:lnTo>
                  <a:lnTo>
                    <a:pt x="261061" y="951013"/>
                  </a:lnTo>
                  <a:lnTo>
                    <a:pt x="284579" y="907678"/>
                  </a:lnTo>
                  <a:lnTo>
                    <a:pt x="309227" y="866901"/>
                  </a:lnTo>
                  <a:lnTo>
                    <a:pt x="329451" y="842383"/>
                  </a:lnTo>
                  <a:lnTo>
                    <a:pt x="354343" y="821626"/>
                  </a:lnTo>
                  <a:lnTo>
                    <a:pt x="381950" y="807251"/>
                  </a:lnTo>
                  <a:lnTo>
                    <a:pt x="410319" y="801877"/>
                  </a:lnTo>
                  <a:lnTo>
                    <a:pt x="1139171" y="801877"/>
                  </a:lnTo>
                  <a:lnTo>
                    <a:pt x="1139171" y="0"/>
                  </a:lnTo>
                  <a:close/>
                </a:path>
              </a:pathLst>
            </a:custGeom>
            <a:solidFill>
              <a:srgbClr val="FFF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180976" y="842010"/>
              <a:ext cx="356235" cy="1045844"/>
            </a:xfrm>
            <a:custGeom>
              <a:avLst/>
              <a:gdLst/>
              <a:ahLst/>
              <a:cxnLst/>
              <a:rect l="l" t="t" r="r" b="b"/>
              <a:pathLst>
                <a:path w="356234" h="1045844">
                  <a:moveTo>
                    <a:pt x="355709" y="0"/>
                  </a:moveTo>
                  <a:lnTo>
                    <a:pt x="333985" y="32885"/>
                  </a:lnTo>
                  <a:lnTo>
                    <a:pt x="311336" y="67811"/>
                  </a:lnTo>
                  <a:lnTo>
                    <a:pt x="287985" y="104579"/>
                  </a:lnTo>
                  <a:lnTo>
                    <a:pt x="264155" y="142993"/>
                  </a:lnTo>
                  <a:lnTo>
                    <a:pt x="240070" y="182855"/>
                  </a:lnTo>
                  <a:lnTo>
                    <a:pt x="215952" y="223968"/>
                  </a:lnTo>
                  <a:lnTo>
                    <a:pt x="192026" y="266134"/>
                  </a:lnTo>
                  <a:lnTo>
                    <a:pt x="168514" y="309156"/>
                  </a:lnTo>
                  <a:lnTo>
                    <a:pt x="145640" y="352837"/>
                  </a:lnTo>
                  <a:lnTo>
                    <a:pt x="123627" y="396979"/>
                  </a:lnTo>
                  <a:lnTo>
                    <a:pt x="102699" y="441385"/>
                  </a:lnTo>
                  <a:lnTo>
                    <a:pt x="83078" y="485858"/>
                  </a:lnTo>
                  <a:lnTo>
                    <a:pt x="64989" y="530200"/>
                  </a:lnTo>
                  <a:lnTo>
                    <a:pt x="48654" y="574214"/>
                  </a:lnTo>
                  <a:lnTo>
                    <a:pt x="34298" y="617703"/>
                  </a:lnTo>
                  <a:lnTo>
                    <a:pt x="22142" y="660469"/>
                  </a:lnTo>
                  <a:lnTo>
                    <a:pt x="12411" y="702315"/>
                  </a:lnTo>
                  <a:lnTo>
                    <a:pt x="5328" y="743044"/>
                  </a:lnTo>
                  <a:lnTo>
                    <a:pt x="1117" y="782458"/>
                  </a:lnTo>
                  <a:lnTo>
                    <a:pt x="0" y="820360"/>
                  </a:lnTo>
                  <a:lnTo>
                    <a:pt x="2200" y="856553"/>
                  </a:lnTo>
                  <a:lnTo>
                    <a:pt x="17449" y="923021"/>
                  </a:lnTo>
                  <a:lnTo>
                    <a:pt x="48649" y="980283"/>
                  </a:lnTo>
                  <a:lnTo>
                    <a:pt x="97588" y="1026762"/>
                  </a:lnTo>
                  <a:lnTo>
                    <a:pt x="129268" y="1045463"/>
                  </a:lnTo>
                </a:path>
              </a:pathLst>
            </a:custGeom>
            <a:ln w="19812">
              <a:solidFill>
                <a:srgbClr val="FFF4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538733" y="1707260"/>
              <a:ext cx="164465" cy="272415"/>
            </a:xfrm>
            <a:custGeom>
              <a:avLst/>
              <a:gdLst/>
              <a:ahLst/>
              <a:cxnLst/>
              <a:rect l="l" t="t" r="r" b="b"/>
              <a:pathLst>
                <a:path w="164465" h="272414">
                  <a:moveTo>
                    <a:pt x="152130" y="0"/>
                  </a:moveTo>
                  <a:lnTo>
                    <a:pt x="141843" y="53403"/>
                  </a:lnTo>
                  <a:lnTo>
                    <a:pt x="120888" y="98043"/>
                  </a:lnTo>
                  <a:lnTo>
                    <a:pt x="93011" y="131794"/>
                  </a:lnTo>
                  <a:lnTo>
                    <a:pt x="57896" y="158496"/>
                  </a:lnTo>
                  <a:lnTo>
                    <a:pt x="30035" y="175265"/>
                  </a:lnTo>
                  <a:lnTo>
                    <a:pt x="21193" y="180975"/>
                  </a:lnTo>
                  <a:lnTo>
                    <a:pt x="1768" y="207013"/>
                  </a:lnTo>
                  <a:lnTo>
                    <a:pt x="0" y="238220"/>
                  </a:lnTo>
                  <a:lnTo>
                    <a:pt x="14924" y="263663"/>
                  </a:lnTo>
                  <a:lnTo>
                    <a:pt x="45577" y="272414"/>
                  </a:lnTo>
                  <a:lnTo>
                    <a:pt x="52724" y="271351"/>
                  </a:lnTo>
                  <a:lnTo>
                    <a:pt x="88356" y="251358"/>
                  </a:lnTo>
                  <a:lnTo>
                    <a:pt x="113875" y="218041"/>
                  </a:lnTo>
                  <a:lnTo>
                    <a:pt x="135022" y="176444"/>
                  </a:lnTo>
                  <a:lnTo>
                    <a:pt x="152846" y="125950"/>
                  </a:lnTo>
                  <a:lnTo>
                    <a:pt x="163131" y="74455"/>
                  </a:lnTo>
                  <a:lnTo>
                    <a:pt x="164004" y="49006"/>
                  </a:lnTo>
                  <a:lnTo>
                    <a:pt x="160686" y="24104"/>
                  </a:lnTo>
                  <a:lnTo>
                    <a:pt x="152130" y="0"/>
                  </a:lnTo>
                  <a:close/>
                </a:path>
              </a:pathLst>
            </a:custGeom>
            <a:solidFill>
              <a:srgbClr val="FFF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087239" y="2014854"/>
            <a:ext cx="289623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4D4"/>
                </a:solidFill>
                <a:latin typeface="Candara"/>
                <a:cs typeface="Candara"/>
              </a:rPr>
              <a:t>Etika</a:t>
            </a:r>
            <a:r>
              <a:rPr sz="1600" spc="15" dirty="0">
                <a:solidFill>
                  <a:srgbClr val="FFF4D4"/>
                </a:solidFill>
                <a:latin typeface="Candara"/>
                <a:cs typeface="Candara"/>
              </a:rPr>
              <a:t> </a:t>
            </a:r>
            <a:r>
              <a:rPr sz="1600" spc="-5" dirty="0">
                <a:solidFill>
                  <a:srgbClr val="FFF4D4"/>
                </a:solidFill>
                <a:latin typeface="Candara"/>
                <a:cs typeface="Candara"/>
              </a:rPr>
              <a:t>berkaitan</a:t>
            </a:r>
            <a:r>
              <a:rPr sz="1600" spc="35" dirty="0">
                <a:solidFill>
                  <a:srgbClr val="FFF4D4"/>
                </a:solidFill>
                <a:latin typeface="Candara"/>
                <a:cs typeface="Candara"/>
              </a:rPr>
              <a:t> </a:t>
            </a:r>
            <a:r>
              <a:rPr sz="1600" spc="-10" dirty="0">
                <a:solidFill>
                  <a:srgbClr val="FFF4D4"/>
                </a:solidFill>
                <a:latin typeface="Candara"/>
                <a:cs typeface="Candara"/>
              </a:rPr>
              <a:t>dengan</a:t>
            </a:r>
            <a:r>
              <a:rPr sz="1600" spc="10" dirty="0">
                <a:solidFill>
                  <a:srgbClr val="FFF4D4"/>
                </a:solidFill>
                <a:latin typeface="Candara"/>
                <a:cs typeface="Candara"/>
              </a:rPr>
              <a:t> </a:t>
            </a:r>
            <a:r>
              <a:rPr sz="1600" spc="-10" dirty="0">
                <a:solidFill>
                  <a:srgbClr val="FFF4D4"/>
                </a:solidFill>
                <a:latin typeface="Candara"/>
                <a:cs typeface="Candara"/>
              </a:rPr>
              <a:t>kebiasaan </a:t>
            </a:r>
            <a:r>
              <a:rPr sz="1600" spc="-335" dirty="0">
                <a:solidFill>
                  <a:srgbClr val="FFF4D4"/>
                </a:solidFill>
                <a:latin typeface="Candara"/>
                <a:cs typeface="Candara"/>
              </a:rPr>
              <a:t> </a:t>
            </a:r>
            <a:r>
              <a:rPr sz="1600" spc="-5" dirty="0">
                <a:solidFill>
                  <a:srgbClr val="FFF4D4"/>
                </a:solidFill>
                <a:latin typeface="Candara"/>
                <a:cs typeface="Candara"/>
              </a:rPr>
              <a:t>hidup</a:t>
            </a:r>
            <a:r>
              <a:rPr sz="1600" dirty="0">
                <a:solidFill>
                  <a:srgbClr val="FFF4D4"/>
                </a:solidFill>
                <a:latin typeface="Candara"/>
                <a:cs typeface="Candara"/>
              </a:rPr>
              <a:t> </a:t>
            </a:r>
            <a:r>
              <a:rPr sz="1600" spc="-5" dirty="0">
                <a:solidFill>
                  <a:srgbClr val="FFF4D4"/>
                </a:solidFill>
                <a:latin typeface="Candara"/>
                <a:cs typeface="Candara"/>
              </a:rPr>
              <a:t>yang</a:t>
            </a:r>
            <a:r>
              <a:rPr sz="1600" spc="5" dirty="0">
                <a:solidFill>
                  <a:srgbClr val="FFF4D4"/>
                </a:solidFill>
                <a:latin typeface="Candara"/>
                <a:cs typeface="Candara"/>
              </a:rPr>
              <a:t> </a:t>
            </a:r>
            <a:r>
              <a:rPr sz="1600" spc="-5" dirty="0">
                <a:solidFill>
                  <a:srgbClr val="FFF4D4"/>
                </a:solidFill>
                <a:latin typeface="Candara"/>
                <a:cs typeface="Candara"/>
              </a:rPr>
              <a:t>baik,</a:t>
            </a:r>
            <a:r>
              <a:rPr sz="1600" spc="10" dirty="0">
                <a:solidFill>
                  <a:srgbClr val="FFF4D4"/>
                </a:solidFill>
                <a:latin typeface="Candara"/>
                <a:cs typeface="Candara"/>
              </a:rPr>
              <a:t> </a:t>
            </a:r>
            <a:r>
              <a:rPr sz="1600" spc="-5" dirty="0">
                <a:solidFill>
                  <a:srgbClr val="FFF4D4"/>
                </a:solidFill>
                <a:latin typeface="Candara"/>
                <a:cs typeface="Candara"/>
              </a:rPr>
              <a:t>tata</a:t>
            </a:r>
            <a:r>
              <a:rPr sz="1600" spc="5" dirty="0">
                <a:solidFill>
                  <a:srgbClr val="FFF4D4"/>
                </a:solidFill>
                <a:latin typeface="Candara"/>
                <a:cs typeface="Candara"/>
              </a:rPr>
              <a:t> </a:t>
            </a:r>
            <a:r>
              <a:rPr sz="1600" spc="-5" dirty="0">
                <a:solidFill>
                  <a:srgbClr val="FFF4D4"/>
                </a:solidFill>
                <a:latin typeface="Candara"/>
                <a:cs typeface="Candara"/>
              </a:rPr>
              <a:t>cara</a:t>
            </a:r>
            <a:r>
              <a:rPr sz="1600" spc="10" dirty="0">
                <a:solidFill>
                  <a:srgbClr val="FFF4D4"/>
                </a:solidFill>
                <a:latin typeface="Candara"/>
                <a:cs typeface="Candara"/>
              </a:rPr>
              <a:t> </a:t>
            </a:r>
            <a:r>
              <a:rPr sz="1600" spc="-5" dirty="0">
                <a:solidFill>
                  <a:srgbClr val="FFF4D4"/>
                </a:solidFill>
                <a:latin typeface="Candara"/>
                <a:cs typeface="Candara"/>
              </a:rPr>
              <a:t>hidup </a:t>
            </a:r>
            <a:r>
              <a:rPr sz="1600" dirty="0">
                <a:solidFill>
                  <a:srgbClr val="FFF4D4"/>
                </a:solidFill>
                <a:latin typeface="Candara"/>
                <a:cs typeface="Candara"/>
              </a:rPr>
              <a:t> </a:t>
            </a:r>
            <a:r>
              <a:rPr sz="1600" spc="-5" dirty="0">
                <a:solidFill>
                  <a:srgbClr val="FFF4D4"/>
                </a:solidFill>
                <a:latin typeface="Candara"/>
                <a:cs typeface="Candara"/>
              </a:rPr>
              <a:t>yang</a:t>
            </a:r>
            <a:r>
              <a:rPr sz="1600" spc="5" dirty="0">
                <a:solidFill>
                  <a:srgbClr val="FFF4D4"/>
                </a:solidFill>
                <a:latin typeface="Candara"/>
                <a:cs typeface="Candara"/>
              </a:rPr>
              <a:t> </a:t>
            </a:r>
            <a:r>
              <a:rPr sz="1600" spc="-5" dirty="0">
                <a:solidFill>
                  <a:srgbClr val="FFF4D4"/>
                </a:solidFill>
                <a:latin typeface="Candara"/>
                <a:cs typeface="Candara"/>
              </a:rPr>
              <a:t>baik,</a:t>
            </a:r>
            <a:r>
              <a:rPr sz="1600" spc="10" dirty="0">
                <a:solidFill>
                  <a:srgbClr val="FFF4D4"/>
                </a:solidFill>
                <a:latin typeface="Candara"/>
                <a:cs typeface="Candara"/>
              </a:rPr>
              <a:t> </a:t>
            </a:r>
            <a:r>
              <a:rPr sz="1600" spc="-5" dirty="0">
                <a:solidFill>
                  <a:srgbClr val="FFF4D4"/>
                </a:solidFill>
                <a:latin typeface="Candara"/>
                <a:cs typeface="Candara"/>
              </a:rPr>
              <a:t>pada</a:t>
            </a:r>
            <a:r>
              <a:rPr sz="1600" spc="5" dirty="0">
                <a:solidFill>
                  <a:srgbClr val="FFF4D4"/>
                </a:solidFill>
                <a:latin typeface="Candara"/>
                <a:cs typeface="Candara"/>
              </a:rPr>
              <a:t> </a:t>
            </a:r>
            <a:r>
              <a:rPr sz="1600" spc="-10" dirty="0">
                <a:solidFill>
                  <a:srgbClr val="FFF4D4"/>
                </a:solidFill>
                <a:latin typeface="Candara"/>
                <a:cs typeface="Candara"/>
              </a:rPr>
              <a:t>diri</a:t>
            </a:r>
            <a:r>
              <a:rPr sz="1600" dirty="0">
                <a:solidFill>
                  <a:srgbClr val="FFF4D4"/>
                </a:solidFill>
                <a:latin typeface="Candara"/>
                <a:cs typeface="Candara"/>
              </a:rPr>
              <a:t> </a:t>
            </a:r>
            <a:r>
              <a:rPr sz="1600" spc="-5" dirty="0">
                <a:solidFill>
                  <a:srgbClr val="FFF4D4"/>
                </a:solidFill>
                <a:latin typeface="Candara"/>
                <a:cs typeface="Candara"/>
              </a:rPr>
              <a:t>seseorang </a:t>
            </a:r>
            <a:r>
              <a:rPr sz="1600" dirty="0">
                <a:solidFill>
                  <a:srgbClr val="FFF4D4"/>
                </a:solidFill>
                <a:latin typeface="Candara"/>
                <a:cs typeface="Candara"/>
              </a:rPr>
              <a:t> </a:t>
            </a:r>
            <a:r>
              <a:rPr sz="1600" spc="-5" dirty="0">
                <a:solidFill>
                  <a:srgbClr val="FFF4D4"/>
                </a:solidFill>
                <a:latin typeface="Candara"/>
                <a:cs typeface="Candara"/>
              </a:rPr>
              <a:t>maupun</a:t>
            </a:r>
            <a:r>
              <a:rPr sz="1600" spc="25" dirty="0">
                <a:solidFill>
                  <a:srgbClr val="FFF4D4"/>
                </a:solidFill>
                <a:latin typeface="Candara"/>
                <a:cs typeface="Candara"/>
              </a:rPr>
              <a:t> </a:t>
            </a:r>
            <a:r>
              <a:rPr sz="1600" spc="-5" dirty="0">
                <a:solidFill>
                  <a:srgbClr val="FFF4D4"/>
                </a:solidFill>
                <a:latin typeface="Candara"/>
                <a:cs typeface="Candara"/>
              </a:rPr>
              <a:t>masyarakat.</a:t>
            </a:r>
            <a:endParaRPr sz="1600">
              <a:latin typeface="Candara"/>
              <a:cs typeface="Candar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130044" y="677906"/>
            <a:ext cx="2744470" cy="3885565"/>
            <a:chOff x="2130044" y="677906"/>
            <a:chExt cx="2744470" cy="3885565"/>
          </a:xfrm>
        </p:grpSpPr>
        <p:sp>
          <p:nvSpPr>
            <p:cNvPr id="10" name="object 10"/>
            <p:cNvSpPr/>
            <p:nvPr/>
          </p:nvSpPr>
          <p:spPr>
            <a:xfrm>
              <a:off x="4096766" y="1151813"/>
              <a:ext cx="555625" cy="715645"/>
            </a:xfrm>
            <a:custGeom>
              <a:avLst/>
              <a:gdLst/>
              <a:ahLst/>
              <a:cxnLst/>
              <a:rect l="l" t="t" r="r" b="b"/>
              <a:pathLst>
                <a:path w="555625" h="715644">
                  <a:moveTo>
                    <a:pt x="555002" y="120764"/>
                  </a:moveTo>
                  <a:lnTo>
                    <a:pt x="539242" y="77292"/>
                  </a:lnTo>
                  <a:lnTo>
                    <a:pt x="507961" y="47701"/>
                  </a:lnTo>
                  <a:lnTo>
                    <a:pt x="474878" y="25311"/>
                  </a:lnTo>
                  <a:lnTo>
                    <a:pt x="439648" y="9982"/>
                  </a:lnTo>
                  <a:lnTo>
                    <a:pt x="401955" y="1600"/>
                  </a:lnTo>
                  <a:lnTo>
                    <a:pt x="366166" y="0"/>
                  </a:lnTo>
                  <a:lnTo>
                    <a:pt x="347370" y="1155"/>
                  </a:lnTo>
                  <a:lnTo>
                    <a:pt x="294995" y="21983"/>
                  </a:lnTo>
                  <a:lnTo>
                    <a:pt x="265163" y="56896"/>
                  </a:lnTo>
                  <a:lnTo>
                    <a:pt x="236474" y="119583"/>
                  </a:lnTo>
                  <a:lnTo>
                    <a:pt x="232473" y="115201"/>
                  </a:lnTo>
                  <a:lnTo>
                    <a:pt x="226987" y="111213"/>
                  </a:lnTo>
                  <a:lnTo>
                    <a:pt x="219773" y="107975"/>
                  </a:lnTo>
                  <a:lnTo>
                    <a:pt x="210312" y="105740"/>
                  </a:lnTo>
                  <a:lnTo>
                    <a:pt x="189357" y="116535"/>
                  </a:lnTo>
                  <a:lnTo>
                    <a:pt x="178130" y="144957"/>
                  </a:lnTo>
                  <a:lnTo>
                    <a:pt x="185216" y="176466"/>
                  </a:lnTo>
                  <a:lnTo>
                    <a:pt x="214617" y="193840"/>
                  </a:lnTo>
                  <a:lnTo>
                    <a:pt x="197180" y="221449"/>
                  </a:lnTo>
                  <a:lnTo>
                    <a:pt x="142303" y="297815"/>
                  </a:lnTo>
                  <a:lnTo>
                    <a:pt x="71983" y="372249"/>
                  </a:lnTo>
                  <a:lnTo>
                    <a:pt x="4140" y="401269"/>
                  </a:lnTo>
                  <a:lnTo>
                    <a:pt x="276059" y="401269"/>
                  </a:lnTo>
                  <a:lnTo>
                    <a:pt x="276339" y="401523"/>
                  </a:lnTo>
                  <a:lnTo>
                    <a:pt x="3556" y="401523"/>
                  </a:lnTo>
                  <a:lnTo>
                    <a:pt x="2921" y="401523"/>
                  </a:lnTo>
                  <a:lnTo>
                    <a:pt x="1638" y="401523"/>
                  </a:lnTo>
                  <a:lnTo>
                    <a:pt x="0" y="604850"/>
                  </a:lnTo>
                  <a:lnTo>
                    <a:pt x="152146" y="715467"/>
                  </a:lnTo>
                  <a:lnTo>
                    <a:pt x="311658" y="591769"/>
                  </a:lnTo>
                  <a:lnTo>
                    <a:pt x="287680" y="530707"/>
                  </a:lnTo>
                  <a:lnTo>
                    <a:pt x="286943" y="458889"/>
                  </a:lnTo>
                  <a:lnTo>
                    <a:pt x="293941" y="413727"/>
                  </a:lnTo>
                  <a:lnTo>
                    <a:pt x="295783" y="414477"/>
                  </a:lnTo>
                  <a:lnTo>
                    <a:pt x="308356" y="418922"/>
                  </a:lnTo>
                  <a:lnTo>
                    <a:pt x="314452" y="420700"/>
                  </a:lnTo>
                  <a:lnTo>
                    <a:pt x="322707" y="421716"/>
                  </a:lnTo>
                  <a:lnTo>
                    <a:pt x="357416" y="419989"/>
                  </a:lnTo>
                  <a:lnTo>
                    <a:pt x="427253" y="387324"/>
                  </a:lnTo>
                  <a:lnTo>
                    <a:pt x="460971" y="356044"/>
                  </a:lnTo>
                  <a:lnTo>
                    <a:pt x="492950" y="314566"/>
                  </a:lnTo>
                  <a:lnTo>
                    <a:pt x="522478" y="262712"/>
                  </a:lnTo>
                  <a:lnTo>
                    <a:pt x="552259" y="178346"/>
                  </a:lnTo>
                  <a:lnTo>
                    <a:pt x="555002" y="120764"/>
                  </a:lnTo>
                  <a:close/>
                </a:path>
              </a:pathLst>
            </a:custGeom>
            <a:solidFill>
              <a:srgbClr val="FFF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29661" y="677913"/>
              <a:ext cx="1450975" cy="770890"/>
            </a:xfrm>
            <a:custGeom>
              <a:avLst/>
              <a:gdLst/>
              <a:ahLst/>
              <a:cxnLst/>
              <a:rect l="l" t="t" r="r" b="b"/>
              <a:pathLst>
                <a:path w="1450975" h="770890">
                  <a:moveTo>
                    <a:pt x="1450797" y="613168"/>
                  </a:moveTo>
                  <a:lnTo>
                    <a:pt x="1437970" y="549681"/>
                  </a:lnTo>
                  <a:lnTo>
                    <a:pt x="1418170" y="515340"/>
                  </a:lnTo>
                  <a:lnTo>
                    <a:pt x="1389646" y="482625"/>
                  </a:lnTo>
                  <a:lnTo>
                    <a:pt x="1352537" y="454063"/>
                  </a:lnTo>
                  <a:lnTo>
                    <a:pt x="1306995" y="432181"/>
                  </a:lnTo>
                  <a:lnTo>
                    <a:pt x="1253185" y="419493"/>
                  </a:lnTo>
                  <a:lnTo>
                    <a:pt x="1228369" y="417499"/>
                  </a:lnTo>
                  <a:lnTo>
                    <a:pt x="1213345" y="417639"/>
                  </a:lnTo>
                  <a:lnTo>
                    <a:pt x="1214958" y="411975"/>
                  </a:lnTo>
                  <a:lnTo>
                    <a:pt x="1171371" y="360934"/>
                  </a:lnTo>
                  <a:lnTo>
                    <a:pt x="1131493" y="344017"/>
                  </a:lnTo>
                  <a:lnTo>
                    <a:pt x="1088644" y="332371"/>
                  </a:lnTo>
                  <a:lnTo>
                    <a:pt x="1049604" y="325640"/>
                  </a:lnTo>
                  <a:lnTo>
                    <a:pt x="1022807" y="323481"/>
                  </a:lnTo>
                  <a:lnTo>
                    <a:pt x="971575" y="325221"/>
                  </a:lnTo>
                  <a:lnTo>
                    <a:pt x="920445" y="329996"/>
                  </a:lnTo>
                  <a:lnTo>
                    <a:pt x="869365" y="335318"/>
                  </a:lnTo>
                  <a:lnTo>
                    <a:pt x="818324" y="338721"/>
                  </a:lnTo>
                  <a:lnTo>
                    <a:pt x="767283" y="337705"/>
                  </a:lnTo>
                  <a:lnTo>
                    <a:pt x="695985" y="325107"/>
                  </a:lnTo>
                  <a:lnTo>
                    <a:pt x="643978" y="306616"/>
                  </a:lnTo>
                  <a:lnTo>
                    <a:pt x="595134" y="280911"/>
                  </a:lnTo>
                  <a:lnTo>
                    <a:pt x="550494" y="248424"/>
                  </a:lnTo>
                  <a:lnTo>
                    <a:pt x="516204" y="216128"/>
                  </a:lnTo>
                  <a:lnTo>
                    <a:pt x="484555" y="181190"/>
                  </a:lnTo>
                  <a:lnTo>
                    <a:pt x="454025" y="145097"/>
                  </a:lnTo>
                  <a:lnTo>
                    <a:pt x="423113" y="109359"/>
                  </a:lnTo>
                  <a:lnTo>
                    <a:pt x="389966" y="75412"/>
                  </a:lnTo>
                  <a:lnTo>
                    <a:pt x="353580" y="44970"/>
                  </a:lnTo>
                  <a:lnTo>
                    <a:pt x="313664" y="20358"/>
                  </a:lnTo>
                  <a:lnTo>
                    <a:pt x="269951" y="3822"/>
                  </a:lnTo>
                  <a:lnTo>
                    <a:pt x="207162" y="0"/>
                  </a:lnTo>
                  <a:lnTo>
                    <a:pt x="166395" y="10426"/>
                  </a:lnTo>
                  <a:lnTo>
                    <a:pt x="130987" y="31343"/>
                  </a:lnTo>
                  <a:lnTo>
                    <a:pt x="104597" y="62750"/>
                  </a:lnTo>
                  <a:lnTo>
                    <a:pt x="89230" y="107543"/>
                  </a:lnTo>
                  <a:lnTo>
                    <a:pt x="85305" y="155816"/>
                  </a:lnTo>
                  <a:lnTo>
                    <a:pt x="84353" y="205270"/>
                  </a:lnTo>
                  <a:lnTo>
                    <a:pt x="77927" y="253631"/>
                  </a:lnTo>
                  <a:lnTo>
                    <a:pt x="62941" y="293611"/>
                  </a:lnTo>
                  <a:lnTo>
                    <a:pt x="42570" y="331546"/>
                  </a:lnTo>
                  <a:lnTo>
                    <a:pt x="21932" y="369404"/>
                  </a:lnTo>
                  <a:lnTo>
                    <a:pt x="6172" y="409079"/>
                  </a:lnTo>
                  <a:lnTo>
                    <a:pt x="0" y="447929"/>
                  </a:lnTo>
                  <a:lnTo>
                    <a:pt x="2794" y="487146"/>
                  </a:lnTo>
                  <a:lnTo>
                    <a:pt x="14173" y="524764"/>
                  </a:lnTo>
                  <a:lnTo>
                    <a:pt x="33718" y="558812"/>
                  </a:lnTo>
                  <a:lnTo>
                    <a:pt x="85610" y="604659"/>
                  </a:lnTo>
                  <a:lnTo>
                    <a:pt x="151206" y="626884"/>
                  </a:lnTo>
                  <a:lnTo>
                    <a:pt x="169240" y="628154"/>
                  </a:lnTo>
                  <a:lnTo>
                    <a:pt x="213855" y="623697"/>
                  </a:lnTo>
                  <a:lnTo>
                    <a:pt x="257517" y="612000"/>
                  </a:lnTo>
                  <a:lnTo>
                    <a:pt x="300913" y="597585"/>
                  </a:lnTo>
                  <a:lnTo>
                    <a:pt x="344754" y="584974"/>
                  </a:lnTo>
                  <a:lnTo>
                    <a:pt x="372465" y="579907"/>
                  </a:lnTo>
                  <a:lnTo>
                    <a:pt x="400418" y="577278"/>
                  </a:lnTo>
                  <a:lnTo>
                    <a:pt x="428459" y="577100"/>
                  </a:lnTo>
                  <a:lnTo>
                    <a:pt x="456387" y="579386"/>
                  </a:lnTo>
                  <a:lnTo>
                    <a:pt x="504659" y="589203"/>
                  </a:lnTo>
                  <a:lnTo>
                    <a:pt x="562622" y="611200"/>
                  </a:lnTo>
                  <a:lnTo>
                    <a:pt x="604354" y="630250"/>
                  </a:lnTo>
                  <a:lnTo>
                    <a:pt x="646391" y="647026"/>
                  </a:lnTo>
                  <a:lnTo>
                    <a:pt x="689559" y="657237"/>
                  </a:lnTo>
                  <a:lnTo>
                    <a:pt x="697433" y="658126"/>
                  </a:lnTo>
                  <a:lnTo>
                    <a:pt x="705434" y="658634"/>
                  </a:lnTo>
                  <a:lnTo>
                    <a:pt x="713435" y="658507"/>
                  </a:lnTo>
                  <a:lnTo>
                    <a:pt x="757859" y="651535"/>
                  </a:lnTo>
                  <a:lnTo>
                    <a:pt x="799211" y="634453"/>
                  </a:lnTo>
                  <a:lnTo>
                    <a:pt x="838466" y="610362"/>
                  </a:lnTo>
                  <a:lnTo>
                    <a:pt x="876566" y="582371"/>
                  </a:lnTo>
                  <a:lnTo>
                    <a:pt x="914488" y="553567"/>
                  </a:lnTo>
                  <a:lnTo>
                    <a:pt x="953211" y="527062"/>
                  </a:lnTo>
                  <a:lnTo>
                    <a:pt x="985710" y="509206"/>
                  </a:lnTo>
                  <a:lnTo>
                    <a:pt x="1019771" y="494715"/>
                  </a:lnTo>
                  <a:lnTo>
                    <a:pt x="1055090" y="483704"/>
                  </a:lnTo>
                  <a:lnTo>
                    <a:pt x="1055878" y="483552"/>
                  </a:lnTo>
                  <a:lnTo>
                    <a:pt x="1042466" y="492226"/>
                  </a:lnTo>
                  <a:lnTo>
                    <a:pt x="1016127" y="594652"/>
                  </a:lnTo>
                  <a:lnTo>
                    <a:pt x="1028382" y="688517"/>
                  </a:lnTo>
                  <a:lnTo>
                    <a:pt x="1040968" y="729627"/>
                  </a:lnTo>
                  <a:lnTo>
                    <a:pt x="1050620" y="717346"/>
                  </a:lnTo>
                  <a:lnTo>
                    <a:pt x="1059789" y="704672"/>
                  </a:lnTo>
                  <a:lnTo>
                    <a:pt x="1068425" y="691629"/>
                  </a:lnTo>
                  <a:lnTo>
                    <a:pt x="1081735" y="669302"/>
                  </a:lnTo>
                  <a:lnTo>
                    <a:pt x="1073543" y="664235"/>
                  </a:lnTo>
                  <a:lnTo>
                    <a:pt x="1057643" y="649909"/>
                  </a:lnTo>
                  <a:lnTo>
                    <a:pt x="1047064" y="627621"/>
                  </a:lnTo>
                  <a:lnTo>
                    <a:pt x="1054811" y="598690"/>
                  </a:lnTo>
                  <a:lnTo>
                    <a:pt x="1061872" y="589686"/>
                  </a:lnTo>
                  <a:lnTo>
                    <a:pt x="1068539" y="584060"/>
                  </a:lnTo>
                  <a:lnTo>
                    <a:pt x="1074750" y="581342"/>
                  </a:lnTo>
                  <a:lnTo>
                    <a:pt x="1080465" y="581037"/>
                  </a:lnTo>
                  <a:lnTo>
                    <a:pt x="1090002" y="585177"/>
                  </a:lnTo>
                  <a:lnTo>
                    <a:pt x="1097241" y="592645"/>
                  </a:lnTo>
                  <a:lnTo>
                    <a:pt x="1101839" y="599808"/>
                  </a:lnTo>
                  <a:lnTo>
                    <a:pt x="1103452" y="603008"/>
                  </a:lnTo>
                  <a:lnTo>
                    <a:pt x="1101115" y="617550"/>
                  </a:lnTo>
                  <a:lnTo>
                    <a:pt x="1098270" y="630440"/>
                  </a:lnTo>
                  <a:lnTo>
                    <a:pt x="1096225" y="643343"/>
                  </a:lnTo>
                  <a:lnTo>
                    <a:pt x="1107643" y="669683"/>
                  </a:lnTo>
                  <a:lnTo>
                    <a:pt x="1111453" y="665619"/>
                  </a:lnTo>
                  <a:lnTo>
                    <a:pt x="1114247" y="662063"/>
                  </a:lnTo>
                  <a:lnTo>
                    <a:pt x="1119149" y="655078"/>
                  </a:lnTo>
                  <a:lnTo>
                    <a:pt x="1128890" y="639851"/>
                  </a:lnTo>
                  <a:lnTo>
                    <a:pt x="1133805" y="632853"/>
                  </a:lnTo>
                  <a:lnTo>
                    <a:pt x="1178102" y="656882"/>
                  </a:lnTo>
                  <a:lnTo>
                    <a:pt x="1224610" y="662470"/>
                  </a:lnTo>
                  <a:lnTo>
                    <a:pt x="1246276" y="663168"/>
                  </a:lnTo>
                  <a:lnTo>
                    <a:pt x="1267866" y="662266"/>
                  </a:lnTo>
                  <a:lnTo>
                    <a:pt x="1307477" y="654735"/>
                  </a:lnTo>
                  <a:lnTo>
                    <a:pt x="1357960" y="630313"/>
                  </a:lnTo>
                  <a:lnTo>
                    <a:pt x="1365186" y="639965"/>
                  </a:lnTo>
                  <a:lnTo>
                    <a:pt x="1378369" y="667727"/>
                  </a:lnTo>
                  <a:lnTo>
                    <a:pt x="1384744" y="711860"/>
                  </a:lnTo>
                  <a:lnTo>
                    <a:pt x="1371549" y="770648"/>
                  </a:lnTo>
                  <a:lnTo>
                    <a:pt x="1382852" y="757250"/>
                  </a:lnTo>
                  <a:lnTo>
                    <a:pt x="1408315" y="721779"/>
                  </a:lnTo>
                  <a:lnTo>
                    <a:pt x="1435188" y="671372"/>
                  </a:lnTo>
                  <a:lnTo>
                    <a:pt x="1450797" y="613168"/>
                  </a:lnTo>
                  <a:close/>
                </a:path>
              </a:pathLst>
            </a:custGeom>
            <a:solidFill>
              <a:srgbClr val="29A7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248023" y="1677923"/>
              <a:ext cx="626745" cy="924560"/>
            </a:xfrm>
            <a:custGeom>
              <a:avLst/>
              <a:gdLst/>
              <a:ahLst/>
              <a:cxnLst/>
              <a:rect l="l" t="t" r="r" b="b"/>
              <a:pathLst>
                <a:path w="626745" h="924560">
                  <a:moveTo>
                    <a:pt x="626491" y="130302"/>
                  </a:moveTo>
                  <a:lnTo>
                    <a:pt x="623697" y="125984"/>
                  </a:lnTo>
                  <a:lnTo>
                    <a:pt x="618617" y="125349"/>
                  </a:lnTo>
                  <a:lnTo>
                    <a:pt x="617220" y="125603"/>
                  </a:lnTo>
                  <a:lnTo>
                    <a:pt x="559562" y="158750"/>
                  </a:lnTo>
                  <a:lnTo>
                    <a:pt x="568782" y="147548"/>
                  </a:lnTo>
                  <a:lnTo>
                    <a:pt x="588670" y="120751"/>
                  </a:lnTo>
                  <a:lnTo>
                    <a:pt x="607568" y="88569"/>
                  </a:lnTo>
                  <a:lnTo>
                    <a:pt x="613791" y="61214"/>
                  </a:lnTo>
                  <a:lnTo>
                    <a:pt x="613410" y="59309"/>
                  </a:lnTo>
                  <a:lnTo>
                    <a:pt x="611886" y="58039"/>
                  </a:lnTo>
                  <a:lnTo>
                    <a:pt x="608838" y="57658"/>
                  </a:lnTo>
                  <a:lnTo>
                    <a:pt x="607314" y="58166"/>
                  </a:lnTo>
                  <a:lnTo>
                    <a:pt x="552323" y="118364"/>
                  </a:lnTo>
                  <a:lnTo>
                    <a:pt x="558076" y="105600"/>
                  </a:lnTo>
                  <a:lnTo>
                    <a:pt x="569988" y="75984"/>
                  </a:lnTo>
                  <a:lnTo>
                    <a:pt x="580021" y="42608"/>
                  </a:lnTo>
                  <a:lnTo>
                    <a:pt x="580136" y="18542"/>
                  </a:lnTo>
                  <a:lnTo>
                    <a:pt x="579374" y="16891"/>
                  </a:lnTo>
                  <a:lnTo>
                    <a:pt x="578231" y="16002"/>
                  </a:lnTo>
                  <a:lnTo>
                    <a:pt x="576961" y="15875"/>
                  </a:lnTo>
                  <a:lnTo>
                    <a:pt x="560857" y="28448"/>
                  </a:lnTo>
                  <a:lnTo>
                    <a:pt x="540321" y="57962"/>
                  </a:lnTo>
                  <a:lnTo>
                    <a:pt x="522630" y="87833"/>
                  </a:lnTo>
                  <a:lnTo>
                    <a:pt x="515112" y="101473"/>
                  </a:lnTo>
                  <a:lnTo>
                    <a:pt x="519264" y="87363"/>
                  </a:lnTo>
                  <a:lnTo>
                    <a:pt x="527761" y="55435"/>
                  </a:lnTo>
                  <a:lnTo>
                    <a:pt x="534555" y="21323"/>
                  </a:lnTo>
                  <a:lnTo>
                    <a:pt x="533654" y="635"/>
                  </a:lnTo>
                  <a:lnTo>
                    <a:pt x="533273" y="254"/>
                  </a:lnTo>
                  <a:lnTo>
                    <a:pt x="532511" y="0"/>
                  </a:lnTo>
                  <a:lnTo>
                    <a:pt x="516813" y="19685"/>
                  </a:lnTo>
                  <a:lnTo>
                    <a:pt x="494068" y="64452"/>
                  </a:lnTo>
                  <a:lnTo>
                    <a:pt x="473583" y="109524"/>
                  </a:lnTo>
                  <a:lnTo>
                    <a:pt x="464693" y="130048"/>
                  </a:lnTo>
                  <a:lnTo>
                    <a:pt x="460743" y="123482"/>
                  </a:lnTo>
                  <a:lnTo>
                    <a:pt x="450977" y="108877"/>
                  </a:lnTo>
                  <a:lnTo>
                    <a:pt x="438429" y="93941"/>
                  </a:lnTo>
                  <a:lnTo>
                    <a:pt x="426212" y="86360"/>
                  </a:lnTo>
                  <a:lnTo>
                    <a:pt x="423672" y="86360"/>
                  </a:lnTo>
                  <a:lnTo>
                    <a:pt x="417957" y="106883"/>
                  </a:lnTo>
                  <a:lnTo>
                    <a:pt x="420522" y="149961"/>
                  </a:lnTo>
                  <a:lnTo>
                    <a:pt x="428663" y="195275"/>
                  </a:lnTo>
                  <a:lnTo>
                    <a:pt x="431622" y="202615"/>
                  </a:lnTo>
                  <a:lnTo>
                    <a:pt x="428879" y="201307"/>
                  </a:lnTo>
                  <a:lnTo>
                    <a:pt x="241427" y="513461"/>
                  </a:lnTo>
                  <a:lnTo>
                    <a:pt x="207899" y="487426"/>
                  </a:lnTo>
                  <a:lnTo>
                    <a:pt x="0" y="545846"/>
                  </a:lnTo>
                  <a:lnTo>
                    <a:pt x="3746" y="602996"/>
                  </a:lnTo>
                  <a:lnTo>
                    <a:pt x="20231" y="729742"/>
                  </a:lnTo>
                  <a:lnTo>
                    <a:pt x="57264" y="859066"/>
                  </a:lnTo>
                  <a:lnTo>
                    <a:pt x="122682" y="923925"/>
                  </a:lnTo>
                  <a:lnTo>
                    <a:pt x="130175" y="924306"/>
                  </a:lnTo>
                  <a:lnTo>
                    <a:pt x="275793" y="816381"/>
                  </a:lnTo>
                  <a:lnTo>
                    <a:pt x="400634" y="583018"/>
                  </a:lnTo>
                  <a:lnTo>
                    <a:pt x="487870" y="350431"/>
                  </a:lnTo>
                  <a:lnTo>
                    <a:pt x="519696" y="248056"/>
                  </a:lnTo>
                  <a:lnTo>
                    <a:pt x="521068" y="247142"/>
                  </a:lnTo>
                  <a:lnTo>
                    <a:pt x="555459" y="220662"/>
                  </a:lnTo>
                  <a:lnTo>
                    <a:pt x="594855" y="181813"/>
                  </a:lnTo>
                  <a:lnTo>
                    <a:pt x="624586" y="134874"/>
                  </a:lnTo>
                  <a:lnTo>
                    <a:pt x="626491" y="130302"/>
                  </a:lnTo>
                  <a:close/>
                </a:path>
              </a:pathLst>
            </a:custGeom>
            <a:solidFill>
              <a:srgbClr val="FFF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423030" y="1411604"/>
              <a:ext cx="1090930" cy="1044575"/>
            </a:xfrm>
            <a:custGeom>
              <a:avLst/>
              <a:gdLst/>
              <a:ahLst/>
              <a:cxnLst/>
              <a:rect l="l" t="t" r="r" b="b"/>
              <a:pathLst>
                <a:path w="1090929" h="1044575">
                  <a:moveTo>
                    <a:pt x="429133" y="0"/>
                  </a:moveTo>
                  <a:lnTo>
                    <a:pt x="361620" y="48777"/>
                  </a:lnTo>
                  <a:lnTo>
                    <a:pt x="332009" y="99091"/>
                  </a:lnTo>
                  <a:lnTo>
                    <a:pt x="307965" y="151459"/>
                  </a:lnTo>
                  <a:lnTo>
                    <a:pt x="291590" y="194456"/>
                  </a:lnTo>
                  <a:lnTo>
                    <a:pt x="284988" y="216662"/>
                  </a:lnTo>
                  <a:lnTo>
                    <a:pt x="383540" y="254508"/>
                  </a:lnTo>
                  <a:lnTo>
                    <a:pt x="341846" y="306867"/>
                  </a:lnTo>
                  <a:lnTo>
                    <a:pt x="240395" y="441928"/>
                  </a:lnTo>
                  <a:lnTo>
                    <a:pt x="114631" y="626661"/>
                  </a:lnTo>
                  <a:lnTo>
                    <a:pt x="0" y="828040"/>
                  </a:lnTo>
                  <a:lnTo>
                    <a:pt x="62801" y="856561"/>
                  </a:lnTo>
                  <a:lnTo>
                    <a:pt x="223234" y="922099"/>
                  </a:lnTo>
                  <a:lnTo>
                    <a:pt x="439340" y="994614"/>
                  </a:lnTo>
                  <a:lnTo>
                    <a:pt x="669163" y="1044067"/>
                  </a:lnTo>
                  <a:lnTo>
                    <a:pt x="679936" y="1012596"/>
                  </a:lnTo>
                  <a:lnTo>
                    <a:pt x="710580" y="936609"/>
                  </a:lnTo>
                  <a:lnTo>
                    <a:pt x="758584" y="843738"/>
                  </a:lnTo>
                  <a:lnTo>
                    <a:pt x="821436" y="761619"/>
                  </a:lnTo>
                  <a:lnTo>
                    <a:pt x="803910" y="847598"/>
                  </a:lnTo>
                  <a:lnTo>
                    <a:pt x="837761" y="851229"/>
                  </a:lnTo>
                  <a:lnTo>
                    <a:pt x="915844" y="856742"/>
                  </a:lnTo>
                  <a:lnTo>
                    <a:pt x="1002952" y="856063"/>
                  </a:lnTo>
                  <a:lnTo>
                    <a:pt x="1063879" y="841121"/>
                  </a:lnTo>
                  <a:lnTo>
                    <a:pt x="1073024" y="787489"/>
                  </a:lnTo>
                  <a:lnTo>
                    <a:pt x="1088088" y="661241"/>
                  </a:lnTo>
                  <a:lnTo>
                    <a:pt x="1090507" y="514348"/>
                  </a:lnTo>
                  <a:lnTo>
                    <a:pt x="1061720" y="398780"/>
                  </a:lnTo>
                  <a:lnTo>
                    <a:pt x="1017341" y="329170"/>
                  </a:lnTo>
                  <a:lnTo>
                    <a:pt x="985583" y="283384"/>
                  </a:lnTo>
                  <a:lnTo>
                    <a:pt x="966493" y="258244"/>
                  </a:lnTo>
                  <a:lnTo>
                    <a:pt x="960120" y="250571"/>
                  </a:lnTo>
                  <a:lnTo>
                    <a:pt x="948656" y="278491"/>
                  </a:lnTo>
                  <a:lnTo>
                    <a:pt x="918130" y="339248"/>
                  </a:lnTo>
                  <a:lnTo>
                    <a:pt x="874341" y="398339"/>
                  </a:lnTo>
                  <a:lnTo>
                    <a:pt x="823087" y="421259"/>
                  </a:lnTo>
                  <a:lnTo>
                    <a:pt x="815256" y="419504"/>
                  </a:lnTo>
                  <a:lnTo>
                    <a:pt x="747414" y="324998"/>
                  </a:lnTo>
                  <a:lnTo>
                    <a:pt x="728948" y="232362"/>
                  </a:lnTo>
                  <a:lnTo>
                    <a:pt x="725674" y="155275"/>
                  </a:lnTo>
                  <a:lnTo>
                    <a:pt x="726948" y="123062"/>
                  </a:lnTo>
                  <a:lnTo>
                    <a:pt x="608774" y="72882"/>
                  </a:lnTo>
                  <a:lnTo>
                    <a:pt x="512528" y="32569"/>
                  </a:lnTo>
                  <a:lnTo>
                    <a:pt x="434594" y="1016"/>
                  </a:lnTo>
                  <a:lnTo>
                    <a:pt x="431800" y="254"/>
                  </a:lnTo>
                  <a:lnTo>
                    <a:pt x="429133" y="0"/>
                  </a:lnTo>
                  <a:close/>
                </a:path>
              </a:pathLst>
            </a:custGeom>
            <a:solidFill>
              <a:srgbClr val="FCC2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57979" y="1602993"/>
              <a:ext cx="117393" cy="11756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130044" y="1660143"/>
              <a:ext cx="2681605" cy="722630"/>
            </a:xfrm>
            <a:custGeom>
              <a:avLst/>
              <a:gdLst/>
              <a:ahLst/>
              <a:cxnLst/>
              <a:rect l="l" t="t" r="r" b="b"/>
              <a:pathLst>
                <a:path w="2681604" h="722630">
                  <a:moveTo>
                    <a:pt x="2681351" y="264922"/>
                  </a:moveTo>
                  <a:lnTo>
                    <a:pt x="2678557" y="256921"/>
                  </a:lnTo>
                  <a:lnTo>
                    <a:pt x="2657030" y="170014"/>
                  </a:lnTo>
                  <a:lnTo>
                    <a:pt x="2647594" y="86893"/>
                  </a:lnTo>
                  <a:lnTo>
                    <a:pt x="2645435" y="24561"/>
                  </a:lnTo>
                  <a:lnTo>
                    <a:pt x="2645791" y="0"/>
                  </a:lnTo>
                  <a:lnTo>
                    <a:pt x="2531491" y="21844"/>
                  </a:lnTo>
                  <a:lnTo>
                    <a:pt x="2554160" y="68173"/>
                  </a:lnTo>
                  <a:lnTo>
                    <a:pt x="2569286" y="107162"/>
                  </a:lnTo>
                  <a:lnTo>
                    <a:pt x="0" y="688467"/>
                  </a:lnTo>
                  <a:lnTo>
                    <a:pt x="7620" y="722503"/>
                  </a:lnTo>
                  <a:lnTo>
                    <a:pt x="2581376" y="140182"/>
                  </a:lnTo>
                  <a:lnTo>
                    <a:pt x="2596591" y="185064"/>
                  </a:lnTo>
                  <a:lnTo>
                    <a:pt x="2612682" y="237070"/>
                  </a:lnTo>
                  <a:lnTo>
                    <a:pt x="2624582" y="278384"/>
                  </a:lnTo>
                  <a:lnTo>
                    <a:pt x="2629789" y="282956"/>
                  </a:lnTo>
                  <a:lnTo>
                    <a:pt x="2636520" y="283845"/>
                  </a:lnTo>
                  <a:lnTo>
                    <a:pt x="2646273" y="283019"/>
                  </a:lnTo>
                  <a:lnTo>
                    <a:pt x="2654376" y="281330"/>
                  </a:lnTo>
                  <a:lnTo>
                    <a:pt x="2662110" y="279082"/>
                  </a:lnTo>
                  <a:lnTo>
                    <a:pt x="2677033" y="273685"/>
                  </a:lnTo>
                  <a:lnTo>
                    <a:pt x="2681351" y="264922"/>
                  </a:lnTo>
                  <a:close/>
                </a:path>
              </a:pathLst>
            </a:custGeom>
            <a:solidFill>
              <a:srgbClr val="00A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55124" y="1996820"/>
              <a:ext cx="199580" cy="17068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346071" y="1300086"/>
              <a:ext cx="2061845" cy="3052445"/>
            </a:xfrm>
            <a:custGeom>
              <a:avLst/>
              <a:gdLst/>
              <a:ahLst/>
              <a:cxnLst/>
              <a:rect l="l" t="t" r="r" b="b"/>
              <a:pathLst>
                <a:path w="2061845" h="3052445">
                  <a:moveTo>
                    <a:pt x="1494028" y="112661"/>
                  </a:moveTo>
                  <a:lnTo>
                    <a:pt x="1451991" y="97739"/>
                  </a:lnTo>
                  <a:lnTo>
                    <a:pt x="1349705" y="63677"/>
                  </a:lnTo>
                  <a:lnTo>
                    <a:pt x="1222857" y="26517"/>
                  </a:lnTo>
                  <a:lnTo>
                    <a:pt x="1107186" y="2298"/>
                  </a:lnTo>
                  <a:lnTo>
                    <a:pt x="1067841" y="0"/>
                  </a:lnTo>
                  <a:lnTo>
                    <a:pt x="1052893" y="1574"/>
                  </a:lnTo>
                  <a:lnTo>
                    <a:pt x="988491" y="127584"/>
                  </a:lnTo>
                  <a:lnTo>
                    <a:pt x="936790" y="363702"/>
                  </a:lnTo>
                  <a:lnTo>
                    <a:pt x="897648" y="593458"/>
                  </a:lnTo>
                  <a:lnTo>
                    <a:pt x="882142" y="696734"/>
                  </a:lnTo>
                  <a:lnTo>
                    <a:pt x="983742" y="723023"/>
                  </a:lnTo>
                  <a:lnTo>
                    <a:pt x="1166368" y="266458"/>
                  </a:lnTo>
                  <a:lnTo>
                    <a:pt x="1205826" y="276250"/>
                  </a:lnTo>
                  <a:lnTo>
                    <a:pt x="1273441" y="292087"/>
                  </a:lnTo>
                  <a:lnTo>
                    <a:pt x="1365758" y="313321"/>
                  </a:lnTo>
                  <a:lnTo>
                    <a:pt x="1494028" y="112661"/>
                  </a:lnTo>
                  <a:close/>
                </a:path>
                <a:path w="2061845" h="3052445">
                  <a:moveTo>
                    <a:pt x="2061591" y="2057412"/>
                  </a:moveTo>
                  <a:lnTo>
                    <a:pt x="2014867" y="1867319"/>
                  </a:lnTo>
                  <a:lnTo>
                    <a:pt x="1895360" y="1555940"/>
                  </a:lnTo>
                  <a:lnTo>
                    <a:pt x="1772640" y="1265123"/>
                  </a:lnTo>
                  <a:lnTo>
                    <a:pt x="1716278" y="1136662"/>
                  </a:lnTo>
                  <a:lnTo>
                    <a:pt x="1096772" y="943749"/>
                  </a:lnTo>
                  <a:lnTo>
                    <a:pt x="906602" y="1161859"/>
                  </a:lnTo>
                  <a:lnTo>
                    <a:pt x="789508" y="1557121"/>
                  </a:lnTo>
                  <a:lnTo>
                    <a:pt x="730338" y="1936115"/>
                  </a:lnTo>
                  <a:lnTo>
                    <a:pt x="713994" y="2105418"/>
                  </a:lnTo>
                  <a:lnTo>
                    <a:pt x="710819" y="2104910"/>
                  </a:lnTo>
                  <a:lnTo>
                    <a:pt x="541235" y="2117534"/>
                  </a:lnTo>
                  <a:lnTo>
                    <a:pt x="303403" y="2162276"/>
                  </a:lnTo>
                  <a:lnTo>
                    <a:pt x="91554" y="2210270"/>
                  </a:lnTo>
                  <a:lnTo>
                    <a:pt x="0" y="2232672"/>
                  </a:lnTo>
                  <a:lnTo>
                    <a:pt x="18796" y="2407805"/>
                  </a:lnTo>
                  <a:lnTo>
                    <a:pt x="151536" y="2409583"/>
                  </a:lnTo>
                  <a:lnTo>
                    <a:pt x="449427" y="2411412"/>
                  </a:lnTo>
                  <a:lnTo>
                    <a:pt x="761974" y="2408085"/>
                  </a:lnTo>
                  <a:lnTo>
                    <a:pt x="938657" y="2394343"/>
                  </a:lnTo>
                  <a:lnTo>
                    <a:pt x="1025664" y="2242401"/>
                  </a:lnTo>
                  <a:lnTo>
                    <a:pt x="1141056" y="1934870"/>
                  </a:lnTo>
                  <a:lnTo>
                    <a:pt x="1241831" y="1632470"/>
                  </a:lnTo>
                  <a:lnTo>
                    <a:pt x="1284986" y="1495945"/>
                  </a:lnTo>
                  <a:lnTo>
                    <a:pt x="1696339" y="2106561"/>
                  </a:lnTo>
                  <a:lnTo>
                    <a:pt x="1625358" y="2275992"/>
                  </a:lnTo>
                  <a:lnTo>
                    <a:pt x="1544002" y="2578760"/>
                  </a:lnTo>
                  <a:lnTo>
                    <a:pt x="1477022" y="2868079"/>
                  </a:lnTo>
                  <a:lnTo>
                    <a:pt x="1449197" y="2997136"/>
                  </a:lnTo>
                  <a:lnTo>
                    <a:pt x="1618488" y="3052203"/>
                  </a:lnTo>
                  <a:lnTo>
                    <a:pt x="1685328" y="2912199"/>
                  </a:lnTo>
                  <a:lnTo>
                    <a:pt x="1833651" y="2595956"/>
                  </a:lnTo>
                  <a:lnTo>
                    <a:pt x="1985175" y="2259152"/>
                  </a:lnTo>
                  <a:lnTo>
                    <a:pt x="2061591" y="2057412"/>
                  </a:lnTo>
                  <a:close/>
                </a:path>
              </a:pathLst>
            </a:custGeom>
            <a:solidFill>
              <a:srgbClr val="FFF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746543" y="4252531"/>
              <a:ext cx="433070" cy="310515"/>
            </a:xfrm>
            <a:custGeom>
              <a:avLst/>
              <a:gdLst/>
              <a:ahLst/>
              <a:cxnLst/>
              <a:rect l="l" t="t" r="r" b="b"/>
              <a:pathLst>
                <a:path w="433070" h="310514">
                  <a:moveTo>
                    <a:pt x="80474" y="0"/>
                  </a:moveTo>
                  <a:lnTo>
                    <a:pt x="62968" y="26640"/>
                  </a:lnTo>
                  <a:lnTo>
                    <a:pt x="27578" y="86847"/>
                  </a:lnTo>
                  <a:lnTo>
                    <a:pt x="0" y="151052"/>
                  </a:lnTo>
                  <a:lnTo>
                    <a:pt x="5925" y="189687"/>
                  </a:lnTo>
                  <a:lnTo>
                    <a:pt x="90120" y="217549"/>
                  </a:lnTo>
                  <a:lnTo>
                    <a:pt x="234858" y="258081"/>
                  </a:lnTo>
                  <a:lnTo>
                    <a:pt x="371810" y="294619"/>
                  </a:lnTo>
                  <a:lnTo>
                    <a:pt x="432645" y="310502"/>
                  </a:lnTo>
                  <a:lnTo>
                    <a:pt x="425098" y="280874"/>
                  </a:lnTo>
                  <a:lnTo>
                    <a:pt x="404657" y="257025"/>
                  </a:lnTo>
                  <a:lnTo>
                    <a:pt x="383478" y="241125"/>
                  </a:lnTo>
                  <a:lnTo>
                    <a:pt x="301410" y="192994"/>
                  </a:lnTo>
                  <a:lnTo>
                    <a:pt x="254273" y="144762"/>
                  </a:lnTo>
                  <a:lnTo>
                    <a:pt x="228663" y="105172"/>
                  </a:lnTo>
                  <a:lnTo>
                    <a:pt x="220936" y="88747"/>
                  </a:lnTo>
                  <a:lnTo>
                    <a:pt x="80474" y="0"/>
                  </a:lnTo>
                  <a:close/>
                </a:path>
              </a:pathLst>
            </a:custGeom>
            <a:solidFill>
              <a:srgbClr val="F7A7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737502" y="4191228"/>
              <a:ext cx="443865" cy="365760"/>
            </a:xfrm>
            <a:custGeom>
              <a:avLst/>
              <a:gdLst/>
              <a:ahLst/>
              <a:cxnLst/>
              <a:rect l="l" t="t" r="r" b="b"/>
              <a:pathLst>
                <a:path w="443864" h="365760">
                  <a:moveTo>
                    <a:pt x="211117" y="0"/>
                  </a:moveTo>
                  <a:lnTo>
                    <a:pt x="161492" y="2368"/>
                  </a:lnTo>
                  <a:lnTo>
                    <a:pt x="116010" y="6955"/>
                  </a:lnTo>
                  <a:lnTo>
                    <a:pt x="75418" y="12521"/>
                  </a:lnTo>
                  <a:lnTo>
                    <a:pt x="69195" y="25590"/>
                  </a:lnTo>
                  <a:lnTo>
                    <a:pt x="67323" y="38164"/>
                  </a:lnTo>
                  <a:lnTo>
                    <a:pt x="62988" y="56098"/>
                  </a:lnTo>
                  <a:lnTo>
                    <a:pt x="55246" y="79971"/>
                  </a:lnTo>
                  <a:lnTo>
                    <a:pt x="43160" y="110362"/>
                  </a:lnTo>
                  <a:lnTo>
                    <a:pt x="29555" y="143361"/>
                  </a:lnTo>
                  <a:lnTo>
                    <a:pt x="17950" y="173737"/>
                  </a:lnTo>
                  <a:lnTo>
                    <a:pt x="8441" y="200343"/>
                  </a:lnTo>
                  <a:lnTo>
                    <a:pt x="1123" y="222033"/>
                  </a:lnTo>
                  <a:lnTo>
                    <a:pt x="0" y="232270"/>
                  </a:lnTo>
                  <a:lnTo>
                    <a:pt x="2901" y="241750"/>
                  </a:lnTo>
                  <a:lnTo>
                    <a:pt x="9231" y="249372"/>
                  </a:lnTo>
                  <a:lnTo>
                    <a:pt x="18395" y="254037"/>
                  </a:lnTo>
                  <a:lnTo>
                    <a:pt x="426954" y="365492"/>
                  </a:lnTo>
                  <a:lnTo>
                    <a:pt x="435189" y="364169"/>
                  </a:lnTo>
                  <a:lnTo>
                    <a:pt x="441209" y="358963"/>
                  </a:lnTo>
                  <a:lnTo>
                    <a:pt x="443849" y="351392"/>
                  </a:lnTo>
                  <a:lnTo>
                    <a:pt x="441940" y="342975"/>
                  </a:lnTo>
                  <a:lnTo>
                    <a:pt x="415175" y="309245"/>
                  </a:lnTo>
                  <a:lnTo>
                    <a:pt x="375804" y="274279"/>
                  </a:lnTo>
                  <a:lnTo>
                    <a:pt x="331946" y="240328"/>
                  </a:lnTo>
                  <a:lnTo>
                    <a:pt x="291722" y="209645"/>
                  </a:lnTo>
                  <a:lnTo>
                    <a:pt x="263251" y="184479"/>
                  </a:lnTo>
                  <a:lnTo>
                    <a:pt x="252503" y="149555"/>
                  </a:lnTo>
                  <a:lnTo>
                    <a:pt x="262616" y="105855"/>
                  </a:lnTo>
                  <a:lnTo>
                    <a:pt x="282253" y="63862"/>
                  </a:lnTo>
                  <a:lnTo>
                    <a:pt x="300081" y="34061"/>
                  </a:lnTo>
                  <a:lnTo>
                    <a:pt x="304145" y="27723"/>
                  </a:lnTo>
                  <a:lnTo>
                    <a:pt x="303002" y="19075"/>
                  </a:lnTo>
                  <a:lnTo>
                    <a:pt x="257028" y="2158"/>
                  </a:lnTo>
                  <a:lnTo>
                    <a:pt x="211117" y="0"/>
                  </a:lnTo>
                  <a:close/>
                </a:path>
              </a:pathLst>
            </a:custGeom>
            <a:solidFill>
              <a:srgbClr val="EF81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207387" y="3528266"/>
              <a:ext cx="203835" cy="462280"/>
            </a:xfrm>
            <a:custGeom>
              <a:avLst/>
              <a:gdLst/>
              <a:ahLst/>
              <a:cxnLst/>
              <a:rect l="l" t="t" r="r" b="b"/>
              <a:pathLst>
                <a:path w="203835" h="462279">
                  <a:moveTo>
                    <a:pt x="62356" y="0"/>
                  </a:moveTo>
                  <a:lnTo>
                    <a:pt x="18510" y="6256"/>
                  </a:lnTo>
                  <a:lnTo>
                    <a:pt x="0" y="24431"/>
                  </a:lnTo>
                  <a:lnTo>
                    <a:pt x="10415" y="112559"/>
                  </a:lnTo>
                  <a:lnTo>
                    <a:pt x="34940" y="260873"/>
                  </a:lnTo>
                  <a:lnTo>
                    <a:pt x="59775" y="400425"/>
                  </a:lnTo>
                  <a:lnTo>
                    <a:pt x="71119" y="462264"/>
                  </a:lnTo>
                  <a:lnTo>
                    <a:pt x="94797" y="442855"/>
                  </a:lnTo>
                  <a:lnTo>
                    <a:pt x="107759" y="414248"/>
                  </a:lnTo>
                  <a:lnTo>
                    <a:pt x="113196" y="388351"/>
                  </a:lnTo>
                  <a:lnTo>
                    <a:pt x="122062" y="293649"/>
                  </a:lnTo>
                  <a:lnTo>
                    <a:pt x="145827" y="230563"/>
                  </a:lnTo>
                  <a:lnTo>
                    <a:pt x="170878" y="190640"/>
                  </a:lnTo>
                  <a:lnTo>
                    <a:pt x="182499" y="176704"/>
                  </a:lnTo>
                  <a:lnTo>
                    <a:pt x="203454" y="11731"/>
                  </a:lnTo>
                  <a:lnTo>
                    <a:pt x="167386" y="6524"/>
                  </a:lnTo>
                  <a:lnTo>
                    <a:pt x="116871" y="1482"/>
                  </a:lnTo>
                  <a:lnTo>
                    <a:pt x="62356" y="0"/>
                  </a:lnTo>
                  <a:close/>
                </a:path>
              </a:pathLst>
            </a:custGeom>
            <a:solidFill>
              <a:srgbClr val="F7A7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189226" y="2210561"/>
              <a:ext cx="2202815" cy="1778000"/>
            </a:xfrm>
            <a:custGeom>
              <a:avLst/>
              <a:gdLst/>
              <a:ahLst/>
              <a:cxnLst/>
              <a:rect l="l" t="t" r="r" b="b"/>
              <a:pathLst>
                <a:path w="2202815" h="1778000">
                  <a:moveTo>
                    <a:pt x="334645" y="1500632"/>
                  </a:moveTo>
                  <a:lnTo>
                    <a:pt x="328142" y="1456474"/>
                  </a:lnTo>
                  <a:lnTo>
                    <a:pt x="303250" y="1399895"/>
                  </a:lnTo>
                  <a:lnTo>
                    <a:pt x="272148" y="1344803"/>
                  </a:lnTo>
                  <a:lnTo>
                    <a:pt x="247015" y="1305052"/>
                  </a:lnTo>
                  <a:lnTo>
                    <a:pt x="235712" y="1298079"/>
                  </a:lnTo>
                  <a:lnTo>
                    <a:pt x="233299" y="1297698"/>
                  </a:lnTo>
                  <a:lnTo>
                    <a:pt x="230886" y="1297940"/>
                  </a:lnTo>
                  <a:lnTo>
                    <a:pt x="228473" y="1298841"/>
                  </a:lnTo>
                  <a:lnTo>
                    <a:pt x="216293" y="1302473"/>
                  </a:lnTo>
                  <a:lnTo>
                    <a:pt x="198208" y="1306118"/>
                  </a:lnTo>
                  <a:lnTo>
                    <a:pt x="173316" y="1309179"/>
                  </a:lnTo>
                  <a:lnTo>
                    <a:pt x="140716" y="1311021"/>
                  </a:lnTo>
                  <a:lnTo>
                    <a:pt x="105003" y="1312633"/>
                  </a:lnTo>
                  <a:lnTo>
                    <a:pt x="72529" y="1314919"/>
                  </a:lnTo>
                  <a:lnTo>
                    <a:pt x="21590" y="1320038"/>
                  </a:lnTo>
                  <a:lnTo>
                    <a:pt x="0" y="1349248"/>
                  </a:lnTo>
                  <a:lnTo>
                    <a:pt x="70866" y="1764449"/>
                  </a:lnTo>
                  <a:lnTo>
                    <a:pt x="72136" y="1771713"/>
                  </a:lnTo>
                  <a:lnTo>
                    <a:pt x="77851" y="1776171"/>
                  </a:lnTo>
                  <a:lnTo>
                    <a:pt x="89154" y="1777593"/>
                  </a:lnTo>
                  <a:lnTo>
                    <a:pt x="94615" y="1775701"/>
                  </a:lnTo>
                  <a:lnTo>
                    <a:pt x="117462" y="1732280"/>
                  </a:lnTo>
                  <a:lnTo>
                    <a:pt x="132549" y="1681810"/>
                  </a:lnTo>
                  <a:lnTo>
                    <a:pt x="144818" y="1627695"/>
                  </a:lnTo>
                  <a:lnTo>
                    <a:pt x="155663" y="1578254"/>
                  </a:lnTo>
                  <a:lnTo>
                    <a:pt x="166497" y="1541780"/>
                  </a:lnTo>
                  <a:lnTo>
                    <a:pt x="191147" y="1518424"/>
                  </a:lnTo>
                  <a:lnTo>
                    <a:pt x="231254" y="1508607"/>
                  </a:lnTo>
                  <a:lnTo>
                    <a:pt x="275183" y="1507604"/>
                  </a:lnTo>
                  <a:lnTo>
                    <a:pt x="311277" y="1510665"/>
                  </a:lnTo>
                  <a:lnTo>
                    <a:pt x="313944" y="1511046"/>
                  </a:lnTo>
                  <a:lnTo>
                    <a:pt x="316230" y="1511427"/>
                  </a:lnTo>
                  <a:lnTo>
                    <a:pt x="318389" y="1511681"/>
                  </a:lnTo>
                  <a:lnTo>
                    <a:pt x="318643" y="1511681"/>
                  </a:lnTo>
                  <a:lnTo>
                    <a:pt x="326009" y="1512697"/>
                  </a:lnTo>
                  <a:lnTo>
                    <a:pt x="333121" y="1507998"/>
                  </a:lnTo>
                  <a:lnTo>
                    <a:pt x="333197" y="1507604"/>
                  </a:lnTo>
                  <a:lnTo>
                    <a:pt x="334645" y="1500632"/>
                  </a:lnTo>
                  <a:close/>
                </a:path>
                <a:path w="2202815" h="1778000">
                  <a:moveTo>
                    <a:pt x="2202561" y="971042"/>
                  </a:moveTo>
                  <a:lnTo>
                    <a:pt x="1893443" y="218440"/>
                  </a:lnTo>
                  <a:lnTo>
                    <a:pt x="1279398" y="0"/>
                  </a:lnTo>
                  <a:lnTo>
                    <a:pt x="1260792" y="11315"/>
                  </a:lnTo>
                  <a:lnTo>
                    <a:pt x="1210792" y="48755"/>
                  </a:lnTo>
                  <a:lnTo>
                    <a:pt x="1138110" y="117614"/>
                  </a:lnTo>
                  <a:lnTo>
                    <a:pt x="1051433" y="223139"/>
                  </a:lnTo>
                  <a:lnTo>
                    <a:pt x="974051" y="413423"/>
                  </a:lnTo>
                  <a:lnTo>
                    <a:pt x="921842" y="668591"/>
                  </a:lnTo>
                  <a:lnTo>
                    <a:pt x="892314" y="892340"/>
                  </a:lnTo>
                  <a:lnTo>
                    <a:pt x="883031" y="988314"/>
                  </a:lnTo>
                  <a:lnTo>
                    <a:pt x="917308" y="999337"/>
                  </a:lnTo>
                  <a:lnTo>
                    <a:pt x="955548" y="1008786"/>
                  </a:lnTo>
                  <a:lnTo>
                    <a:pt x="997394" y="1016736"/>
                  </a:lnTo>
                  <a:lnTo>
                    <a:pt x="1042543" y="1023239"/>
                  </a:lnTo>
                  <a:lnTo>
                    <a:pt x="1397063" y="1036840"/>
                  </a:lnTo>
                  <a:lnTo>
                    <a:pt x="1776564" y="1016482"/>
                  </a:lnTo>
                  <a:lnTo>
                    <a:pt x="2079053" y="986459"/>
                  </a:lnTo>
                  <a:lnTo>
                    <a:pt x="2202561" y="971042"/>
                  </a:lnTo>
                  <a:close/>
                </a:path>
              </a:pathLst>
            </a:custGeom>
            <a:solidFill>
              <a:srgbClr val="EF81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2B29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63329" y="0"/>
            <a:ext cx="1475740" cy="2245360"/>
          </a:xfrm>
          <a:custGeom>
            <a:avLst/>
            <a:gdLst/>
            <a:ahLst/>
            <a:cxnLst/>
            <a:rect l="l" t="t" r="r" b="b"/>
            <a:pathLst>
              <a:path w="1475740" h="2245360">
                <a:moveTo>
                  <a:pt x="1397810" y="0"/>
                </a:moveTo>
                <a:lnTo>
                  <a:pt x="290233" y="0"/>
                </a:lnTo>
                <a:lnTo>
                  <a:pt x="277529" y="17034"/>
                </a:lnTo>
                <a:lnTo>
                  <a:pt x="249088" y="57705"/>
                </a:lnTo>
                <a:lnTo>
                  <a:pt x="221776" y="99428"/>
                </a:lnTo>
                <a:lnTo>
                  <a:pt x="195667" y="142126"/>
                </a:lnTo>
                <a:lnTo>
                  <a:pt x="170838" y="185722"/>
                </a:lnTo>
                <a:lnTo>
                  <a:pt x="147366" y="230140"/>
                </a:lnTo>
                <a:lnTo>
                  <a:pt x="125327" y="275304"/>
                </a:lnTo>
                <a:lnTo>
                  <a:pt x="104796" y="321136"/>
                </a:lnTo>
                <a:lnTo>
                  <a:pt x="85850" y="367560"/>
                </a:lnTo>
                <a:lnTo>
                  <a:pt x="68565" y="414499"/>
                </a:lnTo>
                <a:lnTo>
                  <a:pt x="53018" y="461878"/>
                </a:lnTo>
                <a:lnTo>
                  <a:pt x="39284" y="509619"/>
                </a:lnTo>
                <a:lnTo>
                  <a:pt x="27440" y="557645"/>
                </a:lnTo>
                <a:lnTo>
                  <a:pt x="17562" y="605881"/>
                </a:lnTo>
                <a:lnTo>
                  <a:pt x="9726" y="654249"/>
                </a:lnTo>
                <a:lnTo>
                  <a:pt x="4009" y="702674"/>
                </a:lnTo>
                <a:lnTo>
                  <a:pt x="486" y="751077"/>
                </a:lnTo>
                <a:lnTo>
                  <a:pt x="0" y="767867"/>
                </a:lnTo>
                <a:lnTo>
                  <a:pt x="787" y="784621"/>
                </a:lnTo>
                <a:lnTo>
                  <a:pt x="23205" y="835217"/>
                </a:lnTo>
                <a:lnTo>
                  <a:pt x="64579" y="857128"/>
                </a:lnTo>
                <a:lnTo>
                  <a:pt x="88624" y="859916"/>
                </a:lnTo>
                <a:lnTo>
                  <a:pt x="96752" y="859916"/>
                </a:lnTo>
                <a:lnTo>
                  <a:pt x="153718" y="839689"/>
                </a:lnTo>
                <a:lnTo>
                  <a:pt x="186254" y="812310"/>
                </a:lnTo>
                <a:lnTo>
                  <a:pt x="212623" y="777954"/>
                </a:lnTo>
                <a:lnTo>
                  <a:pt x="235215" y="739713"/>
                </a:lnTo>
                <a:lnTo>
                  <a:pt x="256416" y="700683"/>
                </a:lnTo>
                <a:lnTo>
                  <a:pt x="278616" y="663955"/>
                </a:lnTo>
                <a:lnTo>
                  <a:pt x="296826" y="641895"/>
                </a:lnTo>
                <a:lnTo>
                  <a:pt x="319240" y="623204"/>
                </a:lnTo>
                <a:lnTo>
                  <a:pt x="344106" y="610252"/>
                </a:lnTo>
                <a:lnTo>
                  <a:pt x="369675" y="605409"/>
                </a:lnTo>
                <a:lnTo>
                  <a:pt x="378354" y="606065"/>
                </a:lnTo>
                <a:lnTo>
                  <a:pt x="420514" y="639298"/>
                </a:lnTo>
                <a:lnTo>
                  <a:pt x="426920" y="668083"/>
                </a:lnTo>
                <a:lnTo>
                  <a:pt x="425182" y="699631"/>
                </a:lnTo>
                <a:lnTo>
                  <a:pt x="403983" y="779656"/>
                </a:lnTo>
                <a:lnTo>
                  <a:pt x="388163" y="828424"/>
                </a:lnTo>
                <a:lnTo>
                  <a:pt x="371457" y="877018"/>
                </a:lnTo>
                <a:lnTo>
                  <a:pt x="337290" y="974010"/>
                </a:lnTo>
                <a:lnTo>
                  <a:pt x="320780" y="1022572"/>
                </a:lnTo>
                <a:lnTo>
                  <a:pt x="305286" y="1071287"/>
                </a:lnTo>
                <a:lnTo>
                  <a:pt x="291283" y="1120238"/>
                </a:lnTo>
                <a:lnTo>
                  <a:pt x="279247" y="1169507"/>
                </a:lnTo>
                <a:lnTo>
                  <a:pt x="269653" y="1219175"/>
                </a:lnTo>
                <a:lnTo>
                  <a:pt x="262976" y="1269324"/>
                </a:lnTo>
                <a:lnTo>
                  <a:pt x="259693" y="1320038"/>
                </a:lnTo>
                <a:lnTo>
                  <a:pt x="262812" y="1370593"/>
                </a:lnTo>
                <a:lnTo>
                  <a:pt x="276171" y="1419304"/>
                </a:lnTo>
                <a:lnTo>
                  <a:pt x="301769" y="1458608"/>
                </a:lnTo>
                <a:lnTo>
                  <a:pt x="341608" y="1480947"/>
                </a:lnTo>
                <a:lnTo>
                  <a:pt x="354689" y="1483233"/>
                </a:lnTo>
                <a:lnTo>
                  <a:pt x="361039" y="1483233"/>
                </a:lnTo>
                <a:lnTo>
                  <a:pt x="399208" y="1474543"/>
                </a:lnTo>
                <a:lnTo>
                  <a:pt x="433699" y="1451816"/>
                </a:lnTo>
                <a:lnTo>
                  <a:pt x="463641" y="1420064"/>
                </a:lnTo>
                <a:lnTo>
                  <a:pt x="488166" y="1384300"/>
                </a:lnTo>
                <a:lnTo>
                  <a:pt x="513368" y="1339591"/>
                </a:lnTo>
                <a:lnTo>
                  <a:pt x="536158" y="1293708"/>
                </a:lnTo>
                <a:lnTo>
                  <a:pt x="556502" y="1246750"/>
                </a:lnTo>
                <a:lnTo>
                  <a:pt x="574367" y="1198816"/>
                </a:lnTo>
                <a:lnTo>
                  <a:pt x="589719" y="1150007"/>
                </a:lnTo>
                <a:lnTo>
                  <a:pt x="602526" y="1100422"/>
                </a:lnTo>
                <a:lnTo>
                  <a:pt x="612753" y="1050163"/>
                </a:lnTo>
                <a:lnTo>
                  <a:pt x="619835" y="1016918"/>
                </a:lnTo>
                <a:lnTo>
                  <a:pt x="631311" y="984996"/>
                </a:lnTo>
                <a:lnTo>
                  <a:pt x="649382" y="959526"/>
                </a:lnTo>
                <a:lnTo>
                  <a:pt x="676253" y="945641"/>
                </a:lnTo>
                <a:lnTo>
                  <a:pt x="682857" y="944626"/>
                </a:lnTo>
                <a:lnTo>
                  <a:pt x="686159" y="944626"/>
                </a:lnTo>
                <a:lnTo>
                  <a:pt x="723052" y="957913"/>
                </a:lnTo>
                <a:lnTo>
                  <a:pt x="748897" y="989584"/>
                </a:lnTo>
                <a:lnTo>
                  <a:pt x="760517" y="1033430"/>
                </a:lnTo>
                <a:lnTo>
                  <a:pt x="763401" y="1130233"/>
                </a:lnTo>
                <a:lnTo>
                  <a:pt x="764720" y="1181065"/>
                </a:lnTo>
                <a:lnTo>
                  <a:pt x="766569" y="1231865"/>
                </a:lnTo>
                <a:lnTo>
                  <a:pt x="768946" y="1282631"/>
                </a:lnTo>
                <a:lnTo>
                  <a:pt x="771846" y="1333359"/>
                </a:lnTo>
                <a:lnTo>
                  <a:pt x="775269" y="1384046"/>
                </a:lnTo>
                <a:lnTo>
                  <a:pt x="779213" y="1434689"/>
                </a:lnTo>
                <a:lnTo>
                  <a:pt x="783674" y="1485285"/>
                </a:lnTo>
                <a:lnTo>
                  <a:pt x="788650" y="1535830"/>
                </a:lnTo>
                <a:lnTo>
                  <a:pt x="794139" y="1586323"/>
                </a:lnTo>
                <a:lnTo>
                  <a:pt x="800139" y="1636759"/>
                </a:lnTo>
                <a:lnTo>
                  <a:pt x="806648" y="1687135"/>
                </a:lnTo>
                <a:lnTo>
                  <a:pt x="813662" y="1737449"/>
                </a:lnTo>
                <a:lnTo>
                  <a:pt x="821180" y="1787697"/>
                </a:lnTo>
                <a:lnTo>
                  <a:pt x="829200" y="1837876"/>
                </a:lnTo>
                <a:lnTo>
                  <a:pt x="837718" y="1887983"/>
                </a:lnTo>
                <a:lnTo>
                  <a:pt x="846733" y="1938015"/>
                </a:lnTo>
                <a:lnTo>
                  <a:pt x="856243" y="1987969"/>
                </a:lnTo>
                <a:lnTo>
                  <a:pt x="866245" y="2037842"/>
                </a:lnTo>
                <a:lnTo>
                  <a:pt x="887378" y="2114822"/>
                </a:lnTo>
                <a:lnTo>
                  <a:pt x="905900" y="2161016"/>
                </a:lnTo>
                <a:lnTo>
                  <a:pt x="929905" y="2202838"/>
                </a:lnTo>
                <a:lnTo>
                  <a:pt x="959525" y="2233160"/>
                </a:lnTo>
                <a:lnTo>
                  <a:pt x="994896" y="2244852"/>
                </a:lnTo>
                <a:lnTo>
                  <a:pt x="1006760" y="2243647"/>
                </a:lnTo>
                <a:lnTo>
                  <a:pt x="1045569" y="2223770"/>
                </a:lnTo>
                <a:lnTo>
                  <a:pt x="1075715" y="2175817"/>
                </a:lnTo>
                <a:lnTo>
                  <a:pt x="1094479" y="2109519"/>
                </a:lnTo>
                <a:lnTo>
                  <a:pt x="1105908" y="2061438"/>
                </a:lnTo>
                <a:lnTo>
                  <a:pt x="1115829" y="2013131"/>
                </a:lnTo>
                <a:lnTo>
                  <a:pt x="1124274" y="1964625"/>
                </a:lnTo>
                <a:lnTo>
                  <a:pt x="1131275" y="1915947"/>
                </a:lnTo>
                <a:lnTo>
                  <a:pt x="1136865" y="1867123"/>
                </a:lnTo>
                <a:lnTo>
                  <a:pt x="1141075" y="1818179"/>
                </a:lnTo>
                <a:lnTo>
                  <a:pt x="1143939" y="1769143"/>
                </a:lnTo>
                <a:lnTo>
                  <a:pt x="1145488" y="1720040"/>
                </a:lnTo>
                <a:lnTo>
                  <a:pt x="1145755" y="1670897"/>
                </a:lnTo>
                <a:lnTo>
                  <a:pt x="1144772" y="1621742"/>
                </a:lnTo>
                <a:lnTo>
                  <a:pt x="1142570" y="1572600"/>
                </a:lnTo>
                <a:lnTo>
                  <a:pt x="1139184" y="1523497"/>
                </a:lnTo>
                <a:lnTo>
                  <a:pt x="1134644" y="1474462"/>
                </a:lnTo>
                <a:lnTo>
                  <a:pt x="1128983" y="1425519"/>
                </a:lnTo>
                <a:lnTo>
                  <a:pt x="1122234" y="1376696"/>
                </a:lnTo>
                <a:lnTo>
                  <a:pt x="1114428" y="1328019"/>
                </a:lnTo>
                <a:lnTo>
                  <a:pt x="1105598" y="1279514"/>
                </a:lnTo>
                <a:lnTo>
                  <a:pt x="1095776" y="1231209"/>
                </a:lnTo>
                <a:lnTo>
                  <a:pt x="1084994" y="1183130"/>
                </a:lnTo>
                <a:lnTo>
                  <a:pt x="1073286" y="1135303"/>
                </a:lnTo>
                <a:lnTo>
                  <a:pt x="1054701" y="1065563"/>
                </a:lnTo>
                <a:lnTo>
                  <a:pt x="1049887" y="1043098"/>
                </a:lnTo>
                <a:lnTo>
                  <a:pt x="1047644" y="1020514"/>
                </a:lnTo>
                <a:lnTo>
                  <a:pt x="1049379" y="997965"/>
                </a:lnTo>
                <a:lnTo>
                  <a:pt x="1057231" y="971442"/>
                </a:lnTo>
                <a:lnTo>
                  <a:pt x="1068953" y="953706"/>
                </a:lnTo>
                <a:lnTo>
                  <a:pt x="1083651" y="943780"/>
                </a:lnTo>
                <a:lnTo>
                  <a:pt x="1100433" y="940688"/>
                </a:lnTo>
                <a:lnTo>
                  <a:pt x="1126553" y="946417"/>
                </a:lnTo>
                <a:lnTo>
                  <a:pt x="1175317" y="983497"/>
                </a:lnTo>
                <a:lnTo>
                  <a:pt x="1216150" y="1057632"/>
                </a:lnTo>
                <a:lnTo>
                  <a:pt x="1238101" y="1107059"/>
                </a:lnTo>
                <a:lnTo>
                  <a:pt x="1258337" y="1157247"/>
                </a:lnTo>
                <a:lnTo>
                  <a:pt x="1276836" y="1208151"/>
                </a:lnTo>
                <a:lnTo>
                  <a:pt x="1289540" y="1253704"/>
                </a:lnTo>
                <a:lnTo>
                  <a:pt x="1301410" y="1303019"/>
                </a:lnTo>
                <a:lnTo>
                  <a:pt x="1316519" y="1350811"/>
                </a:lnTo>
                <a:lnTo>
                  <a:pt x="1338939" y="1391792"/>
                </a:lnTo>
                <a:lnTo>
                  <a:pt x="1374907" y="1417028"/>
                </a:lnTo>
                <a:lnTo>
                  <a:pt x="1389231" y="1419098"/>
                </a:lnTo>
                <a:lnTo>
                  <a:pt x="1393422" y="1419098"/>
                </a:lnTo>
                <a:lnTo>
                  <a:pt x="1437253" y="1381633"/>
                </a:lnTo>
                <a:lnTo>
                  <a:pt x="1447270" y="1326134"/>
                </a:lnTo>
                <a:lnTo>
                  <a:pt x="1447772" y="1276083"/>
                </a:lnTo>
                <a:lnTo>
                  <a:pt x="1446067" y="1226208"/>
                </a:lnTo>
                <a:lnTo>
                  <a:pt x="1442295" y="1176527"/>
                </a:lnTo>
                <a:lnTo>
                  <a:pt x="1436592" y="1127059"/>
                </a:lnTo>
                <a:lnTo>
                  <a:pt x="1429098" y="1077819"/>
                </a:lnTo>
                <a:lnTo>
                  <a:pt x="1419949" y="1028826"/>
                </a:lnTo>
                <a:lnTo>
                  <a:pt x="1409284" y="980098"/>
                </a:lnTo>
                <a:lnTo>
                  <a:pt x="1397241" y="931653"/>
                </a:lnTo>
                <a:lnTo>
                  <a:pt x="1383958" y="883507"/>
                </a:lnTo>
                <a:lnTo>
                  <a:pt x="1369573" y="835678"/>
                </a:lnTo>
                <a:lnTo>
                  <a:pt x="1354224" y="788185"/>
                </a:lnTo>
                <a:lnTo>
                  <a:pt x="1338050" y="741045"/>
                </a:lnTo>
                <a:lnTo>
                  <a:pt x="1318318" y="692040"/>
                </a:lnTo>
                <a:lnTo>
                  <a:pt x="1295288" y="643962"/>
                </a:lnTo>
                <a:lnTo>
                  <a:pt x="1246016" y="548927"/>
                </a:lnTo>
                <a:lnTo>
                  <a:pt x="1223115" y="501141"/>
                </a:lnTo>
                <a:lnTo>
                  <a:pt x="1188526" y="425388"/>
                </a:lnTo>
                <a:lnTo>
                  <a:pt x="1169664" y="378441"/>
                </a:lnTo>
                <a:lnTo>
                  <a:pt x="1154293" y="329640"/>
                </a:lnTo>
                <a:lnTo>
                  <a:pt x="1145819" y="282133"/>
                </a:lnTo>
                <a:lnTo>
                  <a:pt x="1147643" y="239065"/>
                </a:lnTo>
                <a:lnTo>
                  <a:pt x="1163171" y="203580"/>
                </a:lnTo>
                <a:lnTo>
                  <a:pt x="1197996" y="182989"/>
                </a:lnTo>
                <a:lnTo>
                  <a:pt x="1212066" y="181737"/>
                </a:lnTo>
                <a:lnTo>
                  <a:pt x="1229330" y="183334"/>
                </a:lnTo>
                <a:lnTo>
                  <a:pt x="1246546" y="187848"/>
                </a:lnTo>
                <a:lnTo>
                  <a:pt x="1263001" y="194863"/>
                </a:lnTo>
                <a:lnTo>
                  <a:pt x="1277979" y="203962"/>
                </a:lnTo>
                <a:lnTo>
                  <a:pt x="1305050" y="225671"/>
                </a:lnTo>
                <a:lnTo>
                  <a:pt x="1344146" y="256095"/>
                </a:lnTo>
                <a:lnTo>
                  <a:pt x="1388100" y="283186"/>
                </a:lnTo>
                <a:lnTo>
                  <a:pt x="1429744" y="294894"/>
                </a:lnTo>
                <a:lnTo>
                  <a:pt x="1444638" y="292395"/>
                </a:lnTo>
                <a:lnTo>
                  <a:pt x="1457366" y="284337"/>
                </a:lnTo>
                <a:lnTo>
                  <a:pt x="1467427" y="269873"/>
                </a:lnTo>
                <a:lnTo>
                  <a:pt x="1474321" y="248158"/>
                </a:lnTo>
                <a:lnTo>
                  <a:pt x="1475527" y="235698"/>
                </a:lnTo>
                <a:lnTo>
                  <a:pt x="1474638" y="223154"/>
                </a:lnTo>
                <a:lnTo>
                  <a:pt x="1455453" y="150333"/>
                </a:lnTo>
                <a:lnTo>
                  <a:pt x="1439752" y="103030"/>
                </a:lnTo>
                <a:lnTo>
                  <a:pt x="1422176" y="56404"/>
                </a:lnTo>
                <a:lnTo>
                  <a:pt x="1402762" y="10520"/>
                </a:lnTo>
                <a:lnTo>
                  <a:pt x="1397810" y="0"/>
                </a:lnTo>
                <a:close/>
              </a:path>
            </a:pathLst>
          </a:custGeom>
          <a:solidFill>
            <a:srgbClr val="00A0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26" y="2837688"/>
            <a:ext cx="1475740" cy="2306320"/>
          </a:xfrm>
          <a:custGeom>
            <a:avLst/>
            <a:gdLst/>
            <a:ahLst/>
            <a:cxnLst/>
            <a:rect l="l" t="t" r="r" b="b"/>
            <a:pathLst>
              <a:path w="1475740" h="2306320">
                <a:moveTo>
                  <a:pt x="480625" y="0"/>
                </a:moveTo>
                <a:lnTo>
                  <a:pt x="443427" y="11519"/>
                </a:lnTo>
                <a:lnTo>
                  <a:pt x="407144" y="51101"/>
                </a:lnTo>
                <a:lnTo>
                  <a:pt x="394049" y="87503"/>
                </a:lnTo>
                <a:lnTo>
                  <a:pt x="381065" y="135332"/>
                </a:lnTo>
                <a:lnTo>
                  <a:pt x="369624" y="183413"/>
                </a:lnTo>
                <a:lnTo>
                  <a:pt x="359693" y="231720"/>
                </a:lnTo>
                <a:lnTo>
                  <a:pt x="351240" y="280226"/>
                </a:lnTo>
                <a:lnTo>
                  <a:pt x="344232" y="328904"/>
                </a:lnTo>
                <a:lnTo>
                  <a:pt x="338638" y="377729"/>
                </a:lnTo>
                <a:lnTo>
                  <a:pt x="334424" y="426672"/>
                </a:lnTo>
                <a:lnTo>
                  <a:pt x="331559" y="475709"/>
                </a:lnTo>
                <a:lnTo>
                  <a:pt x="330009" y="524812"/>
                </a:lnTo>
                <a:lnTo>
                  <a:pt x="329743" y="573955"/>
                </a:lnTo>
                <a:lnTo>
                  <a:pt x="330728" y="623111"/>
                </a:lnTo>
                <a:lnTo>
                  <a:pt x="332932" y="672253"/>
                </a:lnTo>
                <a:lnTo>
                  <a:pt x="336322" y="721356"/>
                </a:lnTo>
                <a:lnTo>
                  <a:pt x="340866" y="770393"/>
                </a:lnTo>
                <a:lnTo>
                  <a:pt x="346531" y="819336"/>
                </a:lnTo>
                <a:lnTo>
                  <a:pt x="353285" y="868160"/>
                </a:lnTo>
                <a:lnTo>
                  <a:pt x="361096" y="916838"/>
                </a:lnTo>
                <a:lnTo>
                  <a:pt x="369931" y="965344"/>
                </a:lnTo>
                <a:lnTo>
                  <a:pt x="379758" y="1013650"/>
                </a:lnTo>
                <a:lnTo>
                  <a:pt x="390544" y="1061731"/>
                </a:lnTo>
                <a:lnTo>
                  <a:pt x="402257" y="1109559"/>
                </a:lnTo>
                <a:lnTo>
                  <a:pt x="420838" y="1179285"/>
                </a:lnTo>
                <a:lnTo>
                  <a:pt x="425628" y="1201754"/>
                </a:lnTo>
                <a:lnTo>
                  <a:pt x="427855" y="1224355"/>
                </a:lnTo>
                <a:lnTo>
                  <a:pt x="426142" y="1246924"/>
                </a:lnTo>
                <a:lnTo>
                  <a:pt x="418256" y="1273407"/>
                </a:lnTo>
                <a:lnTo>
                  <a:pt x="406525" y="1291143"/>
                </a:lnTo>
                <a:lnTo>
                  <a:pt x="391839" y="1301086"/>
                </a:lnTo>
                <a:lnTo>
                  <a:pt x="375088" y="1304188"/>
                </a:lnTo>
                <a:lnTo>
                  <a:pt x="348928" y="1298461"/>
                </a:lnTo>
                <a:lnTo>
                  <a:pt x="300141" y="1261390"/>
                </a:lnTo>
                <a:lnTo>
                  <a:pt x="259311" y="1187214"/>
                </a:lnTo>
                <a:lnTo>
                  <a:pt x="237349" y="1137781"/>
                </a:lnTo>
                <a:lnTo>
                  <a:pt x="217108" y="1087608"/>
                </a:lnTo>
                <a:lnTo>
                  <a:pt x="198609" y="1036726"/>
                </a:lnTo>
                <a:lnTo>
                  <a:pt x="185944" y="991158"/>
                </a:lnTo>
                <a:lnTo>
                  <a:pt x="174111" y="941835"/>
                </a:lnTo>
                <a:lnTo>
                  <a:pt x="159029" y="894040"/>
                </a:lnTo>
                <a:lnTo>
                  <a:pt x="136620" y="853059"/>
                </a:lnTo>
                <a:lnTo>
                  <a:pt x="100613" y="827823"/>
                </a:lnTo>
                <a:lnTo>
                  <a:pt x="86318" y="825754"/>
                </a:lnTo>
                <a:lnTo>
                  <a:pt x="82131" y="825754"/>
                </a:lnTo>
                <a:lnTo>
                  <a:pt x="38265" y="863219"/>
                </a:lnTo>
                <a:lnTo>
                  <a:pt x="28168" y="918718"/>
                </a:lnTo>
                <a:lnTo>
                  <a:pt x="27674" y="968761"/>
                </a:lnTo>
                <a:lnTo>
                  <a:pt x="29385" y="1018630"/>
                </a:lnTo>
                <a:lnTo>
                  <a:pt x="33163" y="1068308"/>
                </a:lnTo>
                <a:lnTo>
                  <a:pt x="38870" y="1117776"/>
                </a:lnTo>
                <a:lnTo>
                  <a:pt x="46369" y="1167016"/>
                </a:lnTo>
                <a:lnTo>
                  <a:pt x="55521" y="1216009"/>
                </a:lnTo>
                <a:lnTo>
                  <a:pt x="66188" y="1264736"/>
                </a:lnTo>
                <a:lnTo>
                  <a:pt x="78233" y="1313180"/>
                </a:lnTo>
                <a:lnTo>
                  <a:pt x="91518" y="1361323"/>
                </a:lnTo>
                <a:lnTo>
                  <a:pt x="105905" y="1409145"/>
                </a:lnTo>
                <a:lnTo>
                  <a:pt x="121256" y="1456629"/>
                </a:lnTo>
                <a:lnTo>
                  <a:pt x="137433" y="1503756"/>
                </a:lnTo>
                <a:lnTo>
                  <a:pt x="157151" y="1552803"/>
                </a:lnTo>
                <a:lnTo>
                  <a:pt x="180174" y="1600893"/>
                </a:lnTo>
                <a:lnTo>
                  <a:pt x="229462" y="1695898"/>
                </a:lnTo>
                <a:lnTo>
                  <a:pt x="252393" y="1743659"/>
                </a:lnTo>
                <a:lnTo>
                  <a:pt x="286966" y="1819442"/>
                </a:lnTo>
                <a:lnTo>
                  <a:pt x="305827" y="1866401"/>
                </a:lnTo>
                <a:lnTo>
                  <a:pt x="321198" y="1915206"/>
                </a:lnTo>
                <a:lnTo>
                  <a:pt x="329678" y="1962712"/>
                </a:lnTo>
                <a:lnTo>
                  <a:pt x="327863" y="2005770"/>
                </a:lnTo>
                <a:lnTo>
                  <a:pt x="312350" y="2041232"/>
                </a:lnTo>
                <a:lnTo>
                  <a:pt x="277458" y="2061849"/>
                </a:lnTo>
                <a:lnTo>
                  <a:pt x="263379" y="2063089"/>
                </a:lnTo>
                <a:lnTo>
                  <a:pt x="246146" y="2061492"/>
                </a:lnTo>
                <a:lnTo>
                  <a:pt x="228936" y="2056980"/>
                </a:lnTo>
                <a:lnTo>
                  <a:pt x="212480" y="2049973"/>
                </a:lnTo>
                <a:lnTo>
                  <a:pt x="197504" y="2040889"/>
                </a:lnTo>
                <a:lnTo>
                  <a:pt x="170453" y="2019204"/>
                </a:lnTo>
                <a:lnTo>
                  <a:pt x="131343" y="1988781"/>
                </a:lnTo>
                <a:lnTo>
                  <a:pt x="87369" y="1961683"/>
                </a:lnTo>
                <a:lnTo>
                  <a:pt x="45730" y="1949970"/>
                </a:lnTo>
                <a:lnTo>
                  <a:pt x="8081" y="1974986"/>
                </a:lnTo>
                <a:lnTo>
                  <a:pt x="0" y="2009167"/>
                </a:lnTo>
                <a:lnTo>
                  <a:pt x="889" y="2021709"/>
                </a:lnTo>
                <a:lnTo>
                  <a:pt x="20073" y="2094504"/>
                </a:lnTo>
                <a:lnTo>
                  <a:pt x="35760" y="2141816"/>
                </a:lnTo>
                <a:lnTo>
                  <a:pt x="53326" y="2188449"/>
                </a:lnTo>
                <a:lnTo>
                  <a:pt x="72733" y="2234339"/>
                </a:lnTo>
                <a:lnTo>
                  <a:pt x="93942" y="2279418"/>
                </a:lnTo>
                <a:lnTo>
                  <a:pt x="107660" y="2305811"/>
                </a:lnTo>
                <a:lnTo>
                  <a:pt x="1137883" y="2305811"/>
                </a:lnTo>
                <a:lnTo>
                  <a:pt x="1168444" y="2267372"/>
                </a:lnTo>
                <a:lnTo>
                  <a:pt x="1197941" y="2227832"/>
                </a:lnTo>
                <a:lnTo>
                  <a:pt x="1226386" y="2187163"/>
                </a:lnTo>
                <a:lnTo>
                  <a:pt x="1253702" y="2145442"/>
                </a:lnTo>
                <a:lnTo>
                  <a:pt x="1279814" y="2102745"/>
                </a:lnTo>
                <a:lnTo>
                  <a:pt x="1304646" y="2059150"/>
                </a:lnTo>
                <a:lnTo>
                  <a:pt x="1328121" y="2014732"/>
                </a:lnTo>
                <a:lnTo>
                  <a:pt x="1350162" y="1969568"/>
                </a:lnTo>
                <a:lnTo>
                  <a:pt x="1370695" y="1923735"/>
                </a:lnTo>
                <a:lnTo>
                  <a:pt x="1389642" y="1877310"/>
                </a:lnTo>
                <a:lnTo>
                  <a:pt x="1406928" y="1830368"/>
                </a:lnTo>
                <a:lnTo>
                  <a:pt x="1422476" y="1782986"/>
                </a:lnTo>
                <a:lnTo>
                  <a:pt x="1436210" y="1735241"/>
                </a:lnTo>
                <a:lnTo>
                  <a:pt x="1448055" y="1687210"/>
                </a:lnTo>
                <a:lnTo>
                  <a:pt x="1457933" y="1638968"/>
                </a:lnTo>
                <a:lnTo>
                  <a:pt x="1465769" y="1590593"/>
                </a:lnTo>
                <a:lnTo>
                  <a:pt x="1471487" y="1542161"/>
                </a:lnTo>
                <a:lnTo>
                  <a:pt x="1475010" y="1493748"/>
                </a:lnTo>
                <a:lnTo>
                  <a:pt x="1475496" y="1477000"/>
                </a:lnTo>
                <a:lnTo>
                  <a:pt x="1474708" y="1460265"/>
                </a:lnTo>
                <a:lnTo>
                  <a:pt x="1452290" y="1409663"/>
                </a:lnTo>
                <a:lnTo>
                  <a:pt x="1410916" y="1387768"/>
                </a:lnTo>
                <a:lnTo>
                  <a:pt x="1386872" y="1384985"/>
                </a:lnTo>
                <a:lnTo>
                  <a:pt x="1378744" y="1384985"/>
                </a:lnTo>
                <a:lnTo>
                  <a:pt x="1321780" y="1405162"/>
                </a:lnTo>
                <a:lnTo>
                  <a:pt x="1289251" y="1432547"/>
                </a:lnTo>
                <a:lnTo>
                  <a:pt x="1262891" y="1466899"/>
                </a:lnTo>
                <a:lnTo>
                  <a:pt x="1240309" y="1505131"/>
                </a:lnTo>
                <a:lnTo>
                  <a:pt x="1219115" y="1544159"/>
                </a:lnTo>
                <a:lnTo>
                  <a:pt x="1196918" y="1580896"/>
                </a:lnTo>
                <a:lnTo>
                  <a:pt x="1178698" y="1602938"/>
                </a:lnTo>
                <a:lnTo>
                  <a:pt x="1156270" y="1621626"/>
                </a:lnTo>
                <a:lnTo>
                  <a:pt x="1131401" y="1634583"/>
                </a:lnTo>
                <a:lnTo>
                  <a:pt x="1105859" y="1639430"/>
                </a:lnTo>
                <a:lnTo>
                  <a:pt x="1097167" y="1638783"/>
                </a:lnTo>
                <a:lnTo>
                  <a:pt x="1054979" y="1605601"/>
                </a:lnTo>
                <a:lnTo>
                  <a:pt x="1048569" y="1576784"/>
                </a:lnTo>
                <a:lnTo>
                  <a:pt x="1050303" y="1545209"/>
                </a:lnTo>
                <a:lnTo>
                  <a:pt x="1071525" y="1465173"/>
                </a:lnTo>
                <a:lnTo>
                  <a:pt x="1087346" y="1416398"/>
                </a:lnTo>
                <a:lnTo>
                  <a:pt x="1104052" y="1367803"/>
                </a:lnTo>
                <a:lnTo>
                  <a:pt x="1138218" y="1270816"/>
                </a:lnTo>
                <a:lnTo>
                  <a:pt x="1154727" y="1222259"/>
                </a:lnTo>
                <a:lnTo>
                  <a:pt x="1170218" y="1173549"/>
                </a:lnTo>
                <a:lnTo>
                  <a:pt x="1184216" y="1124604"/>
                </a:lnTo>
                <a:lnTo>
                  <a:pt x="1196245" y="1075340"/>
                </a:lnTo>
                <a:lnTo>
                  <a:pt x="1205830" y="1025676"/>
                </a:lnTo>
                <a:lnTo>
                  <a:pt x="1212495" y="975528"/>
                </a:lnTo>
                <a:lnTo>
                  <a:pt x="1215765" y="924814"/>
                </a:lnTo>
                <a:lnTo>
                  <a:pt x="1212664" y="874258"/>
                </a:lnTo>
                <a:lnTo>
                  <a:pt x="1199329" y="825547"/>
                </a:lnTo>
                <a:lnTo>
                  <a:pt x="1173743" y="786243"/>
                </a:lnTo>
                <a:lnTo>
                  <a:pt x="1133888" y="763905"/>
                </a:lnTo>
                <a:lnTo>
                  <a:pt x="1120857" y="761619"/>
                </a:lnTo>
                <a:lnTo>
                  <a:pt x="1114457" y="761619"/>
                </a:lnTo>
                <a:lnTo>
                  <a:pt x="1076313" y="770308"/>
                </a:lnTo>
                <a:lnTo>
                  <a:pt x="1041825" y="793035"/>
                </a:lnTo>
                <a:lnTo>
                  <a:pt x="1011862" y="824787"/>
                </a:lnTo>
                <a:lnTo>
                  <a:pt x="987292" y="860552"/>
                </a:lnTo>
                <a:lnTo>
                  <a:pt x="962113" y="905257"/>
                </a:lnTo>
                <a:lnTo>
                  <a:pt x="939342" y="951133"/>
                </a:lnTo>
                <a:lnTo>
                  <a:pt x="919012" y="998083"/>
                </a:lnTo>
                <a:lnTo>
                  <a:pt x="901159" y="1046009"/>
                </a:lnTo>
                <a:lnTo>
                  <a:pt x="885815" y="1094813"/>
                </a:lnTo>
                <a:lnTo>
                  <a:pt x="873015" y="1144397"/>
                </a:lnTo>
                <a:lnTo>
                  <a:pt x="862793" y="1194663"/>
                </a:lnTo>
                <a:lnTo>
                  <a:pt x="855708" y="1227891"/>
                </a:lnTo>
                <a:lnTo>
                  <a:pt x="826167" y="1285280"/>
                </a:lnTo>
                <a:lnTo>
                  <a:pt x="792664" y="1300175"/>
                </a:lnTo>
                <a:lnTo>
                  <a:pt x="789349" y="1300175"/>
                </a:lnTo>
                <a:lnTo>
                  <a:pt x="752434" y="1286935"/>
                </a:lnTo>
                <a:lnTo>
                  <a:pt x="726548" y="1255293"/>
                </a:lnTo>
                <a:lnTo>
                  <a:pt x="714988" y="1211427"/>
                </a:lnTo>
                <a:lnTo>
                  <a:pt x="712136" y="1114575"/>
                </a:lnTo>
                <a:lnTo>
                  <a:pt x="710807" y="1063750"/>
                </a:lnTo>
                <a:lnTo>
                  <a:pt x="708949" y="1012956"/>
                </a:lnTo>
                <a:lnTo>
                  <a:pt x="706564" y="962195"/>
                </a:lnTo>
                <a:lnTo>
                  <a:pt x="703655" y="911472"/>
                </a:lnTo>
                <a:lnTo>
                  <a:pt x="700224" y="860789"/>
                </a:lnTo>
                <a:lnTo>
                  <a:pt x="696274" y="810149"/>
                </a:lnTo>
                <a:lnTo>
                  <a:pt x="691807" y="759556"/>
                </a:lnTo>
                <a:lnTo>
                  <a:pt x="686824" y="709013"/>
                </a:lnTo>
                <a:lnTo>
                  <a:pt x="681330" y="658523"/>
                </a:lnTo>
                <a:lnTo>
                  <a:pt x="675325" y="608088"/>
                </a:lnTo>
                <a:lnTo>
                  <a:pt x="668812" y="557713"/>
                </a:lnTo>
                <a:lnTo>
                  <a:pt x="661793" y="507400"/>
                </a:lnTo>
                <a:lnTo>
                  <a:pt x="654272" y="457153"/>
                </a:lnTo>
                <a:lnTo>
                  <a:pt x="646250" y="406974"/>
                </a:lnTo>
                <a:lnTo>
                  <a:pt x="637729" y="356868"/>
                </a:lnTo>
                <a:lnTo>
                  <a:pt x="628712" y="306836"/>
                </a:lnTo>
                <a:lnTo>
                  <a:pt x="619202" y="256882"/>
                </a:lnTo>
                <a:lnTo>
                  <a:pt x="609200" y="207010"/>
                </a:lnTo>
                <a:lnTo>
                  <a:pt x="588091" y="130029"/>
                </a:lnTo>
                <a:lnTo>
                  <a:pt x="569577" y="83835"/>
                </a:lnTo>
                <a:lnTo>
                  <a:pt x="545582" y="42013"/>
                </a:lnTo>
                <a:lnTo>
                  <a:pt x="515975" y="11691"/>
                </a:lnTo>
                <a:lnTo>
                  <a:pt x="480625" y="0"/>
                </a:lnTo>
                <a:close/>
              </a:path>
            </a:pathLst>
          </a:custGeom>
          <a:solidFill>
            <a:srgbClr val="EF81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50895" y="494233"/>
            <a:ext cx="36328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PENGERTIAN</a:t>
            </a:r>
            <a:r>
              <a:rPr sz="2800" spc="90" dirty="0"/>
              <a:t> </a:t>
            </a:r>
            <a:r>
              <a:rPr sz="2800" spc="85" dirty="0"/>
              <a:t>ETIKA</a:t>
            </a:r>
            <a:endParaRPr sz="2800"/>
          </a:p>
        </p:txBody>
      </p:sp>
      <p:sp>
        <p:nvSpPr>
          <p:cNvPr id="6" name="object 6"/>
          <p:cNvSpPr txBox="1"/>
          <p:nvPr/>
        </p:nvSpPr>
        <p:spPr>
          <a:xfrm>
            <a:off x="1354327" y="2020011"/>
            <a:ext cx="5994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4D4"/>
                </a:solidFill>
                <a:latin typeface="Candara"/>
                <a:cs typeface="Candara"/>
              </a:rPr>
              <a:t>E</a:t>
            </a:r>
            <a:r>
              <a:rPr sz="1800" spc="-10" dirty="0">
                <a:solidFill>
                  <a:srgbClr val="FFF4D4"/>
                </a:solidFill>
                <a:latin typeface="Candara"/>
                <a:cs typeface="Candara"/>
              </a:rPr>
              <a:t>TI</a:t>
            </a:r>
            <a:r>
              <a:rPr sz="1800" dirty="0">
                <a:solidFill>
                  <a:srgbClr val="FFF4D4"/>
                </a:solidFill>
                <a:latin typeface="Candara"/>
                <a:cs typeface="Candara"/>
              </a:rPr>
              <a:t>KA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20416" y="2589762"/>
            <a:ext cx="987425" cy="65659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20"/>
              </a:spcBef>
            </a:pPr>
            <a:r>
              <a:rPr sz="1800" dirty="0">
                <a:solidFill>
                  <a:srgbClr val="FFF4D4"/>
                </a:solidFill>
                <a:latin typeface="Candara"/>
                <a:cs typeface="Candara"/>
              </a:rPr>
              <a:t>Pada</a:t>
            </a:r>
            <a:endParaRPr sz="1800">
              <a:latin typeface="Candara"/>
              <a:cs typeface="Candara"/>
            </a:endParaRPr>
          </a:p>
          <a:p>
            <a:pPr algn="ctr">
              <a:lnSpc>
                <a:spcPct val="100000"/>
              </a:lnSpc>
              <a:spcBef>
                <a:spcPts val="325"/>
              </a:spcBef>
            </a:pPr>
            <a:r>
              <a:rPr sz="1800" spc="-5" dirty="0">
                <a:solidFill>
                  <a:srgbClr val="FFF4D4"/>
                </a:solidFill>
                <a:latin typeface="Candara"/>
                <a:cs typeface="Candara"/>
              </a:rPr>
              <a:t>umumnya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06700" y="1593342"/>
            <a:ext cx="1012190" cy="656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5595" marR="5080" indent="-303530">
              <a:lnSpc>
                <a:spcPct val="114999"/>
              </a:lnSpc>
              <a:spcBef>
                <a:spcPts val="100"/>
              </a:spcBef>
            </a:pPr>
            <a:r>
              <a:rPr sz="1800" spc="-5" dirty="0">
                <a:solidFill>
                  <a:srgbClr val="FFF4D4"/>
                </a:solidFill>
                <a:latin typeface="Candara"/>
                <a:cs typeface="Candara"/>
              </a:rPr>
              <a:t>Dalam</a:t>
            </a:r>
            <a:r>
              <a:rPr sz="1800" spc="-75" dirty="0">
                <a:solidFill>
                  <a:srgbClr val="FFF4D4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FFF4D4"/>
                </a:solidFill>
                <a:latin typeface="Candara"/>
                <a:cs typeface="Candara"/>
              </a:rPr>
              <a:t>arti </a:t>
            </a:r>
            <a:r>
              <a:rPr sz="1800" spc="-375" dirty="0">
                <a:solidFill>
                  <a:srgbClr val="FFF4D4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FFF4D4"/>
                </a:solidFill>
                <a:latin typeface="Candara"/>
                <a:cs typeface="Candara"/>
              </a:rPr>
              <a:t>luas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09515" y="1601571"/>
            <a:ext cx="2254885" cy="516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320">
              <a:lnSpc>
                <a:spcPct val="114999"/>
              </a:lnSpc>
              <a:spcBef>
                <a:spcPts val="100"/>
              </a:spcBef>
            </a:pPr>
            <a:r>
              <a:rPr sz="1400" spc="-5" dirty="0">
                <a:solidFill>
                  <a:srgbClr val="FFF4D4"/>
                </a:solidFill>
                <a:latin typeface="Candara"/>
                <a:cs typeface="Candara"/>
              </a:rPr>
              <a:t>Ilmu yang membahas tentang </a:t>
            </a:r>
            <a:r>
              <a:rPr sz="1400" spc="-290" dirty="0">
                <a:solidFill>
                  <a:srgbClr val="FFF4D4"/>
                </a:solidFill>
                <a:latin typeface="Candara"/>
                <a:cs typeface="Candara"/>
              </a:rPr>
              <a:t> </a:t>
            </a:r>
            <a:r>
              <a:rPr sz="1400" spc="-5" dirty="0">
                <a:solidFill>
                  <a:srgbClr val="FFF4D4"/>
                </a:solidFill>
                <a:latin typeface="Candara"/>
                <a:cs typeface="Candara"/>
              </a:rPr>
              <a:t>kriteria</a:t>
            </a:r>
            <a:r>
              <a:rPr sz="1400" spc="-10" dirty="0">
                <a:solidFill>
                  <a:srgbClr val="FFF4D4"/>
                </a:solidFill>
                <a:latin typeface="Candara"/>
                <a:cs typeface="Candara"/>
              </a:rPr>
              <a:t> </a:t>
            </a:r>
            <a:r>
              <a:rPr sz="1400" spc="-5" dirty="0">
                <a:solidFill>
                  <a:srgbClr val="FFF4D4"/>
                </a:solidFill>
                <a:latin typeface="Candara"/>
                <a:cs typeface="Candara"/>
              </a:rPr>
              <a:t>baik</a:t>
            </a:r>
            <a:r>
              <a:rPr sz="1400" spc="-15" dirty="0">
                <a:solidFill>
                  <a:srgbClr val="FFF4D4"/>
                </a:solidFill>
                <a:latin typeface="Candara"/>
                <a:cs typeface="Candara"/>
              </a:rPr>
              <a:t> </a:t>
            </a:r>
            <a:r>
              <a:rPr sz="1400" spc="-5" dirty="0">
                <a:solidFill>
                  <a:srgbClr val="FFF4D4"/>
                </a:solidFill>
                <a:latin typeface="Candara"/>
                <a:cs typeface="Candara"/>
              </a:rPr>
              <a:t>dan</a:t>
            </a:r>
            <a:r>
              <a:rPr sz="1400" dirty="0">
                <a:solidFill>
                  <a:srgbClr val="FFF4D4"/>
                </a:solidFill>
                <a:latin typeface="Candara"/>
                <a:cs typeface="Candara"/>
              </a:rPr>
              <a:t> buruk</a:t>
            </a:r>
            <a:endParaRPr sz="1400">
              <a:latin typeface="Candara"/>
              <a:cs typeface="Candar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18659" y="3748234"/>
            <a:ext cx="2540635" cy="1008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14999"/>
              </a:lnSpc>
              <a:spcBef>
                <a:spcPts val="100"/>
              </a:spcBef>
            </a:pPr>
            <a:r>
              <a:rPr sz="1400" spc="-5" dirty="0">
                <a:solidFill>
                  <a:srgbClr val="FFF4D4"/>
                </a:solidFill>
                <a:latin typeface="Candara"/>
                <a:cs typeface="Candara"/>
              </a:rPr>
              <a:t>Keseluruhan perilaku manusia </a:t>
            </a:r>
            <a:r>
              <a:rPr sz="1400" dirty="0">
                <a:solidFill>
                  <a:srgbClr val="FFF4D4"/>
                </a:solidFill>
                <a:latin typeface="Candara"/>
                <a:cs typeface="Candara"/>
              </a:rPr>
              <a:t> </a:t>
            </a:r>
            <a:r>
              <a:rPr sz="1400" spc="-5" dirty="0">
                <a:solidFill>
                  <a:srgbClr val="FFF4D4"/>
                </a:solidFill>
                <a:latin typeface="Candara"/>
                <a:cs typeface="Candara"/>
              </a:rPr>
              <a:t>dengan norma dan prinsip-prinsip </a:t>
            </a:r>
            <a:r>
              <a:rPr sz="1400" spc="-290" dirty="0">
                <a:solidFill>
                  <a:srgbClr val="FFF4D4"/>
                </a:solidFill>
                <a:latin typeface="Candara"/>
                <a:cs typeface="Candara"/>
              </a:rPr>
              <a:t> </a:t>
            </a:r>
            <a:r>
              <a:rPr sz="1400" spc="-5" dirty="0">
                <a:solidFill>
                  <a:srgbClr val="FFF4D4"/>
                </a:solidFill>
                <a:latin typeface="Candara"/>
                <a:cs typeface="Candara"/>
              </a:rPr>
              <a:t>yang mengatur disebut moralitas </a:t>
            </a:r>
            <a:r>
              <a:rPr sz="1400" dirty="0">
                <a:solidFill>
                  <a:srgbClr val="FFF4D4"/>
                </a:solidFill>
                <a:latin typeface="Candara"/>
                <a:cs typeface="Candara"/>
              </a:rPr>
              <a:t> </a:t>
            </a:r>
            <a:r>
              <a:rPr sz="1400" spc="-5" dirty="0">
                <a:solidFill>
                  <a:srgbClr val="FFF4D4"/>
                </a:solidFill>
                <a:latin typeface="Candara"/>
                <a:cs typeface="Candara"/>
              </a:rPr>
              <a:t>atau etika</a:t>
            </a:r>
            <a:endParaRPr sz="1400">
              <a:latin typeface="Candara"/>
              <a:cs typeface="Candar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27219" y="2471394"/>
            <a:ext cx="2418715" cy="1007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14999"/>
              </a:lnSpc>
              <a:spcBef>
                <a:spcPts val="100"/>
              </a:spcBef>
            </a:pPr>
            <a:r>
              <a:rPr sz="1400" spc="-5" dirty="0">
                <a:solidFill>
                  <a:srgbClr val="FFF4D4"/>
                </a:solidFill>
                <a:latin typeface="Candara"/>
                <a:cs typeface="Candara"/>
              </a:rPr>
              <a:t>Sebagai pemikiran filosofis </a:t>
            </a:r>
            <a:r>
              <a:rPr sz="1400" dirty="0">
                <a:solidFill>
                  <a:srgbClr val="FFF4D4"/>
                </a:solidFill>
                <a:latin typeface="Candara"/>
                <a:cs typeface="Candara"/>
              </a:rPr>
              <a:t> </a:t>
            </a:r>
            <a:r>
              <a:rPr sz="1400" spc="-5" dirty="0">
                <a:solidFill>
                  <a:srgbClr val="FFF4D4"/>
                </a:solidFill>
                <a:latin typeface="Candara"/>
                <a:cs typeface="Candara"/>
              </a:rPr>
              <a:t>mengenai </a:t>
            </a:r>
            <a:r>
              <a:rPr sz="1400" dirty="0">
                <a:solidFill>
                  <a:srgbClr val="FFF4D4"/>
                </a:solidFill>
                <a:latin typeface="Candara"/>
                <a:cs typeface="Candara"/>
              </a:rPr>
              <a:t>segala sesuatu </a:t>
            </a:r>
            <a:r>
              <a:rPr sz="1400" spc="-5" dirty="0">
                <a:solidFill>
                  <a:srgbClr val="FFF4D4"/>
                </a:solidFill>
                <a:latin typeface="Candara"/>
                <a:cs typeface="Candara"/>
              </a:rPr>
              <a:t>yang </a:t>
            </a:r>
            <a:r>
              <a:rPr sz="1400" dirty="0">
                <a:solidFill>
                  <a:srgbClr val="FFF4D4"/>
                </a:solidFill>
                <a:latin typeface="Candara"/>
                <a:cs typeface="Candara"/>
              </a:rPr>
              <a:t> </a:t>
            </a:r>
            <a:r>
              <a:rPr sz="1400" spc="-5" dirty="0">
                <a:solidFill>
                  <a:srgbClr val="FFF4D4"/>
                </a:solidFill>
                <a:latin typeface="Candara"/>
                <a:cs typeface="Candara"/>
              </a:rPr>
              <a:t>dianggap baik atau </a:t>
            </a:r>
            <a:r>
              <a:rPr sz="1400" dirty="0">
                <a:solidFill>
                  <a:srgbClr val="FFF4D4"/>
                </a:solidFill>
                <a:latin typeface="Candara"/>
                <a:cs typeface="Candara"/>
              </a:rPr>
              <a:t>buruk </a:t>
            </a:r>
            <a:r>
              <a:rPr sz="1400" spc="-5" dirty="0">
                <a:solidFill>
                  <a:srgbClr val="FFF4D4"/>
                </a:solidFill>
                <a:latin typeface="Candara"/>
                <a:cs typeface="Candara"/>
              </a:rPr>
              <a:t>dalam </a:t>
            </a:r>
            <a:r>
              <a:rPr sz="1400" spc="-290" dirty="0">
                <a:solidFill>
                  <a:srgbClr val="FFF4D4"/>
                </a:solidFill>
                <a:latin typeface="Candara"/>
                <a:cs typeface="Candara"/>
              </a:rPr>
              <a:t> </a:t>
            </a:r>
            <a:r>
              <a:rPr sz="1400" spc="-5" dirty="0">
                <a:solidFill>
                  <a:srgbClr val="FFF4D4"/>
                </a:solidFill>
                <a:latin typeface="Candara"/>
                <a:cs typeface="Candara"/>
              </a:rPr>
              <a:t>perilaku</a:t>
            </a:r>
            <a:r>
              <a:rPr sz="1400" spc="-10" dirty="0">
                <a:solidFill>
                  <a:srgbClr val="FFF4D4"/>
                </a:solidFill>
                <a:latin typeface="Candara"/>
                <a:cs typeface="Candara"/>
              </a:rPr>
              <a:t> </a:t>
            </a:r>
            <a:r>
              <a:rPr sz="1400" spc="-5" dirty="0">
                <a:solidFill>
                  <a:srgbClr val="FFF4D4"/>
                </a:solidFill>
                <a:latin typeface="Candara"/>
                <a:cs typeface="Candara"/>
              </a:rPr>
              <a:t>manusia</a:t>
            </a:r>
            <a:endParaRPr sz="1400">
              <a:latin typeface="Candara"/>
              <a:cs typeface="Candar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220467" y="1716036"/>
            <a:ext cx="593090" cy="1233170"/>
            <a:chOff x="2220467" y="1716036"/>
            <a:chExt cx="593090" cy="1233170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21991" y="1716036"/>
              <a:ext cx="591299" cy="55472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264282" y="1817370"/>
              <a:ext cx="432434" cy="395605"/>
            </a:xfrm>
            <a:custGeom>
              <a:avLst/>
              <a:gdLst/>
              <a:ahLst/>
              <a:cxnLst/>
              <a:rect l="l" t="t" r="r" b="b"/>
              <a:pathLst>
                <a:path w="432435" h="395605">
                  <a:moveTo>
                    <a:pt x="365948" y="42777"/>
                  </a:moveTo>
                  <a:lnTo>
                    <a:pt x="0" y="376300"/>
                  </a:lnTo>
                  <a:lnTo>
                    <a:pt x="17525" y="395477"/>
                  </a:lnTo>
                  <a:lnTo>
                    <a:pt x="383392" y="61915"/>
                  </a:lnTo>
                  <a:lnTo>
                    <a:pt x="365948" y="42777"/>
                  </a:lnTo>
                  <a:close/>
                </a:path>
                <a:path w="432435" h="395605">
                  <a:moveTo>
                    <a:pt x="418930" y="34035"/>
                  </a:moveTo>
                  <a:lnTo>
                    <a:pt x="375539" y="34035"/>
                  </a:lnTo>
                  <a:lnTo>
                    <a:pt x="392938" y="53212"/>
                  </a:lnTo>
                  <a:lnTo>
                    <a:pt x="383392" y="61915"/>
                  </a:lnTo>
                  <a:lnTo>
                    <a:pt x="400812" y="81025"/>
                  </a:lnTo>
                  <a:lnTo>
                    <a:pt x="418930" y="34035"/>
                  </a:lnTo>
                  <a:close/>
                </a:path>
                <a:path w="432435" h="395605">
                  <a:moveTo>
                    <a:pt x="375539" y="34035"/>
                  </a:moveTo>
                  <a:lnTo>
                    <a:pt x="365948" y="42777"/>
                  </a:lnTo>
                  <a:lnTo>
                    <a:pt x="383392" y="61915"/>
                  </a:lnTo>
                  <a:lnTo>
                    <a:pt x="392938" y="53212"/>
                  </a:lnTo>
                  <a:lnTo>
                    <a:pt x="375539" y="34035"/>
                  </a:lnTo>
                  <a:close/>
                </a:path>
                <a:path w="432435" h="395605">
                  <a:moveTo>
                    <a:pt x="432054" y="0"/>
                  </a:moveTo>
                  <a:lnTo>
                    <a:pt x="348488" y="23621"/>
                  </a:lnTo>
                  <a:lnTo>
                    <a:pt x="365948" y="42777"/>
                  </a:lnTo>
                  <a:lnTo>
                    <a:pt x="375539" y="34035"/>
                  </a:lnTo>
                  <a:lnTo>
                    <a:pt x="418930" y="34035"/>
                  </a:lnTo>
                  <a:lnTo>
                    <a:pt x="432054" y="0"/>
                  </a:lnTo>
                  <a:close/>
                </a:path>
              </a:pathLst>
            </a:custGeom>
            <a:solidFill>
              <a:srgbClr val="EF81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20467" y="2173236"/>
              <a:ext cx="592810" cy="775703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262377" y="2195576"/>
              <a:ext cx="434340" cy="617855"/>
            </a:xfrm>
            <a:custGeom>
              <a:avLst/>
              <a:gdLst/>
              <a:ahLst/>
              <a:cxnLst/>
              <a:rect l="l" t="t" r="r" b="b"/>
              <a:pathLst>
                <a:path w="434339" h="617855">
                  <a:moveTo>
                    <a:pt x="379035" y="560801"/>
                  </a:moveTo>
                  <a:lnTo>
                    <a:pt x="357759" y="575563"/>
                  </a:lnTo>
                  <a:lnTo>
                    <a:pt x="433959" y="617347"/>
                  </a:lnTo>
                  <a:lnTo>
                    <a:pt x="427399" y="571500"/>
                  </a:lnTo>
                  <a:lnTo>
                    <a:pt x="386461" y="571500"/>
                  </a:lnTo>
                  <a:lnTo>
                    <a:pt x="379035" y="560801"/>
                  </a:lnTo>
                  <a:close/>
                </a:path>
                <a:path w="434339" h="617855">
                  <a:moveTo>
                    <a:pt x="400253" y="546079"/>
                  </a:moveTo>
                  <a:lnTo>
                    <a:pt x="379035" y="560801"/>
                  </a:lnTo>
                  <a:lnTo>
                    <a:pt x="386461" y="571500"/>
                  </a:lnTo>
                  <a:lnTo>
                    <a:pt x="407670" y="556768"/>
                  </a:lnTo>
                  <a:lnTo>
                    <a:pt x="400253" y="546079"/>
                  </a:lnTo>
                  <a:close/>
                </a:path>
                <a:path w="434339" h="617855">
                  <a:moveTo>
                    <a:pt x="421640" y="531241"/>
                  </a:moveTo>
                  <a:lnTo>
                    <a:pt x="400253" y="546079"/>
                  </a:lnTo>
                  <a:lnTo>
                    <a:pt x="407670" y="556768"/>
                  </a:lnTo>
                  <a:lnTo>
                    <a:pt x="386461" y="571500"/>
                  </a:lnTo>
                  <a:lnTo>
                    <a:pt x="427399" y="571500"/>
                  </a:lnTo>
                  <a:lnTo>
                    <a:pt x="421640" y="531241"/>
                  </a:lnTo>
                  <a:close/>
                </a:path>
                <a:path w="434339" h="617855">
                  <a:moveTo>
                    <a:pt x="21336" y="0"/>
                  </a:moveTo>
                  <a:lnTo>
                    <a:pt x="0" y="14731"/>
                  </a:lnTo>
                  <a:lnTo>
                    <a:pt x="379035" y="560801"/>
                  </a:lnTo>
                  <a:lnTo>
                    <a:pt x="400253" y="546079"/>
                  </a:lnTo>
                  <a:lnTo>
                    <a:pt x="21336" y="0"/>
                  </a:lnTo>
                  <a:close/>
                </a:path>
              </a:pathLst>
            </a:custGeom>
            <a:solidFill>
              <a:srgbClr val="EF81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3887723" y="1716062"/>
            <a:ext cx="1071880" cy="238125"/>
            <a:chOff x="3887723" y="1716062"/>
            <a:chExt cx="1071880" cy="238125"/>
          </a:xfrm>
        </p:grpSpPr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87723" y="1716062"/>
              <a:ext cx="1071384" cy="237832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3931157" y="1778508"/>
              <a:ext cx="912494" cy="78105"/>
            </a:xfrm>
            <a:custGeom>
              <a:avLst/>
              <a:gdLst/>
              <a:ahLst/>
              <a:cxnLst/>
              <a:rect l="l" t="t" r="r" b="b"/>
              <a:pathLst>
                <a:path w="912495" h="78105">
                  <a:moveTo>
                    <a:pt x="834263" y="0"/>
                  </a:moveTo>
                  <a:lnTo>
                    <a:pt x="834263" y="77724"/>
                  </a:lnTo>
                  <a:lnTo>
                    <a:pt x="886079" y="51815"/>
                  </a:lnTo>
                  <a:lnTo>
                    <a:pt x="847216" y="51815"/>
                  </a:lnTo>
                  <a:lnTo>
                    <a:pt x="847216" y="25907"/>
                  </a:lnTo>
                  <a:lnTo>
                    <a:pt x="886078" y="25907"/>
                  </a:lnTo>
                  <a:lnTo>
                    <a:pt x="834263" y="0"/>
                  </a:lnTo>
                  <a:close/>
                </a:path>
                <a:path w="912495" h="78105">
                  <a:moveTo>
                    <a:pt x="834263" y="25907"/>
                  </a:moveTo>
                  <a:lnTo>
                    <a:pt x="0" y="25907"/>
                  </a:lnTo>
                  <a:lnTo>
                    <a:pt x="0" y="51815"/>
                  </a:lnTo>
                  <a:lnTo>
                    <a:pt x="834263" y="51815"/>
                  </a:lnTo>
                  <a:lnTo>
                    <a:pt x="834263" y="25907"/>
                  </a:lnTo>
                  <a:close/>
                </a:path>
                <a:path w="912495" h="78105">
                  <a:moveTo>
                    <a:pt x="886078" y="25907"/>
                  </a:moveTo>
                  <a:lnTo>
                    <a:pt x="847216" y="25907"/>
                  </a:lnTo>
                  <a:lnTo>
                    <a:pt x="847216" y="51815"/>
                  </a:lnTo>
                  <a:lnTo>
                    <a:pt x="886079" y="51815"/>
                  </a:lnTo>
                  <a:lnTo>
                    <a:pt x="911987" y="38862"/>
                  </a:lnTo>
                  <a:lnTo>
                    <a:pt x="886078" y="25907"/>
                  </a:lnTo>
                  <a:close/>
                </a:path>
              </a:pathLst>
            </a:custGeom>
            <a:solidFill>
              <a:srgbClr val="EF81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3887723" y="2711234"/>
            <a:ext cx="1071880" cy="238125"/>
            <a:chOff x="3887723" y="2711234"/>
            <a:chExt cx="1071880" cy="238125"/>
          </a:xfrm>
        </p:grpSpPr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87723" y="2711234"/>
              <a:ext cx="1071384" cy="237832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3931157" y="2773680"/>
              <a:ext cx="912494" cy="78105"/>
            </a:xfrm>
            <a:custGeom>
              <a:avLst/>
              <a:gdLst/>
              <a:ahLst/>
              <a:cxnLst/>
              <a:rect l="l" t="t" r="r" b="b"/>
              <a:pathLst>
                <a:path w="912495" h="78105">
                  <a:moveTo>
                    <a:pt x="834263" y="0"/>
                  </a:moveTo>
                  <a:lnTo>
                    <a:pt x="834263" y="77724"/>
                  </a:lnTo>
                  <a:lnTo>
                    <a:pt x="886079" y="51815"/>
                  </a:lnTo>
                  <a:lnTo>
                    <a:pt x="847216" y="51815"/>
                  </a:lnTo>
                  <a:lnTo>
                    <a:pt x="847216" y="25907"/>
                  </a:lnTo>
                  <a:lnTo>
                    <a:pt x="886078" y="25907"/>
                  </a:lnTo>
                  <a:lnTo>
                    <a:pt x="834263" y="0"/>
                  </a:lnTo>
                  <a:close/>
                </a:path>
                <a:path w="912495" h="78105">
                  <a:moveTo>
                    <a:pt x="834263" y="25907"/>
                  </a:moveTo>
                  <a:lnTo>
                    <a:pt x="0" y="25907"/>
                  </a:lnTo>
                  <a:lnTo>
                    <a:pt x="0" y="51815"/>
                  </a:lnTo>
                  <a:lnTo>
                    <a:pt x="834263" y="51815"/>
                  </a:lnTo>
                  <a:lnTo>
                    <a:pt x="834263" y="25907"/>
                  </a:lnTo>
                  <a:close/>
                </a:path>
                <a:path w="912495" h="78105">
                  <a:moveTo>
                    <a:pt x="886078" y="25907"/>
                  </a:moveTo>
                  <a:lnTo>
                    <a:pt x="847216" y="25907"/>
                  </a:lnTo>
                  <a:lnTo>
                    <a:pt x="847216" y="51815"/>
                  </a:lnTo>
                  <a:lnTo>
                    <a:pt x="886079" y="51815"/>
                  </a:lnTo>
                  <a:lnTo>
                    <a:pt x="911987" y="38862"/>
                  </a:lnTo>
                  <a:lnTo>
                    <a:pt x="886078" y="25907"/>
                  </a:lnTo>
                  <a:close/>
                </a:path>
              </a:pathLst>
            </a:custGeom>
            <a:solidFill>
              <a:srgbClr val="EF81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6167628" y="3515867"/>
            <a:ext cx="238125" cy="464820"/>
            <a:chOff x="6167628" y="3515867"/>
            <a:chExt cx="238125" cy="464820"/>
          </a:xfrm>
        </p:grpSpPr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67628" y="3515867"/>
              <a:ext cx="237832" cy="464794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6249924" y="3537965"/>
              <a:ext cx="78105" cy="306705"/>
            </a:xfrm>
            <a:custGeom>
              <a:avLst/>
              <a:gdLst/>
              <a:ahLst/>
              <a:cxnLst/>
              <a:rect l="l" t="t" r="r" b="b"/>
              <a:pathLst>
                <a:path w="78104" h="306704">
                  <a:moveTo>
                    <a:pt x="25908" y="228473"/>
                  </a:moveTo>
                  <a:lnTo>
                    <a:pt x="0" y="228473"/>
                  </a:lnTo>
                  <a:lnTo>
                    <a:pt x="38862" y="306197"/>
                  </a:lnTo>
                  <a:lnTo>
                    <a:pt x="71247" y="241427"/>
                  </a:lnTo>
                  <a:lnTo>
                    <a:pt x="25908" y="241427"/>
                  </a:lnTo>
                  <a:lnTo>
                    <a:pt x="25908" y="228473"/>
                  </a:lnTo>
                  <a:close/>
                </a:path>
                <a:path w="78104" h="306704">
                  <a:moveTo>
                    <a:pt x="51815" y="0"/>
                  </a:moveTo>
                  <a:lnTo>
                    <a:pt x="25908" y="0"/>
                  </a:lnTo>
                  <a:lnTo>
                    <a:pt x="25908" y="241427"/>
                  </a:lnTo>
                  <a:lnTo>
                    <a:pt x="51815" y="241427"/>
                  </a:lnTo>
                  <a:lnTo>
                    <a:pt x="51815" y="0"/>
                  </a:lnTo>
                  <a:close/>
                </a:path>
                <a:path w="78104" h="306704">
                  <a:moveTo>
                    <a:pt x="77724" y="228473"/>
                  </a:moveTo>
                  <a:lnTo>
                    <a:pt x="51815" y="228473"/>
                  </a:lnTo>
                  <a:lnTo>
                    <a:pt x="51815" y="241427"/>
                  </a:lnTo>
                  <a:lnTo>
                    <a:pt x="71247" y="241427"/>
                  </a:lnTo>
                  <a:lnTo>
                    <a:pt x="77724" y="228473"/>
                  </a:lnTo>
                  <a:close/>
                </a:path>
              </a:pathLst>
            </a:custGeom>
            <a:solidFill>
              <a:srgbClr val="EF81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244AB4-D6DC-4BCE-8C48-20143FA2B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5" y="590550"/>
            <a:ext cx="752475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248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6813" y="891539"/>
            <a:ext cx="3719244" cy="365290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93071" y="1150619"/>
            <a:ext cx="4290345" cy="363828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0"/>
              </a:spcBef>
            </a:pPr>
            <a:r>
              <a:rPr spc="75" dirty="0"/>
              <a:t>ETIKA</a:t>
            </a:r>
            <a:r>
              <a:rPr spc="65" dirty="0"/>
              <a:t> </a:t>
            </a:r>
            <a:r>
              <a:rPr spc="-35" dirty="0"/>
              <a:t>DAN</a:t>
            </a:r>
            <a:r>
              <a:rPr spc="65" dirty="0"/>
              <a:t> </a:t>
            </a:r>
            <a:r>
              <a:rPr spc="70" dirty="0"/>
              <a:t>ETIKET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52548" y="2171192"/>
            <a:ext cx="6000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B295F"/>
                </a:solidFill>
                <a:latin typeface="Candara"/>
                <a:cs typeface="Candara"/>
              </a:rPr>
              <a:t>ET</a:t>
            </a:r>
            <a:r>
              <a:rPr sz="1800" spc="-5" dirty="0">
                <a:solidFill>
                  <a:srgbClr val="2B295F"/>
                </a:solidFill>
                <a:latin typeface="Candara"/>
                <a:cs typeface="Candara"/>
              </a:rPr>
              <a:t>I</a:t>
            </a:r>
            <a:r>
              <a:rPr sz="1800" dirty="0">
                <a:solidFill>
                  <a:srgbClr val="2B295F"/>
                </a:solidFill>
                <a:latin typeface="Candara"/>
                <a:cs typeface="Candara"/>
              </a:rPr>
              <a:t>KA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50567" y="2640329"/>
            <a:ext cx="180213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2B295F"/>
                </a:solidFill>
                <a:latin typeface="Candara"/>
                <a:cs typeface="Candara"/>
              </a:rPr>
              <a:t>Mencuri</a:t>
            </a:r>
            <a:r>
              <a:rPr sz="1200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200" spc="-5" dirty="0">
                <a:solidFill>
                  <a:srgbClr val="2B295F"/>
                </a:solidFill>
                <a:latin typeface="Candara"/>
                <a:cs typeface="Candara"/>
              </a:rPr>
              <a:t>termasuk </a:t>
            </a:r>
            <a:r>
              <a:rPr sz="1200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200" spc="-5" dirty="0">
                <a:solidFill>
                  <a:srgbClr val="2B295F"/>
                </a:solidFill>
                <a:latin typeface="Candara"/>
                <a:cs typeface="Candara"/>
              </a:rPr>
              <a:t>pelanggaran </a:t>
            </a:r>
            <a:r>
              <a:rPr sz="1200" dirty="0">
                <a:solidFill>
                  <a:srgbClr val="2B295F"/>
                </a:solidFill>
                <a:latin typeface="Candara"/>
                <a:cs typeface="Candara"/>
              </a:rPr>
              <a:t>moral tidak </a:t>
            </a:r>
            <a:r>
              <a:rPr sz="1200" spc="5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200" spc="-5" dirty="0">
                <a:solidFill>
                  <a:srgbClr val="2B295F"/>
                </a:solidFill>
                <a:latin typeface="Candara"/>
                <a:cs typeface="Candara"/>
              </a:rPr>
              <a:t>penting</a:t>
            </a:r>
            <a:r>
              <a:rPr sz="1200" spc="-25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200" dirty="0">
                <a:solidFill>
                  <a:srgbClr val="2B295F"/>
                </a:solidFill>
                <a:latin typeface="Candara"/>
                <a:cs typeface="Candara"/>
              </a:rPr>
              <a:t>apakah</a:t>
            </a:r>
            <a:r>
              <a:rPr sz="1200" spc="-20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200" spc="-5" dirty="0">
                <a:solidFill>
                  <a:srgbClr val="2B295F"/>
                </a:solidFill>
                <a:latin typeface="Candara"/>
                <a:cs typeface="Candara"/>
              </a:rPr>
              <a:t>dia</a:t>
            </a:r>
            <a:r>
              <a:rPr sz="1200" spc="-15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200" spc="-5" dirty="0">
                <a:solidFill>
                  <a:srgbClr val="2B295F"/>
                </a:solidFill>
                <a:latin typeface="Candara"/>
                <a:cs typeface="Candara"/>
              </a:rPr>
              <a:t>mencuri </a:t>
            </a:r>
            <a:r>
              <a:rPr sz="1200" spc="-245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200" spc="-5" dirty="0">
                <a:solidFill>
                  <a:srgbClr val="2B295F"/>
                </a:solidFill>
                <a:latin typeface="Candara"/>
                <a:cs typeface="Candara"/>
              </a:rPr>
              <a:t>dengan </a:t>
            </a:r>
            <a:r>
              <a:rPr sz="1200" dirty="0">
                <a:solidFill>
                  <a:srgbClr val="2B295F"/>
                </a:solidFill>
                <a:latin typeface="Candara"/>
                <a:cs typeface="Candara"/>
              </a:rPr>
              <a:t>tangan </a:t>
            </a:r>
            <a:r>
              <a:rPr sz="1200" spc="-5" dirty="0">
                <a:solidFill>
                  <a:srgbClr val="2B295F"/>
                </a:solidFill>
                <a:latin typeface="Candara"/>
                <a:cs typeface="Candara"/>
              </a:rPr>
              <a:t>kanan </a:t>
            </a:r>
            <a:r>
              <a:rPr sz="1200" dirty="0">
                <a:solidFill>
                  <a:srgbClr val="2B295F"/>
                </a:solidFill>
                <a:latin typeface="Candara"/>
                <a:cs typeface="Candara"/>
              </a:rPr>
              <a:t>atau </a:t>
            </a:r>
            <a:r>
              <a:rPr sz="1200" spc="5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200" spc="-5" dirty="0">
                <a:solidFill>
                  <a:srgbClr val="2B295F"/>
                </a:solidFill>
                <a:latin typeface="Candara"/>
                <a:cs typeface="Candara"/>
              </a:rPr>
              <a:t>kiri</a:t>
            </a:r>
            <a:endParaRPr sz="1200">
              <a:latin typeface="Candara"/>
              <a:cs typeface="Candar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46038" y="2171192"/>
            <a:ext cx="6940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B295F"/>
                </a:solidFill>
                <a:latin typeface="Candara"/>
                <a:cs typeface="Candara"/>
              </a:rPr>
              <a:t>E</a:t>
            </a:r>
            <a:r>
              <a:rPr sz="1800" spc="-5" dirty="0">
                <a:solidFill>
                  <a:srgbClr val="2B295F"/>
                </a:solidFill>
                <a:latin typeface="Candara"/>
                <a:cs typeface="Candara"/>
              </a:rPr>
              <a:t>TIKET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42534" y="2640329"/>
            <a:ext cx="190182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2B295F"/>
                </a:solidFill>
                <a:latin typeface="Candara"/>
                <a:cs typeface="Candara"/>
              </a:rPr>
              <a:t>Terkait dengan </a:t>
            </a:r>
            <a:r>
              <a:rPr sz="1200" dirty="0">
                <a:solidFill>
                  <a:srgbClr val="2B295F"/>
                </a:solidFill>
                <a:latin typeface="Candara"/>
                <a:cs typeface="Candara"/>
              </a:rPr>
              <a:t>tata </a:t>
            </a:r>
            <a:r>
              <a:rPr sz="1200" spc="-5" dirty="0">
                <a:solidFill>
                  <a:srgbClr val="2B295F"/>
                </a:solidFill>
                <a:latin typeface="Candara"/>
                <a:cs typeface="Candara"/>
              </a:rPr>
              <a:t>cara </a:t>
            </a:r>
            <a:r>
              <a:rPr sz="1200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200" spc="-5" dirty="0">
                <a:solidFill>
                  <a:srgbClr val="2B295F"/>
                </a:solidFill>
                <a:latin typeface="Candara"/>
                <a:cs typeface="Candara"/>
              </a:rPr>
              <a:t>berperilaku dalam pergaulan, </a:t>
            </a:r>
            <a:r>
              <a:rPr sz="1200" spc="-250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200" spc="-5" dirty="0">
                <a:solidFill>
                  <a:srgbClr val="2B295F"/>
                </a:solidFill>
                <a:latin typeface="Candara"/>
                <a:cs typeface="Candara"/>
              </a:rPr>
              <a:t>seperti</a:t>
            </a:r>
            <a:r>
              <a:rPr sz="1200" spc="20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200" dirty="0">
                <a:solidFill>
                  <a:srgbClr val="2B295F"/>
                </a:solidFill>
                <a:latin typeface="Candara"/>
                <a:cs typeface="Candara"/>
              </a:rPr>
              <a:t>makan</a:t>
            </a:r>
            <a:r>
              <a:rPr sz="1200" spc="25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200" spc="-5" dirty="0">
                <a:solidFill>
                  <a:srgbClr val="2B295F"/>
                </a:solidFill>
                <a:latin typeface="Candara"/>
                <a:cs typeface="Candara"/>
              </a:rPr>
              <a:t>dengan </a:t>
            </a:r>
            <a:r>
              <a:rPr sz="1200" dirty="0">
                <a:solidFill>
                  <a:srgbClr val="2B295F"/>
                </a:solidFill>
                <a:latin typeface="Candara"/>
                <a:cs typeface="Candara"/>
              </a:rPr>
              <a:t> tangan </a:t>
            </a:r>
            <a:r>
              <a:rPr sz="1200" spc="-5" dirty="0">
                <a:solidFill>
                  <a:srgbClr val="2B295F"/>
                </a:solidFill>
                <a:latin typeface="Candara"/>
                <a:cs typeface="Candara"/>
              </a:rPr>
              <a:t>kanan dianggap </a:t>
            </a:r>
            <a:r>
              <a:rPr sz="1200" dirty="0">
                <a:solidFill>
                  <a:srgbClr val="2B295F"/>
                </a:solidFill>
                <a:latin typeface="Candara"/>
                <a:cs typeface="Candara"/>
              </a:rPr>
              <a:t>lebih </a:t>
            </a:r>
            <a:r>
              <a:rPr sz="1200" spc="-250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200" dirty="0">
                <a:solidFill>
                  <a:srgbClr val="2B295F"/>
                </a:solidFill>
                <a:latin typeface="Candara"/>
                <a:cs typeface="Candara"/>
              </a:rPr>
              <a:t>sopan</a:t>
            </a:r>
            <a:r>
              <a:rPr sz="1200" spc="-20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200" dirty="0">
                <a:solidFill>
                  <a:srgbClr val="2B295F"/>
                </a:solidFill>
                <a:latin typeface="Candara"/>
                <a:cs typeface="Candara"/>
              </a:rPr>
              <a:t>atau</a:t>
            </a:r>
            <a:r>
              <a:rPr sz="1200" spc="-25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200" spc="-5" dirty="0">
                <a:solidFill>
                  <a:srgbClr val="2B295F"/>
                </a:solidFill>
                <a:latin typeface="Candara"/>
                <a:cs typeface="Candara"/>
              </a:rPr>
              <a:t>beretiket</a:t>
            </a:r>
            <a:endParaRPr sz="12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2B295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45892" y="813655"/>
            <a:ext cx="4098107" cy="432984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99566" y="389331"/>
            <a:ext cx="65278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" dirty="0"/>
              <a:t>ALIRAN</a:t>
            </a:r>
            <a:r>
              <a:rPr spc="80" dirty="0"/>
              <a:t> </a:t>
            </a:r>
            <a:r>
              <a:rPr spc="75" dirty="0"/>
              <a:t>ETIKA</a:t>
            </a:r>
            <a:r>
              <a:rPr spc="90" dirty="0"/>
              <a:t> </a:t>
            </a:r>
            <a:r>
              <a:rPr spc="-30" dirty="0"/>
              <a:t>DAN</a:t>
            </a:r>
            <a:r>
              <a:rPr spc="80" dirty="0"/>
              <a:t> </a:t>
            </a:r>
            <a:r>
              <a:rPr spc="70" dirty="0"/>
              <a:t>KARAKTERISTIKNYA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05CEF5-F104-4D39-8191-5EC6E9A8D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115619"/>
            <a:ext cx="7343775" cy="36385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561340" cy="2614930"/>
            <a:chOff x="0" y="0"/>
            <a:chExt cx="561340" cy="261493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502284" cy="2614930"/>
            </a:xfrm>
            <a:custGeom>
              <a:avLst/>
              <a:gdLst/>
              <a:ahLst/>
              <a:cxnLst/>
              <a:rect l="l" t="t" r="r" b="b"/>
              <a:pathLst>
                <a:path w="502284" h="2614930">
                  <a:moveTo>
                    <a:pt x="348253" y="0"/>
                  </a:moveTo>
                  <a:lnTo>
                    <a:pt x="0" y="0"/>
                  </a:lnTo>
                  <a:lnTo>
                    <a:pt x="0" y="2614924"/>
                  </a:lnTo>
                  <a:lnTo>
                    <a:pt x="39219" y="2584225"/>
                  </a:lnTo>
                  <a:lnTo>
                    <a:pt x="58144" y="2546090"/>
                  </a:lnTo>
                  <a:lnTo>
                    <a:pt x="77850" y="2476849"/>
                  </a:lnTo>
                  <a:lnTo>
                    <a:pt x="89689" y="2427937"/>
                  </a:lnTo>
                  <a:lnTo>
                    <a:pt x="100113" y="2378808"/>
                  </a:lnTo>
                  <a:lnTo>
                    <a:pt x="109152" y="2329486"/>
                  </a:lnTo>
                  <a:lnTo>
                    <a:pt x="116831" y="2279994"/>
                  </a:lnTo>
                  <a:lnTo>
                    <a:pt x="123180" y="2230354"/>
                  </a:lnTo>
                  <a:lnTo>
                    <a:pt x="128225" y="2180588"/>
                  </a:lnTo>
                  <a:lnTo>
                    <a:pt x="131995" y="2130721"/>
                  </a:lnTo>
                  <a:lnTo>
                    <a:pt x="134517" y="2080774"/>
                  </a:lnTo>
                  <a:lnTo>
                    <a:pt x="135818" y="2030771"/>
                  </a:lnTo>
                  <a:lnTo>
                    <a:pt x="135928" y="1980733"/>
                  </a:lnTo>
                  <a:lnTo>
                    <a:pt x="134873" y="1930685"/>
                  </a:lnTo>
                  <a:lnTo>
                    <a:pt x="132680" y="1880649"/>
                  </a:lnTo>
                  <a:lnTo>
                    <a:pt x="129379" y="1830648"/>
                  </a:lnTo>
                  <a:lnTo>
                    <a:pt x="124996" y="1780704"/>
                  </a:lnTo>
                  <a:lnTo>
                    <a:pt x="119559" y="1730840"/>
                  </a:lnTo>
                  <a:lnTo>
                    <a:pt x="113096" y="1681080"/>
                  </a:lnTo>
                  <a:lnTo>
                    <a:pt x="105635" y="1631445"/>
                  </a:lnTo>
                  <a:lnTo>
                    <a:pt x="97203" y="1581960"/>
                  </a:lnTo>
                  <a:lnTo>
                    <a:pt x="87828" y="1532646"/>
                  </a:lnTo>
                  <a:lnTo>
                    <a:pt x="77539" y="1483527"/>
                  </a:lnTo>
                  <a:lnTo>
                    <a:pt x="66361" y="1434625"/>
                  </a:lnTo>
                  <a:lnTo>
                    <a:pt x="54324" y="1385963"/>
                  </a:lnTo>
                  <a:lnTo>
                    <a:pt x="41455" y="1337564"/>
                  </a:lnTo>
                  <a:lnTo>
                    <a:pt x="34821" y="1312949"/>
                  </a:lnTo>
                  <a:lnTo>
                    <a:pt x="29502" y="1288002"/>
                  </a:lnTo>
                  <a:lnTo>
                    <a:pt x="27027" y="1262911"/>
                  </a:lnTo>
                  <a:lnTo>
                    <a:pt x="28929" y="1237869"/>
                  </a:lnTo>
                  <a:lnTo>
                    <a:pt x="37686" y="1208424"/>
                  </a:lnTo>
                  <a:lnTo>
                    <a:pt x="50711" y="1188720"/>
                  </a:lnTo>
                  <a:lnTo>
                    <a:pt x="67017" y="1177682"/>
                  </a:lnTo>
                  <a:lnTo>
                    <a:pt x="85617" y="1174241"/>
                  </a:lnTo>
                  <a:lnTo>
                    <a:pt x="417665" y="1174241"/>
                  </a:lnTo>
                  <a:lnTo>
                    <a:pt x="410819" y="1147732"/>
                  </a:lnTo>
                  <a:lnTo>
                    <a:pt x="396884" y="1098454"/>
                  </a:lnTo>
                  <a:lnTo>
                    <a:pt x="381938" y="1049480"/>
                  </a:lnTo>
                  <a:lnTo>
                    <a:pt x="366100" y="1000823"/>
                  </a:lnTo>
                  <a:lnTo>
                    <a:pt x="349491" y="952500"/>
                  </a:lnTo>
                  <a:lnTo>
                    <a:pt x="331548" y="907019"/>
                  </a:lnTo>
                  <a:lnTo>
                    <a:pt x="310846" y="862339"/>
                  </a:lnTo>
                  <a:lnTo>
                    <a:pt x="288453" y="818181"/>
                  </a:lnTo>
                  <a:lnTo>
                    <a:pt x="265441" y="774267"/>
                  </a:lnTo>
                  <a:lnTo>
                    <a:pt x="242881" y="730317"/>
                  </a:lnTo>
                  <a:lnTo>
                    <a:pt x="221843" y="686053"/>
                  </a:lnTo>
                  <a:lnTo>
                    <a:pt x="188854" y="614168"/>
                  </a:lnTo>
                  <a:lnTo>
                    <a:pt x="170118" y="569686"/>
                  </a:lnTo>
                  <a:lnTo>
                    <a:pt x="153263" y="522636"/>
                  </a:lnTo>
                  <a:lnTo>
                    <a:pt x="140820" y="475360"/>
                  </a:lnTo>
                  <a:lnTo>
                    <a:pt x="135321" y="430200"/>
                  </a:lnTo>
                  <a:lnTo>
                    <a:pt x="139298" y="389499"/>
                  </a:lnTo>
                  <a:lnTo>
                    <a:pt x="166337" y="344503"/>
                  </a:lnTo>
                  <a:lnTo>
                    <a:pt x="209638" y="331215"/>
                  </a:lnTo>
                  <a:lnTo>
                    <a:pt x="489823" y="331215"/>
                  </a:lnTo>
                  <a:lnTo>
                    <a:pt x="480882" y="299919"/>
                  </a:lnTo>
                  <a:lnTo>
                    <a:pt x="464823" y="250798"/>
                  </a:lnTo>
                  <a:lnTo>
                    <a:pt x="446941" y="202328"/>
                  </a:lnTo>
                  <a:lnTo>
                    <a:pt x="427272" y="154566"/>
                  </a:lnTo>
                  <a:lnTo>
                    <a:pt x="405850" y="107573"/>
                  </a:lnTo>
                  <a:lnTo>
                    <a:pt x="382709" y="61408"/>
                  </a:lnTo>
                  <a:lnTo>
                    <a:pt x="357884" y="16129"/>
                  </a:lnTo>
                  <a:lnTo>
                    <a:pt x="348253" y="0"/>
                  </a:lnTo>
                  <a:close/>
                </a:path>
                <a:path w="502284" h="2614930">
                  <a:moveTo>
                    <a:pt x="417665" y="1174241"/>
                  </a:moveTo>
                  <a:lnTo>
                    <a:pt x="85617" y="1174241"/>
                  </a:lnTo>
                  <a:lnTo>
                    <a:pt x="114660" y="1180605"/>
                  </a:lnTo>
                  <a:lnTo>
                    <a:pt x="143406" y="1197530"/>
                  </a:lnTo>
                  <a:lnTo>
                    <a:pt x="187883" y="1250061"/>
                  </a:lnTo>
                  <a:lnTo>
                    <a:pt x="209056" y="1293247"/>
                  </a:lnTo>
                  <a:lnTo>
                    <a:pt x="229023" y="1336987"/>
                  </a:lnTo>
                  <a:lnTo>
                    <a:pt x="247774" y="1381259"/>
                  </a:lnTo>
                  <a:lnTo>
                    <a:pt x="265294" y="1426036"/>
                  </a:lnTo>
                  <a:lnTo>
                    <a:pt x="281571" y="1471295"/>
                  </a:lnTo>
                  <a:lnTo>
                    <a:pt x="295625" y="1521916"/>
                  </a:lnTo>
                  <a:lnTo>
                    <a:pt x="308762" y="1576704"/>
                  </a:lnTo>
                  <a:lnTo>
                    <a:pt x="325509" y="1629779"/>
                  </a:lnTo>
                  <a:lnTo>
                    <a:pt x="350393" y="1675257"/>
                  </a:lnTo>
                  <a:lnTo>
                    <a:pt x="390372" y="1703314"/>
                  </a:lnTo>
                  <a:lnTo>
                    <a:pt x="406247" y="1705610"/>
                  </a:lnTo>
                  <a:lnTo>
                    <a:pt x="410895" y="1705610"/>
                  </a:lnTo>
                  <a:lnTo>
                    <a:pt x="459597" y="1663985"/>
                  </a:lnTo>
                  <a:lnTo>
                    <a:pt x="470801" y="1602486"/>
                  </a:lnTo>
                  <a:lnTo>
                    <a:pt x="471398" y="1551132"/>
                  </a:lnTo>
                  <a:lnTo>
                    <a:pt x="469898" y="1499951"/>
                  </a:lnTo>
                  <a:lnTo>
                    <a:pt x="466422" y="1448956"/>
                  </a:lnTo>
                  <a:lnTo>
                    <a:pt x="461091" y="1398163"/>
                  </a:lnTo>
                  <a:lnTo>
                    <a:pt x="454025" y="1347587"/>
                  </a:lnTo>
                  <a:lnTo>
                    <a:pt x="445344" y="1297241"/>
                  </a:lnTo>
                  <a:lnTo>
                    <a:pt x="435169" y="1247140"/>
                  </a:lnTo>
                  <a:lnTo>
                    <a:pt x="423620" y="1197299"/>
                  </a:lnTo>
                  <a:lnTo>
                    <a:pt x="417665" y="1174241"/>
                  </a:lnTo>
                  <a:close/>
                </a:path>
                <a:path w="502284" h="2614930">
                  <a:moveTo>
                    <a:pt x="489823" y="331215"/>
                  </a:moveTo>
                  <a:lnTo>
                    <a:pt x="209638" y="331215"/>
                  </a:lnTo>
                  <a:lnTo>
                    <a:pt x="228778" y="332995"/>
                  </a:lnTo>
                  <a:lnTo>
                    <a:pt x="247886" y="338026"/>
                  </a:lnTo>
                  <a:lnTo>
                    <a:pt x="266158" y="345842"/>
                  </a:lnTo>
                  <a:lnTo>
                    <a:pt x="282790" y="355980"/>
                  </a:lnTo>
                  <a:lnTo>
                    <a:pt x="312827" y="380061"/>
                  </a:lnTo>
                  <a:lnTo>
                    <a:pt x="356252" y="413845"/>
                  </a:lnTo>
                  <a:lnTo>
                    <a:pt x="405075" y="443938"/>
                  </a:lnTo>
                  <a:lnTo>
                    <a:pt x="451307" y="456946"/>
                  </a:lnTo>
                  <a:lnTo>
                    <a:pt x="467821" y="454169"/>
                  </a:lnTo>
                  <a:lnTo>
                    <a:pt x="481939" y="445214"/>
                  </a:lnTo>
                  <a:lnTo>
                    <a:pt x="493105" y="429138"/>
                  </a:lnTo>
                  <a:lnTo>
                    <a:pt x="500761" y="405002"/>
                  </a:lnTo>
                  <a:lnTo>
                    <a:pt x="502081" y="391189"/>
                  </a:lnTo>
                  <a:lnTo>
                    <a:pt x="501094" y="377269"/>
                  </a:lnTo>
                  <a:lnTo>
                    <a:pt x="498521" y="363372"/>
                  </a:lnTo>
                  <a:lnTo>
                    <a:pt x="495084" y="349630"/>
                  </a:lnTo>
                  <a:lnTo>
                    <a:pt x="489823" y="331215"/>
                  </a:lnTo>
                  <a:close/>
                </a:path>
              </a:pathLst>
            </a:custGeom>
            <a:solidFill>
              <a:srgbClr val="FFF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2973" y="742950"/>
              <a:ext cx="378460" cy="894715"/>
            </a:xfrm>
            <a:custGeom>
              <a:avLst/>
              <a:gdLst/>
              <a:ahLst/>
              <a:cxnLst/>
              <a:rect l="l" t="t" r="r" b="b"/>
              <a:pathLst>
                <a:path w="378459" h="894714">
                  <a:moveTo>
                    <a:pt x="0" y="0"/>
                  </a:moveTo>
                  <a:lnTo>
                    <a:pt x="33777" y="35161"/>
                  </a:lnTo>
                  <a:lnTo>
                    <a:pt x="66296" y="71922"/>
                  </a:lnTo>
                  <a:lnTo>
                    <a:pt x="97503" y="110186"/>
                  </a:lnTo>
                  <a:lnTo>
                    <a:pt x="127347" y="149851"/>
                  </a:lnTo>
                  <a:lnTo>
                    <a:pt x="155779" y="190821"/>
                  </a:lnTo>
                  <a:lnTo>
                    <a:pt x="182747" y="232995"/>
                  </a:lnTo>
                  <a:lnTo>
                    <a:pt x="208199" y="276276"/>
                  </a:lnTo>
                  <a:lnTo>
                    <a:pt x="232085" y="320564"/>
                  </a:lnTo>
                  <a:lnTo>
                    <a:pt x="254353" y="365760"/>
                  </a:lnTo>
                  <a:lnTo>
                    <a:pt x="274953" y="411765"/>
                  </a:lnTo>
                  <a:lnTo>
                    <a:pt x="293833" y="458481"/>
                  </a:lnTo>
                  <a:lnTo>
                    <a:pt x="310943" y="505809"/>
                  </a:lnTo>
                  <a:lnTo>
                    <a:pt x="326231" y="553650"/>
                  </a:lnTo>
                  <a:lnTo>
                    <a:pt x="339646" y="601904"/>
                  </a:lnTo>
                  <a:lnTo>
                    <a:pt x="351138" y="650474"/>
                  </a:lnTo>
                  <a:lnTo>
                    <a:pt x="360655" y="699259"/>
                  </a:lnTo>
                  <a:lnTo>
                    <a:pt x="368145" y="748163"/>
                  </a:lnTo>
                  <a:lnTo>
                    <a:pt x="373559" y="797084"/>
                  </a:lnTo>
                  <a:lnTo>
                    <a:pt x="376845" y="845926"/>
                  </a:lnTo>
                  <a:lnTo>
                    <a:pt x="377952" y="894588"/>
                  </a:lnTo>
                </a:path>
              </a:pathLst>
            </a:custGeom>
            <a:ln w="19812">
              <a:solidFill>
                <a:srgbClr val="FFF4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131519" y="3037713"/>
            <a:ext cx="25247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210" dirty="0">
                <a:solidFill>
                  <a:srgbClr val="FFF4D4"/>
                </a:solidFill>
                <a:latin typeface="Lucida Sans Unicode"/>
                <a:cs typeface="Lucida Sans Unicode"/>
              </a:rPr>
              <a:t>—</a:t>
            </a:r>
            <a:r>
              <a:rPr sz="2000" spc="65" dirty="0">
                <a:solidFill>
                  <a:srgbClr val="FFF4D4"/>
                </a:solidFill>
                <a:latin typeface="Palatino Linotype"/>
                <a:cs typeface="Palatino Linotype"/>
              </a:rPr>
              <a:t>ETIKA</a:t>
            </a:r>
            <a:r>
              <a:rPr sz="2000" spc="55" dirty="0">
                <a:solidFill>
                  <a:srgbClr val="FFF4D4"/>
                </a:solidFill>
                <a:latin typeface="Palatino Linotype"/>
                <a:cs typeface="Palatino Linotype"/>
              </a:rPr>
              <a:t> </a:t>
            </a:r>
            <a:r>
              <a:rPr sz="2000" spc="25" dirty="0">
                <a:solidFill>
                  <a:srgbClr val="FFF4D4"/>
                </a:solidFill>
                <a:latin typeface="Palatino Linotype"/>
                <a:cs typeface="Palatino Linotype"/>
              </a:rPr>
              <a:t>PA</a:t>
            </a:r>
            <a:r>
              <a:rPr sz="2000" spc="-15" dirty="0">
                <a:solidFill>
                  <a:srgbClr val="FFF4D4"/>
                </a:solidFill>
                <a:latin typeface="Palatino Linotype"/>
                <a:cs typeface="Palatino Linotype"/>
              </a:rPr>
              <a:t>NCAS</a:t>
            </a:r>
            <a:r>
              <a:rPr sz="2000" spc="-20" dirty="0">
                <a:solidFill>
                  <a:srgbClr val="FFF4D4"/>
                </a:solidFill>
                <a:latin typeface="Palatino Linotype"/>
                <a:cs typeface="Palatino Linotype"/>
              </a:rPr>
              <a:t>I</a:t>
            </a:r>
            <a:r>
              <a:rPr sz="2000" spc="-10" dirty="0">
                <a:solidFill>
                  <a:srgbClr val="FFF4D4"/>
                </a:solidFill>
                <a:latin typeface="Palatino Linotype"/>
                <a:cs typeface="Palatino Linotype"/>
              </a:rPr>
              <a:t>LA</a:t>
            </a:r>
            <a:endParaRPr sz="2000">
              <a:latin typeface="Palatino Linotype"/>
              <a:cs typeface="Palatino Linotype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627964" y="1507908"/>
            <a:ext cx="4516120" cy="3636010"/>
            <a:chOff x="4627964" y="1507908"/>
            <a:chExt cx="4516120" cy="363601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57602" y="1507908"/>
              <a:ext cx="3286397" cy="363559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040367" y="3209543"/>
              <a:ext cx="104139" cy="1926589"/>
            </a:xfrm>
            <a:custGeom>
              <a:avLst/>
              <a:gdLst/>
              <a:ahLst/>
              <a:cxnLst/>
              <a:rect l="l" t="t" r="r" b="b"/>
              <a:pathLst>
                <a:path w="104140" h="1926589">
                  <a:moveTo>
                    <a:pt x="37210" y="0"/>
                  </a:moveTo>
                  <a:lnTo>
                    <a:pt x="0" y="3810"/>
                  </a:lnTo>
                  <a:lnTo>
                    <a:pt x="103631" y="998702"/>
                  </a:lnTo>
                  <a:lnTo>
                    <a:pt x="103631" y="637592"/>
                  </a:lnTo>
                  <a:lnTo>
                    <a:pt x="37210" y="0"/>
                  </a:lnTo>
                  <a:close/>
                </a:path>
                <a:path w="104140" h="1926589">
                  <a:moveTo>
                    <a:pt x="103631" y="1656655"/>
                  </a:moveTo>
                  <a:lnTo>
                    <a:pt x="28448" y="1915999"/>
                  </a:lnTo>
                  <a:lnTo>
                    <a:pt x="64388" y="1926335"/>
                  </a:lnTo>
                  <a:lnTo>
                    <a:pt x="103631" y="1790968"/>
                  </a:lnTo>
                  <a:lnTo>
                    <a:pt x="103631" y="1656655"/>
                  </a:lnTo>
                  <a:close/>
                </a:path>
              </a:pathLst>
            </a:custGeom>
            <a:solidFill>
              <a:srgbClr val="EF81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603996" y="3107899"/>
              <a:ext cx="540385" cy="565150"/>
            </a:xfrm>
            <a:custGeom>
              <a:avLst/>
              <a:gdLst/>
              <a:ahLst/>
              <a:cxnLst/>
              <a:rect l="l" t="t" r="r" b="b"/>
              <a:pathLst>
                <a:path w="540384" h="565150">
                  <a:moveTo>
                    <a:pt x="540003" y="0"/>
                  </a:moveTo>
                  <a:lnTo>
                    <a:pt x="489432" y="2878"/>
                  </a:lnTo>
                  <a:lnTo>
                    <a:pt x="450449" y="7459"/>
                  </a:lnTo>
                  <a:lnTo>
                    <a:pt x="409071" y="14338"/>
                  </a:lnTo>
                  <a:lnTo>
                    <a:pt x="365367" y="23784"/>
                  </a:lnTo>
                  <a:lnTo>
                    <a:pt x="319404" y="36064"/>
                  </a:lnTo>
                  <a:lnTo>
                    <a:pt x="271251" y="51448"/>
                  </a:lnTo>
                  <a:lnTo>
                    <a:pt x="220975" y="70204"/>
                  </a:lnTo>
                  <a:lnTo>
                    <a:pt x="168644" y="92601"/>
                  </a:lnTo>
                  <a:lnTo>
                    <a:pt x="114325" y="118907"/>
                  </a:lnTo>
                  <a:lnTo>
                    <a:pt x="58088" y="149390"/>
                  </a:lnTo>
                  <a:lnTo>
                    <a:pt x="0" y="184321"/>
                  </a:lnTo>
                  <a:lnTo>
                    <a:pt x="6988" y="249251"/>
                  </a:lnTo>
                  <a:lnTo>
                    <a:pt x="42672" y="379345"/>
                  </a:lnTo>
                  <a:lnTo>
                    <a:pt x="82260" y="506986"/>
                  </a:lnTo>
                  <a:lnTo>
                    <a:pt x="100964" y="564559"/>
                  </a:lnTo>
                  <a:lnTo>
                    <a:pt x="104139" y="564940"/>
                  </a:lnTo>
                  <a:lnTo>
                    <a:pt x="106425" y="564940"/>
                  </a:lnTo>
                  <a:lnTo>
                    <a:pt x="153040" y="559828"/>
                  </a:lnTo>
                  <a:lnTo>
                    <a:pt x="232501" y="545522"/>
                  </a:lnTo>
                  <a:lnTo>
                    <a:pt x="281694" y="535406"/>
                  </a:lnTo>
                  <a:lnTo>
                    <a:pt x="335673" y="523571"/>
                  </a:lnTo>
                  <a:lnTo>
                    <a:pt x="393296" y="510210"/>
                  </a:lnTo>
                  <a:lnTo>
                    <a:pt x="453421" y="495518"/>
                  </a:lnTo>
                  <a:lnTo>
                    <a:pt x="514907" y="479688"/>
                  </a:lnTo>
                  <a:lnTo>
                    <a:pt x="540003" y="472864"/>
                  </a:lnTo>
                  <a:lnTo>
                    <a:pt x="540003" y="0"/>
                  </a:lnTo>
                  <a:close/>
                </a:path>
              </a:pathLst>
            </a:custGeom>
            <a:solidFill>
              <a:srgbClr val="FCC2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705215" y="3455389"/>
              <a:ext cx="438784" cy="272415"/>
            </a:xfrm>
            <a:custGeom>
              <a:avLst/>
              <a:gdLst/>
              <a:ahLst/>
              <a:cxnLst/>
              <a:rect l="l" t="t" r="r" b="b"/>
              <a:pathLst>
                <a:path w="438784" h="272414">
                  <a:moveTo>
                    <a:pt x="438784" y="0"/>
                  </a:moveTo>
                  <a:lnTo>
                    <a:pt x="369315" y="11964"/>
                  </a:lnTo>
                  <a:lnTo>
                    <a:pt x="319522" y="22473"/>
                  </a:lnTo>
                  <a:lnTo>
                    <a:pt x="270240" y="35078"/>
                  </a:lnTo>
                  <a:lnTo>
                    <a:pt x="221886" y="50540"/>
                  </a:lnTo>
                  <a:lnTo>
                    <a:pt x="174878" y="69622"/>
                  </a:lnTo>
                  <a:lnTo>
                    <a:pt x="138586" y="86702"/>
                  </a:lnTo>
                  <a:lnTo>
                    <a:pt x="91833" y="111956"/>
                  </a:lnTo>
                  <a:lnTo>
                    <a:pt x="45738" y="143441"/>
                  </a:lnTo>
                  <a:lnTo>
                    <a:pt x="11420" y="179211"/>
                  </a:lnTo>
                  <a:lnTo>
                    <a:pt x="0" y="217323"/>
                  </a:lnTo>
                  <a:lnTo>
                    <a:pt x="18964" y="245149"/>
                  </a:lnTo>
                  <a:lnTo>
                    <a:pt x="62468" y="261915"/>
                  </a:lnTo>
                  <a:lnTo>
                    <a:pt x="120425" y="270133"/>
                  </a:lnTo>
                  <a:lnTo>
                    <a:pt x="182752" y="272314"/>
                  </a:lnTo>
                  <a:lnTo>
                    <a:pt x="213824" y="271895"/>
                  </a:lnTo>
                  <a:lnTo>
                    <a:pt x="265441" y="269581"/>
                  </a:lnTo>
                  <a:lnTo>
                    <a:pt x="330861" y="264157"/>
                  </a:lnTo>
                  <a:lnTo>
                    <a:pt x="378551" y="258143"/>
                  </a:lnTo>
                  <a:lnTo>
                    <a:pt x="425943" y="250136"/>
                  </a:lnTo>
                  <a:lnTo>
                    <a:pt x="438784" y="247343"/>
                  </a:lnTo>
                  <a:lnTo>
                    <a:pt x="438784" y="0"/>
                  </a:lnTo>
                  <a:close/>
                </a:path>
              </a:pathLst>
            </a:custGeom>
            <a:solidFill>
              <a:srgbClr val="F5B9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723248" y="3460543"/>
              <a:ext cx="421005" cy="261620"/>
            </a:xfrm>
            <a:custGeom>
              <a:avLst/>
              <a:gdLst/>
              <a:ahLst/>
              <a:cxnLst/>
              <a:rect l="l" t="t" r="r" b="b"/>
              <a:pathLst>
                <a:path w="421004" h="261620">
                  <a:moveTo>
                    <a:pt x="420750" y="0"/>
                  </a:moveTo>
                  <a:lnTo>
                    <a:pt x="352425" y="11763"/>
                  </a:lnTo>
                  <a:lnTo>
                    <a:pt x="304913" y="21857"/>
                  </a:lnTo>
                  <a:lnTo>
                    <a:pt x="257889" y="33940"/>
                  </a:lnTo>
                  <a:lnTo>
                    <a:pt x="211746" y="48714"/>
                  </a:lnTo>
                  <a:lnTo>
                    <a:pt x="166877" y="66881"/>
                  </a:lnTo>
                  <a:lnTo>
                    <a:pt x="132271" y="83289"/>
                  </a:lnTo>
                  <a:lnTo>
                    <a:pt x="87654" y="107500"/>
                  </a:lnTo>
                  <a:lnTo>
                    <a:pt x="43653" y="137655"/>
                  </a:lnTo>
                  <a:lnTo>
                    <a:pt x="10893" y="171894"/>
                  </a:lnTo>
                  <a:lnTo>
                    <a:pt x="0" y="208359"/>
                  </a:lnTo>
                  <a:lnTo>
                    <a:pt x="18067" y="235025"/>
                  </a:lnTo>
                  <a:lnTo>
                    <a:pt x="59578" y="251094"/>
                  </a:lnTo>
                  <a:lnTo>
                    <a:pt x="114925" y="258972"/>
                  </a:lnTo>
                  <a:lnTo>
                    <a:pt x="174498" y="261064"/>
                  </a:lnTo>
                  <a:lnTo>
                    <a:pt x="204102" y="260647"/>
                  </a:lnTo>
                  <a:lnTo>
                    <a:pt x="270128" y="257254"/>
                  </a:lnTo>
                  <a:lnTo>
                    <a:pt x="321403" y="252614"/>
                  </a:lnTo>
                  <a:lnTo>
                    <a:pt x="372546" y="245756"/>
                  </a:lnTo>
                  <a:lnTo>
                    <a:pt x="420750" y="236881"/>
                  </a:lnTo>
                  <a:lnTo>
                    <a:pt x="420750" y="0"/>
                  </a:lnTo>
                  <a:close/>
                </a:path>
              </a:pathLst>
            </a:custGeom>
            <a:solidFill>
              <a:srgbClr val="FFF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727948" y="3107435"/>
              <a:ext cx="416559" cy="457200"/>
            </a:xfrm>
            <a:custGeom>
              <a:avLst/>
              <a:gdLst/>
              <a:ahLst/>
              <a:cxnLst/>
              <a:rect l="l" t="t" r="r" b="b"/>
              <a:pathLst>
                <a:path w="416559" h="457200">
                  <a:moveTo>
                    <a:pt x="115824" y="448818"/>
                  </a:moveTo>
                  <a:lnTo>
                    <a:pt x="36322" y="100584"/>
                  </a:lnTo>
                  <a:lnTo>
                    <a:pt x="0" y="108966"/>
                  </a:lnTo>
                  <a:lnTo>
                    <a:pt x="79502" y="457200"/>
                  </a:lnTo>
                  <a:lnTo>
                    <a:pt x="115824" y="448818"/>
                  </a:lnTo>
                  <a:close/>
                </a:path>
                <a:path w="416559" h="457200">
                  <a:moveTo>
                    <a:pt x="280416" y="381000"/>
                  </a:moveTo>
                  <a:lnTo>
                    <a:pt x="193167" y="38100"/>
                  </a:lnTo>
                  <a:lnTo>
                    <a:pt x="156972" y="47244"/>
                  </a:lnTo>
                  <a:lnTo>
                    <a:pt x="244221" y="390144"/>
                  </a:lnTo>
                  <a:lnTo>
                    <a:pt x="280416" y="381000"/>
                  </a:lnTo>
                  <a:close/>
                </a:path>
                <a:path w="416559" h="457200">
                  <a:moveTo>
                    <a:pt x="416039" y="204762"/>
                  </a:moveTo>
                  <a:lnTo>
                    <a:pt x="360553" y="0"/>
                  </a:lnTo>
                  <a:lnTo>
                    <a:pt x="324612" y="9779"/>
                  </a:lnTo>
                  <a:lnTo>
                    <a:pt x="416039" y="347129"/>
                  </a:lnTo>
                  <a:lnTo>
                    <a:pt x="416039" y="204762"/>
                  </a:lnTo>
                  <a:close/>
                </a:path>
              </a:pathLst>
            </a:custGeom>
            <a:solidFill>
              <a:srgbClr val="2B29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335268" y="2610611"/>
              <a:ext cx="1028700" cy="2353310"/>
            </a:xfrm>
            <a:custGeom>
              <a:avLst/>
              <a:gdLst/>
              <a:ahLst/>
              <a:cxnLst/>
              <a:rect l="l" t="t" r="r" b="b"/>
              <a:pathLst>
                <a:path w="1028700" h="2353310">
                  <a:moveTo>
                    <a:pt x="1028700" y="10414"/>
                  </a:moveTo>
                  <a:lnTo>
                    <a:pt x="993013" y="0"/>
                  </a:lnTo>
                  <a:lnTo>
                    <a:pt x="504520" y="1691081"/>
                  </a:lnTo>
                  <a:lnTo>
                    <a:pt x="504520" y="2052599"/>
                  </a:lnTo>
                  <a:lnTo>
                    <a:pt x="458889" y="2045500"/>
                  </a:lnTo>
                  <a:lnTo>
                    <a:pt x="489381" y="1906104"/>
                  </a:lnTo>
                  <a:lnTo>
                    <a:pt x="504520" y="2052599"/>
                  </a:lnTo>
                  <a:lnTo>
                    <a:pt x="504520" y="1691081"/>
                  </a:lnTo>
                  <a:lnTo>
                    <a:pt x="479425" y="1777949"/>
                  </a:lnTo>
                  <a:lnTo>
                    <a:pt x="465074" y="1791487"/>
                  </a:lnTo>
                  <a:lnTo>
                    <a:pt x="465074" y="1842719"/>
                  </a:lnTo>
                  <a:lnTo>
                    <a:pt x="421957" y="2039747"/>
                  </a:lnTo>
                  <a:lnTo>
                    <a:pt x="279628" y="2017560"/>
                  </a:lnTo>
                  <a:lnTo>
                    <a:pt x="465074" y="1842719"/>
                  </a:lnTo>
                  <a:lnTo>
                    <a:pt x="465074" y="1791487"/>
                  </a:lnTo>
                  <a:lnTo>
                    <a:pt x="0" y="2229904"/>
                  </a:lnTo>
                  <a:lnTo>
                    <a:pt x="25654" y="2257018"/>
                  </a:lnTo>
                  <a:lnTo>
                    <a:pt x="245770" y="2049487"/>
                  </a:lnTo>
                  <a:lnTo>
                    <a:pt x="508419" y="2090407"/>
                  </a:lnTo>
                  <a:lnTo>
                    <a:pt x="535559" y="2353030"/>
                  </a:lnTo>
                  <a:lnTo>
                    <a:pt x="572516" y="2349220"/>
                  </a:lnTo>
                  <a:lnTo>
                    <a:pt x="514769" y="1790090"/>
                  </a:lnTo>
                  <a:lnTo>
                    <a:pt x="515226" y="1787994"/>
                  </a:lnTo>
                  <a:lnTo>
                    <a:pt x="1028700" y="10414"/>
                  </a:lnTo>
                  <a:close/>
                </a:path>
              </a:pathLst>
            </a:custGeom>
            <a:solidFill>
              <a:srgbClr val="EF81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26985" y="2516124"/>
              <a:ext cx="93015" cy="11582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812280" y="2522219"/>
              <a:ext cx="1066800" cy="318770"/>
            </a:xfrm>
            <a:custGeom>
              <a:avLst/>
              <a:gdLst/>
              <a:ahLst/>
              <a:cxnLst/>
              <a:rect l="l" t="t" r="r" b="b"/>
              <a:pathLst>
                <a:path w="1066800" h="318769">
                  <a:moveTo>
                    <a:pt x="55372" y="0"/>
                  </a:moveTo>
                  <a:lnTo>
                    <a:pt x="36236" y="293"/>
                  </a:lnTo>
                  <a:lnTo>
                    <a:pt x="20399" y="1206"/>
                  </a:lnTo>
                  <a:lnTo>
                    <a:pt x="8205" y="2786"/>
                  </a:lnTo>
                  <a:lnTo>
                    <a:pt x="0" y="5080"/>
                  </a:lnTo>
                  <a:lnTo>
                    <a:pt x="7732" y="12108"/>
                  </a:lnTo>
                  <a:lnTo>
                    <a:pt x="53985" y="33608"/>
                  </a:lnTo>
                  <a:lnTo>
                    <a:pt x="90484" y="47514"/>
                  </a:lnTo>
                  <a:lnTo>
                    <a:pt x="134549" y="63146"/>
                  </a:lnTo>
                  <a:lnTo>
                    <a:pt x="185169" y="80220"/>
                  </a:lnTo>
                  <a:lnTo>
                    <a:pt x="241333" y="98455"/>
                  </a:lnTo>
                  <a:lnTo>
                    <a:pt x="302030" y="117565"/>
                  </a:lnTo>
                  <a:lnTo>
                    <a:pt x="366248" y="137269"/>
                  </a:lnTo>
                  <a:lnTo>
                    <a:pt x="432977" y="157283"/>
                  </a:lnTo>
                  <a:lnTo>
                    <a:pt x="501205" y="177323"/>
                  </a:lnTo>
                  <a:lnTo>
                    <a:pt x="569921" y="197107"/>
                  </a:lnTo>
                  <a:lnTo>
                    <a:pt x="638114" y="216351"/>
                  </a:lnTo>
                  <a:lnTo>
                    <a:pt x="704773" y="234771"/>
                  </a:lnTo>
                  <a:lnTo>
                    <a:pt x="768886" y="252086"/>
                  </a:lnTo>
                  <a:lnTo>
                    <a:pt x="829443" y="268011"/>
                  </a:lnTo>
                  <a:lnTo>
                    <a:pt x="885431" y="282262"/>
                  </a:lnTo>
                  <a:lnTo>
                    <a:pt x="935841" y="294558"/>
                  </a:lnTo>
                  <a:lnTo>
                    <a:pt x="979660" y="304615"/>
                  </a:lnTo>
                  <a:lnTo>
                    <a:pt x="1043484" y="316877"/>
                  </a:lnTo>
                  <a:lnTo>
                    <a:pt x="1061466" y="318516"/>
                  </a:lnTo>
                  <a:lnTo>
                    <a:pt x="1065529" y="318388"/>
                  </a:lnTo>
                  <a:lnTo>
                    <a:pt x="1066800" y="318007"/>
                  </a:lnTo>
                  <a:lnTo>
                    <a:pt x="1026789" y="294363"/>
                  </a:lnTo>
                  <a:lnTo>
                    <a:pt x="978920" y="266795"/>
                  </a:lnTo>
                  <a:lnTo>
                    <a:pt x="925445" y="236547"/>
                  </a:lnTo>
                  <a:lnTo>
                    <a:pt x="868621" y="204867"/>
                  </a:lnTo>
                  <a:lnTo>
                    <a:pt x="810700" y="172999"/>
                  </a:lnTo>
                  <a:lnTo>
                    <a:pt x="753939" y="142190"/>
                  </a:lnTo>
                  <a:lnTo>
                    <a:pt x="700590" y="113685"/>
                  </a:lnTo>
                  <a:lnTo>
                    <a:pt x="652910" y="88730"/>
                  </a:lnTo>
                  <a:lnTo>
                    <a:pt x="613151" y="68572"/>
                  </a:lnTo>
                  <a:lnTo>
                    <a:pt x="566420" y="47625"/>
                  </a:lnTo>
                  <a:lnTo>
                    <a:pt x="514526" y="39404"/>
                  </a:lnTo>
                  <a:lnTo>
                    <a:pt x="468467" y="33585"/>
                  </a:lnTo>
                  <a:lnTo>
                    <a:pt x="413066" y="27185"/>
                  </a:lnTo>
                  <a:lnTo>
                    <a:pt x="351377" y="20621"/>
                  </a:lnTo>
                  <a:lnTo>
                    <a:pt x="286449" y="14313"/>
                  </a:lnTo>
                  <a:lnTo>
                    <a:pt x="221333" y="8678"/>
                  </a:lnTo>
                  <a:lnTo>
                    <a:pt x="159081" y="4136"/>
                  </a:lnTo>
                  <a:lnTo>
                    <a:pt x="102743" y="1103"/>
                  </a:lnTo>
                  <a:lnTo>
                    <a:pt x="55372" y="0"/>
                  </a:lnTo>
                  <a:close/>
                </a:path>
              </a:pathLst>
            </a:custGeom>
            <a:solidFill>
              <a:srgbClr val="F5B9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65691" y="2873257"/>
              <a:ext cx="178307" cy="66538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725723" y="3797240"/>
              <a:ext cx="418465" cy="470534"/>
            </a:xfrm>
            <a:custGeom>
              <a:avLst/>
              <a:gdLst/>
              <a:ahLst/>
              <a:cxnLst/>
              <a:rect l="l" t="t" r="r" b="b"/>
              <a:pathLst>
                <a:path w="418465" h="470535">
                  <a:moveTo>
                    <a:pt x="418276" y="0"/>
                  </a:moveTo>
                  <a:lnTo>
                    <a:pt x="376109" y="9343"/>
                  </a:lnTo>
                  <a:lnTo>
                    <a:pt x="315660" y="24113"/>
                  </a:lnTo>
                  <a:lnTo>
                    <a:pt x="257028" y="39906"/>
                  </a:lnTo>
                  <a:lnTo>
                    <a:pt x="201440" y="56498"/>
                  </a:lnTo>
                  <a:lnTo>
                    <a:pt x="150126" y="73668"/>
                  </a:lnTo>
                  <a:lnTo>
                    <a:pt x="104317" y="91191"/>
                  </a:lnTo>
                  <a:lnTo>
                    <a:pt x="65240" y="108844"/>
                  </a:lnTo>
                  <a:lnTo>
                    <a:pt x="12202" y="143651"/>
                  </a:lnTo>
                  <a:lnTo>
                    <a:pt x="0" y="186849"/>
                  </a:lnTo>
                  <a:lnTo>
                    <a:pt x="8249" y="229600"/>
                  </a:lnTo>
                  <a:lnTo>
                    <a:pt x="23344" y="282286"/>
                  </a:lnTo>
                  <a:lnTo>
                    <a:pt x="43177" y="338584"/>
                  </a:lnTo>
                  <a:lnTo>
                    <a:pt x="65643" y="392167"/>
                  </a:lnTo>
                  <a:lnTo>
                    <a:pt x="88635" y="436713"/>
                  </a:lnTo>
                  <a:lnTo>
                    <a:pt x="112841" y="468664"/>
                  </a:lnTo>
                  <a:lnTo>
                    <a:pt x="120207" y="469934"/>
                  </a:lnTo>
                  <a:lnTo>
                    <a:pt x="131256" y="469934"/>
                  </a:lnTo>
                  <a:lnTo>
                    <a:pt x="204123" y="461913"/>
                  </a:lnTo>
                  <a:lnTo>
                    <a:pt x="254680" y="452739"/>
                  </a:lnTo>
                  <a:lnTo>
                    <a:pt x="312011" y="440879"/>
                  </a:lnTo>
                  <a:lnTo>
                    <a:pt x="374136" y="426900"/>
                  </a:lnTo>
                  <a:lnTo>
                    <a:pt x="418276" y="416345"/>
                  </a:lnTo>
                  <a:lnTo>
                    <a:pt x="418276" y="0"/>
                  </a:lnTo>
                  <a:close/>
                </a:path>
              </a:pathLst>
            </a:custGeom>
            <a:solidFill>
              <a:srgbClr val="FCC2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724900" y="3826763"/>
              <a:ext cx="208915" cy="516890"/>
            </a:xfrm>
            <a:custGeom>
              <a:avLst/>
              <a:gdLst/>
              <a:ahLst/>
              <a:cxnLst/>
              <a:rect l="l" t="t" r="r" b="b"/>
              <a:pathLst>
                <a:path w="208915" h="516889">
                  <a:moveTo>
                    <a:pt x="35178" y="0"/>
                  </a:moveTo>
                  <a:lnTo>
                    <a:pt x="0" y="12192"/>
                  </a:lnTo>
                  <a:lnTo>
                    <a:pt x="173608" y="516636"/>
                  </a:lnTo>
                  <a:lnTo>
                    <a:pt x="208788" y="504444"/>
                  </a:lnTo>
                  <a:lnTo>
                    <a:pt x="35178" y="0"/>
                  </a:lnTo>
                  <a:close/>
                </a:path>
              </a:pathLst>
            </a:custGeom>
            <a:solidFill>
              <a:srgbClr val="3E3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904863" y="3595115"/>
              <a:ext cx="843280" cy="858519"/>
            </a:xfrm>
            <a:custGeom>
              <a:avLst/>
              <a:gdLst/>
              <a:ahLst/>
              <a:cxnLst/>
              <a:rect l="l" t="t" r="r" b="b"/>
              <a:pathLst>
                <a:path w="843279" h="858520">
                  <a:moveTo>
                    <a:pt x="342518" y="0"/>
                  </a:moveTo>
                  <a:lnTo>
                    <a:pt x="282257" y="8874"/>
                  </a:lnTo>
                  <a:lnTo>
                    <a:pt x="238759" y="37465"/>
                  </a:lnTo>
                  <a:lnTo>
                    <a:pt x="207174" y="90463"/>
                  </a:lnTo>
                  <a:lnTo>
                    <a:pt x="185666" y="133872"/>
                  </a:lnTo>
                  <a:lnTo>
                    <a:pt x="161675" y="185441"/>
                  </a:lnTo>
                  <a:lnTo>
                    <a:pt x="136200" y="242834"/>
                  </a:lnTo>
                  <a:lnTo>
                    <a:pt x="110235" y="303717"/>
                  </a:lnTo>
                  <a:lnTo>
                    <a:pt x="84779" y="365754"/>
                  </a:lnTo>
                  <a:lnTo>
                    <a:pt x="60828" y="426609"/>
                  </a:lnTo>
                  <a:lnTo>
                    <a:pt x="39377" y="483949"/>
                  </a:lnTo>
                  <a:lnTo>
                    <a:pt x="21425" y="535437"/>
                  </a:lnTo>
                  <a:lnTo>
                    <a:pt x="7967" y="578738"/>
                  </a:lnTo>
                  <a:lnTo>
                    <a:pt x="0" y="611517"/>
                  </a:lnTo>
                  <a:lnTo>
                    <a:pt x="4869" y="630052"/>
                  </a:lnTo>
                  <a:lnTo>
                    <a:pt x="55379" y="674803"/>
                  </a:lnTo>
                  <a:lnTo>
                    <a:pt x="96415" y="699525"/>
                  </a:lnTo>
                  <a:lnTo>
                    <a:pt x="144902" y="724815"/>
                  </a:lnTo>
                  <a:lnTo>
                    <a:pt x="198538" y="749928"/>
                  </a:lnTo>
                  <a:lnTo>
                    <a:pt x="255021" y="774115"/>
                  </a:lnTo>
                  <a:lnTo>
                    <a:pt x="312047" y="796630"/>
                  </a:lnTo>
                  <a:lnTo>
                    <a:pt x="367316" y="816727"/>
                  </a:lnTo>
                  <a:lnTo>
                    <a:pt x="418524" y="833657"/>
                  </a:lnTo>
                  <a:lnTo>
                    <a:pt x="463370" y="846675"/>
                  </a:lnTo>
                  <a:lnTo>
                    <a:pt x="524763" y="857986"/>
                  </a:lnTo>
                  <a:lnTo>
                    <a:pt x="528065" y="857986"/>
                  </a:lnTo>
                  <a:lnTo>
                    <a:pt x="568519" y="821884"/>
                  </a:lnTo>
                  <a:lnTo>
                    <a:pt x="591724" y="786752"/>
                  </a:lnTo>
                  <a:lnTo>
                    <a:pt x="617448" y="742701"/>
                  </a:lnTo>
                  <a:lnTo>
                    <a:pt x="644919" y="691801"/>
                  </a:lnTo>
                  <a:lnTo>
                    <a:pt x="673363" y="636118"/>
                  </a:lnTo>
                  <a:lnTo>
                    <a:pt x="702008" y="577723"/>
                  </a:lnTo>
                  <a:lnTo>
                    <a:pt x="730079" y="518681"/>
                  </a:lnTo>
                  <a:lnTo>
                    <a:pt x="756803" y="461063"/>
                  </a:lnTo>
                  <a:lnTo>
                    <a:pt x="781407" y="406936"/>
                  </a:lnTo>
                  <a:lnTo>
                    <a:pt x="803117" y="358367"/>
                  </a:lnTo>
                  <a:lnTo>
                    <a:pt x="843152" y="266700"/>
                  </a:lnTo>
                  <a:lnTo>
                    <a:pt x="826286" y="239068"/>
                  </a:lnTo>
                  <a:lnTo>
                    <a:pt x="800874" y="209946"/>
                  </a:lnTo>
                  <a:lnTo>
                    <a:pt x="768125" y="180076"/>
                  </a:lnTo>
                  <a:lnTo>
                    <a:pt x="729248" y="150198"/>
                  </a:lnTo>
                  <a:lnTo>
                    <a:pt x="685449" y="121056"/>
                  </a:lnTo>
                  <a:lnTo>
                    <a:pt x="637936" y="93392"/>
                  </a:lnTo>
                  <a:lnTo>
                    <a:pt x="587918" y="67948"/>
                  </a:lnTo>
                  <a:lnTo>
                    <a:pt x="536603" y="45466"/>
                  </a:lnTo>
                  <a:lnTo>
                    <a:pt x="485197" y="26687"/>
                  </a:lnTo>
                  <a:lnTo>
                    <a:pt x="434909" y="12356"/>
                  </a:lnTo>
                  <a:lnTo>
                    <a:pt x="386947" y="3212"/>
                  </a:lnTo>
                  <a:lnTo>
                    <a:pt x="342518" y="0"/>
                  </a:lnTo>
                  <a:close/>
                </a:path>
              </a:pathLst>
            </a:custGeom>
            <a:solidFill>
              <a:srgbClr val="FCC2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931152" y="3595115"/>
              <a:ext cx="670560" cy="809625"/>
            </a:xfrm>
            <a:custGeom>
              <a:avLst/>
              <a:gdLst/>
              <a:ahLst/>
              <a:cxnLst/>
              <a:rect l="l" t="t" r="r" b="b"/>
              <a:pathLst>
                <a:path w="670559" h="809625">
                  <a:moveTo>
                    <a:pt x="320040" y="11303"/>
                  </a:moveTo>
                  <a:lnTo>
                    <a:pt x="291338" y="0"/>
                  </a:lnTo>
                  <a:lnTo>
                    <a:pt x="0" y="668451"/>
                  </a:lnTo>
                  <a:lnTo>
                    <a:pt x="28702" y="679691"/>
                  </a:lnTo>
                  <a:lnTo>
                    <a:pt x="320040" y="11303"/>
                  </a:lnTo>
                  <a:close/>
                </a:path>
                <a:path w="670559" h="809625">
                  <a:moveTo>
                    <a:pt x="510540" y="50673"/>
                  </a:moveTo>
                  <a:lnTo>
                    <a:pt x="480568" y="39624"/>
                  </a:lnTo>
                  <a:lnTo>
                    <a:pt x="131064" y="734225"/>
                  </a:lnTo>
                  <a:lnTo>
                    <a:pt x="161036" y="745223"/>
                  </a:lnTo>
                  <a:lnTo>
                    <a:pt x="510540" y="50673"/>
                  </a:lnTo>
                  <a:close/>
                </a:path>
                <a:path w="670559" h="809625">
                  <a:moveTo>
                    <a:pt x="670560" y="118237"/>
                  </a:moveTo>
                  <a:lnTo>
                    <a:pt x="643636" y="105156"/>
                  </a:lnTo>
                  <a:lnTo>
                    <a:pt x="292608" y="796175"/>
                  </a:lnTo>
                  <a:lnTo>
                    <a:pt x="319532" y="809244"/>
                  </a:lnTo>
                  <a:lnTo>
                    <a:pt x="670560" y="118237"/>
                  </a:lnTo>
                  <a:close/>
                </a:path>
              </a:pathLst>
            </a:custGeom>
            <a:solidFill>
              <a:srgbClr val="2B29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318248" y="3752087"/>
              <a:ext cx="471170" cy="844550"/>
            </a:xfrm>
            <a:custGeom>
              <a:avLst/>
              <a:gdLst/>
              <a:ahLst/>
              <a:cxnLst/>
              <a:rect l="l" t="t" r="r" b="b"/>
              <a:pathLst>
                <a:path w="471170" h="844550">
                  <a:moveTo>
                    <a:pt x="437896" y="0"/>
                  </a:moveTo>
                  <a:lnTo>
                    <a:pt x="0" y="826909"/>
                  </a:lnTo>
                  <a:lnTo>
                    <a:pt x="33020" y="844296"/>
                  </a:lnTo>
                  <a:lnTo>
                    <a:pt x="470916" y="17399"/>
                  </a:lnTo>
                  <a:lnTo>
                    <a:pt x="437896" y="0"/>
                  </a:lnTo>
                  <a:close/>
                </a:path>
              </a:pathLst>
            </a:custGeom>
            <a:solidFill>
              <a:srgbClr val="EF81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413367" y="3474719"/>
              <a:ext cx="1696085" cy="1652270"/>
            </a:xfrm>
            <a:custGeom>
              <a:avLst/>
              <a:gdLst/>
              <a:ahLst/>
              <a:cxnLst/>
              <a:rect l="l" t="t" r="r" b="b"/>
              <a:pathLst>
                <a:path w="1696084" h="1652270">
                  <a:moveTo>
                    <a:pt x="879351" y="0"/>
                  </a:moveTo>
                  <a:lnTo>
                    <a:pt x="832851" y="1450"/>
                  </a:lnTo>
                  <a:lnTo>
                    <a:pt x="786808" y="5740"/>
                  </a:lnTo>
                  <a:lnTo>
                    <a:pt x="741301" y="12779"/>
                  </a:lnTo>
                  <a:lnTo>
                    <a:pt x="696408" y="22474"/>
                  </a:lnTo>
                  <a:lnTo>
                    <a:pt x="652207" y="34736"/>
                  </a:lnTo>
                  <a:lnTo>
                    <a:pt x="608775" y="49473"/>
                  </a:lnTo>
                  <a:lnTo>
                    <a:pt x="566191" y="66593"/>
                  </a:lnTo>
                  <a:lnTo>
                    <a:pt x="524532" y="86005"/>
                  </a:lnTo>
                  <a:lnTo>
                    <a:pt x="483877" y="107618"/>
                  </a:lnTo>
                  <a:lnTo>
                    <a:pt x="444303" y="131341"/>
                  </a:lnTo>
                  <a:lnTo>
                    <a:pt x="405889" y="157082"/>
                  </a:lnTo>
                  <a:lnTo>
                    <a:pt x="368712" y="184750"/>
                  </a:lnTo>
                  <a:lnTo>
                    <a:pt x="332850" y="214254"/>
                  </a:lnTo>
                  <a:lnTo>
                    <a:pt x="298382" y="245503"/>
                  </a:lnTo>
                  <a:lnTo>
                    <a:pt x="265385" y="278405"/>
                  </a:lnTo>
                  <a:lnTo>
                    <a:pt x="233937" y="312869"/>
                  </a:lnTo>
                  <a:lnTo>
                    <a:pt x="204117" y="348804"/>
                  </a:lnTo>
                  <a:lnTo>
                    <a:pt x="176002" y="386118"/>
                  </a:lnTo>
                  <a:lnTo>
                    <a:pt x="149669" y="424721"/>
                  </a:lnTo>
                  <a:lnTo>
                    <a:pt x="125198" y="464521"/>
                  </a:lnTo>
                  <a:lnTo>
                    <a:pt x="102666" y="505426"/>
                  </a:lnTo>
                  <a:lnTo>
                    <a:pt x="82151" y="547346"/>
                  </a:lnTo>
                  <a:lnTo>
                    <a:pt x="63731" y="590189"/>
                  </a:lnTo>
                  <a:lnTo>
                    <a:pt x="47484" y="633864"/>
                  </a:lnTo>
                  <a:lnTo>
                    <a:pt x="33488" y="678280"/>
                  </a:lnTo>
                  <a:lnTo>
                    <a:pt x="21821" y="723345"/>
                  </a:lnTo>
                  <a:lnTo>
                    <a:pt x="12560" y="768968"/>
                  </a:lnTo>
                  <a:lnTo>
                    <a:pt x="5785" y="815058"/>
                  </a:lnTo>
                  <a:lnTo>
                    <a:pt x="1572" y="861524"/>
                  </a:lnTo>
                  <a:lnTo>
                    <a:pt x="0" y="908274"/>
                  </a:lnTo>
                  <a:lnTo>
                    <a:pt x="1146" y="955217"/>
                  </a:lnTo>
                  <a:lnTo>
                    <a:pt x="5563" y="1004814"/>
                  </a:lnTo>
                  <a:lnTo>
                    <a:pt x="13368" y="1054022"/>
                  </a:lnTo>
                  <a:lnTo>
                    <a:pt x="24465" y="1102626"/>
                  </a:lnTo>
                  <a:lnTo>
                    <a:pt x="38761" y="1150409"/>
                  </a:lnTo>
                  <a:lnTo>
                    <a:pt x="56160" y="1197154"/>
                  </a:lnTo>
                  <a:lnTo>
                    <a:pt x="76570" y="1242643"/>
                  </a:lnTo>
                  <a:lnTo>
                    <a:pt x="99894" y="1286662"/>
                  </a:lnTo>
                  <a:lnTo>
                    <a:pt x="126040" y="1328992"/>
                  </a:lnTo>
                  <a:lnTo>
                    <a:pt x="154911" y="1369417"/>
                  </a:lnTo>
                  <a:lnTo>
                    <a:pt x="186415" y="1407720"/>
                  </a:lnTo>
                  <a:lnTo>
                    <a:pt x="220457" y="1443685"/>
                  </a:lnTo>
                  <a:lnTo>
                    <a:pt x="256942" y="1477094"/>
                  </a:lnTo>
                  <a:lnTo>
                    <a:pt x="295776" y="1507731"/>
                  </a:lnTo>
                  <a:lnTo>
                    <a:pt x="336865" y="1535380"/>
                  </a:lnTo>
                  <a:lnTo>
                    <a:pt x="380114" y="1559822"/>
                  </a:lnTo>
                  <a:lnTo>
                    <a:pt x="423440" y="1580192"/>
                  </a:lnTo>
                  <a:lnTo>
                    <a:pt x="467899" y="1597521"/>
                  </a:lnTo>
                  <a:lnTo>
                    <a:pt x="513347" y="1612019"/>
                  </a:lnTo>
                  <a:lnTo>
                    <a:pt x="559635" y="1623899"/>
                  </a:lnTo>
                  <a:lnTo>
                    <a:pt x="606618" y="1633370"/>
                  </a:lnTo>
                  <a:lnTo>
                    <a:pt x="654151" y="1640646"/>
                  </a:lnTo>
                  <a:lnTo>
                    <a:pt x="702085" y="1645937"/>
                  </a:lnTo>
                  <a:lnTo>
                    <a:pt x="750275" y="1649455"/>
                  </a:lnTo>
                  <a:lnTo>
                    <a:pt x="798575" y="1651411"/>
                  </a:lnTo>
                  <a:lnTo>
                    <a:pt x="875414" y="1651815"/>
                  </a:lnTo>
                  <a:lnTo>
                    <a:pt x="925190" y="1650555"/>
                  </a:lnTo>
                  <a:lnTo>
                    <a:pt x="975063" y="1647879"/>
                  </a:lnTo>
                  <a:lnTo>
                    <a:pt x="1024818" y="1643470"/>
                  </a:lnTo>
                  <a:lnTo>
                    <a:pt x="1074240" y="1637008"/>
                  </a:lnTo>
                  <a:lnTo>
                    <a:pt x="1123115" y="1628175"/>
                  </a:lnTo>
                  <a:lnTo>
                    <a:pt x="1171230" y="1616653"/>
                  </a:lnTo>
                  <a:lnTo>
                    <a:pt x="1218369" y="1602124"/>
                  </a:lnTo>
                  <a:lnTo>
                    <a:pt x="1264319" y="1584270"/>
                  </a:lnTo>
                  <a:lnTo>
                    <a:pt x="1308865" y="1562773"/>
                  </a:lnTo>
                  <a:lnTo>
                    <a:pt x="1352524" y="1536863"/>
                  </a:lnTo>
                  <a:lnTo>
                    <a:pt x="1393751" y="1507397"/>
                  </a:lnTo>
                  <a:lnTo>
                    <a:pt x="1432503" y="1474701"/>
                  </a:lnTo>
                  <a:lnTo>
                    <a:pt x="1468742" y="1439102"/>
                  </a:lnTo>
                  <a:lnTo>
                    <a:pt x="1502427" y="1400927"/>
                  </a:lnTo>
                  <a:lnTo>
                    <a:pt x="1533518" y="1360503"/>
                  </a:lnTo>
                  <a:lnTo>
                    <a:pt x="1561975" y="1318157"/>
                  </a:lnTo>
                  <a:lnTo>
                    <a:pt x="1587757" y="1274216"/>
                  </a:lnTo>
                  <a:lnTo>
                    <a:pt x="1610595" y="1229325"/>
                  </a:lnTo>
                  <a:lnTo>
                    <a:pt x="1630759" y="1183186"/>
                  </a:lnTo>
                  <a:lnTo>
                    <a:pt x="1648232" y="1135960"/>
                  </a:lnTo>
                  <a:lnTo>
                    <a:pt x="1662999" y="1087809"/>
                  </a:lnTo>
                  <a:lnTo>
                    <a:pt x="1675042" y="1038896"/>
                  </a:lnTo>
                  <a:lnTo>
                    <a:pt x="1684347" y="989381"/>
                  </a:lnTo>
                  <a:lnTo>
                    <a:pt x="1690897" y="939427"/>
                  </a:lnTo>
                  <a:lnTo>
                    <a:pt x="1694675" y="889196"/>
                  </a:lnTo>
                  <a:lnTo>
                    <a:pt x="1695666" y="838850"/>
                  </a:lnTo>
                  <a:lnTo>
                    <a:pt x="1693853" y="788550"/>
                  </a:lnTo>
                  <a:lnTo>
                    <a:pt x="1689220" y="738458"/>
                  </a:lnTo>
                  <a:lnTo>
                    <a:pt x="1681751" y="688736"/>
                  </a:lnTo>
                  <a:lnTo>
                    <a:pt x="1671430" y="639546"/>
                  </a:lnTo>
                  <a:lnTo>
                    <a:pt x="1658240" y="591049"/>
                  </a:lnTo>
                  <a:lnTo>
                    <a:pt x="1642165" y="543409"/>
                  </a:lnTo>
                  <a:lnTo>
                    <a:pt x="1623190" y="496785"/>
                  </a:lnTo>
                  <a:lnTo>
                    <a:pt x="1601332" y="451430"/>
                  </a:lnTo>
                  <a:lnTo>
                    <a:pt x="1576709" y="407535"/>
                  </a:lnTo>
                  <a:lnTo>
                    <a:pt x="1549458" y="365219"/>
                  </a:lnTo>
                  <a:lnTo>
                    <a:pt x="1519713" y="324601"/>
                  </a:lnTo>
                  <a:lnTo>
                    <a:pt x="1487608" y="285801"/>
                  </a:lnTo>
                  <a:lnTo>
                    <a:pt x="1453280" y="248937"/>
                  </a:lnTo>
                  <a:lnTo>
                    <a:pt x="1416863" y="214128"/>
                  </a:lnTo>
                  <a:lnTo>
                    <a:pt x="1378493" y="181494"/>
                  </a:lnTo>
                  <a:lnTo>
                    <a:pt x="1338303" y="151152"/>
                  </a:lnTo>
                  <a:lnTo>
                    <a:pt x="1296430" y="123222"/>
                  </a:lnTo>
                  <a:lnTo>
                    <a:pt x="1253009" y="97823"/>
                  </a:lnTo>
                  <a:lnTo>
                    <a:pt x="1208174" y="75074"/>
                  </a:lnTo>
                  <a:lnTo>
                    <a:pt x="1162060" y="55093"/>
                  </a:lnTo>
                  <a:lnTo>
                    <a:pt x="1114804" y="38000"/>
                  </a:lnTo>
                  <a:lnTo>
                    <a:pt x="1066538" y="23914"/>
                  </a:lnTo>
                  <a:lnTo>
                    <a:pt x="1017400" y="12953"/>
                  </a:lnTo>
                  <a:lnTo>
                    <a:pt x="948090" y="3190"/>
                  </a:lnTo>
                  <a:lnTo>
                    <a:pt x="879351" y="0"/>
                  </a:lnTo>
                  <a:close/>
                </a:path>
              </a:pathLst>
            </a:custGeom>
            <a:solidFill>
              <a:srgbClr val="2B29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478616" y="3537203"/>
              <a:ext cx="1566545" cy="1527175"/>
            </a:xfrm>
            <a:custGeom>
              <a:avLst/>
              <a:gdLst/>
              <a:ahLst/>
              <a:cxnLst/>
              <a:rect l="l" t="t" r="r" b="b"/>
              <a:pathLst>
                <a:path w="1566545" h="1527175">
                  <a:moveTo>
                    <a:pt x="812070" y="0"/>
                  </a:moveTo>
                  <a:lnTo>
                    <a:pt x="766171" y="1530"/>
                  </a:lnTo>
                  <a:lnTo>
                    <a:pt x="720761" y="6054"/>
                  </a:lnTo>
                  <a:lnTo>
                    <a:pt x="675929" y="13467"/>
                  </a:lnTo>
                  <a:lnTo>
                    <a:pt x="631762" y="23667"/>
                  </a:lnTo>
                  <a:lnTo>
                    <a:pt x="588348" y="36551"/>
                  </a:lnTo>
                  <a:lnTo>
                    <a:pt x="545776" y="52015"/>
                  </a:lnTo>
                  <a:lnTo>
                    <a:pt x="504132" y="69957"/>
                  </a:lnTo>
                  <a:lnTo>
                    <a:pt x="463506" y="90274"/>
                  </a:lnTo>
                  <a:lnTo>
                    <a:pt x="423984" y="112862"/>
                  </a:lnTo>
                  <a:lnTo>
                    <a:pt x="385656" y="137618"/>
                  </a:lnTo>
                  <a:lnTo>
                    <a:pt x="348608" y="164440"/>
                  </a:lnTo>
                  <a:lnTo>
                    <a:pt x="312929" y="193224"/>
                  </a:lnTo>
                  <a:lnTo>
                    <a:pt x="278708" y="223868"/>
                  </a:lnTo>
                  <a:lnTo>
                    <a:pt x="246030" y="256268"/>
                  </a:lnTo>
                  <a:lnTo>
                    <a:pt x="214986" y="290321"/>
                  </a:lnTo>
                  <a:lnTo>
                    <a:pt x="185662" y="325924"/>
                  </a:lnTo>
                  <a:lnTo>
                    <a:pt x="158146" y="362975"/>
                  </a:lnTo>
                  <a:lnTo>
                    <a:pt x="132528" y="401369"/>
                  </a:lnTo>
                  <a:lnTo>
                    <a:pt x="108893" y="441005"/>
                  </a:lnTo>
                  <a:lnTo>
                    <a:pt x="87332" y="481779"/>
                  </a:lnTo>
                  <a:lnTo>
                    <a:pt x="67930" y="523588"/>
                  </a:lnTo>
                  <a:lnTo>
                    <a:pt x="50777" y="566329"/>
                  </a:lnTo>
                  <a:lnTo>
                    <a:pt x="35960" y="609899"/>
                  </a:lnTo>
                  <a:lnTo>
                    <a:pt x="23568" y="654194"/>
                  </a:lnTo>
                  <a:lnTo>
                    <a:pt x="13688" y="699113"/>
                  </a:lnTo>
                  <a:lnTo>
                    <a:pt x="6408" y="744551"/>
                  </a:lnTo>
                  <a:lnTo>
                    <a:pt x="1815" y="790406"/>
                  </a:lnTo>
                  <a:lnTo>
                    <a:pt x="0" y="836575"/>
                  </a:lnTo>
                  <a:lnTo>
                    <a:pt x="1048" y="882954"/>
                  </a:lnTo>
                  <a:lnTo>
                    <a:pt x="5518" y="932064"/>
                  </a:lnTo>
                  <a:lnTo>
                    <a:pt x="13578" y="980744"/>
                  </a:lnTo>
                  <a:lnTo>
                    <a:pt x="25118" y="1028750"/>
                  </a:lnTo>
                  <a:lnTo>
                    <a:pt x="40032" y="1075835"/>
                  </a:lnTo>
                  <a:lnTo>
                    <a:pt x="58212" y="1121752"/>
                  </a:lnTo>
                  <a:lnTo>
                    <a:pt x="79548" y="1166256"/>
                  </a:lnTo>
                  <a:lnTo>
                    <a:pt x="103933" y="1209100"/>
                  </a:lnTo>
                  <a:lnTo>
                    <a:pt x="131260" y="1250037"/>
                  </a:lnTo>
                  <a:lnTo>
                    <a:pt x="161420" y="1288823"/>
                  </a:lnTo>
                  <a:lnTo>
                    <a:pt x="194304" y="1325209"/>
                  </a:lnTo>
                  <a:lnTo>
                    <a:pt x="229806" y="1358951"/>
                  </a:lnTo>
                  <a:lnTo>
                    <a:pt x="267816" y="1389801"/>
                  </a:lnTo>
                  <a:lnTo>
                    <a:pt x="308228" y="1417514"/>
                  </a:lnTo>
                  <a:lnTo>
                    <a:pt x="350933" y="1441843"/>
                  </a:lnTo>
                  <a:lnTo>
                    <a:pt x="395488" y="1462590"/>
                  </a:lnTo>
                  <a:lnTo>
                    <a:pt x="441315" y="1479891"/>
                  </a:lnTo>
                  <a:lnTo>
                    <a:pt x="488229" y="1494013"/>
                  </a:lnTo>
                  <a:lnTo>
                    <a:pt x="536042" y="1505226"/>
                  </a:lnTo>
                  <a:lnTo>
                    <a:pt x="584570" y="1513798"/>
                  </a:lnTo>
                  <a:lnTo>
                    <a:pt x="633625" y="1519997"/>
                  </a:lnTo>
                  <a:lnTo>
                    <a:pt x="683022" y="1524093"/>
                  </a:lnTo>
                  <a:lnTo>
                    <a:pt x="732575" y="1526354"/>
                  </a:lnTo>
                  <a:lnTo>
                    <a:pt x="808514" y="1526870"/>
                  </a:lnTo>
                  <a:lnTo>
                    <a:pt x="860229" y="1525475"/>
                  </a:lnTo>
                  <a:lnTo>
                    <a:pt x="912030" y="1522377"/>
                  </a:lnTo>
                  <a:lnTo>
                    <a:pt x="963636" y="1517155"/>
                  </a:lnTo>
                  <a:lnTo>
                    <a:pt x="1014762" y="1509392"/>
                  </a:lnTo>
                  <a:lnTo>
                    <a:pt x="1065125" y="1498669"/>
                  </a:lnTo>
                  <a:lnTo>
                    <a:pt x="1114445" y="1484566"/>
                  </a:lnTo>
                  <a:lnTo>
                    <a:pt x="1162436" y="1466666"/>
                  </a:lnTo>
                  <a:lnTo>
                    <a:pt x="1208818" y="1444548"/>
                  </a:lnTo>
                  <a:lnTo>
                    <a:pt x="1249143" y="1420608"/>
                  </a:lnTo>
                  <a:lnTo>
                    <a:pt x="1287228" y="1393377"/>
                  </a:lnTo>
                  <a:lnTo>
                    <a:pt x="1323033" y="1363157"/>
                  </a:lnTo>
                  <a:lnTo>
                    <a:pt x="1356519" y="1330251"/>
                  </a:lnTo>
                  <a:lnTo>
                    <a:pt x="1387647" y="1294964"/>
                  </a:lnTo>
                  <a:lnTo>
                    <a:pt x="1416379" y="1257596"/>
                  </a:lnTo>
                  <a:lnTo>
                    <a:pt x="1442677" y="1218453"/>
                  </a:lnTo>
                  <a:lnTo>
                    <a:pt x="1466501" y="1177836"/>
                  </a:lnTo>
                  <a:lnTo>
                    <a:pt x="1488924" y="1133528"/>
                  </a:lnTo>
                  <a:lnTo>
                    <a:pt x="1508532" y="1087920"/>
                  </a:lnTo>
                  <a:lnTo>
                    <a:pt x="1525308" y="1041193"/>
                  </a:lnTo>
                  <a:lnTo>
                    <a:pt x="1539232" y="993529"/>
                  </a:lnTo>
                  <a:lnTo>
                    <a:pt x="1550288" y="945108"/>
                  </a:lnTo>
                  <a:lnTo>
                    <a:pt x="1558457" y="896112"/>
                  </a:lnTo>
                  <a:lnTo>
                    <a:pt x="1563721" y="846723"/>
                  </a:lnTo>
                  <a:lnTo>
                    <a:pt x="1566064" y="797121"/>
                  </a:lnTo>
                  <a:lnTo>
                    <a:pt x="1565466" y="747490"/>
                  </a:lnTo>
                  <a:lnTo>
                    <a:pt x="1561910" y="698009"/>
                  </a:lnTo>
                  <a:lnTo>
                    <a:pt x="1555379" y="648860"/>
                  </a:lnTo>
                  <a:lnTo>
                    <a:pt x="1545854" y="600226"/>
                  </a:lnTo>
                  <a:lnTo>
                    <a:pt x="1533318" y="552286"/>
                  </a:lnTo>
                  <a:lnTo>
                    <a:pt x="1517752" y="505224"/>
                  </a:lnTo>
                  <a:lnTo>
                    <a:pt x="1499140" y="459219"/>
                  </a:lnTo>
                  <a:lnTo>
                    <a:pt x="1477500" y="414534"/>
                  </a:lnTo>
                  <a:lnTo>
                    <a:pt x="1452968" y="371395"/>
                  </a:lnTo>
                  <a:lnTo>
                    <a:pt x="1425693" y="329935"/>
                  </a:lnTo>
                  <a:lnTo>
                    <a:pt x="1395827" y="290287"/>
                  </a:lnTo>
                  <a:lnTo>
                    <a:pt x="1363522" y="252585"/>
                  </a:lnTo>
                  <a:lnTo>
                    <a:pt x="1328929" y="216962"/>
                  </a:lnTo>
                  <a:lnTo>
                    <a:pt x="1292199" y="183551"/>
                  </a:lnTo>
                  <a:lnTo>
                    <a:pt x="1253483" y="152487"/>
                  </a:lnTo>
                  <a:lnTo>
                    <a:pt x="1212932" y="123902"/>
                  </a:lnTo>
                  <a:lnTo>
                    <a:pt x="1170699" y="97930"/>
                  </a:lnTo>
                  <a:lnTo>
                    <a:pt x="1126933" y="74705"/>
                  </a:lnTo>
                  <a:lnTo>
                    <a:pt x="1081787" y="54359"/>
                  </a:lnTo>
                  <a:lnTo>
                    <a:pt x="1035412" y="37027"/>
                  </a:lnTo>
                  <a:lnTo>
                    <a:pt x="987958" y="22842"/>
                  </a:lnTo>
                  <a:lnTo>
                    <a:pt x="939578" y="11938"/>
                  </a:lnTo>
                  <a:lnTo>
                    <a:pt x="875585" y="2968"/>
                  </a:lnTo>
                  <a:lnTo>
                    <a:pt x="812070" y="0"/>
                  </a:lnTo>
                  <a:close/>
                </a:path>
              </a:pathLst>
            </a:custGeom>
            <a:solidFill>
              <a:srgbClr val="FFF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627964" y="4376094"/>
              <a:ext cx="3997325" cy="767715"/>
            </a:xfrm>
            <a:custGeom>
              <a:avLst/>
              <a:gdLst/>
              <a:ahLst/>
              <a:cxnLst/>
              <a:rect l="l" t="t" r="r" b="b"/>
              <a:pathLst>
                <a:path w="3997325" h="767714">
                  <a:moveTo>
                    <a:pt x="1610218" y="0"/>
                  </a:moveTo>
                  <a:lnTo>
                    <a:pt x="1563028" y="313"/>
                  </a:lnTo>
                  <a:lnTo>
                    <a:pt x="1516136" y="4227"/>
                  </a:lnTo>
                  <a:lnTo>
                    <a:pt x="1469861" y="11708"/>
                  </a:lnTo>
                  <a:lnTo>
                    <a:pt x="1424519" y="22724"/>
                  </a:lnTo>
                  <a:lnTo>
                    <a:pt x="1380430" y="37240"/>
                  </a:lnTo>
                  <a:lnTo>
                    <a:pt x="1337912" y="55225"/>
                  </a:lnTo>
                  <a:lnTo>
                    <a:pt x="1297282" y="76645"/>
                  </a:lnTo>
                  <a:lnTo>
                    <a:pt x="1258859" y="101467"/>
                  </a:lnTo>
                  <a:lnTo>
                    <a:pt x="1222960" y="129657"/>
                  </a:lnTo>
                  <a:lnTo>
                    <a:pt x="1189905" y="161183"/>
                  </a:lnTo>
                  <a:lnTo>
                    <a:pt x="1157340" y="198404"/>
                  </a:lnTo>
                  <a:lnTo>
                    <a:pt x="1127123" y="237743"/>
                  </a:lnTo>
                  <a:lnTo>
                    <a:pt x="1069414" y="318590"/>
                  </a:lnTo>
                  <a:lnTo>
                    <a:pt x="1039760" y="358006"/>
                  </a:lnTo>
                  <a:lnTo>
                    <a:pt x="1008132" y="395355"/>
                  </a:lnTo>
                  <a:lnTo>
                    <a:pt x="973451" y="429592"/>
                  </a:lnTo>
                  <a:lnTo>
                    <a:pt x="934635" y="459671"/>
                  </a:lnTo>
                  <a:lnTo>
                    <a:pt x="893759" y="483289"/>
                  </a:lnTo>
                  <a:lnTo>
                    <a:pt x="850706" y="501522"/>
                  </a:lnTo>
                  <a:lnTo>
                    <a:pt x="805774" y="515149"/>
                  </a:lnTo>
                  <a:lnTo>
                    <a:pt x="759262" y="524953"/>
                  </a:lnTo>
                  <a:lnTo>
                    <a:pt x="711470" y="531714"/>
                  </a:lnTo>
                  <a:lnTo>
                    <a:pt x="662696" y="536214"/>
                  </a:lnTo>
                  <a:lnTo>
                    <a:pt x="613240" y="539233"/>
                  </a:lnTo>
                  <a:lnTo>
                    <a:pt x="513475" y="543953"/>
                  </a:lnTo>
                  <a:lnTo>
                    <a:pt x="463765" y="547216"/>
                  </a:lnTo>
                  <a:lnTo>
                    <a:pt x="414568" y="552123"/>
                  </a:lnTo>
                  <a:lnTo>
                    <a:pt x="366183" y="559455"/>
                  </a:lnTo>
                  <a:lnTo>
                    <a:pt x="320267" y="569741"/>
                  </a:lnTo>
                  <a:lnTo>
                    <a:pt x="275534" y="583373"/>
                  </a:lnTo>
                  <a:lnTo>
                    <a:pt x="232125" y="600191"/>
                  </a:lnTo>
                  <a:lnTo>
                    <a:pt x="190177" y="620036"/>
                  </a:lnTo>
                  <a:lnTo>
                    <a:pt x="149829" y="642751"/>
                  </a:lnTo>
                  <a:lnTo>
                    <a:pt x="111222" y="668176"/>
                  </a:lnTo>
                  <a:lnTo>
                    <a:pt x="74493" y="696151"/>
                  </a:lnTo>
                  <a:lnTo>
                    <a:pt x="39782" y="726519"/>
                  </a:lnTo>
                  <a:lnTo>
                    <a:pt x="7228" y="759121"/>
                  </a:lnTo>
                  <a:lnTo>
                    <a:pt x="0" y="767404"/>
                  </a:lnTo>
                  <a:lnTo>
                    <a:pt x="3996938" y="767404"/>
                  </a:lnTo>
                  <a:lnTo>
                    <a:pt x="3963265" y="703854"/>
                  </a:lnTo>
                  <a:lnTo>
                    <a:pt x="3937708" y="662751"/>
                  </a:lnTo>
                  <a:lnTo>
                    <a:pt x="3913632" y="628314"/>
                  </a:lnTo>
                  <a:lnTo>
                    <a:pt x="2603923" y="628314"/>
                  </a:lnTo>
                  <a:lnTo>
                    <a:pt x="2554685" y="622350"/>
                  </a:lnTo>
                  <a:lnTo>
                    <a:pt x="2507006" y="610006"/>
                  </a:lnTo>
                  <a:lnTo>
                    <a:pt x="2460923" y="592001"/>
                  </a:lnTo>
                  <a:lnTo>
                    <a:pt x="2416471" y="569056"/>
                  </a:lnTo>
                  <a:lnTo>
                    <a:pt x="2374054" y="542111"/>
                  </a:lnTo>
                  <a:lnTo>
                    <a:pt x="2333411" y="511744"/>
                  </a:lnTo>
                  <a:lnTo>
                    <a:pt x="2294609" y="478675"/>
                  </a:lnTo>
                  <a:lnTo>
                    <a:pt x="2257715" y="443623"/>
                  </a:lnTo>
                  <a:lnTo>
                    <a:pt x="2222796" y="407309"/>
                  </a:lnTo>
                  <a:lnTo>
                    <a:pt x="2189153" y="370045"/>
                  </a:lnTo>
                  <a:lnTo>
                    <a:pt x="2123007" y="294045"/>
                  </a:lnTo>
                  <a:lnTo>
                    <a:pt x="2089690" y="256285"/>
                  </a:lnTo>
                  <a:lnTo>
                    <a:pt x="2055669" y="219335"/>
                  </a:lnTo>
                  <a:lnTo>
                    <a:pt x="2020537" y="183684"/>
                  </a:lnTo>
                  <a:lnTo>
                    <a:pt x="1983887" y="149820"/>
                  </a:lnTo>
                  <a:lnTo>
                    <a:pt x="1945312" y="118230"/>
                  </a:lnTo>
                  <a:lnTo>
                    <a:pt x="1904407" y="89402"/>
                  </a:lnTo>
                  <a:lnTo>
                    <a:pt x="1839504" y="53600"/>
                  </a:lnTo>
                  <a:lnTo>
                    <a:pt x="1795595" y="35414"/>
                  </a:lnTo>
                  <a:lnTo>
                    <a:pt x="1750395" y="20994"/>
                  </a:lnTo>
                  <a:lnTo>
                    <a:pt x="1704219" y="10307"/>
                  </a:lnTo>
                  <a:lnTo>
                    <a:pt x="1657388" y="3320"/>
                  </a:lnTo>
                  <a:lnTo>
                    <a:pt x="1610218" y="0"/>
                  </a:lnTo>
                  <a:close/>
                </a:path>
                <a:path w="3997325" h="767714">
                  <a:moveTo>
                    <a:pt x="3385458" y="330567"/>
                  </a:moveTo>
                  <a:lnTo>
                    <a:pt x="3334450" y="331934"/>
                  </a:lnTo>
                  <a:lnTo>
                    <a:pt x="3284072" y="338263"/>
                  </a:lnTo>
                  <a:lnTo>
                    <a:pt x="3234732" y="349752"/>
                  </a:lnTo>
                  <a:lnTo>
                    <a:pt x="3190426" y="364839"/>
                  </a:lnTo>
                  <a:lnTo>
                    <a:pt x="3147423" y="383481"/>
                  </a:lnTo>
                  <a:lnTo>
                    <a:pt x="3105498" y="404972"/>
                  </a:lnTo>
                  <a:lnTo>
                    <a:pt x="3064424" y="428608"/>
                  </a:lnTo>
                  <a:lnTo>
                    <a:pt x="3023973" y="453683"/>
                  </a:lnTo>
                  <a:lnTo>
                    <a:pt x="2944038" y="505325"/>
                  </a:lnTo>
                  <a:lnTo>
                    <a:pt x="2904100" y="530482"/>
                  </a:lnTo>
                  <a:lnTo>
                    <a:pt x="2863879" y="554254"/>
                  </a:lnTo>
                  <a:lnTo>
                    <a:pt x="2823149" y="575938"/>
                  </a:lnTo>
                  <a:lnTo>
                    <a:pt x="2781682" y="594826"/>
                  </a:lnTo>
                  <a:lnTo>
                    <a:pt x="2739253" y="610213"/>
                  </a:lnTo>
                  <a:lnTo>
                    <a:pt x="2695635" y="621394"/>
                  </a:lnTo>
                  <a:lnTo>
                    <a:pt x="2650600" y="627663"/>
                  </a:lnTo>
                  <a:lnTo>
                    <a:pt x="2603923" y="628314"/>
                  </a:lnTo>
                  <a:lnTo>
                    <a:pt x="3913632" y="628314"/>
                  </a:lnTo>
                  <a:lnTo>
                    <a:pt x="3880003" y="584930"/>
                  </a:lnTo>
                  <a:lnTo>
                    <a:pt x="3847908" y="548621"/>
                  </a:lnTo>
                  <a:lnTo>
                    <a:pt x="3813688" y="514320"/>
                  </a:lnTo>
                  <a:lnTo>
                    <a:pt x="3777368" y="482233"/>
                  </a:lnTo>
                  <a:lnTo>
                    <a:pt x="3738975" y="452565"/>
                  </a:lnTo>
                  <a:lnTo>
                    <a:pt x="3698536" y="425521"/>
                  </a:lnTo>
                  <a:lnTo>
                    <a:pt x="3635594" y="391195"/>
                  </a:lnTo>
                  <a:lnTo>
                    <a:pt x="3587586" y="370736"/>
                  </a:lnTo>
                  <a:lnTo>
                    <a:pt x="3538159" y="354244"/>
                  </a:lnTo>
                  <a:lnTo>
                    <a:pt x="3487722" y="341920"/>
                  </a:lnTo>
                  <a:lnTo>
                    <a:pt x="3436685" y="333961"/>
                  </a:lnTo>
                  <a:lnTo>
                    <a:pt x="3385458" y="330567"/>
                  </a:lnTo>
                  <a:close/>
                </a:path>
              </a:pathLst>
            </a:custGeom>
            <a:solidFill>
              <a:srgbClr val="EF81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131519" y="1601215"/>
            <a:ext cx="398208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4D4"/>
                </a:solidFill>
                <a:latin typeface="Candara"/>
                <a:cs typeface="Candara"/>
              </a:rPr>
              <a:t>“Cabang</a:t>
            </a:r>
            <a:r>
              <a:rPr sz="1800" spc="-20" dirty="0">
                <a:solidFill>
                  <a:srgbClr val="FFF4D4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FFF4D4"/>
                </a:solidFill>
                <a:latin typeface="Candara"/>
                <a:cs typeface="Candara"/>
              </a:rPr>
              <a:t>filsafat</a:t>
            </a:r>
            <a:r>
              <a:rPr sz="1800" spc="-15" dirty="0">
                <a:solidFill>
                  <a:srgbClr val="FFF4D4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FFF4D4"/>
                </a:solidFill>
                <a:latin typeface="Candara"/>
                <a:cs typeface="Candara"/>
              </a:rPr>
              <a:t>yang</a:t>
            </a:r>
            <a:r>
              <a:rPr sz="1800" spc="-15" dirty="0">
                <a:solidFill>
                  <a:srgbClr val="FFF4D4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FFF4D4"/>
                </a:solidFill>
                <a:latin typeface="Candara"/>
                <a:cs typeface="Candara"/>
              </a:rPr>
              <a:t>dijabarkan</a:t>
            </a:r>
            <a:r>
              <a:rPr sz="1800" spc="-50" dirty="0">
                <a:solidFill>
                  <a:srgbClr val="FFF4D4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FFF4D4"/>
                </a:solidFill>
                <a:latin typeface="Candara"/>
                <a:cs typeface="Candara"/>
              </a:rPr>
              <a:t>dari</a:t>
            </a:r>
            <a:r>
              <a:rPr sz="1800" spc="-30" dirty="0">
                <a:solidFill>
                  <a:srgbClr val="FFF4D4"/>
                </a:solidFill>
                <a:latin typeface="Candara"/>
                <a:cs typeface="Candara"/>
              </a:rPr>
              <a:t> </a:t>
            </a:r>
            <a:r>
              <a:rPr sz="1800" spc="5" dirty="0">
                <a:solidFill>
                  <a:srgbClr val="FFF4D4"/>
                </a:solidFill>
                <a:latin typeface="Candara"/>
                <a:cs typeface="Candara"/>
              </a:rPr>
              <a:t>sila- </a:t>
            </a:r>
            <a:r>
              <a:rPr sz="1800" spc="-375" dirty="0">
                <a:solidFill>
                  <a:srgbClr val="FFF4D4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FFF4D4"/>
                </a:solidFill>
                <a:latin typeface="Candara"/>
                <a:cs typeface="Candara"/>
              </a:rPr>
              <a:t>sila Pancasila </a:t>
            </a:r>
            <a:r>
              <a:rPr sz="1800" spc="-5" dirty="0">
                <a:solidFill>
                  <a:srgbClr val="FFF4D4"/>
                </a:solidFill>
                <a:latin typeface="Candara"/>
                <a:cs typeface="Candara"/>
              </a:rPr>
              <a:t>untuk </a:t>
            </a:r>
            <a:r>
              <a:rPr sz="1800" dirty="0">
                <a:solidFill>
                  <a:srgbClr val="FFF4D4"/>
                </a:solidFill>
                <a:latin typeface="Candara"/>
                <a:cs typeface="Candara"/>
              </a:rPr>
              <a:t>mengatur </a:t>
            </a:r>
            <a:r>
              <a:rPr sz="1800" spc="-5" dirty="0">
                <a:solidFill>
                  <a:srgbClr val="FFF4D4"/>
                </a:solidFill>
                <a:latin typeface="Candara"/>
                <a:cs typeface="Candara"/>
              </a:rPr>
              <a:t>perilaku </a:t>
            </a:r>
            <a:r>
              <a:rPr sz="1800" dirty="0">
                <a:solidFill>
                  <a:srgbClr val="FFF4D4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FFF4D4"/>
                </a:solidFill>
                <a:latin typeface="Candara"/>
                <a:cs typeface="Candara"/>
              </a:rPr>
              <a:t>kehidupan bermasyarakat, berbangsa </a:t>
            </a:r>
            <a:r>
              <a:rPr sz="1800" dirty="0">
                <a:solidFill>
                  <a:srgbClr val="FFF4D4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FFF4D4"/>
                </a:solidFill>
                <a:latin typeface="Candara"/>
                <a:cs typeface="Candara"/>
              </a:rPr>
              <a:t>dan</a:t>
            </a:r>
            <a:r>
              <a:rPr sz="1800" spc="-15" dirty="0">
                <a:solidFill>
                  <a:srgbClr val="FFF4D4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FFF4D4"/>
                </a:solidFill>
                <a:latin typeface="Candara"/>
                <a:cs typeface="Candara"/>
              </a:rPr>
              <a:t>bernegara</a:t>
            </a:r>
            <a:r>
              <a:rPr sz="1800" dirty="0">
                <a:solidFill>
                  <a:srgbClr val="FFF4D4"/>
                </a:solidFill>
                <a:latin typeface="Candara"/>
                <a:cs typeface="Candara"/>
              </a:rPr>
              <a:t> di</a:t>
            </a:r>
            <a:r>
              <a:rPr sz="1800" spc="-20" dirty="0">
                <a:solidFill>
                  <a:srgbClr val="FFF4D4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FFF4D4"/>
                </a:solidFill>
                <a:latin typeface="Candara"/>
                <a:cs typeface="Candara"/>
              </a:rPr>
              <a:t>Indonesia”</a:t>
            </a:r>
            <a:endParaRPr sz="18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66791" y="0"/>
            <a:ext cx="1377315" cy="5143500"/>
            <a:chOff x="7766791" y="0"/>
            <a:chExt cx="1377315" cy="5143500"/>
          </a:xfrm>
        </p:grpSpPr>
        <p:sp>
          <p:nvSpPr>
            <p:cNvPr id="3" name="object 3"/>
            <p:cNvSpPr/>
            <p:nvPr/>
          </p:nvSpPr>
          <p:spPr>
            <a:xfrm>
              <a:off x="7766786" y="0"/>
              <a:ext cx="1377315" cy="5143500"/>
            </a:xfrm>
            <a:custGeom>
              <a:avLst/>
              <a:gdLst/>
              <a:ahLst/>
              <a:cxnLst/>
              <a:rect l="l" t="t" r="r" b="b"/>
              <a:pathLst>
                <a:path w="1377315" h="5143500">
                  <a:moveTo>
                    <a:pt x="445325" y="648970"/>
                  </a:moveTo>
                  <a:lnTo>
                    <a:pt x="439254" y="602297"/>
                  </a:lnTo>
                  <a:lnTo>
                    <a:pt x="423316" y="557149"/>
                  </a:lnTo>
                  <a:lnTo>
                    <a:pt x="417309" y="608418"/>
                  </a:lnTo>
                  <a:lnTo>
                    <a:pt x="403580" y="657390"/>
                  </a:lnTo>
                  <a:lnTo>
                    <a:pt x="384822" y="702310"/>
                  </a:lnTo>
                  <a:lnTo>
                    <a:pt x="363753" y="741426"/>
                  </a:lnTo>
                  <a:lnTo>
                    <a:pt x="339686" y="774966"/>
                  </a:lnTo>
                  <a:lnTo>
                    <a:pt x="310984" y="804786"/>
                  </a:lnTo>
                  <a:lnTo>
                    <a:pt x="278841" y="831354"/>
                  </a:lnTo>
                  <a:lnTo>
                    <a:pt x="244500" y="855091"/>
                  </a:lnTo>
                  <a:lnTo>
                    <a:pt x="191922" y="886866"/>
                  </a:lnTo>
                  <a:lnTo>
                    <a:pt x="175285" y="897763"/>
                  </a:lnTo>
                  <a:lnTo>
                    <a:pt x="146900" y="928344"/>
                  </a:lnTo>
                  <a:lnTo>
                    <a:pt x="133578" y="966228"/>
                  </a:lnTo>
                  <a:lnTo>
                    <a:pt x="134785" y="1005332"/>
                  </a:lnTo>
                  <a:lnTo>
                    <a:pt x="150012" y="1039571"/>
                  </a:lnTo>
                  <a:lnTo>
                    <a:pt x="178752" y="1062863"/>
                  </a:lnTo>
                  <a:lnTo>
                    <a:pt x="220497" y="1069086"/>
                  </a:lnTo>
                  <a:lnTo>
                    <a:pt x="233895" y="1067092"/>
                  </a:lnTo>
                  <a:lnTo>
                    <a:pt x="270535" y="1052830"/>
                  </a:lnTo>
                  <a:lnTo>
                    <a:pt x="301269" y="1029411"/>
                  </a:lnTo>
                  <a:lnTo>
                    <a:pt x="327507" y="999667"/>
                  </a:lnTo>
                  <a:lnTo>
                    <a:pt x="349669" y="966660"/>
                  </a:lnTo>
                  <a:lnTo>
                    <a:pt x="389801" y="888428"/>
                  </a:lnTo>
                  <a:lnTo>
                    <a:pt x="408393" y="841502"/>
                  </a:lnTo>
                  <a:lnTo>
                    <a:pt x="423735" y="793432"/>
                  </a:lnTo>
                  <a:lnTo>
                    <a:pt x="435635" y="744982"/>
                  </a:lnTo>
                  <a:lnTo>
                    <a:pt x="443471" y="696709"/>
                  </a:lnTo>
                  <a:lnTo>
                    <a:pt x="445325" y="648970"/>
                  </a:lnTo>
                  <a:close/>
                </a:path>
                <a:path w="1377315" h="5143500">
                  <a:moveTo>
                    <a:pt x="1377213" y="0"/>
                  </a:moveTo>
                  <a:lnTo>
                    <a:pt x="1082078" y="0"/>
                  </a:lnTo>
                  <a:lnTo>
                    <a:pt x="1060754" y="24701"/>
                  </a:lnTo>
                  <a:lnTo>
                    <a:pt x="1029563" y="63792"/>
                  </a:lnTo>
                  <a:lnTo>
                    <a:pt x="999121" y="104762"/>
                  </a:lnTo>
                  <a:lnTo>
                    <a:pt x="969429" y="147434"/>
                  </a:lnTo>
                  <a:lnTo>
                    <a:pt x="940422" y="191604"/>
                  </a:lnTo>
                  <a:lnTo>
                    <a:pt x="912101" y="237134"/>
                  </a:lnTo>
                  <a:lnTo>
                    <a:pt x="884415" y="283832"/>
                  </a:lnTo>
                  <a:lnTo>
                    <a:pt x="857351" y="331520"/>
                  </a:lnTo>
                  <a:lnTo>
                    <a:pt x="830872" y="380034"/>
                  </a:lnTo>
                  <a:lnTo>
                    <a:pt x="804938" y="429183"/>
                  </a:lnTo>
                  <a:lnTo>
                    <a:pt x="779551" y="478790"/>
                  </a:lnTo>
                  <a:lnTo>
                    <a:pt x="755980" y="525843"/>
                  </a:lnTo>
                  <a:lnTo>
                    <a:pt x="732637" y="573227"/>
                  </a:lnTo>
                  <a:lnTo>
                    <a:pt x="709434" y="620852"/>
                  </a:lnTo>
                  <a:lnTo>
                    <a:pt x="640105" y="764184"/>
                  </a:lnTo>
                  <a:lnTo>
                    <a:pt x="616877" y="811758"/>
                  </a:lnTo>
                  <a:lnTo>
                    <a:pt x="593483" y="859078"/>
                  </a:lnTo>
                  <a:lnTo>
                    <a:pt x="569874" y="906030"/>
                  </a:lnTo>
                  <a:lnTo>
                    <a:pt x="545973" y="952525"/>
                  </a:lnTo>
                  <a:lnTo>
                    <a:pt x="521716" y="998448"/>
                  </a:lnTo>
                  <a:lnTo>
                    <a:pt x="497065" y="1043698"/>
                  </a:lnTo>
                  <a:lnTo>
                    <a:pt x="471932" y="1088186"/>
                  </a:lnTo>
                  <a:lnTo>
                    <a:pt x="446252" y="1131798"/>
                  </a:lnTo>
                  <a:lnTo>
                    <a:pt x="419989" y="1174445"/>
                  </a:lnTo>
                  <a:lnTo>
                    <a:pt x="393052" y="1216012"/>
                  </a:lnTo>
                  <a:lnTo>
                    <a:pt x="365404" y="1256411"/>
                  </a:lnTo>
                  <a:lnTo>
                    <a:pt x="337527" y="1295095"/>
                  </a:lnTo>
                  <a:lnTo>
                    <a:pt x="308952" y="1333373"/>
                  </a:lnTo>
                  <a:lnTo>
                    <a:pt x="250952" y="1409750"/>
                  </a:lnTo>
                  <a:lnTo>
                    <a:pt x="222110" y="1448346"/>
                  </a:lnTo>
                  <a:lnTo>
                    <a:pt x="193751" y="1487563"/>
                  </a:lnTo>
                  <a:lnTo>
                    <a:pt x="166204" y="1527657"/>
                  </a:lnTo>
                  <a:lnTo>
                    <a:pt x="139738" y="1568869"/>
                  </a:lnTo>
                  <a:lnTo>
                    <a:pt x="114668" y="1611452"/>
                  </a:lnTo>
                  <a:lnTo>
                    <a:pt x="91287" y="1655673"/>
                  </a:lnTo>
                  <a:lnTo>
                    <a:pt x="69888" y="1701761"/>
                  </a:lnTo>
                  <a:lnTo>
                    <a:pt x="50761" y="1750009"/>
                  </a:lnTo>
                  <a:lnTo>
                    <a:pt x="34213" y="1800631"/>
                  </a:lnTo>
                  <a:lnTo>
                    <a:pt x="20548" y="1853907"/>
                  </a:lnTo>
                  <a:lnTo>
                    <a:pt x="10058" y="1910080"/>
                  </a:lnTo>
                  <a:lnTo>
                    <a:pt x="3810" y="1961286"/>
                  </a:lnTo>
                  <a:lnTo>
                    <a:pt x="520" y="2012645"/>
                  </a:lnTo>
                  <a:lnTo>
                    <a:pt x="0" y="2064067"/>
                  </a:lnTo>
                  <a:lnTo>
                    <a:pt x="2032" y="2115439"/>
                  </a:lnTo>
                  <a:lnTo>
                    <a:pt x="6451" y="2166632"/>
                  </a:lnTo>
                  <a:lnTo>
                    <a:pt x="13042" y="2217572"/>
                  </a:lnTo>
                  <a:lnTo>
                    <a:pt x="21615" y="2268131"/>
                  </a:lnTo>
                  <a:lnTo>
                    <a:pt x="31965" y="2318207"/>
                  </a:lnTo>
                  <a:lnTo>
                    <a:pt x="43916" y="2367686"/>
                  </a:lnTo>
                  <a:lnTo>
                    <a:pt x="57277" y="2416454"/>
                  </a:lnTo>
                  <a:lnTo>
                    <a:pt x="71831" y="2464422"/>
                  </a:lnTo>
                  <a:lnTo>
                    <a:pt x="87401" y="2511463"/>
                  </a:lnTo>
                  <a:lnTo>
                    <a:pt x="103784" y="2557488"/>
                  </a:lnTo>
                  <a:lnTo>
                    <a:pt x="120802" y="2602357"/>
                  </a:lnTo>
                  <a:lnTo>
                    <a:pt x="139687" y="2649931"/>
                  </a:lnTo>
                  <a:lnTo>
                    <a:pt x="158991" y="2697238"/>
                  </a:lnTo>
                  <a:lnTo>
                    <a:pt x="198018" y="2791663"/>
                  </a:lnTo>
                  <a:lnTo>
                    <a:pt x="217309" y="2839059"/>
                  </a:lnTo>
                  <a:lnTo>
                    <a:pt x="236181" y="2886773"/>
                  </a:lnTo>
                  <a:lnTo>
                    <a:pt x="254431" y="2934957"/>
                  </a:lnTo>
                  <a:lnTo>
                    <a:pt x="271830" y="2983738"/>
                  </a:lnTo>
                  <a:lnTo>
                    <a:pt x="288175" y="3033280"/>
                  </a:lnTo>
                  <a:lnTo>
                    <a:pt x="303263" y="3083712"/>
                  </a:lnTo>
                  <a:lnTo>
                    <a:pt x="316877" y="3135185"/>
                  </a:lnTo>
                  <a:lnTo>
                    <a:pt x="328815" y="3187827"/>
                  </a:lnTo>
                  <a:lnTo>
                    <a:pt x="338861" y="3241802"/>
                  </a:lnTo>
                  <a:lnTo>
                    <a:pt x="346011" y="3290671"/>
                  </a:lnTo>
                  <a:lnTo>
                    <a:pt x="351485" y="3339884"/>
                  </a:lnTo>
                  <a:lnTo>
                    <a:pt x="355409" y="3389426"/>
                  </a:lnTo>
                  <a:lnTo>
                    <a:pt x="357911" y="3439236"/>
                  </a:lnTo>
                  <a:lnTo>
                    <a:pt x="359105" y="3489261"/>
                  </a:lnTo>
                  <a:lnTo>
                    <a:pt x="359117" y="3539464"/>
                  </a:lnTo>
                  <a:lnTo>
                    <a:pt x="358063" y="3589782"/>
                  </a:lnTo>
                  <a:lnTo>
                    <a:pt x="356082" y="3640188"/>
                  </a:lnTo>
                  <a:lnTo>
                    <a:pt x="353275" y="3690632"/>
                  </a:lnTo>
                  <a:lnTo>
                    <a:pt x="349783" y="3741039"/>
                  </a:lnTo>
                  <a:lnTo>
                    <a:pt x="345732" y="3791394"/>
                  </a:lnTo>
                  <a:lnTo>
                    <a:pt x="341223" y="3841635"/>
                  </a:lnTo>
                  <a:lnTo>
                    <a:pt x="336397" y="3891711"/>
                  </a:lnTo>
                  <a:lnTo>
                    <a:pt x="331368" y="3941572"/>
                  </a:lnTo>
                  <a:lnTo>
                    <a:pt x="326263" y="3991356"/>
                  </a:lnTo>
                  <a:lnTo>
                    <a:pt x="321221" y="4041292"/>
                  </a:lnTo>
                  <a:lnTo>
                    <a:pt x="316369" y="4091368"/>
                  </a:lnTo>
                  <a:lnTo>
                    <a:pt x="311823" y="4141533"/>
                  </a:lnTo>
                  <a:lnTo>
                    <a:pt x="307708" y="4191762"/>
                  </a:lnTo>
                  <a:lnTo>
                    <a:pt x="304152" y="4242028"/>
                  </a:lnTo>
                  <a:lnTo>
                    <a:pt x="301282" y="4292308"/>
                  </a:lnTo>
                  <a:lnTo>
                    <a:pt x="299199" y="4342549"/>
                  </a:lnTo>
                  <a:lnTo>
                    <a:pt x="298056" y="4392752"/>
                  </a:lnTo>
                  <a:lnTo>
                    <a:pt x="297954" y="4442853"/>
                  </a:lnTo>
                  <a:lnTo>
                    <a:pt x="299034" y="4492853"/>
                  </a:lnTo>
                  <a:lnTo>
                    <a:pt x="301409" y="4542701"/>
                  </a:lnTo>
                  <a:lnTo>
                    <a:pt x="305193" y="4592371"/>
                  </a:lnTo>
                  <a:lnTo>
                    <a:pt x="310540" y="4641824"/>
                  </a:lnTo>
                  <a:lnTo>
                    <a:pt x="319163" y="4699178"/>
                  </a:lnTo>
                  <a:lnTo>
                    <a:pt x="330555" y="4755667"/>
                  </a:lnTo>
                  <a:lnTo>
                    <a:pt x="344639" y="4810709"/>
                  </a:lnTo>
                  <a:lnTo>
                    <a:pt x="361315" y="4863731"/>
                  </a:lnTo>
                  <a:lnTo>
                    <a:pt x="380492" y="4914125"/>
                  </a:lnTo>
                  <a:lnTo>
                    <a:pt x="402082" y="4961293"/>
                  </a:lnTo>
                  <a:lnTo>
                    <a:pt x="426008" y="5004638"/>
                  </a:lnTo>
                  <a:lnTo>
                    <a:pt x="452158" y="5043602"/>
                  </a:lnTo>
                  <a:lnTo>
                    <a:pt x="480466" y="5077549"/>
                  </a:lnTo>
                  <a:lnTo>
                    <a:pt x="510832" y="5105920"/>
                  </a:lnTo>
                  <a:lnTo>
                    <a:pt x="543153" y="5128095"/>
                  </a:lnTo>
                  <a:lnTo>
                    <a:pt x="577354" y="5143500"/>
                  </a:lnTo>
                  <a:lnTo>
                    <a:pt x="1377213" y="5143500"/>
                  </a:lnTo>
                  <a:lnTo>
                    <a:pt x="1377213" y="0"/>
                  </a:lnTo>
                  <a:close/>
                </a:path>
              </a:pathLst>
            </a:custGeom>
            <a:solidFill>
              <a:srgbClr val="2B29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044807" y="3803141"/>
              <a:ext cx="313690" cy="1315720"/>
            </a:xfrm>
            <a:custGeom>
              <a:avLst/>
              <a:gdLst/>
              <a:ahLst/>
              <a:cxnLst/>
              <a:rect l="l" t="t" r="r" b="b"/>
              <a:pathLst>
                <a:path w="313690" h="1315720">
                  <a:moveTo>
                    <a:pt x="313570" y="0"/>
                  </a:moveTo>
                  <a:lnTo>
                    <a:pt x="280534" y="29540"/>
                  </a:lnTo>
                  <a:lnTo>
                    <a:pt x="249365" y="61286"/>
                  </a:lnTo>
                  <a:lnTo>
                    <a:pt x="220059" y="95109"/>
                  </a:lnTo>
                  <a:lnTo>
                    <a:pt x="192611" y="130876"/>
                  </a:lnTo>
                  <a:lnTo>
                    <a:pt x="167014" y="168458"/>
                  </a:lnTo>
                  <a:lnTo>
                    <a:pt x="143263" y="207723"/>
                  </a:lnTo>
                  <a:lnTo>
                    <a:pt x="121353" y="248541"/>
                  </a:lnTo>
                  <a:lnTo>
                    <a:pt x="101278" y="290781"/>
                  </a:lnTo>
                  <a:lnTo>
                    <a:pt x="83033" y="334312"/>
                  </a:lnTo>
                  <a:lnTo>
                    <a:pt x="66612" y="379004"/>
                  </a:lnTo>
                  <a:lnTo>
                    <a:pt x="52009" y="424726"/>
                  </a:lnTo>
                  <a:lnTo>
                    <a:pt x="39220" y="471346"/>
                  </a:lnTo>
                  <a:lnTo>
                    <a:pt x="28238" y="518735"/>
                  </a:lnTo>
                  <a:lnTo>
                    <a:pt x="19058" y="566762"/>
                  </a:lnTo>
                  <a:lnTo>
                    <a:pt x="11675" y="615295"/>
                  </a:lnTo>
                  <a:lnTo>
                    <a:pt x="6083" y="664205"/>
                  </a:lnTo>
                  <a:lnTo>
                    <a:pt x="2277" y="713360"/>
                  </a:lnTo>
                  <a:lnTo>
                    <a:pt x="251" y="762629"/>
                  </a:lnTo>
                  <a:lnTo>
                    <a:pt x="0" y="811883"/>
                  </a:lnTo>
                  <a:lnTo>
                    <a:pt x="1517" y="860989"/>
                  </a:lnTo>
                  <a:lnTo>
                    <a:pt x="4798" y="909818"/>
                  </a:lnTo>
                  <a:lnTo>
                    <a:pt x="9838" y="958238"/>
                  </a:lnTo>
                  <a:lnTo>
                    <a:pt x="16629" y="1006120"/>
                  </a:lnTo>
                  <a:lnTo>
                    <a:pt x="25168" y="1053331"/>
                  </a:lnTo>
                  <a:lnTo>
                    <a:pt x="35449" y="1099742"/>
                  </a:lnTo>
                  <a:lnTo>
                    <a:pt x="47466" y="1145221"/>
                  </a:lnTo>
                  <a:lnTo>
                    <a:pt x="61213" y="1189639"/>
                  </a:lnTo>
                  <a:lnTo>
                    <a:pt x="76685" y="1232864"/>
                  </a:lnTo>
                  <a:lnTo>
                    <a:pt x="93877" y="1274765"/>
                  </a:lnTo>
                  <a:lnTo>
                    <a:pt x="112783" y="1315212"/>
                  </a:lnTo>
                </a:path>
              </a:pathLst>
            </a:custGeom>
            <a:ln w="19811">
              <a:solidFill>
                <a:srgbClr val="2B29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251745" y="3595623"/>
              <a:ext cx="343535" cy="490220"/>
            </a:xfrm>
            <a:custGeom>
              <a:avLst/>
              <a:gdLst/>
              <a:ahLst/>
              <a:cxnLst/>
              <a:rect l="l" t="t" r="r" b="b"/>
              <a:pathLst>
                <a:path w="343534" h="490220">
                  <a:moveTo>
                    <a:pt x="264493" y="0"/>
                  </a:moveTo>
                  <a:lnTo>
                    <a:pt x="225202" y="6518"/>
                  </a:lnTo>
                  <a:lnTo>
                    <a:pt x="180193" y="31748"/>
                  </a:lnTo>
                  <a:lnTo>
                    <a:pt x="151209" y="58816"/>
                  </a:lnTo>
                  <a:lnTo>
                    <a:pt x="125940" y="89529"/>
                  </a:lnTo>
                  <a:lnTo>
                    <a:pt x="78436" y="163520"/>
                  </a:lnTo>
                  <a:lnTo>
                    <a:pt x="55403" y="208410"/>
                  </a:lnTo>
                  <a:lnTo>
                    <a:pt x="35442" y="254733"/>
                  </a:lnTo>
                  <a:lnTo>
                    <a:pt x="18875" y="301777"/>
                  </a:lnTo>
                  <a:lnTo>
                    <a:pt x="6443" y="349077"/>
                  </a:lnTo>
                  <a:lnTo>
                    <a:pt x="0" y="396408"/>
                  </a:lnTo>
                  <a:lnTo>
                    <a:pt x="1533" y="443477"/>
                  </a:lnTo>
                  <a:lnTo>
                    <a:pt x="13033" y="489991"/>
                  </a:lnTo>
                  <a:lnTo>
                    <a:pt x="23989" y="439552"/>
                  </a:lnTo>
                  <a:lnTo>
                    <a:pt x="42386" y="392128"/>
                  </a:lnTo>
                  <a:lnTo>
                    <a:pt x="65379" y="349223"/>
                  </a:lnTo>
                  <a:lnTo>
                    <a:pt x="90122" y="312343"/>
                  </a:lnTo>
                  <a:lnTo>
                    <a:pt x="117330" y="281241"/>
                  </a:lnTo>
                  <a:lnTo>
                    <a:pt x="148812" y="254307"/>
                  </a:lnTo>
                  <a:lnTo>
                    <a:pt x="183366" y="230980"/>
                  </a:lnTo>
                  <a:lnTo>
                    <a:pt x="219789" y="210692"/>
                  </a:lnTo>
                  <a:lnTo>
                    <a:pt x="275278" y="184207"/>
                  </a:lnTo>
                  <a:lnTo>
                    <a:pt x="292941" y="175006"/>
                  </a:lnTo>
                  <a:lnTo>
                    <a:pt x="324074" y="147278"/>
                  </a:lnTo>
                  <a:lnTo>
                    <a:pt x="340966" y="110838"/>
                  </a:lnTo>
                  <a:lnTo>
                    <a:pt x="343535" y="71786"/>
                  </a:lnTo>
                  <a:lnTo>
                    <a:pt x="331699" y="36227"/>
                  </a:lnTo>
                  <a:lnTo>
                    <a:pt x="305379" y="10264"/>
                  </a:lnTo>
                  <a:lnTo>
                    <a:pt x="264493" y="0"/>
                  </a:lnTo>
                  <a:close/>
                </a:path>
              </a:pathLst>
            </a:custGeom>
            <a:solidFill>
              <a:srgbClr val="FFF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740232" y="0"/>
            <a:ext cx="1644650" cy="1737995"/>
            <a:chOff x="740232" y="0"/>
            <a:chExt cx="1644650" cy="1737995"/>
          </a:xfrm>
        </p:grpSpPr>
        <p:sp>
          <p:nvSpPr>
            <p:cNvPr id="7" name="object 7"/>
            <p:cNvSpPr/>
            <p:nvPr/>
          </p:nvSpPr>
          <p:spPr>
            <a:xfrm>
              <a:off x="740232" y="10795"/>
              <a:ext cx="1644650" cy="1727200"/>
            </a:xfrm>
            <a:custGeom>
              <a:avLst/>
              <a:gdLst/>
              <a:ahLst/>
              <a:cxnLst/>
              <a:rect l="l" t="t" r="r" b="b"/>
              <a:pathLst>
                <a:path w="1644650" h="1727200">
                  <a:moveTo>
                    <a:pt x="1438056" y="876300"/>
                  </a:moveTo>
                  <a:lnTo>
                    <a:pt x="374265" y="876300"/>
                  </a:lnTo>
                  <a:lnTo>
                    <a:pt x="392090" y="889000"/>
                  </a:lnTo>
                  <a:lnTo>
                    <a:pt x="404964" y="901700"/>
                  </a:lnTo>
                  <a:lnTo>
                    <a:pt x="409182" y="914400"/>
                  </a:lnTo>
                  <a:lnTo>
                    <a:pt x="409232" y="927100"/>
                  </a:lnTo>
                  <a:lnTo>
                    <a:pt x="405815" y="939800"/>
                  </a:lnTo>
                  <a:lnTo>
                    <a:pt x="399630" y="952500"/>
                  </a:lnTo>
                  <a:lnTo>
                    <a:pt x="391436" y="965200"/>
                  </a:lnTo>
                  <a:lnTo>
                    <a:pt x="381987" y="977900"/>
                  </a:lnTo>
                  <a:lnTo>
                    <a:pt x="371809" y="977900"/>
                  </a:lnTo>
                  <a:lnTo>
                    <a:pt x="361429" y="990600"/>
                  </a:lnTo>
                  <a:lnTo>
                    <a:pt x="325286" y="1028700"/>
                  </a:lnTo>
                  <a:lnTo>
                    <a:pt x="292694" y="1066800"/>
                  </a:lnTo>
                  <a:lnTo>
                    <a:pt x="263813" y="1104900"/>
                  </a:lnTo>
                  <a:lnTo>
                    <a:pt x="238804" y="1143000"/>
                  </a:lnTo>
                  <a:lnTo>
                    <a:pt x="217826" y="1193800"/>
                  </a:lnTo>
                  <a:lnTo>
                    <a:pt x="201040" y="1231900"/>
                  </a:lnTo>
                  <a:lnTo>
                    <a:pt x="208792" y="1257300"/>
                  </a:lnTo>
                  <a:lnTo>
                    <a:pt x="212629" y="1257300"/>
                  </a:lnTo>
                  <a:lnTo>
                    <a:pt x="216382" y="1270000"/>
                  </a:lnTo>
                  <a:lnTo>
                    <a:pt x="236585" y="1320800"/>
                  </a:lnTo>
                  <a:lnTo>
                    <a:pt x="255010" y="1371600"/>
                  </a:lnTo>
                  <a:lnTo>
                    <a:pt x="271373" y="1409700"/>
                  </a:lnTo>
                  <a:lnTo>
                    <a:pt x="285387" y="1460500"/>
                  </a:lnTo>
                  <a:lnTo>
                    <a:pt x="296768" y="1498600"/>
                  </a:lnTo>
                  <a:lnTo>
                    <a:pt x="305232" y="1536700"/>
                  </a:lnTo>
                  <a:lnTo>
                    <a:pt x="310492" y="1587500"/>
                  </a:lnTo>
                  <a:lnTo>
                    <a:pt x="312264" y="1638300"/>
                  </a:lnTo>
                  <a:lnTo>
                    <a:pt x="310262" y="1676400"/>
                  </a:lnTo>
                  <a:lnTo>
                    <a:pt x="304203" y="1727200"/>
                  </a:lnTo>
                  <a:lnTo>
                    <a:pt x="327386" y="1701800"/>
                  </a:lnTo>
                  <a:lnTo>
                    <a:pt x="359808" y="1676400"/>
                  </a:lnTo>
                  <a:lnTo>
                    <a:pt x="399501" y="1651000"/>
                  </a:lnTo>
                  <a:lnTo>
                    <a:pt x="444495" y="1625600"/>
                  </a:lnTo>
                  <a:lnTo>
                    <a:pt x="492821" y="1612900"/>
                  </a:lnTo>
                  <a:lnTo>
                    <a:pt x="542509" y="1587500"/>
                  </a:lnTo>
                  <a:lnTo>
                    <a:pt x="591591" y="1574800"/>
                  </a:lnTo>
                  <a:lnTo>
                    <a:pt x="638098" y="1574800"/>
                  </a:lnTo>
                  <a:lnTo>
                    <a:pt x="666790" y="1562100"/>
                  </a:lnTo>
                  <a:lnTo>
                    <a:pt x="715697" y="1562100"/>
                  </a:lnTo>
                  <a:lnTo>
                    <a:pt x="734745" y="1549400"/>
                  </a:lnTo>
                  <a:lnTo>
                    <a:pt x="735888" y="1549400"/>
                  </a:lnTo>
                  <a:lnTo>
                    <a:pt x="748795" y="1536700"/>
                  </a:lnTo>
                  <a:lnTo>
                    <a:pt x="761034" y="1524000"/>
                  </a:lnTo>
                  <a:lnTo>
                    <a:pt x="772607" y="1511300"/>
                  </a:lnTo>
                  <a:lnTo>
                    <a:pt x="783513" y="1485900"/>
                  </a:lnTo>
                  <a:lnTo>
                    <a:pt x="804776" y="1460500"/>
                  </a:lnTo>
                  <a:lnTo>
                    <a:pt x="824074" y="1422400"/>
                  </a:lnTo>
                  <a:lnTo>
                    <a:pt x="842110" y="1384300"/>
                  </a:lnTo>
                  <a:lnTo>
                    <a:pt x="859586" y="1346200"/>
                  </a:lnTo>
                  <a:lnTo>
                    <a:pt x="871518" y="1308100"/>
                  </a:lnTo>
                  <a:lnTo>
                    <a:pt x="891035" y="1270000"/>
                  </a:lnTo>
                  <a:lnTo>
                    <a:pt x="916004" y="1231900"/>
                  </a:lnTo>
                  <a:lnTo>
                    <a:pt x="944295" y="1206500"/>
                  </a:lnTo>
                  <a:lnTo>
                    <a:pt x="1053740" y="1206500"/>
                  </a:lnTo>
                  <a:lnTo>
                    <a:pt x="1054531" y="1193800"/>
                  </a:lnTo>
                  <a:lnTo>
                    <a:pt x="1060429" y="1155700"/>
                  </a:lnTo>
                  <a:lnTo>
                    <a:pt x="1062659" y="1117600"/>
                  </a:lnTo>
                  <a:lnTo>
                    <a:pt x="1060219" y="1104900"/>
                  </a:lnTo>
                  <a:lnTo>
                    <a:pt x="1055611" y="1079500"/>
                  </a:lnTo>
                  <a:lnTo>
                    <a:pt x="1049765" y="1054100"/>
                  </a:lnTo>
                  <a:lnTo>
                    <a:pt x="1043609" y="1041400"/>
                  </a:lnTo>
                  <a:lnTo>
                    <a:pt x="1038174" y="1016000"/>
                  </a:lnTo>
                  <a:lnTo>
                    <a:pt x="1034322" y="1003300"/>
                  </a:lnTo>
                  <a:lnTo>
                    <a:pt x="1033019" y="977900"/>
                  </a:lnTo>
                  <a:lnTo>
                    <a:pt x="1035227" y="952500"/>
                  </a:lnTo>
                  <a:lnTo>
                    <a:pt x="1041716" y="939800"/>
                  </a:lnTo>
                  <a:lnTo>
                    <a:pt x="1052563" y="927100"/>
                  </a:lnTo>
                  <a:lnTo>
                    <a:pt x="1067124" y="914400"/>
                  </a:lnTo>
                  <a:lnTo>
                    <a:pt x="1084757" y="901700"/>
                  </a:lnTo>
                  <a:lnTo>
                    <a:pt x="1439895" y="901700"/>
                  </a:lnTo>
                  <a:lnTo>
                    <a:pt x="1439275" y="889000"/>
                  </a:lnTo>
                  <a:lnTo>
                    <a:pt x="1438056" y="876300"/>
                  </a:lnTo>
                  <a:close/>
                </a:path>
                <a:path w="1644650" h="1727200">
                  <a:moveTo>
                    <a:pt x="1053740" y="1206500"/>
                  </a:moveTo>
                  <a:lnTo>
                    <a:pt x="958011" y="1206500"/>
                  </a:lnTo>
                  <a:lnTo>
                    <a:pt x="964869" y="1219200"/>
                  </a:lnTo>
                  <a:lnTo>
                    <a:pt x="971727" y="1219200"/>
                  </a:lnTo>
                  <a:lnTo>
                    <a:pt x="988718" y="1257300"/>
                  </a:lnTo>
                  <a:lnTo>
                    <a:pt x="992397" y="1295400"/>
                  </a:lnTo>
                  <a:lnTo>
                    <a:pt x="987265" y="1333500"/>
                  </a:lnTo>
                  <a:lnTo>
                    <a:pt x="977823" y="1371600"/>
                  </a:lnTo>
                  <a:lnTo>
                    <a:pt x="965032" y="1409700"/>
                  </a:lnTo>
                  <a:lnTo>
                    <a:pt x="949883" y="1435100"/>
                  </a:lnTo>
                  <a:lnTo>
                    <a:pt x="932068" y="1473200"/>
                  </a:lnTo>
                  <a:lnTo>
                    <a:pt x="911275" y="1511300"/>
                  </a:lnTo>
                  <a:lnTo>
                    <a:pt x="960907" y="1485900"/>
                  </a:lnTo>
                  <a:lnTo>
                    <a:pt x="1009432" y="1473200"/>
                  </a:lnTo>
                  <a:lnTo>
                    <a:pt x="1056747" y="1447800"/>
                  </a:lnTo>
                  <a:lnTo>
                    <a:pt x="1102744" y="1422400"/>
                  </a:lnTo>
                  <a:lnTo>
                    <a:pt x="1147318" y="1384300"/>
                  </a:lnTo>
                  <a:lnTo>
                    <a:pt x="1190364" y="1358900"/>
                  </a:lnTo>
                  <a:lnTo>
                    <a:pt x="1231775" y="1320800"/>
                  </a:lnTo>
                  <a:lnTo>
                    <a:pt x="1258223" y="1295400"/>
                  </a:lnTo>
                  <a:lnTo>
                    <a:pt x="1077502" y="1295400"/>
                  </a:lnTo>
                  <a:lnTo>
                    <a:pt x="1070597" y="1282700"/>
                  </a:lnTo>
                  <a:lnTo>
                    <a:pt x="1064929" y="1282700"/>
                  </a:lnTo>
                  <a:lnTo>
                    <a:pt x="1060500" y="1270000"/>
                  </a:lnTo>
                  <a:lnTo>
                    <a:pt x="1052158" y="1231900"/>
                  </a:lnTo>
                  <a:lnTo>
                    <a:pt x="1053740" y="1206500"/>
                  </a:lnTo>
                  <a:close/>
                </a:path>
                <a:path w="1644650" h="1727200">
                  <a:moveTo>
                    <a:pt x="1439895" y="901700"/>
                  </a:moveTo>
                  <a:lnTo>
                    <a:pt x="1114092" y="901700"/>
                  </a:lnTo>
                  <a:lnTo>
                    <a:pt x="1135954" y="914400"/>
                  </a:lnTo>
                  <a:lnTo>
                    <a:pt x="1153744" y="939800"/>
                  </a:lnTo>
                  <a:lnTo>
                    <a:pt x="1166545" y="965200"/>
                  </a:lnTo>
                  <a:lnTo>
                    <a:pt x="1176052" y="1003300"/>
                  </a:lnTo>
                  <a:lnTo>
                    <a:pt x="1176499" y="1041400"/>
                  </a:lnTo>
                  <a:lnTo>
                    <a:pt x="1172064" y="1066800"/>
                  </a:lnTo>
                  <a:lnTo>
                    <a:pt x="1166926" y="1104900"/>
                  </a:lnTo>
                  <a:lnTo>
                    <a:pt x="1166049" y="1143000"/>
                  </a:lnTo>
                  <a:lnTo>
                    <a:pt x="1166958" y="1193800"/>
                  </a:lnTo>
                  <a:lnTo>
                    <a:pt x="1162676" y="1231900"/>
                  </a:lnTo>
                  <a:lnTo>
                    <a:pt x="1146225" y="1270000"/>
                  </a:lnTo>
                  <a:lnTo>
                    <a:pt x="1137153" y="1282700"/>
                  </a:lnTo>
                  <a:lnTo>
                    <a:pt x="1126699" y="1282700"/>
                  </a:lnTo>
                  <a:lnTo>
                    <a:pt x="1115150" y="1295400"/>
                  </a:lnTo>
                  <a:lnTo>
                    <a:pt x="1258223" y="1295400"/>
                  </a:lnTo>
                  <a:lnTo>
                    <a:pt x="1271447" y="1282700"/>
                  </a:lnTo>
                  <a:lnTo>
                    <a:pt x="1310133" y="1244600"/>
                  </a:lnTo>
                  <a:lnTo>
                    <a:pt x="1347282" y="1206500"/>
                  </a:lnTo>
                  <a:lnTo>
                    <a:pt x="1382836" y="1168400"/>
                  </a:lnTo>
                  <a:lnTo>
                    <a:pt x="1416735" y="1130300"/>
                  </a:lnTo>
                  <a:lnTo>
                    <a:pt x="1428038" y="1079500"/>
                  </a:lnTo>
                  <a:lnTo>
                    <a:pt x="1436103" y="1028700"/>
                  </a:lnTo>
                  <a:lnTo>
                    <a:pt x="1440738" y="977900"/>
                  </a:lnTo>
                  <a:lnTo>
                    <a:pt x="1441754" y="939800"/>
                  </a:lnTo>
                  <a:lnTo>
                    <a:pt x="1439895" y="901700"/>
                  </a:lnTo>
                  <a:close/>
                </a:path>
                <a:path w="1644650" h="1727200">
                  <a:moveTo>
                    <a:pt x="1553158" y="88900"/>
                  </a:moveTo>
                  <a:lnTo>
                    <a:pt x="467049" y="88900"/>
                  </a:lnTo>
                  <a:lnTo>
                    <a:pt x="513284" y="101600"/>
                  </a:lnTo>
                  <a:lnTo>
                    <a:pt x="556227" y="114300"/>
                  </a:lnTo>
                  <a:lnTo>
                    <a:pt x="593216" y="127000"/>
                  </a:lnTo>
                  <a:lnTo>
                    <a:pt x="621588" y="165100"/>
                  </a:lnTo>
                  <a:lnTo>
                    <a:pt x="632213" y="190500"/>
                  </a:lnTo>
                  <a:lnTo>
                    <a:pt x="633431" y="228600"/>
                  </a:lnTo>
                  <a:lnTo>
                    <a:pt x="626410" y="254000"/>
                  </a:lnTo>
                  <a:lnTo>
                    <a:pt x="585214" y="304800"/>
                  </a:lnTo>
                  <a:lnTo>
                    <a:pt x="554083" y="330200"/>
                  </a:lnTo>
                  <a:lnTo>
                    <a:pt x="482485" y="355600"/>
                  </a:lnTo>
                  <a:lnTo>
                    <a:pt x="450329" y="355600"/>
                  </a:lnTo>
                  <a:lnTo>
                    <a:pt x="433868" y="368300"/>
                  </a:lnTo>
                  <a:lnTo>
                    <a:pt x="372325" y="368300"/>
                  </a:lnTo>
                  <a:lnTo>
                    <a:pt x="323740" y="381000"/>
                  </a:lnTo>
                  <a:lnTo>
                    <a:pt x="275526" y="406400"/>
                  </a:lnTo>
                  <a:lnTo>
                    <a:pt x="228965" y="419100"/>
                  </a:lnTo>
                  <a:lnTo>
                    <a:pt x="185339" y="444500"/>
                  </a:lnTo>
                  <a:lnTo>
                    <a:pt x="145932" y="482600"/>
                  </a:lnTo>
                  <a:lnTo>
                    <a:pt x="112026" y="508000"/>
                  </a:lnTo>
                  <a:lnTo>
                    <a:pt x="81817" y="546100"/>
                  </a:lnTo>
                  <a:lnTo>
                    <a:pt x="52746" y="584200"/>
                  </a:lnTo>
                  <a:lnTo>
                    <a:pt x="25308" y="622300"/>
                  </a:lnTo>
                  <a:lnTo>
                    <a:pt x="0" y="660400"/>
                  </a:lnTo>
                  <a:lnTo>
                    <a:pt x="1961" y="685800"/>
                  </a:lnTo>
                  <a:lnTo>
                    <a:pt x="8338" y="736600"/>
                  </a:lnTo>
                  <a:lnTo>
                    <a:pt x="23042" y="812800"/>
                  </a:lnTo>
                  <a:lnTo>
                    <a:pt x="35866" y="850900"/>
                  </a:lnTo>
                  <a:lnTo>
                    <a:pt x="50858" y="901700"/>
                  </a:lnTo>
                  <a:lnTo>
                    <a:pt x="67654" y="939800"/>
                  </a:lnTo>
                  <a:lnTo>
                    <a:pt x="85891" y="990600"/>
                  </a:lnTo>
                  <a:lnTo>
                    <a:pt x="105206" y="1028700"/>
                  </a:lnTo>
                  <a:lnTo>
                    <a:pt x="125234" y="1079500"/>
                  </a:lnTo>
                  <a:lnTo>
                    <a:pt x="128104" y="1066800"/>
                  </a:lnTo>
                  <a:lnTo>
                    <a:pt x="130924" y="1054100"/>
                  </a:lnTo>
                  <a:lnTo>
                    <a:pt x="134238" y="1054100"/>
                  </a:lnTo>
                  <a:lnTo>
                    <a:pt x="160775" y="1003300"/>
                  </a:lnTo>
                  <a:lnTo>
                    <a:pt x="194466" y="965200"/>
                  </a:lnTo>
                  <a:lnTo>
                    <a:pt x="234492" y="927100"/>
                  </a:lnTo>
                  <a:lnTo>
                    <a:pt x="280032" y="901700"/>
                  </a:lnTo>
                  <a:lnTo>
                    <a:pt x="330263" y="876300"/>
                  </a:lnTo>
                  <a:lnTo>
                    <a:pt x="1438056" y="876300"/>
                  </a:lnTo>
                  <a:lnTo>
                    <a:pt x="1434398" y="838200"/>
                  </a:lnTo>
                  <a:lnTo>
                    <a:pt x="1431539" y="812800"/>
                  </a:lnTo>
                  <a:lnTo>
                    <a:pt x="223570" y="812800"/>
                  </a:lnTo>
                  <a:lnTo>
                    <a:pt x="211515" y="800100"/>
                  </a:lnTo>
                  <a:lnTo>
                    <a:pt x="202532" y="787400"/>
                  </a:lnTo>
                  <a:lnTo>
                    <a:pt x="197484" y="774700"/>
                  </a:lnTo>
                  <a:lnTo>
                    <a:pt x="204714" y="736600"/>
                  </a:lnTo>
                  <a:lnTo>
                    <a:pt x="233230" y="698500"/>
                  </a:lnTo>
                  <a:lnTo>
                    <a:pt x="271103" y="673100"/>
                  </a:lnTo>
                  <a:lnTo>
                    <a:pt x="306400" y="647700"/>
                  </a:lnTo>
                  <a:lnTo>
                    <a:pt x="326524" y="635000"/>
                  </a:lnTo>
                  <a:lnTo>
                    <a:pt x="347202" y="635000"/>
                  </a:lnTo>
                  <a:lnTo>
                    <a:pt x="368322" y="622300"/>
                  </a:lnTo>
                  <a:lnTo>
                    <a:pt x="409606" y="622300"/>
                  </a:lnTo>
                  <a:lnTo>
                    <a:pt x="429567" y="609600"/>
                  </a:lnTo>
                  <a:lnTo>
                    <a:pt x="1426868" y="609600"/>
                  </a:lnTo>
                  <a:lnTo>
                    <a:pt x="1441881" y="558800"/>
                  </a:lnTo>
                  <a:lnTo>
                    <a:pt x="1469063" y="520700"/>
                  </a:lnTo>
                  <a:lnTo>
                    <a:pt x="1482394" y="508000"/>
                  </a:lnTo>
                  <a:lnTo>
                    <a:pt x="1643954" y="508000"/>
                  </a:lnTo>
                  <a:lnTo>
                    <a:pt x="1644288" y="469900"/>
                  </a:lnTo>
                  <a:lnTo>
                    <a:pt x="1642223" y="419100"/>
                  </a:lnTo>
                  <a:lnTo>
                    <a:pt x="1637583" y="381000"/>
                  </a:lnTo>
                  <a:lnTo>
                    <a:pt x="1630302" y="330200"/>
                  </a:lnTo>
                  <a:lnTo>
                    <a:pt x="1620316" y="279400"/>
                  </a:lnTo>
                  <a:lnTo>
                    <a:pt x="1608526" y="228600"/>
                  </a:lnTo>
                  <a:lnTo>
                    <a:pt x="1594611" y="190500"/>
                  </a:lnTo>
                  <a:lnTo>
                    <a:pt x="1578490" y="139700"/>
                  </a:lnTo>
                  <a:lnTo>
                    <a:pt x="1560083" y="101600"/>
                  </a:lnTo>
                  <a:lnTo>
                    <a:pt x="1553158" y="88900"/>
                  </a:lnTo>
                  <a:close/>
                </a:path>
                <a:path w="1644650" h="1727200">
                  <a:moveTo>
                    <a:pt x="1426868" y="609600"/>
                  </a:moveTo>
                  <a:lnTo>
                    <a:pt x="508619" y="609600"/>
                  </a:lnTo>
                  <a:lnTo>
                    <a:pt x="526370" y="622300"/>
                  </a:lnTo>
                  <a:lnTo>
                    <a:pt x="542086" y="635000"/>
                  </a:lnTo>
                  <a:lnTo>
                    <a:pt x="546853" y="647700"/>
                  </a:lnTo>
                  <a:lnTo>
                    <a:pt x="550405" y="647700"/>
                  </a:lnTo>
                  <a:lnTo>
                    <a:pt x="552338" y="660400"/>
                  </a:lnTo>
                  <a:lnTo>
                    <a:pt x="549935" y="673100"/>
                  </a:lnTo>
                  <a:lnTo>
                    <a:pt x="545849" y="673100"/>
                  </a:lnTo>
                  <a:lnTo>
                    <a:pt x="540548" y="685800"/>
                  </a:lnTo>
                  <a:lnTo>
                    <a:pt x="534593" y="685800"/>
                  </a:lnTo>
                  <a:lnTo>
                    <a:pt x="505742" y="711200"/>
                  </a:lnTo>
                  <a:lnTo>
                    <a:pt x="474062" y="723900"/>
                  </a:lnTo>
                  <a:lnTo>
                    <a:pt x="406387" y="749300"/>
                  </a:lnTo>
                  <a:lnTo>
                    <a:pt x="381123" y="762000"/>
                  </a:lnTo>
                  <a:lnTo>
                    <a:pt x="356330" y="762000"/>
                  </a:lnTo>
                  <a:lnTo>
                    <a:pt x="307721" y="787400"/>
                  </a:lnTo>
                  <a:lnTo>
                    <a:pt x="294161" y="787400"/>
                  </a:lnTo>
                  <a:lnTo>
                    <a:pt x="280547" y="800100"/>
                  </a:lnTo>
                  <a:lnTo>
                    <a:pt x="266703" y="800100"/>
                  </a:lnTo>
                  <a:lnTo>
                    <a:pt x="252450" y="812800"/>
                  </a:lnTo>
                  <a:lnTo>
                    <a:pt x="1431539" y="812800"/>
                  </a:lnTo>
                  <a:lnTo>
                    <a:pt x="1428679" y="787400"/>
                  </a:lnTo>
                  <a:lnTo>
                    <a:pt x="1423673" y="749300"/>
                  </a:lnTo>
                  <a:lnTo>
                    <a:pt x="1420934" y="698500"/>
                  </a:lnTo>
                  <a:lnTo>
                    <a:pt x="1422020" y="647700"/>
                  </a:lnTo>
                  <a:lnTo>
                    <a:pt x="1426868" y="609600"/>
                  </a:lnTo>
                  <a:close/>
                </a:path>
                <a:path w="1644650" h="1727200">
                  <a:moveTo>
                    <a:pt x="1592376" y="799415"/>
                  </a:moveTo>
                  <a:lnTo>
                    <a:pt x="1592122" y="800100"/>
                  </a:lnTo>
                  <a:lnTo>
                    <a:pt x="1592376" y="800100"/>
                  </a:lnTo>
                  <a:lnTo>
                    <a:pt x="1592376" y="799415"/>
                  </a:lnTo>
                  <a:close/>
                </a:path>
                <a:path w="1644650" h="1727200">
                  <a:moveTo>
                    <a:pt x="1643954" y="508000"/>
                  </a:moveTo>
                  <a:lnTo>
                    <a:pt x="1533121" y="508000"/>
                  </a:lnTo>
                  <a:lnTo>
                    <a:pt x="1557354" y="533400"/>
                  </a:lnTo>
                  <a:lnTo>
                    <a:pt x="1574012" y="571500"/>
                  </a:lnTo>
                  <a:lnTo>
                    <a:pt x="1584486" y="622300"/>
                  </a:lnTo>
                  <a:lnTo>
                    <a:pt x="1590168" y="673100"/>
                  </a:lnTo>
                  <a:lnTo>
                    <a:pt x="1592450" y="723900"/>
                  </a:lnTo>
                  <a:lnTo>
                    <a:pt x="1592722" y="762000"/>
                  </a:lnTo>
                  <a:lnTo>
                    <a:pt x="1592376" y="787400"/>
                  </a:lnTo>
                  <a:lnTo>
                    <a:pt x="1592376" y="799415"/>
                  </a:lnTo>
                  <a:lnTo>
                    <a:pt x="1606256" y="762000"/>
                  </a:lnTo>
                  <a:lnTo>
                    <a:pt x="1618271" y="711200"/>
                  </a:lnTo>
                  <a:lnTo>
                    <a:pt x="1628102" y="660400"/>
                  </a:lnTo>
                  <a:lnTo>
                    <a:pt x="1635685" y="622300"/>
                  </a:lnTo>
                  <a:lnTo>
                    <a:pt x="1640954" y="571500"/>
                  </a:lnTo>
                  <a:lnTo>
                    <a:pt x="1643843" y="520700"/>
                  </a:lnTo>
                  <a:lnTo>
                    <a:pt x="1643954" y="508000"/>
                  </a:lnTo>
                  <a:close/>
                </a:path>
                <a:path w="1644650" h="1727200">
                  <a:moveTo>
                    <a:pt x="1496050" y="0"/>
                  </a:moveTo>
                  <a:lnTo>
                    <a:pt x="227011" y="0"/>
                  </a:lnTo>
                  <a:lnTo>
                    <a:pt x="193744" y="38100"/>
                  </a:lnTo>
                  <a:lnTo>
                    <a:pt x="162836" y="76200"/>
                  </a:lnTo>
                  <a:lnTo>
                    <a:pt x="134358" y="127000"/>
                  </a:lnTo>
                  <a:lnTo>
                    <a:pt x="108381" y="177800"/>
                  </a:lnTo>
                  <a:lnTo>
                    <a:pt x="84976" y="215900"/>
                  </a:lnTo>
                  <a:lnTo>
                    <a:pt x="64213" y="266700"/>
                  </a:lnTo>
                  <a:lnTo>
                    <a:pt x="46164" y="317500"/>
                  </a:lnTo>
                  <a:lnTo>
                    <a:pt x="58169" y="304800"/>
                  </a:lnTo>
                  <a:lnTo>
                    <a:pt x="70451" y="292100"/>
                  </a:lnTo>
                  <a:lnTo>
                    <a:pt x="83017" y="279400"/>
                  </a:lnTo>
                  <a:lnTo>
                    <a:pt x="95872" y="266700"/>
                  </a:lnTo>
                  <a:lnTo>
                    <a:pt x="131354" y="228600"/>
                  </a:lnTo>
                  <a:lnTo>
                    <a:pt x="169055" y="203200"/>
                  </a:lnTo>
                  <a:lnTo>
                    <a:pt x="208883" y="165100"/>
                  </a:lnTo>
                  <a:lnTo>
                    <a:pt x="250742" y="139700"/>
                  </a:lnTo>
                  <a:lnTo>
                    <a:pt x="294540" y="127000"/>
                  </a:lnTo>
                  <a:lnTo>
                    <a:pt x="340182" y="101600"/>
                  </a:lnTo>
                  <a:lnTo>
                    <a:pt x="375348" y="101600"/>
                  </a:lnTo>
                  <a:lnTo>
                    <a:pt x="420183" y="88900"/>
                  </a:lnTo>
                  <a:lnTo>
                    <a:pt x="1553158" y="88900"/>
                  </a:lnTo>
                  <a:lnTo>
                    <a:pt x="1539307" y="63500"/>
                  </a:lnTo>
                  <a:lnTo>
                    <a:pt x="1516081" y="25400"/>
                  </a:lnTo>
                  <a:lnTo>
                    <a:pt x="1496050" y="0"/>
                  </a:lnTo>
                  <a:close/>
                </a:path>
              </a:pathLst>
            </a:custGeom>
            <a:solidFill>
              <a:srgbClr val="FCC2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87729" y="0"/>
              <a:ext cx="897255" cy="1529715"/>
            </a:xfrm>
            <a:custGeom>
              <a:avLst/>
              <a:gdLst/>
              <a:ahLst/>
              <a:cxnLst/>
              <a:rect l="l" t="t" r="r" b="b"/>
              <a:pathLst>
                <a:path w="897255" h="1529715">
                  <a:moveTo>
                    <a:pt x="896645" y="0"/>
                  </a:moveTo>
                  <a:lnTo>
                    <a:pt x="846378" y="0"/>
                  </a:lnTo>
                  <a:lnTo>
                    <a:pt x="834986" y="35496"/>
                  </a:lnTo>
                  <a:lnTo>
                    <a:pt x="818591" y="83185"/>
                  </a:lnTo>
                  <a:lnTo>
                    <a:pt x="801192" y="130467"/>
                  </a:lnTo>
                  <a:lnTo>
                    <a:pt x="782802" y="177355"/>
                  </a:lnTo>
                  <a:lnTo>
                    <a:pt x="763435" y="223812"/>
                  </a:lnTo>
                  <a:lnTo>
                    <a:pt x="743051" y="269836"/>
                  </a:lnTo>
                  <a:lnTo>
                    <a:pt x="721677" y="315404"/>
                  </a:lnTo>
                  <a:lnTo>
                    <a:pt x="699300" y="360514"/>
                  </a:lnTo>
                  <a:lnTo>
                    <a:pt x="675919" y="405142"/>
                  </a:lnTo>
                  <a:lnTo>
                    <a:pt x="651535" y="449275"/>
                  </a:lnTo>
                  <a:lnTo>
                    <a:pt x="626135" y="492887"/>
                  </a:lnTo>
                  <a:lnTo>
                    <a:pt x="599224" y="536765"/>
                  </a:lnTo>
                  <a:lnTo>
                    <a:pt x="582079" y="563448"/>
                  </a:lnTo>
                  <a:lnTo>
                    <a:pt x="546811" y="552678"/>
                  </a:lnTo>
                  <a:lnTo>
                    <a:pt x="500037" y="539927"/>
                  </a:lnTo>
                  <a:lnTo>
                    <a:pt x="452869" y="528751"/>
                  </a:lnTo>
                  <a:lnTo>
                    <a:pt x="405371" y="519341"/>
                  </a:lnTo>
                  <a:lnTo>
                    <a:pt x="357632" y="511886"/>
                  </a:lnTo>
                  <a:lnTo>
                    <a:pt x="309727" y="506564"/>
                  </a:lnTo>
                  <a:lnTo>
                    <a:pt x="261734" y="503580"/>
                  </a:lnTo>
                  <a:lnTo>
                    <a:pt x="213715" y="503123"/>
                  </a:lnTo>
                  <a:lnTo>
                    <a:pt x="165773" y="505383"/>
                  </a:lnTo>
                  <a:lnTo>
                    <a:pt x="117970" y="510540"/>
                  </a:lnTo>
                  <a:lnTo>
                    <a:pt x="70396" y="518795"/>
                  </a:lnTo>
                  <a:lnTo>
                    <a:pt x="22047" y="530567"/>
                  </a:lnTo>
                  <a:lnTo>
                    <a:pt x="0" y="545388"/>
                  </a:lnTo>
                  <a:lnTo>
                    <a:pt x="2921" y="550367"/>
                  </a:lnTo>
                  <a:lnTo>
                    <a:pt x="9385" y="551561"/>
                  </a:lnTo>
                  <a:lnTo>
                    <a:pt x="15455" y="550037"/>
                  </a:lnTo>
                  <a:lnTo>
                    <a:pt x="27698" y="547497"/>
                  </a:lnTo>
                  <a:lnTo>
                    <a:pt x="78790" y="538429"/>
                  </a:lnTo>
                  <a:lnTo>
                    <a:pt x="129946" y="532345"/>
                  </a:lnTo>
                  <a:lnTo>
                    <a:pt x="181102" y="529107"/>
                  </a:lnTo>
                  <a:lnTo>
                    <a:pt x="232206" y="528612"/>
                  </a:lnTo>
                  <a:lnTo>
                    <a:pt x="283235" y="530720"/>
                  </a:lnTo>
                  <a:lnTo>
                    <a:pt x="334111" y="535330"/>
                  </a:lnTo>
                  <a:lnTo>
                    <a:pt x="384797" y="542315"/>
                  </a:lnTo>
                  <a:lnTo>
                    <a:pt x="435254" y="551548"/>
                  </a:lnTo>
                  <a:lnTo>
                    <a:pt x="485432" y="562927"/>
                  </a:lnTo>
                  <a:lnTo>
                    <a:pt x="535266" y="576300"/>
                  </a:lnTo>
                  <a:lnTo>
                    <a:pt x="567296" y="586206"/>
                  </a:lnTo>
                  <a:lnTo>
                    <a:pt x="542798" y="622769"/>
                  </a:lnTo>
                  <a:lnTo>
                    <a:pt x="513461" y="664997"/>
                  </a:lnTo>
                  <a:lnTo>
                    <a:pt x="483476" y="706793"/>
                  </a:lnTo>
                  <a:lnTo>
                    <a:pt x="452958" y="748207"/>
                  </a:lnTo>
                  <a:lnTo>
                    <a:pt x="421982" y="789292"/>
                  </a:lnTo>
                  <a:lnTo>
                    <a:pt x="390652" y="830110"/>
                  </a:lnTo>
                  <a:lnTo>
                    <a:pt x="359054" y="870712"/>
                  </a:lnTo>
                  <a:lnTo>
                    <a:pt x="293928" y="953655"/>
                  </a:lnTo>
                  <a:lnTo>
                    <a:pt x="261734" y="995667"/>
                  </a:lnTo>
                  <a:lnTo>
                    <a:pt x="230403" y="1038339"/>
                  </a:lnTo>
                  <a:lnTo>
                    <a:pt x="200431" y="1081862"/>
                  </a:lnTo>
                  <a:lnTo>
                    <a:pt x="172262" y="1126464"/>
                  </a:lnTo>
                  <a:lnTo>
                    <a:pt x="146392" y="1172337"/>
                  </a:lnTo>
                  <a:lnTo>
                    <a:pt x="123698" y="1219682"/>
                  </a:lnTo>
                  <a:lnTo>
                    <a:pt x="105194" y="1267879"/>
                  </a:lnTo>
                  <a:lnTo>
                    <a:pt x="90982" y="1316926"/>
                  </a:lnTo>
                  <a:lnTo>
                    <a:pt x="81191" y="1366812"/>
                  </a:lnTo>
                  <a:lnTo>
                    <a:pt x="75907" y="1417523"/>
                  </a:lnTo>
                  <a:lnTo>
                    <a:pt x="75272" y="1469085"/>
                  </a:lnTo>
                  <a:lnTo>
                    <a:pt x="79387" y="1521460"/>
                  </a:lnTo>
                  <a:lnTo>
                    <a:pt x="80073" y="1527175"/>
                  </a:lnTo>
                  <a:lnTo>
                    <a:pt x="85712" y="1529334"/>
                  </a:lnTo>
                  <a:lnTo>
                    <a:pt x="94284" y="1527556"/>
                  </a:lnTo>
                  <a:lnTo>
                    <a:pt x="97548" y="1524762"/>
                  </a:lnTo>
                  <a:lnTo>
                    <a:pt x="97409" y="1520190"/>
                  </a:lnTo>
                  <a:lnTo>
                    <a:pt x="97790" y="1468920"/>
                  </a:lnTo>
                  <a:lnTo>
                    <a:pt x="101650" y="1418310"/>
                  </a:lnTo>
                  <a:lnTo>
                    <a:pt x="109093" y="1368475"/>
                  </a:lnTo>
                  <a:lnTo>
                    <a:pt x="120205" y="1319466"/>
                  </a:lnTo>
                  <a:lnTo>
                    <a:pt x="135115" y="1271358"/>
                  </a:lnTo>
                  <a:lnTo>
                    <a:pt x="153911" y="1224241"/>
                  </a:lnTo>
                  <a:lnTo>
                    <a:pt x="176695" y="1178179"/>
                  </a:lnTo>
                  <a:lnTo>
                    <a:pt x="202996" y="1133068"/>
                  </a:lnTo>
                  <a:lnTo>
                    <a:pt x="231571" y="1089444"/>
                  </a:lnTo>
                  <a:lnTo>
                    <a:pt x="261962" y="1047026"/>
                  </a:lnTo>
                  <a:lnTo>
                    <a:pt x="293712" y="1005547"/>
                  </a:lnTo>
                  <a:lnTo>
                    <a:pt x="326377" y="964755"/>
                  </a:lnTo>
                  <a:lnTo>
                    <a:pt x="392709" y="884174"/>
                  </a:lnTo>
                  <a:lnTo>
                    <a:pt x="424078" y="845553"/>
                  </a:lnTo>
                  <a:lnTo>
                    <a:pt x="454964" y="806615"/>
                  </a:lnTo>
                  <a:lnTo>
                    <a:pt x="485343" y="767346"/>
                  </a:lnTo>
                  <a:lnTo>
                    <a:pt x="485825" y="766711"/>
                  </a:lnTo>
                  <a:lnTo>
                    <a:pt x="488162" y="800531"/>
                  </a:lnTo>
                  <a:lnTo>
                    <a:pt x="488962" y="851179"/>
                  </a:lnTo>
                  <a:lnTo>
                    <a:pt x="487235" y="901623"/>
                  </a:lnTo>
                  <a:lnTo>
                    <a:pt x="483146" y="951852"/>
                  </a:lnTo>
                  <a:lnTo>
                    <a:pt x="476859" y="1001839"/>
                  </a:lnTo>
                  <a:lnTo>
                    <a:pt x="468553" y="1051598"/>
                  </a:lnTo>
                  <a:lnTo>
                    <a:pt x="458381" y="1101090"/>
                  </a:lnTo>
                  <a:lnTo>
                    <a:pt x="446544" y="1150315"/>
                  </a:lnTo>
                  <a:lnTo>
                    <a:pt x="433184" y="1199261"/>
                  </a:lnTo>
                  <a:lnTo>
                    <a:pt x="416712" y="1253871"/>
                  </a:lnTo>
                  <a:lnTo>
                    <a:pt x="423189" y="1259332"/>
                  </a:lnTo>
                  <a:lnTo>
                    <a:pt x="454202" y="1206817"/>
                  </a:lnTo>
                  <a:lnTo>
                    <a:pt x="472617" y="1157986"/>
                  </a:lnTo>
                  <a:lnTo>
                    <a:pt x="487946" y="1108367"/>
                  </a:lnTo>
                  <a:lnTo>
                    <a:pt x="500316" y="1058049"/>
                  </a:lnTo>
                  <a:lnTo>
                    <a:pt x="509892" y="1007148"/>
                  </a:lnTo>
                  <a:lnTo>
                    <a:pt x="516788" y="955751"/>
                  </a:lnTo>
                  <a:lnTo>
                    <a:pt x="521144" y="903947"/>
                  </a:lnTo>
                  <a:lnTo>
                    <a:pt x="523100" y="851852"/>
                  </a:lnTo>
                  <a:lnTo>
                    <a:pt x="522782" y="799553"/>
                  </a:lnTo>
                  <a:lnTo>
                    <a:pt x="520344" y="747141"/>
                  </a:lnTo>
                  <a:lnTo>
                    <a:pt x="517893" y="738060"/>
                  </a:lnTo>
                  <a:lnTo>
                    <a:pt x="512635" y="732078"/>
                  </a:lnTo>
                  <a:lnTo>
                    <a:pt x="512064" y="731850"/>
                  </a:lnTo>
                  <a:lnTo>
                    <a:pt x="515162" y="727735"/>
                  </a:lnTo>
                  <a:lnTo>
                    <a:pt x="544372" y="687768"/>
                  </a:lnTo>
                  <a:lnTo>
                    <a:pt x="572973" y="647420"/>
                  </a:lnTo>
                  <a:lnTo>
                    <a:pt x="600887" y="606679"/>
                  </a:lnTo>
                  <a:lnTo>
                    <a:pt x="628103" y="565518"/>
                  </a:lnTo>
                  <a:lnTo>
                    <a:pt x="654583" y="523925"/>
                  </a:lnTo>
                  <a:lnTo>
                    <a:pt x="680275" y="481888"/>
                  </a:lnTo>
                  <a:lnTo>
                    <a:pt x="705154" y="439394"/>
                  </a:lnTo>
                  <a:lnTo>
                    <a:pt x="729183" y="396405"/>
                  </a:lnTo>
                  <a:lnTo>
                    <a:pt x="752322" y="352920"/>
                  </a:lnTo>
                  <a:lnTo>
                    <a:pt x="774522" y="308914"/>
                  </a:lnTo>
                  <a:lnTo>
                    <a:pt x="795769" y="264375"/>
                  </a:lnTo>
                  <a:lnTo>
                    <a:pt x="816013" y="219278"/>
                  </a:lnTo>
                  <a:lnTo>
                    <a:pt x="835215" y="173609"/>
                  </a:lnTo>
                  <a:lnTo>
                    <a:pt x="853338" y="127368"/>
                  </a:lnTo>
                  <a:lnTo>
                    <a:pt x="870356" y="80505"/>
                  </a:lnTo>
                  <a:lnTo>
                    <a:pt x="886231" y="33020"/>
                  </a:lnTo>
                  <a:lnTo>
                    <a:pt x="896645" y="0"/>
                  </a:lnTo>
                  <a:close/>
                </a:path>
              </a:pathLst>
            </a:custGeom>
            <a:solidFill>
              <a:srgbClr val="2B29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38483" y="0"/>
              <a:ext cx="662305" cy="1146175"/>
            </a:xfrm>
            <a:custGeom>
              <a:avLst/>
              <a:gdLst/>
              <a:ahLst/>
              <a:cxnLst/>
              <a:rect l="l" t="t" r="r" b="b"/>
              <a:pathLst>
                <a:path w="662305" h="1146175">
                  <a:moveTo>
                    <a:pt x="662249" y="0"/>
                  </a:moveTo>
                  <a:lnTo>
                    <a:pt x="130" y="0"/>
                  </a:lnTo>
                  <a:lnTo>
                    <a:pt x="0" y="2996"/>
                  </a:lnTo>
                  <a:lnTo>
                    <a:pt x="6496" y="51831"/>
                  </a:lnTo>
                  <a:lnTo>
                    <a:pt x="20595" y="99577"/>
                  </a:lnTo>
                  <a:lnTo>
                    <a:pt x="41244" y="145940"/>
                  </a:lnTo>
                  <a:lnTo>
                    <a:pt x="67394" y="190626"/>
                  </a:lnTo>
                  <a:lnTo>
                    <a:pt x="91675" y="234254"/>
                  </a:lnTo>
                  <a:lnTo>
                    <a:pt x="108875" y="278933"/>
                  </a:lnTo>
                  <a:lnTo>
                    <a:pt x="119835" y="324515"/>
                  </a:lnTo>
                  <a:lnTo>
                    <a:pt x="125398" y="370850"/>
                  </a:lnTo>
                  <a:lnTo>
                    <a:pt x="126409" y="417791"/>
                  </a:lnTo>
                  <a:lnTo>
                    <a:pt x="123708" y="465189"/>
                  </a:lnTo>
                  <a:lnTo>
                    <a:pt x="118139" y="512896"/>
                  </a:lnTo>
                  <a:lnTo>
                    <a:pt x="110546" y="560763"/>
                  </a:lnTo>
                  <a:lnTo>
                    <a:pt x="101770" y="608641"/>
                  </a:lnTo>
                  <a:lnTo>
                    <a:pt x="92654" y="656384"/>
                  </a:lnTo>
                  <a:lnTo>
                    <a:pt x="84042" y="703841"/>
                  </a:lnTo>
                  <a:lnTo>
                    <a:pt x="76776" y="750864"/>
                  </a:lnTo>
                  <a:lnTo>
                    <a:pt x="71699" y="797305"/>
                  </a:lnTo>
                  <a:lnTo>
                    <a:pt x="69954" y="843654"/>
                  </a:lnTo>
                  <a:lnTo>
                    <a:pt x="72007" y="889837"/>
                  </a:lnTo>
                  <a:lnTo>
                    <a:pt x="77818" y="935624"/>
                  </a:lnTo>
                  <a:lnTo>
                    <a:pt x="87348" y="980788"/>
                  </a:lnTo>
                  <a:lnTo>
                    <a:pt x="100557" y="1025097"/>
                  </a:lnTo>
                  <a:lnTo>
                    <a:pt x="117407" y="1068324"/>
                  </a:lnTo>
                  <a:lnTo>
                    <a:pt x="144985" y="1115250"/>
                  </a:lnTo>
                  <a:lnTo>
                    <a:pt x="187917" y="1143889"/>
                  </a:lnTo>
                  <a:lnTo>
                    <a:pt x="202868" y="1145698"/>
                  </a:lnTo>
                  <a:lnTo>
                    <a:pt x="210145" y="1145353"/>
                  </a:lnTo>
                  <a:lnTo>
                    <a:pt x="270042" y="1111821"/>
                  </a:lnTo>
                  <a:lnTo>
                    <a:pt x="308986" y="1056894"/>
                  </a:lnTo>
                  <a:lnTo>
                    <a:pt x="330430" y="1014773"/>
                  </a:lnTo>
                  <a:lnTo>
                    <a:pt x="349560" y="971432"/>
                  </a:lnTo>
                  <a:lnTo>
                    <a:pt x="365628" y="927004"/>
                  </a:lnTo>
                  <a:lnTo>
                    <a:pt x="377886" y="881624"/>
                  </a:lnTo>
                  <a:lnTo>
                    <a:pt x="385586" y="835425"/>
                  </a:lnTo>
                  <a:lnTo>
                    <a:pt x="387980" y="788542"/>
                  </a:lnTo>
                  <a:lnTo>
                    <a:pt x="386042" y="752046"/>
                  </a:lnTo>
                  <a:lnTo>
                    <a:pt x="382091" y="715645"/>
                  </a:lnTo>
                  <a:lnTo>
                    <a:pt x="377783" y="679243"/>
                  </a:lnTo>
                  <a:lnTo>
                    <a:pt x="374772" y="642747"/>
                  </a:lnTo>
                  <a:lnTo>
                    <a:pt x="375087" y="595064"/>
                  </a:lnTo>
                  <a:lnTo>
                    <a:pt x="380491" y="547709"/>
                  </a:lnTo>
                  <a:lnTo>
                    <a:pt x="390818" y="501178"/>
                  </a:lnTo>
                  <a:lnTo>
                    <a:pt x="405901" y="455968"/>
                  </a:lnTo>
                  <a:lnTo>
                    <a:pt x="425574" y="412578"/>
                  </a:lnTo>
                  <a:lnTo>
                    <a:pt x="449670" y="371506"/>
                  </a:lnTo>
                  <a:lnTo>
                    <a:pt x="478023" y="333248"/>
                  </a:lnTo>
                  <a:lnTo>
                    <a:pt x="527220" y="279685"/>
                  </a:lnTo>
                  <a:lnTo>
                    <a:pt x="552122" y="253202"/>
                  </a:lnTo>
                  <a:lnTo>
                    <a:pt x="601960" y="187037"/>
                  </a:lnTo>
                  <a:lnTo>
                    <a:pt x="623303" y="146182"/>
                  </a:lnTo>
                  <a:lnTo>
                    <a:pt x="639978" y="103315"/>
                  </a:lnTo>
                  <a:lnTo>
                    <a:pt x="652373" y="58765"/>
                  </a:lnTo>
                  <a:lnTo>
                    <a:pt x="660877" y="12862"/>
                  </a:lnTo>
                  <a:lnTo>
                    <a:pt x="662249" y="0"/>
                  </a:lnTo>
                  <a:close/>
                </a:path>
              </a:pathLst>
            </a:custGeom>
            <a:solidFill>
              <a:srgbClr val="EF81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63120" y="0"/>
              <a:ext cx="164465" cy="638810"/>
            </a:xfrm>
            <a:custGeom>
              <a:avLst/>
              <a:gdLst/>
              <a:ahLst/>
              <a:cxnLst/>
              <a:rect l="l" t="t" r="r" b="b"/>
              <a:pathLst>
                <a:path w="164465" h="638810">
                  <a:moveTo>
                    <a:pt x="163883" y="0"/>
                  </a:moveTo>
                  <a:lnTo>
                    <a:pt x="146174" y="0"/>
                  </a:lnTo>
                  <a:lnTo>
                    <a:pt x="110391" y="95754"/>
                  </a:lnTo>
                  <a:lnTo>
                    <a:pt x="92949" y="143387"/>
                  </a:lnTo>
                  <a:lnTo>
                    <a:pt x="76106" y="191208"/>
                  </a:lnTo>
                  <a:lnTo>
                    <a:pt x="60172" y="239250"/>
                  </a:lnTo>
                  <a:lnTo>
                    <a:pt x="45455" y="287550"/>
                  </a:lnTo>
                  <a:lnTo>
                    <a:pt x="32263" y="336141"/>
                  </a:lnTo>
                  <a:lnTo>
                    <a:pt x="20906" y="385059"/>
                  </a:lnTo>
                  <a:lnTo>
                    <a:pt x="11693" y="434338"/>
                  </a:lnTo>
                  <a:lnTo>
                    <a:pt x="4931" y="484013"/>
                  </a:lnTo>
                  <a:lnTo>
                    <a:pt x="931" y="534119"/>
                  </a:lnTo>
                  <a:lnTo>
                    <a:pt x="0" y="584690"/>
                  </a:lnTo>
                  <a:lnTo>
                    <a:pt x="2428" y="635380"/>
                  </a:lnTo>
                  <a:lnTo>
                    <a:pt x="2574" y="637666"/>
                  </a:lnTo>
                  <a:lnTo>
                    <a:pt x="4428" y="638301"/>
                  </a:lnTo>
                  <a:lnTo>
                    <a:pt x="6041" y="638048"/>
                  </a:lnTo>
                  <a:lnTo>
                    <a:pt x="7260" y="637794"/>
                  </a:lnTo>
                  <a:lnTo>
                    <a:pt x="8403" y="636777"/>
                  </a:lnTo>
                  <a:lnTo>
                    <a:pt x="8276" y="635380"/>
                  </a:lnTo>
                  <a:lnTo>
                    <a:pt x="7755" y="584381"/>
                  </a:lnTo>
                  <a:lnTo>
                    <a:pt x="10304" y="534025"/>
                  </a:lnTo>
                  <a:lnTo>
                    <a:pt x="15682" y="484013"/>
                  </a:lnTo>
                  <a:lnTo>
                    <a:pt x="23497" y="435014"/>
                  </a:lnTo>
                  <a:lnTo>
                    <a:pt x="33587" y="386247"/>
                  </a:lnTo>
                  <a:lnTo>
                    <a:pt x="45636" y="337897"/>
                  </a:lnTo>
                  <a:lnTo>
                    <a:pt x="59365" y="289907"/>
                  </a:lnTo>
                  <a:lnTo>
                    <a:pt x="74497" y="242220"/>
                  </a:lnTo>
                  <a:lnTo>
                    <a:pt x="90755" y="194781"/>
                  </a:lnTo>
                  <a:lnTo>
                    <a:pt x="107860" y="147532"/>
                  </a:lnTo>
                  <a:lnTo>
                    <a:pt x="125536" y="100417"/>
                  </a:lnTo>
                  <a:lnTo>
                    <a:pt x="161486" y="6362"/>
                  </a:lnTo>
                  <a:lnTo>
                    <a:pt x="163883" y="0"/>
                  </a:lnTo>
                  <a:close/>
                </a:path>
              </a:pathLst>
            </a:custGeom>
            <a:solidFill>
              <a:srgbClr val="2B29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24917" y="0"/>
              <a:ext cx="92710" cy="203200"/>
            </a:xfrm>
            <a:custGeom>
              <a:avLst/>
              <a:gdLst/>
              <a:ahLst/>
              <a:cxnLst/>
              <a:rect l="l" t="t" r="r" b="b"/>
              <a:pathLst>
                <a:path w="92709" h="203200">
                  <a:moveTo>
                    <a:pt x="14750" y="0"/>
                  </a:moveTo>
                  <a:lnTo>
                    <a:pt x="0" y="0"/>
                  </a:lnTo>
                  <a:lnTo>
                    <a:pt x="18386" y="35305"/>
                  </a:lnTo>
                  <a:lnTo>
                    <a:pt x="36783" y="75820"/>
                  </a:lnTo>
                  <a:lnTo>
                    <a:pt x="53358" y="117014"/>
                  </a:lnTo>
                  <a:lnTo>
                    <a:pt x="68767" y="158660"/>
                  </a:lnTo>
                  <a:lnTo>
                    <a:pt x="83664" y="200533"/>
                  </a:lnTo>
                  <a:lnTo>
                    <a:pt x="84299" y="202437"/>
                  </a:lnTo>
                  <a:lnTo>
                    <a:pt x="86204" y="203073"/>
                  </a:lnTo>
                  <a:lnTo>
                    <a:pt x="87982" y="202691"/>
                  </a:lnTo>
                  <a:lnTo>
                    <a:pt x="90141" y="202184"/>
                  </a:lnTo>
                  <a:lnTo>
                    <a:pt x="92173" y="200278"/>
                  </a:lnTo>
                  <a:lnTo>
                    <a:pt x="75928" y="148902"/>
                  </a:lnTo>
                  <a:lnTo>
                    <a:pt x="58661" y="100616"/>
                  </a:lnTo>
                  <a:lnTo>
                    <a:pt x="39459" y="53141"/>
                  </a:lnTo>
                  <a:lnTo>
                    <a:pt x="18171" y="6610"/>
                  </a:lnTo>
                  <a:lnTo>
                    <a:pt x="14750" y="0"/>
                  </a:lnTo>
                  <a:close/>
                </a:path>
              </a:pathLst>
            </a:custGeom>
            <a:solidFill>
              <a:srgbClr val="173E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70673" y="242570"/>
              <a:ext cx="240423" cy="44830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2822" y="0"/>
              <a:ext cx="129112" cy="13411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582801" y="0"/>
              <a:ext cx="78740" cy="153670"/>
            </a:xfrm>
            <a:custGeom>
              <a:avLst/>
              <a:gdLst/>
              <a:ahLst/>
              <a:cxnLst/>
              <a:rect l="l" t="t" r="r" b="b"/>
              <a:pathLst>
                <a:path w="78739" h="153670">
                  <a:moveTo>
                    <a:pt x="19366" y="0"/>
                  </a:moveTo>
                  <a:lnTo>
                    <a:pt x="0" y="0"/>
                  </a:lnTo>
                  <a:lnTo>
                    <a:pt x="12038" y="19302"/>
                  </a:lnTo>
                  <a:lnTo>
                    <a:pt x="34717" y="60523"/>
                  </a:lnTo>
                  <a:lnTo>
                    <a:pt x="54192" y="103892"/>
                  </a:lnTo>
                  <a:lnTo>
                    <a:pt x="69468" y="150240"/>
                  </a:lnTo>
                  <a:lnTo>
                    <a:pt x="70103" y="152780"/>
                  </a:lnTo>
                  <a:lnTo>
                    <a:pt x="72516" y="153670"/>
                  </a:lnTo>
                  <a:lnTo>
                    <a:pt x="74548" y="153288"/>
                  </a:lnTo>
                  <a:lnTo>
                    <a:pt x="76453" y="152780"/>
                  </a:lnTo>
                  <a:lnTo>
                    <a:pt x="78231" y="151129"/>
                  </a:lnTo>
                  <a:lnTo>
                    <a:pt x="77596" y="148589"/>
                  </a:lnTo>
                  <a:lnTo>
                    <a:pt x="64710" y="102582"/>
                  </a:lnTo>
                  <a:lnTo>
                    <a:pt x="47664" y="57339"/>
                  </a:lnTo>
                  <a:lnTo>
                    <a:pt x="26867" y="13236"/>
                  </a:lnTo>
                  <a:lnTo>
                    <a:pt x="19366" y="0"/>
                  </a:lnTo>
                  <a:close/>
                </a:path>
              </a:pathLst>
            </a:custGeom>
            <a:solidFill>
              <a:srgbClr val="173E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809368" y="178248"/>
              <a:ext cx="106680" cy="530225"/>
            </a:xfrm>
            <a:custGeom>
              <a:avLst/>
              <a:gdLst/>
              <a:ahLst/>
              <a:cxnLst/>
              <a:rect l="l" t="t" r="r" b="b"/>
              <a:pathLst>
                <a:path w="106680" h="530225">
                  <a:moveTo>
                    <a:pt x="89094" y="0"/>
                  </a:moveTo>
                  <a:lnTo>
                    <a:pt x="67944" y="20506"/>
                  </a:lnTo>
                  <a:lnTo>
                    <a:pt x="71451" y="71352"/>
                  </a:lnTo>
                  <a:lnTo>
                    <a:pt x="72256" y="122004"/>
                  </a:lnTo>
                  <a:lnTo>
                    <a:pt x="70530" y="172451"/>
                  </a:lnTo>
                  <a:lnTo>
                    <a:pt x="66443" y="222680"/>
                  </a:lnTo>
                  <a:lnTo>
                    <a:pt x="60166" y="272680"/>
                  </a:lnTo>
                  <a:lnTo>
                    <a:pt x="51869" y="322441"/>
                  </a:lnTo>
                  <a:lnTo>
                    <a:pt x="41724" y="371950"/>
                  </a:lnTo>
                  <a:lnTo>
                    <a:pt x="29901" y="421196"/>
                  </a:lnTo>
                  <a:lnTo>
                    <a:pt x="16571" y="470168"/>
                  </a:lnTo>
                  <a:lnTo>
                    <a:pt x="0" y="524823"/>
                  </a:lnTo>
                  <a:lnTo>
                    <a:pt x="6476" y="530157"/>
                  </a:lnTo>
                  <a:lnTo>
                    <a:pt x="37500" y="477668"/>
                  </a:lnTo>
                  <a:lnTo>
                    <a:pt x="55908" y="428853"/>
                  </a:lnTo>
                  <a:lnTo>
                    <a:pt x="71235" y="379239"/>
                  </a:lnTo>
                  <a:lnTo>
                    <a:pt x="83615" y="328926"/>
                  </a:lnTo>
                  <a:lnTo>
                    <a:pt x="93186" y="278014"/>
                  </a:lnTo>
                  <a:lnTo>
                    <a:pt x="100082" y="226604"/>
                  </a:lnTo>
                  <a:lnTo>
                    <a:pt x="104438" y="174794"/>
                  </a:lnTo>
                  <a:lnTo>
                    <a:pt x="106392" y="122684"/>
                  </a:lnTo>
                  <a:lnTo>
                    <a:pt x="106078" y="70375"/>
                  </a:lnTo>
                  <a:lnTo>
                    <a:pt x="103631" y="17966"/>
                  </a:lnTo>
                  <a:lnTo>
                    <a:pt x="101199" y="8882"/>
                  </a:lnTo>
                  <a:lnTo>
                    <a:pt x="95980" y="2917"/>
                  </a:lnTo>
                  <a:lnTo>
                    <a:pt x="89094" y="0"/>
                  </a:lnTo>
                  <a:close/>
                </a:path>
              </a:pathLst>
            </a:custGeom>
            <a:solidFill>
              <a:srgbClr val="2B29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3003930" y="181482"/>
            <a:ext cx="313753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4490" marR="5080" indent="-352425">
              <a:lnSpc>
                <a:spcPct val="100000"/>
              </a:lnSpc>
              <a:spcBef>
                <a:spcPts val="105"/>
              </a:spcBef>
            </a:pPr>
            <a:r>
              <a:rPr sz="3200" spc="60" dirty="0">
                <a:solidFill>
                  <a:srgbClr val="2B295F"/>
                </a:solidFill>
              </a:rPr>
              <a:t>DIMENSI</a:t>
            </a:r>
            <a:r>
              <a:rPr sz="3200" spc="15" dirty="0">
                <a:solidFill>
                  <a:srgbClr val="2B295F"/>
                </a:solidFill>
              </a:rPr>
              <a:t> </a:t>
            </a:r>
            <a:r>
              <a:rPr sz="3200" spc="-10" dirty="0">
                <a:solidFill>
                  <a:srgbClr val="2B295F"/>
                </a:solidFill>
              </a:rPr>
              <a:t>NILAI </a:t>
            </a:r>
            <a:r>
              <a:rPr sz="3200" spc="-785" dirty="0">
                <a:solidFill>
                  <a:srgbClr val="2B295F"/>
                </a:solidFill>
              </a:rPr>
              <a:t> </a:t>
            </a:r>
            <a:r>
              <a:rPr sz="3200" spc="-10" dirty="0">
                <a:solidFill>
                  <a:srgbClr val="2B295F"/>
                </a:solidFill>
              </a:rPr>
              <a:t>PANCASILA</a:t>
            </a:r>
            <a:endParaRPr sz="3200"/>
          </a:p>
        </p:txBody>
      </p:sp>
      <p:sp>
        <p:nvSpPr>
          <p:cNvPr id="17" name="object 17"/>
          <p:cNvSpPr txBox="1"/>
          <p:nvPr/>
        </p:nvSpPr>
        <p:spPr>
          <a:xfrm>
            <a:off x="500583" y="2735775"/>
            <a:ext cx="2205990" cy="1748155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812800">
              <a:lnSpc>
                <a:spcPct val="100000"/>
              </a:lnSpc>
              <a:spcBef>
                <a:spcPts val="835"/>
              </a:spcBef>
            </a:pPr>
            <a:r>
              <a:rPr sz="1800" spc="-5" dirty="0">
                <a:solidFill>
                  <a:srgbClr val="2B295F"/>
                </a:solidFill>
                <a:latin typeface="Candara"/>
                <a:cs typeface="Candara"/>
              </a:rPr>
              <a:t>SILA</a:t>
            </a:r>
            <a:r>
              <a:rPr sz="1800" spc="-25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2B295F"/>
                </a:solidFill>
                <a:latin typeface="Candara"/>
                <a:cs typeface="Candara"/>
              </a:rPr>
              <a:t>KE-1</a:t>
            </a:r>
            <a:endParaRPr sz="1800">
              <a:latin typeface="Candara"/>
              <a:cs typeface="Candara"/>
            </a:endParaRPr>
          </a:p>
          <a:p>
            <a:pPr marL="12700" marR="5080" indent="-1905" algn="ctr">
              <a:lnSpc>
                <a:spcPct val="100000"/>
              </a:lnSpc>
              <a:spcBef>
                <a:spcPts val="580"/>
              </a:spcBef>
            </a:pPr>
            <a:r>
              <a:rPr sz="1400" spc="-5" dirty="0">
                <a:solidFill>
                  <a:srgbClr val="2B295F"/>
                </a:solidFill>
                <a:latin typeface="Candara"/>
                <a:cs typeface="Candara"/>
              </a:rPr>
              <a:t>Mengandung dimensi moral </a:t>
            </a:r>
            <a:r>
              <a:rPr sz="1400" dirty="0">
                <a:solidFill>
                  <a:srgbClr val="2B295F"/>
                </a:solidFill>
                <a:latin typeface="Candara"/>
                <a:cs typeface="Candara"/>
              </a:rPr>
              <a:t> berupa </a:t>
            </a:r>
            <a:r>
              <a:rPr sz="1400" spc="-5" dirty="0">
                <a:solidFill>
                  <a:srgbClr val="2B295F"/>
                </a:solidFill>
                <a:latin typeface="Candara"/>
                <a:cs typeface="Candara"/>
              </a:rPr>
              <a:t>nilai spiritualitas yang </a:t>
            </a:r>
            <a:r>
              <a:rPr sz="1400" spc="-290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400" spc="-5" dirty="0">
                <a:solidFill>
                  <a:srgbClr val="2B295F"/>
                </a:solidFill>
                <a:latin typeface="Candara"/>
                <a:cs typeface="Candara"/>
              </a:rPr>
              <a:t>mendekatkan </a:t>
            </a:r>
            <a:r>
              <a:rPr sz="1400" spc="-10" dirty="0">
                <a:solidFill>
                  <a:srgbClr val="2B295F"/>
                </a:solidFill>
                <a:latin typeface="Candara"/>
                <a:cs typeface="Candara"/>
              </a:rPr>
              <a:t>diri</a:t>
            </a:r>
            <a:r>
              <a:rPr sz="1400" spc="-5" dirty="0">
                <a:solidFill>
                  <a:srgbClr val="2B295F"/>
                </a:solidFill>
                <a:latin typeface="Candara"/>
                <a:cs typeface="Candara"/>
              </a:rPr>
              <a:t> manusia </a:t>
            </a:r>
            <a:r>
              <a:rPr sz="1400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400" spc="-5" dirty="0">
                <a:solidFill>
                  <a:srgbClr val="2B295F"/>
                </a:solidFill>
                <a:latin typeface="Candara"/>
                <a:cs typeface="Candara"/>
              </a:rPr>
              <a:t>kepada</a:t>
            </a:r>
            <a:r>
              <a:rPr sz="1400" spc="-35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2B295F"/>
                </a:solidFill>
                <a:latin typeface="Candara"/>
                <a:cs typeface="Candara"/>
              </a:rPr>
              <a:t>Tuhan</a:t>
            </a:r>
            <a:r>
              <a:rPr sz="1400" spc="-20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400" spc="-5" dirty="0">
                <a:solidFill>
                  <a:srgbClr val="2B295F"/>
                </a:solidFill>
                <a:latin typeface="Candara"/>
                <a:cs typeface="Candara"/>
              </a:rPr>
              <a:t>YME,</a:t>
            </a:r>
            <a:r>
              <a:rPr sz="1400" spc="-35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400" spc="-5" dirty="0">
                <a:solidFill>
                  <a:srgbClr val="2B295F"/>
                </a:solidFill>
                <a:latin typeface="Candara"/>
                <a:cs typeface="Candara"/>
              </a:rPr>
              <a:t>ketaatan </a:t>
            </a:r>
            <a:r>
              <a:rPr sz="1400" spc="-290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400" spc="-5" dirty="0">
                <a:solidFill>
                  <a:srgbClr val="2B295F"/>
                </a:solidFill>
                <a:latin typeface="Candara"/>
                <a:cs typeface="Candara"/>
              </a:rPr>
              <a:t>kepada dnilai agama yang </a:t>
            </a:r>
            <a:r>
              <a:rPr sz="1400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400" spc="-5" dirty="0">
                <a:solidFill>
                  <a:srgbClr val="2B295F"/>
                </a:solidFill>
                <a:latin typeface="Candara"/>
                <a:cs typeface="Candara"/>
              </a:rPr>
              <a:t>dianutnya</a:t>
            </a:r>
            <a:endParaRPr sz="1400">
              <a:latin typeface="Candara"/>
              <a:cs typeface="Candar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140710" y="3049904"/>
            <a:ext cx="2426335" cy="1583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214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B295F"/>
                </a:solidFill>
                <a:latin typeface="Candara"/>
                <a:cs typeface="Candara"/>
              </a:rPr>
              <a:t>SILA</a:t>
            </a:r>
            <a:r>
              <a:rPr sz="1800" spc="-25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2B295F"/>
                </a:solidFill>
                <a:latin typeface="Candara"/>
                <a:cs typeface="Candara"/>
              </a:rPr>
              <a:t>KE-2</a:t>
            </a:r>
            <a:endParaRPr sz="1800" dirty="0">
              <a:latin typeface="Candara"/>
              <a:cs typeface="Candara"/>
            </a:endParaRPr>
          </a:p>
          <a:p>
            <a:pPr marL="12700" marR="5080" algn="ctr">
              <a:lnSpc>
                <a:spcPct val="100000"/>
              </a:lnSpc>
              <a:spcBef>
                <a:spcPts val="20"/>
              </a:spcBef>
            </a:pPr>
            <a:r>
              <a:rPr sz="1400" spc="-5" dirty="0">
                <a:solidFill>
                  <a:srgbClr val="2B295F"/>
                </a:solidFill>
                <a:latin typeface="Candara"/>
                <a:cs typeface="Candara"/>
              </a:rPr>
              <a:t>Mengandung </a:t>
            </a:r>
            <a:r>
              <a:rPr sz="1400" spc="-5" dirty="0" err="1">
                <a:solidFill>
                  <a:srgbClr val="2B295F"/>
                </a:solidFill>
                <a:latin typeface="Candara"/>
                <a:cs typeface="Candara"/>
              </a:rPr>
              <a:t>dimensi</a:t>
            </a:r>
            <a:r>
              <a:rPr sz="1400" spc="-5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400" dirty="0" err="1">
                <a:solidFill>
                  <a:srgbClr val="2B295F"/>
                </a:solidFill>
                <a:latin typeface="Candara"/>
                <a:cs typeface="Candara"/>
              </a:rPr>
              <a:t>human</a:t>
            </a:r>
            <a:r>
              <a:rPr lang="en-US" sz="1400" dirty="0" err="1">
                <a:solidFill>
                  <a:srgbClr val="2B295F"/>
                </a:solidFill>
                <a:latin typeface="Candara"/>
                <a:cs typeface="Candara"/>
              </a:rPr>
              <a:t>i</a:t>
            </a:r>
            <a:r>
              <a:rPr sz="1400" dirty="0" err="1">
                <a:solidFill>
                  <a:srgbClr val="2B295F"/>
                </a:solidFill>
                <a:latin typeface="Candara"/>
                <a:cs typeface="Candara"/>
              </a:rPr>
              <a:t>s</a:t>
            </a:r>
            <a:r>
              <a:rPr sz="1400" dirty="0">
                <a:solidFill>
                  <a:srgbClr val="2B295F"/>
                </a:solidFill>
                <a:latin typeface="Candara"/>
                <a:cs typeface="Candara"/>
              </a:rPr>
              <a:t>, </a:t>
            </a:r>
            <a:r>
              <a:rPr sz="1400" spc="-290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400" spc="-5" dirty="0">
                <a:solidFill>
                  <a:srgbClr val="2B295F"/>
                </a:solidFill>
                <a:latin typeface="Candara"/>
                <a:cs typeface="Candara"/>
              </a:rPr>
              <a:t>artinya menjadi </a:t>
            </a:r>
            <a:r>
              <a:rPr sz="1400" dirty="0">
                <a:solidFill>
                  <a:srgbClr val="2B295F"/>
                </a:solidFill>
                <a:latin typeface="Candara"/>
                <a:cs typeface="Candara"/>
              </a:rPr>
              <a:t>manusia lebih </a:t>
            </a:r>
            <a:r>
              <a:rPr sz="1400" spc="5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400" spc="-5" dirty="0">
                <a:solidFill>
                  <a:srgbClr val="2B295F"/>
                </a:solidFill>
                <a:latin typeface="Candara"/>
                <a:cs typeface="Candara"/>
              </a:rPr>
              <a:t>manusiawi yaitu </a:t>
            </a:r>
            <a:r>
              <a:rPr sz="1400" dirty="0">
                <a:solidFill>
                  <a:srgbClr val="2B295F"/>
                </a:solidFill>
                <a:latin typeface="Candara"/>
                <a:cs typeface="Candara"/>
              </a:rPr>
              <a:t>upaya </a:t>
            </a:r>
            <a:r>
              <a:rPr sz="1400" spc="5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400" spc="-5" dirty="0">
                <a:solidFill>
                  <a:srgbClr val="2B295F"/>
                </a:solidFill>
                <a:latin typeface="Candara"/>
                <a:cs typeface="Candara"/>
              </a:rPr>
              <a:t>meningkatkan kualitas </a:t>
            </a:r>
            <a:r>
              <a:rPr sz="1400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400" spc="-5" dirty="0">
                <a:solidFill>
                  <a:srgbClr val="2B295F"/>
                </a:solidFill>
                <a:latin typeface="Candara"/>
                <a:cs typeface="Candara"/>
              </a:rPr>
              <a:t>kemanusian</a:t>
            </a:r>
            <a:r>
              <a:rPr sz="1400" spc="-10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400" spc="-5" dirty="0">
                <a:solidFill>
                  <a:srgbClr val="2B295F"/>
                </a:solidFill>
                <a:latin typeface="Candara"/>
                <a:cs typeface="Candara"/>
              </a:rPr>
              <a:t>dalam</a:t>
            </a:r>
            <a:r>
              <a:rPr sz="1400" dirty="0">
                <a:solidFill>
                  <a:srgbClr val="2B295F"/>
                </a:solidFill>
                <a:latin typeface="Candara"/>
                <a:cs typeface="Candara"/>
              </a:rPr>
              <a:t> pergaulan </a:t>
            </a:r>
            <a:r>
              <a:rPr sz="1400" spc="5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400" spc="-5" dirty="0">
                <a:solidFill>
                  <a:srgbClr val="2B295F"/>
                </a:solidFill>
                <a:latin typeface="Candara"/>
                <a:cs typeface="Candara"/>
              </a:rPr>
              <a:t>antar </a:t>
            </a:r>
            <a:r>
              <a:rPr sz="1400" dirty="0">
                <a:solidFill>
                  <a:srgbClr val="2B295F"/>
                </a:solidFill>
                <a:latin typeface="Candara"/>
                <a:cs typeface="Candara"/>
              </a:rPr>
              <a:t>sesama</a:t>
            </a:r>
            <a:endParaRPr sz="1400" dirty="0">
              <a:latin typeface="Candara"/>
              <a:cs typeface="Candar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966586" y="2918655"/>
            <a:ext cx="1483995" cy="1320800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6985" algn="ctr">
              <a:lnSpc>
                <a:spcPct val="100000"/>
              </a:lnSpc>
              <a:spcBef>
                <a:spcPts val="835"/>
              </a:spcBef>
            </a:pPr>
            <a:r>
              <a:rPr sz="1800" spc="-5" dirty="0">
                <a:solidFill>
                  <a:srgbClr val="2B295F"/>
                </a:solidFill>
                <a:latin typeface="Candara"/>
                <a:cs typeface="Candara"/>
              </a:rPr>
              <a:t>SILA</a:t>
            </a:r>
            <a:r>
              <a:rPr sz="1800" spc="-20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2B295F"/>
                </a:solidFill>
                <a:latin typeface="Candara"/>
                <a:cs typeface="Candara"/>
              </a:rPr>
              <a:t>KE-3</a:t>
            </a:r>
            <a:endParaRPr sz="1800">
              <a:latin typeface="Candara"/>
              <a:cs typeface="Candara"/>
            </a:endParaRPr>
          </a:p>
          <a:p>
            <a:pPr marL="12700" marR="5080" indent="635" algn="ctr">
              <a:lnSpc>
                <a:spcPct val="100000"/>
              </a:lnSpc>
              <a:spcBef>
                <a:spcPts val="580"/>
              </a:spcBef>
            </a:pPr>
            <a:r>
              <a:rPr sz="1400" spc="-5" dirty="0">
                <a:solidFill>
                  <a:srgbClr val="2B295F"/>
                </a:solidFill>
                <a:latin typeface="Candara"/>
                <a:cs typeface="Candara"/>
              </a:rPr>
              <a:t>Mengandung nilai </a:t>
            </a:r>
            <a:r>
              <a:rPr sz="1400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400" spc="-5" dirty="0">
                <a:solidFill>
                  <a:srgbClr val="2B295F"/>
                </a:solidFill>
                <a:latin typeface="Candara"/>
                <a:cs typeface="Candara"/>
              </a:rPr>
              <a:t>solidaritas,</a:t>
            </a:r>
            <a:r>
              <a:rPr sz="1400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400" spc="-5" dirty="0">
                <a:solidFill>
                  <a:srgbClr val="2B295F"/>
                </a:solidFill>
                <a:latin typeface="Candara"/>
                <a:cs typeface="Candara"/>
              </a:rPr>
              <a:t>rasa </a:t>
            </a:r>
            <a:r>
              <a:rPr sz="1400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400" spc="-5" dirty="0">
                <a:solidFill>
                  <a:srgbClr val="2B295F"/>
                </a:solidFill>
                <a:latin typeface="Candara"/>
                <a:cs typeface="Candara"/>
              </a:rPr>
              <a:t>kebersamaan,</a:t>
            </a:r>
            <a:r>
              <a:rPr sz="1400" spc="-45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400" spc="-5" dirty="0">
                <a:solidFill>
                  <a:srgbClr val="2B295F"/>
                </a:solidFill>
                <a:latin typeface="Candara"/>
                <a:cs typeface="Candara"/>
              </a:rPr>
              <a:t>cinta </a:t>
            </a:r>
            <a:r>
              <a:rPr sz="1400" spc="-290" dirty="0">
                <a:solidFill>
                  <a:srgbClr val="2B295F"/>
                </a:solidFill>
                <a:latin typeface="Candara"/>
                <a:cs typeface="Candara"/>
              </a:rPr>
              <a:t> </a:t>
            </a:r>
            <a:r>
              <a:rPr sz="1400" spc="-5" dirty="0">
                <a:solidFill>
                  <a:srgbClr val="2B295F"/>
                </a:solidFill>
                <a:latin typeface="Candara"/>
                <a:cs typeface="Candara"/>
              </a:rPr>
              <a:t>tanah </a:t>
            </a:r>
            <a:r>
              <a:rPr sz="1400" spc="-10" dirty="0">
                <a:solidFill>
                  <a:srgbClr val="2B295F"/>
                </a:solidFill>
                <a:latin typeface="Candara"/>
                <a:cs typeface="Candara"/>
              </a:rPr>
              <a:t>air</a:t>
            </a:r>
            <a:endParaRPr sz="1400">
              <a:latin typeface="Candara"/>
              <a:cs typeface="Candar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971544" y="2231135"/>
            <a:ext cx="546100" cy="542925"/>
            <a:chOff x="3971544" y="2231135"/>
            <a:chExt cx="546100" cy="542925"/>
          </a:xfrm>
        </p:grpSpPr>
        <p:sp>
          <p:nvSpPr>
            <p:cNvPr id="21" name="object 21"/>
            <p:cNvSpPr/>
            <p:nvPr/>
          </p:nvSpPr>
          <p:spPr>
            <a:xfrm>
              <a:off x="3973068" y="2407919"/>
              <a:ext cx="542925" cy="318770"/>
            </a:xfrm>
            <a:custGeom>
              <a:avLst/>
              <a:gdLst/>
              <a:ahLst/>
              <a:cxnLst/>
              <a:rect l="l" t="t" r="r" b="b"/>
              <a:pathLst>
                <a:path w="542925" h="318769">
                  <a:moveTo>
                    <a:pt x="542544" y="0"/>
                  </a:moveTo>
                  <a:lnTo>
                    <a:pt x="513555" y="49153"/>
                  </a:lnTo>
                  <a:lnTo>
                    <a:pt x="481391" y="69852"/>
                  </a:lnTo>
                  <a:lnTo>
                    <a:pt x="439506" y="87093"/>
                  </a:lnTo>
                  <a:lnTo>
                    <a:pt x="389474" y="100218"/>
                  </a:lnTo>
                  <a:lnTo>
                    <a:pt x="332871" y="108575"/>
                  </a:lnTo>
                  <a:lnTo>
                    <a:pt x="271272" y="111506"/>
                  </a:lnTo>
                  <a:lnTo>
                    <a:pt x="209672" y="108575"/>
                  </a:lnTo>
                  <a:lnTo>
                    <a:pt x="153069" y="100218"/>
                  </a:lnTo>
                  <a:lnTo>
                    <a:pt x="103037" y="87093"/>
                  </a:lnTo>
                  <a:lnTo>
                    <a:pt x="61152" y="69852"/>
                  </a:lnTo>
                  <a:lnTo>
                    <a:pt x="28988" y="49153"/>
                  </a:lnTo>
                  <a:lnTo>
                    <a:pt x="0" y="0"/>
                  </a:lnTo>
                  <a:lnTo>
                    <a:pt x="127" y="207010"/>
                  </a:lnTo>
                  <a:lnTo>
                    <a:pt x="28988" y="256108"/>
                  </a:lnTo>
                  <a:lnTo>
                    <a:pt x="61152" y="276809"/>
                  </a:lnTo>
                  <a:lnTo>
                    <a:pt x="103037" y="294063"/>
                  </a:lnTo>
                  <a:lnTo>
                    <a:pt x="153069" y="307206"/>
                  </a:lnTo>
                  <a:lnTo>
                    <a:pt x="209672" y="315578"/>
                  </a:lnTo>
                  <a:lnTo>
                    <a:pt x="271272" y="318516"/>
                  </a:lnTo>
                  <a:lnTo>
                    <a:pt x="332871" y="315578"/>
                  </a:lnTo>
                  <a:lnTo>
                    <a:pt x="389474" y="307206"/>
                  </a:lnTo>
                  <a:lnTo>
                    <a:pt x="439506" y="294063"/>
                  </a:lnTo>
                  <a:lnTo>
                    <a:pt x="481391" y="276809"/>
                  </a:lnTo>
                  <a:lnTo>
                    <a:pt x="513555" y="256108"/>
                  </a:lnTo>
                  <a:lnTo>
                    <a:pt x="542417" y="207010"/>
                  </a:lnTo>
                  <a:lnTo>
                    <a:pt x="542544" y="0"/>
                  </a:lnTo>
                  <a:close/>
                </a:path>
              </a:pathLst>
            </a:custGeom>
            <a:solidFill>
              <a:srgbClr val="2B29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998976" y="2485643"/>
              <a:ext cx="509270" cy="241300"/>
            </a:xfrm>
            <a:custGeom>
              <a:avLst/>
              <a:gdLst/>
              <a:ahLst/>
              <a:cxnLst/>
              <a:rect l="l" t="t" r="r" b="b"/>
              <a:pathLst>
                <a:path w="509270" h="241300">
                  <a:moveTo>
                    <a:pt x="509016" y="166497"/>
                  </a:moveTo>
                  <a:lnTo>
                    <a:pt x="432498" y="8712"/>
                  </a:lnTo>
                  <a:lnTo>
                    <a:pt x="432816" y="7874"/>
                  </a:lnTo>
                  <a:lnTo>
                    <a:pt x="430276" y="2413"/>
                  </a:lnTo>
                  <a:lnTo>
                    <a:pt x="429260" y="2044"/>
                  </a:lnTo>
                  <a:lnTo>
                    <a:pt x="425831" y="0"/>
                  </a:lnTo>
                  <a:lnTo>
                    <a:pt x="422275" y="0"/>
                  </a:lnTo>
                  <a:lnTo>
                    <a:pt x="422148" y="0"/>
                  </a:lnTo>
                  <a:lnTo>
                    <a:pt x="418338" y="0"/>
                  </a:lnTo>
                  <a:lnTo>
                    <a:pt x="414782" y="2286"/>
                  </a:lnTo>
                  <a:lnTo>
                    <a:pt x="414680" y="2565"/>
                  </a:lnTo>
                  <a:lnTo>
                    <a:pt x="413385" y="3175"/>
                  </a:lnTo>
                  <a:lnTo>
                    <a:pt x="411480" y="8890"/>
                  </a:lnTo>
                  <a:lnTo>
                    <a:pt x="411924" y="9829"/>
                  </a:lnTo>
                  <a:lnTo>
                    <a:pt x="337756" y="206184"/>
                  </a:lnTo>
                  <a:lnTo>
                    <a:pt x="264629" y="35420"/>
                  </a:lnTo>
                  <a:lnTo>
                    <a:pt x="265176" y="34163"/>
                  </a:lnTo>
                  <a:lnTo>
                    <a:pt x="263017" y="28702"/>
                  </a:lnTo>
                  <a:lnTo>
                    <a:pt x="261493" y="28067"/>
                  </a:lnTo>
                  <a:lnTo>
                    <a:pt x="258064" y="25908"/>
                  </a:lnTo>
                  <a:lnTo>
                    <a:pt x="254508" y="25908"/>
                  </a:lnTo>
                  <a:lnTo>
                    <a:pt x="254381" y="25908"/>
                  </a:lnTo>
                  <a:lnTo>
                    <a:pt x="250952" y="25908"/>
                  </a:lnTo>
                  <a:lnTo>
                    <a:pt x="247586" y="28028"/>
                  </a:lnTo>
                  <a:lnTo>
                    <a:pt x="245999" y="28702"/>
                  </a:lnTo>
                  <a:lnTo>
                    <a:pt x="243840" y="34163"/>
                  </a:lnTo>
                  <a:lnTo>
                    <a:pt x="244373" y="35420"/>
                  </a:lnTo>
                  <a:lnTo>
                    <a:pt x="170853" y="207111"/>
                  </a:lnTo>
                  <a:lnTo>
                    <a:pt x="105829" y="18300"/>
                  </a:lnTo>
                  <a:lnTo>
                    <a:pt x="106680" y="16637"/>
                  </a:lnTo>
                  <a:lnTo>
                    <a:pt x="104775" y="10922"/>
                  </a:lnTo>
                  <a:lnTo>
                    <a:pt x="103009" y="10083"/>
                  </a:lnTo>
                  <a:lnTo>
                    <a:pt x="99441" y="7620"/>
                  </a:lnTo>
                  <a:lnTo>
                    <a:pt x="92329" y="7620"/>
                  </a:lnTo>
                  <a:lnTo>
                    <a:pt x="89204" y="9359"/>
                  </a:lnTo>
                  <a:lnTo>
                    <a:pt x="87884" y="9779"/>
                  </a:lnTo>
                  <a:lnTo>
                    <a:pt x="85344" y="14986"/>
                  </a:lnTo>
                  <a:lnTo>
                    <a:pt x="85636" y="15938"/>
                  </a:lnTo>
                  <a:lnTo>
                    <a:pt x="0" y="184658"/>
                  </a:lnTo>
                  <a:lnTo>
                    <a:pt x="1905" y="190246"/>
                  </a:lnTo>
                  <a:lnTo>
                    <a:pt x="7874" y="193167"/>
                  </a:lnTo>
                  <a:lnTo>
                    <a:pt x="9271" y="193548"/>
                  </a:lnTo>
                  <a:lnTo>
                    <a:pt x="14351" y="193548"/>
                  </a:lnTo>
                  <a:lnTo>
                    <a:pt x="17653" y="191516"/>
                  </a:lnTo>
                  <a:lnTo>
                    <a:pt x="94195" y="41148"/>
                  </a:lnTo>
                  <a:lnTo>
                    <a:pt x="160020" y="232384"/>
                  </a:lnTo>
                  <a:lnTo>
                    <a:pt x="160210" y="232918"/>
                  </a:lnTo>
                  <a:lnTo>
                    <a:pt x="162052" y="238252"/>
                  </a:lnTo>
                  <a:lnTo>
                    <a:pt x="165481" y="240665"/>
                  </a:lnTo>
                  <a:lnTo>
                    <a:pt x="170561" y="240792"/>
                  </a:lnTo>
                  <a:lnTo>
                    <a:pt x="170929" y="240665"/>
                  </a:lnTo>
                  <a:lnTo>
                    <a:pt x="174371" y="240665"/>
                  </a:lnTo>
                  <a:lnTo>
                    <a:pt x="177800" y="238506"/>
                  </a:lnTo>
                  <a:lnTo>
                    <a:pt x="254508" y="59118"/>
                  </a:lnTo>
                  <a:lnTo>
                    <a:pt x="328206" y="231470"/>
                  </a:lnTo>
                  <a:lnTo>
                    <a:pt x="327660" y="232918"/>
                  </a:lnTo>
                  <a:lnTo>
                    <a:pt x="330200" y="238252"/>
                  </a:lnTo>
                  <a:lnTo>
                    <a:pt x="331812" y="238887"/>
                  </a:lnTo>
                  <a:lnTo>
                    <a:pt x="334645" y="240665"/>
                  </a:lnTo>
                  <a:lnTo>
                    <a:pt x="338328" y="240792"/>
                  </a:lnTo>
                  <a:lnTo>
                    <a:pt x="342265" y="240665"/>
                  </a:lnTo>
                  <a:lnTo>
                    <a:pt x="344805" y="238887"/>
                  </a:lnTo>
                  <a:lnTo>
                    <a:pt x="346837" y="237998"/>
                  </a:lnTo>
                  <a:lnTo>
                    <a:pt x="348996" y="232410"/>
                  </a:lnTo>
                  <a:lnTo>
                    <a:pt x="348411" y="231063"/>
                  </a:lnTo>
                  <a:lnTo>
                    <a:pt x="423252" y="33134"/>
                  </a:lnTo>
                  <a:lnTo>
                    <a:pt x="491363" y="173228"/>
                  </a:lnTo>
                  <a:lnTo>
                    <a:pt x="494665" y="175260"/>
                  </a:lnTo>
                  <a:lnTo>
                    <a:pt x="499745" y="175260"/>
                  </a:lnTo>
                  <a:lnTo>
                    <a:pt x="501142" y="174879"/>
                  </a:lnTo>
                  <a:lnTo>
                    <a:pt x="507111" y="172085"/>
                  </a:lnTo>
                  <a:lnTo>
                    <a:pt x="509016" y="166497"/>
                  </a:lnTo>
                  <a:close/>
                </a:path>
              </a:pathLst>
            </a:custGeom>
            <a:solidFill>
              <a:srgbClr val="29A7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973068" y="2296667"/>
              <a:ext cx="542925" cy="477520"/>
            </a:xfrm>
            <a:custGeom>
              <a:avLst/>
              <a:gdLst/>
              <a:ahLst/>
              <a:cxnLst/>
              <a:rect l="l" t="t" r="r" b="b"/>
              <a:pathLst>
                <a:path w="542925" h="477519">
                  <a:moveTo>
                    <a:pt x="542544" y="318516"/>
                  </a:moveTo>
                  <a:lnTo>
                    <a:pt x="513549" y="367703"/>
                  </a:lnTo>
                  <a:lnTo>
                    <a:pt x="481380" y="388429"/>
                  </a:lnTo>
                  <a:lnTo>
                    <a:pt x="439496" y="405688"/>
                  </a:lnTo>
                  <a:lnTo>
                    <a:pt x="389470" y="418846"/>
                  </a:lnTo>
                  <a:lnTo>
                    <a:pt x="332867" y="427215"/>
                  </a:lnTo>
                  <a:lnTo>
                    <a:pt x="271272" y="430149"/>
                  </a:lnTo>
                  <a:lnTo>
                    <a:pt x="209664" y="427215"/>
                  </a:lnTo>
                  <a:lnTo>
                    <a:pt x="153060" y="418846"/>
                  </a:lnTo>
                  <a:lnTo>
                    <a:pt x="103035" y="405688"/>
                  </a:lnTo>
                  <a:lnTo>
                    <a:pt x="61150" y="388429"/>
                  </a:lnTo>
                  <a:lnTo>
                    <a:pt x="28981" y="367703"/>
                  </a:lnTo>
                  <a:lnTo>
                    <a:pt x="0" y="318516"/>
                  </a:lnTo>
                  <a:lnTo>
                    <a:pt x="0" y="364490"/>
                  </a:lnTo>
                  <a:lnTo>
                    <a:pt x="27559" y="413956"/>
                  </a:lnTo>
                  <a:lnTo>
                    <a:pt x="59575" y="434860"/>
                  </a:lnTo>
                  <a:lnTo>
                    <a:pt x="101587" y="452285"/>
                  </a:lnTo>
                  <a:lnTo>
                    <a:pt x="151955" y="465569"/>
                  </a:lnTo>
                  <a:lnTo>
                    <a:pt x="209054" y="474040"/>
                  </a:lnTo>
                  <a:lnTo>
                    <a:pt x="271272" y="477012"/>
                  </a:lnTo>
                  <a:lnTo>
                    <a:pt x="333438" y="474040"/>
                  </a:lnTo>
                  <a:lnTo>
                    <a:pt x="390525" y="465569"/>
                  </a:lnTo>
                  <a:lnTo>
                    <a:pt x="440893" y="452285"/>
                  </a:lnTo>
                  <a:lnTo>
                    <a:pt x="482917" y="434860"/>
                  </a:lnTo>
                  <a:lnTo>
                    <a:pt x="514946" y="413956"/>
                  </a:lnTo>
                  <a:lnTo>
                    <a:pt x="542544" y="364490"/>
                  </a:lnTo>
                  <a:lnTo>
                    <a:pt x="542544" y="318516"/>
                  </a:lnTo>
                  <a:close/>
                </a:path>
                <a:path w="542925" h="477519">
                  <a:moveTo>
                    <a:pt x="542544" y="109855"/>
                  </a:moveTo>
                  <a:lnTo>
                    <a:pt x="537146" y="87464"/>
                  </a:lnTo>
                  <a:lnTo>
                    <a:pt x="521652" y="66802"/>
                  </a:lnTo>
                  <a:lnTo>
                    <a:pt x="497103" y="48247"/>
                  </a:lnTo>
                  <a:lnTo>
                    <a:pt x="464566" y="32131"/>
                  </a:lnTo>
                  <a:lnTo>
                    <a:pt x="351282" y="144907"/>
                  </a:lnTo>
                  <a:lnTo>
                    <a:pt x="346583" y="148971"/>
                  </a:lnTo>
                  <a:lnTo>
                    <a:pt x="323215" y="167132"/>
                  </a:lnTo>
                  <a:lnTo>
                    <a:pt x="320929" y="167767"/>
                  </a:lnTo>
                  <a:lnTo>
                    <a:pt x="318897" y="167767"/>
                  </a:lnTo>
                  <a:lnTo>
                    <a:pt x="313512" y="166204"/>
                  </a:lnTo>
                  <a:lnTo>
                    <a:pt x="309664" y="162204"/>
                  </a:lnTo>
                  <a:lnTo>
                    <a:pt x="308368" y="156794"/>
                  </a:lnTo>
                  <a:lnTo>
                    <a:pt x="310642" y="151003"/>
                  </a:lnTo>
                  <a:lnTo>
                    <a:pt x="327279" y="129794"/>
                  </a:lnTo>
                  <a:lnTo>
                    <a:pt x="331470" y="125095"/>
                  </a:lnTo>
                  <a:lnTo>
                    <a:pt x="435229" y="21844"/>
                  </a:lnTo>
                  <a:lnTo>
                    <a:pt x="399034" y="12598"/>
                  </a:lnTo>
                  <a:lnTo>
                    <a:pt x="359244" y="5740"/>
                  </a:lnTo>
                  <a:lnTo>
                    <a:pt x="316458" y="1473"/>
                  </a:lnTo>
                  <a:lnTo>
                    <a:pt x="271272" y="0"/>
                  </a:lnTo>
                  <a:lnTo>
                    <a:pt x="226060" y="1473"/>
                  </a:lnTo>
                  <a:lnTo>
                    <a:pt x="183235" y="5740"/>
                  </a:lnTo>
                  <a:lnTo>
                    <a:pt x="143446" y="12598"/>
                  </a:lnTo>
                  <a:lnTo>
                    <a:pt x="107315" y="21844"/>
                  </a:lnTo>
                  <a:lnTo>
                    <a:pt x="211074" y="125095"/>
                  </a:lnTo>
                  <a:lnTo>
                    <a:pt x="215265" y="129794"/>
                  </a:lnTo>
                  <a:lnTo>
                    <a:pt x="231775" y="151003"/>
                  </a:lnTo>
                  <a:lnTo>
                    <a:pt x="234086" y="156845"/>
                  </a:lnTo>
                  <a:lnTo>
                    <a:pt x="232803" y="162242"/>
                  </a:lnTo>
                  <a:lnTo>
                    <a:pt x="228968" y="166230"/>
                  </a:lnTo>
                  <a:lnTo>
                    <a:pt x="223647" y="167767"/>
                  </a:lnTo>
                  <a:lnTo>
                    <a:pt x="221488" y="167767"/>
                  </a:lnTo>
                  <a:lnTo>
                    <a:pt x="219329" y="167005"/>
                  </a:lnTo>
                  <a:lnTo>
                    <a:pt x="195961" y="148971"/>
                  </a:lnTo>
                  <a:lnTo>
                    <a:pt x="191262" y="144907"/>
                  </a:lnTo>
                  <a:lnTo>
                    <a:pt x="77978" y="32131"/>
                  </a:lnTo>
                  <a:lnTo>
                    <a:pt x="45478" y="48247"/>
                  </a:lnTo>
                  <a:lnTo>
                    <a:pt x="20929" y="66814"/>
                  </a:lnTo>
                  <a:lnTo>
                    <a:pt x="5410" y="87464"/>
                  </a:lnTo>
                  <a:lnTo>
                    <a:pt x="0" y="109855"/>
                  </a:lnTo>
                  <a:lnTo>
                    <a:pt x="7150" y="135661"/>
                  </a:lnTo>
                  <a:lnTo>
                    <a:pt x="59575" y="180276"/>
                  </a:lnTo>
                  <a:lnTo>
                    <a:pt x="101587" y="197726"/>
                  </a:lnTo>
                  <a:lnTo>
                    <a:pt x="151955" y="211035"/>
                  </a:lnTo>
                  <a:lnTo>
                    <a:pt x="209054" y="219532"/>
                  </a:lnTo>
                  <a:lnTo>
                    <a:pt x="271272" y="222504"/>
                  </a:lnTo>
                  <a:lnTo>
                    <a:pt x="333438" y="219532"/>
                  </a:lnTo>
                  <a:lnTo>
                    <a:pt x="390525" y="211035"/>
                  </a:lnTo>
                  <a:lnTo>
                    <a:pt x="440893" y="197726"/>
                  </a:lnTo>
                  <a:lnTo>
                    <a:pt x="482917" y="180276"/>
                  </a:lnTo>
                  <a:lnTo>
                    <a:pt x="514946" y="159346"/>
                  </a:lnTo>
                  <a:lnTo>
                    <a:pt x="535368" y="135661"/>
                  </a:lnTo>
                  <a:lnTo>
                    <a:pt x="542544" y="109855"/>
                  </a:lnTo>
                  <a:close/>
                </a:path>
              </a:pathLst>
            </a:custGeom>
            <a:solidFill>
              <a:srgbClr val="EF81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982212" y="2296667"/>
              <a:ext cx="524510" cy="186055"/>
            </a:xfrm>
            <a:custGeom>
              <a:avLst/>
              <a:gdLst/>
              <a:ahLst/>
              <a:cxnLst/>
              <a:rect l="l" t="t" r="r" b="b"/>
              <a:pathLst>
                <a:path w="524510" h="186055">
                  <a:moveTo>
                    <a:pt x="262127" y="0"/>
                  </a:moveTo>
                  <a:lnTo>
                    <a:pt x="192440" y="3323"/>
                  </a:lnTo>
                  <a:lnTo>
                    <a:pt x="129822" y="12700"/>
                  </a:lnTo>
                  <a:lnTo>
                    <a:pt x="76771" y="27241"/>
                  </a:lnTo>
                  <a:lnTo>
                    <a:pt x="35785" y="46058"/>
                  </a:lnTo>
                  <a:lnTo>
                    <a:pt x="0" y="92963"/>
                  </a:lnTo>
                  <a:lnTo>
                    <a:pt x="9362" y="117665"/>
                  </a:lnTo>
                  <a:lnTo>
                    <a:pt x="76771" y="158686"/>
                  </a:lnTo>
                  <a:lnTo>
                    <a:pt x="129822" y="173227"/>
                  </a:lnTo>
                  <a:lnTo>
                    <a:pt x="192440" y="182604"/>
                  </a:lnTo>
                  <a:lnTo>
                    <a:pt x="262127" y="185927"/>
                  </a:lnTo>
                  <a:lnTo>
                    <a:pt x="331815" y="182604"/>
                  </a:lnTo>
                  <a:lnTo>
                    <a:pt x="394433" y="173227"/>
                  </a:lnTo>
                  <a:lnTo>
                    <a:pt x="447484" y="158686"/>
                  </a:lnTo>
                  <a:lnTo>
                    <a:pt x="488470" y="139869"/>
                  </a:lnTo>
                  <a:lnTo>
                    <a:pt x="524255" y="92963"/>
                  </a:lnTo>
                  <a:lnTo>
                    <a:pt x="514893" y="68262"/>
                  </a:lnTo>
                  <a:lnTo>
                    <a:pt x="447484" y="27241"/>
                  </a:lnTo>
                  <a:lnTo>
                    <a:pt x="394433" y="12700"/>
                  </a:lnTo>
                  <a:lnTo>
                    <a:pt x="331815" y="3323"/>
                  </a:lnTo>
                  <a:lnTo>
                    <a:pt x="262127" y="0"/>
                  </a:lnTo>
                  <a:close/>
                </a:path>
              </a:pathLst>
            </a:custGeom>
            <a:solidFill>
              <a:srgbClr val="FCC2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71544" y="2231135"/>
              <a:ext cx="235618" cy="23317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81445" y="2231135"/>
              <a:ext cx="235690" cy="233171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6445313" y="2193035"/>
            <a:ext cx="541020" cy="542925"/>
            <a:chOff x="6445313" y="2193035"/>
            <a:chExt cx="541020" cy="542925"/>
          </a:xfrm>
        </p:grpSpPr>
        <p:sp>
          <p:nvSpPr>
            <p:cNvPr id="28" name="object 28"/>
            <p:cNvSpPr/>
            <p:nvPr/>
          </p:nvSpPr>
          <p:spPr>
            <a:xfrm>
              <a:off x="6445313" y="2357627"/>
              <a:ext cx="370840" cy="378460"/>
            </a:xfrm>
            <a:custGeom>
              <a:avLst/>
              <a:gdLst/>
              <a:ahLst/>
              <a:cxnLst/>
              <a:rect l="l" t="t" r="r" b="b"/>
              <a:pathLst>
                <a:path w="370840" h="378460">
                  <a:moveTo>
                    <a:pt x="238061" y="0"/>
                  </a:moveTo>
                  <a:lnTo>
                    <a:pt x="202009" y="13110"/>
                  </a:lnTo>
                  <a:lnTo>
                    <a:pt x="168719" y="56134"/>
                  </a:lnTo>
                  <a:lnTo>
                    <a:pt x="154846" y="73088"/>
                  </a:lnTo>
                  <a:lnTo>
                    <a:pt x="137842" y="82804"/>
                  </a:lnTo>
                  <a:lnTo>
                    <a:pt x="121481" y="87280"/>
                  </a:lnTo>
                  <a:lnTo>
                    <a:pt x="109537" y="88519"/>
                  </a:lnTo>
                  <a:lnTo>
                    <a:pt x="103060" y="88900"/>
                  </a:lnTo>
                  <a:lnTo>
                    <a:pt x="82819" y="94103"/>
                  </a:lnTo>
                  <a:lnTo>
                    <a:pt x="35877" y="115129"/>
                  </a:lnTo>
                  <a:lnTo>
                    <a:pt x="599" y="170797"/>
                  </a:lnTo>
                  <a:lnTo>
                    <a:pt x="0" y="211661"/>
                  </a:lnTo>
                  <a:lnTo>
                    <a:pt x="12640" y="251406"/>
                  </a:lnTo>
                  <a:lnTo>
                    <a:pt x="36639" y="285115"/>
                  </a:lnTo>
                  <a:lnTo>
                    <a:pt x="67754" y="316611"/>
                  </a:lnTo>
                  <a:lnTo>
                    <a:pt x="99123" y="347726"/>
                  </a:lnTo>
                  <a:lnTo>
                    <a:pt x="132714" y="370506"/>
                  </a:lnTo>
                  <a:lnTo>
                    <a:pt x="170116" y="377952"/>
                  </a:lnTo>
                  <a:lnTo>
                    <a:pt x="187366" y="376487"/>
                  </a:lnTo>
                  <a:lnTo>
                    <a:pt x="238442" y="354330"/>
                  </a:lnTo>
                  <a:lnTo>
                    <a:pt x="268747" y="311626"/>
                  </a:lnTo>
                  <a:lnTo>
                    <a:pt x="281622" y="271399"/>
                  </a:lnTo>
                  <a:lnTo>
                    <a:pt x="282765" y="261747"/>
                  </a:lnTo>
                  <a:lnTo>
                    <a:pt x="283985" y="249803"/>
                  </a:lnTo>
                  <a:lnTo>
                    <a:pt x="288432" y="233441"/>
                  </a:lnTo>
                  <a:lnTo>
                    <a:pt x="298142" y="216437"/>
                  </a:lnTo>
                  <a:lnTo>
                    <a:pt x="315150" y="202565"/>
                  </a:lnTo>
                  <a:lnTo>
                    <a:pt x="336768" y="189241"/>
                  </a:lnTo>
                  <a:lnTo>
                    <a:pt x="350647" y="177514"/>
                  </a:lnTo>
                  <a:lnTo>
                    <a:pt x="358048" y="169167"/>
                  </a:lnTo>
                  <a:lnTo>
                    <a:pt x="360235" y="165989"/>
                  </a:lnTo>
                  <a:lnTo>
                    <a:pt x="369909" y="145315"/>
                  </a:lnTo>
                  <a:lnTo>
                    <a:pt x="370379" y="122904"/>
                  </a:lnTo>
                  <a:lnTo>
                    <a:pt x="364825" y="101016"/>
                  </a:lnTo>
                  <a:lnTo>
                    <a:pt x="356425" y="81915"/>
                  </a:lnTo>
                  <a:lnTo>
                    <a:pt x="353504" y="76200"/>
                  </a:lnTo>
                  <a:lnTo>
                    <a:pt x="350075" y="70739"/>
                  </a:lnTo>
                  <a:lnTo>
                    <a:pt x="346138" y="65405"/>
                  </a:lnTo>
                  <a:lnTo>
                    <a:pt x="236918" y="171704"/>
                  </a:lnTo>
                  <a:lnTo>
                    <a:pt x="230776" y="158894"/>
                  </a:lnTo>
                  <a:lnTo>
                    <a:pt x="222265" y="147716"/>
                  </a:lnTo>
                  <a:lnTo>
                    <a:pt x="211683" y="138467"/>
                  </a:lnTo>
                  <a:lnTo>
                    <a:pt x="199326" y="131445"/>
                  </a:lnTo>
                  <a:lnTo>
                    <a:pt x="306895" y="26670"/>
                  </a:lnTo>
                  <a:lnTo>
                    <a:pt x="265366" y="4635"/>
                  </a:lnTo>
                  <a:lnTo>
                    <a:pt x="251880" y="1281"/>
                  </a:lnTo>
                  <a:lnTo>
                    <a:pt x="238061" y="0"/>
                  </a:lnTo>
                  <a:close/>
                </a:path>
              </a:pathLst>
            </a:custGeom>
            <a:solidFill>
              <a:srgbClr val="00A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04432" y="2193035"/>
              <a:ext cx="481584" cy="469391"/>
            </a:xfrm>
            <a:prstGeom prst="rect">
              <a:avLst/>
            </a:prstGeom>
          </p:spPr>
        </p:pic>
      </p:grpSp>
      <p:grpSp>
        <p:nvGrpSpPr>
          <p:cNvPr id="30" name="object 30"/>
          <p:cNvGrpSpPr/>
          <p:nvPr/>
        </p:nvGrpSpPr>
        <p:grpSpPr>
          <a:xfrm>
            <a:off x="1403143" y="2211323"/>
            <a:ext cx="533400" cy="425450"/>
            <a:chOff x="1403143" y="2211323"/>
            <a:chExt cx="533400" cy="425450"/>
          </a:xfrm>
        </p:grpSpPr>
        <p:sp>
          <p:nvSpPr>
            <p:cNvPr id="31" name="object 31"/>
            <p:cNvSpPr/>
            <p:nvPr/>
          </p:nvSpPr>
          <p:spPr>
            <a:xfrm>
              <a:off x="1482851" y="2290571"/>
              <a:ext cx="172720" cy="173990"/>
            </a:xfrm>
            <a:custGeom>
              <a:avLst/>
              <a:gdLst/>
              <a:ahLst/>
              <a:cxnLst/>
              <a:rect l="l" t="t" r="r" b="b"/>
              <a:pathLst>
                <a:path w="172719" h="173989">
                  <a:moveTo>
                    <a:pt x="152146" y="0"/>
                  </a:moveTo>
                  <a:lnTo>
                    <a:pt x="134735" y="44537"/>
                  </a:lnTo>
                  <a:lnTo>
                    <a:pt x="109597" y="78874"/>
                  </a:lnTo>
                  <a:lnTo>
                    <a:pt x="70419" y="117121"/>
                  </a:lnTo>
                  <a:lnTo>
                    <a:pt x="21917" y="147228"/>
                  </a:lnTo>
                  <a:lnTo>
                    <a:pt x="0" y="153161"/>
                  </a:lnTo>
                  <a:lnTo>
                    <a:pt x="17549" y="162109"/>
                  </a:lnTo>
                  <a:lnTo>
                    <a:pt x="35528" y="168544"/>
                  </a:lnTo>
                  <a:lnTo>
                    <a:pt x="53649" y="172432"/>
                  </a:lnTo>
                  <a:lnTo>
                    <a:pt x="71628" y="173735"/>
                  </a:lnTo>
                  <a:lnTo>
                    <a:pt x="91815" y="171965"/>
                  </a:lnTo>
                  <a:lnTo>
                    <a:pt x="128474" y="157662"/>
                  </a:lnTo>
                  <a:lnTo>
                    <a:pt x="164451" y="114300"/>
                  </a:lnTo>
                  <a:lnTo>
                    <a:pt x="172418" y="77850"/>
                  </a:lnTo>
                  <a:lnTo>
                    <a:pt x="168217" y="38735"/>
                  </a:lnTo>
                  <a:lnTo>
                    <a:pt x="152146" y="0"/>
                  </a:lnTo>
                  <a:close/>
                </a:path>
              </a:pathLst>
            </a:custGeom>
            <a:solidFill>
              <a:srgbClr val="29A7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403143" y="2211323"/>
              <a:ext cx="213360" cy="213360"/>
            </a:xfrm>
            <a:custGeom>
              <a:avLst/>
              <a:gdLst/>
              <a:ahLst/>
              <a:cxnLst/>
              <a:rect l="l" t="t" r="r" b="b"/>
              <a:pathLst>
                <a:path w="213359" h="213360">
                  <a:moveTo>
                    <a:pt x="94436" y="207899"/>
                  </a:moveTo>
                  <a:lnTo>
                    <a:pt x="60531" y="207899"/>
                  </a:lnTo>
                  <a:lnTo>
                    <a:pt x="62944" y="208787"/>
                  </a:lnTo>
                  <a:lnTo>
                    <a:pt x="66627" y="212470"/>
                  </a:lnTo>
                  <a:lnTo>
                    <a:pt x="69548" y="213359"/>
                  </a:lnTo>
                  <a:lnTo>
                    <a:pt x="73612" y="213359"/>
                  </a:lnTo>
                  <a:lnTo>
                    <a:pt x="89271" y="210266"/>
                  </a:lnTo>
                  <a:lnTo>
                    <a:pt x="94436" y="207899"/>
                  </a:lnTo>
                  <a:close/>
                </a:path>
                <a:path w="213359" h="213360">
                  <a:moveTo>
                    <a:pt x="100790" y="0"/>
                  </a:moveTo>
                  <a:lnTo>
                    <a:pt x="61213" y="7096"/>
                  </a:lnTo>
                  <a:lnTo>
                    <a:pt x="28019" y="28575"/>
                  </a:lnTo>
                  <a:lnTo>
                    <a:pt x="4490" y="67317"/>
                  </a:lnTo>
                  <a:lnTo>
                    <a:pt x="0" y="113633"/>
                  </a:lnTo>
                  <a:lnTo>
                    <a:pt x="13964" y="161805"/>
                  </a:lnTo>
                  <a:lnTo>
                    <a:pt x="45799" y="206120"/>
                  </a:lnTo>
                  <a:lnTo>
                    <a:pt x="51133" y="211074"/>
                  </a:lnTo>
                  <a:lnTo>
                    <a:pt x="51260" y="210819"/>
                  </a:lnTo>
                  <a:lnTo>
                    <a:pt x="53292" y="208787"/>
                  </a:lnTo>
                  <a:lnTo>
                    <a:pt x="55705" y="207899"/>
                  </a:lnTo>
                  <a:lnTo>
                    <a:pt x="94436" y="207899"/>
                  </a:lnTo>
                  <a:lnTo>
                    <a:pt x="109918" y="200802"/>
                  </a:lnTo>
                  <a:lnTo>
                    <a:pt x="160226" y="161670"/>
                  </a:lnTo>
                  <a:lnTo>
                    <a:pt x="187563" y="130175"/>
                  </a:lnTo>
                  <a:lnTo>
                    <a:pt x="211345" y="86500"/>
                  </a:lnTo>
                  <a:lnTo>
                    <a:pt x="213328" y="76596"/>
                  </a:lnTo>
                  <a:lnTo>
                    <a:pt x="212953" y="69669"/>
                  </a:lnTo>
                  <a:lnTo>
                    <a:pt x="210899" y="65658"/>
                  </a:lnTo>
                  <a:lnTo>
                    <a:pt x="207089" y="61975"/>
                  </a:lnTo>
                  <a:lnTo>
                    <a:pt x="207089" y="56006"/>
                  </a:lnTo>
                  <a:lnTo>
                    <a:pt x="210899" y="52324"/>
                  </a:lnTo>
                  <a:lnTo>
                    <a:pt x="211153" y="52196"/>
                  </a:lnTo>
                  <a:lnTo>
                    <a:pt x="211280" y="52069"/>
                  </a:lnTo>
                  <a:lnTo>
                    <a:pt x="209502" y="50164"/>
                  </a:lnTo>
                  <a:lnTo>
                    <a:pt x="207851" y="48132"/>
                  </a:lnTo>
                  <a:lnTo>
                    <a:pt x="205946" y="46227"/>
                  </a:lnTo>
                  <a:lnTo>
                    <a:pt x="181711" y="26199"/>
                  </a:lnTo>
                  <a:lnTo>
                    <a:pt x="155416" y="11731"/>
                  </a:lnTo>
                  <a:lnTo>
                    <a:pt x="128097" y="2954"/>
                  </a:lnTo>
                  <a:lnTo>
                    <a:pt x="100790" y="0"/>
                  </a:lnTo>
                  <a:close/>
                </a:path>
              </a:pathLst>
            </a:custGeom>
            <a:solidFill>
              <a:srgbClr val="00A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453896" y="2263139"/>
              <a:ext cx="279400" cy="373380"/>
            </a:xfrm>
            <a:custGeom>
              <a:avLst/>
              <a:gdLst/>
              <a:ahLst/>
              <a:cxnLst/>
              <a:rect l="l" t="t" r="r" b="b"/>
              <a:pathLst>
                <a:path w="279400" h="373380">
                  <a:moveTo>
                    <a:pt x="181343" y="27559"/>
                  </a:moveTo>
                  <a:lnTo>
                    <a:pt x="176707" y="20281"/>
                  </a:lnTo>
                  <a:lnTo>
                    <a:pt x="171729" y="13258"/>
                  </a:lnTo>
                  <a:lnTo>
                    <a:pt x="166420" y="6515"/>
                  </a:lnTo>
                  <a:lnTo>
                    <a:pt x="160782" y="0"/>
                  </a:lnTo>
                  <a:lnTo>
                    <a:pt x="160274" y="254"/>
                  </a:lnTo>
                  <a:lnTo>
                    <a:pt x="156591" y="3937"/>
                  </a:lnTo>
                  <a:lnTo>
                    <a:pt x="156591" y="9906"/>
                  </a:lnTo>
                  <a:lnTo>
                    <a:pt x="160274" y="13589"/>
                  </a:lnTo>
                  <a:lnTo>
                    <a:pt x="162344" y="17602"/>
                  </a:lnTo>
                  <a:lnTo>
                    <a:pt x="147523" y="62458"/>
                  </a:lnTo>
                  <a:lnTo>
                    <a:pt x="124142" y="93954"/>
                  </a:lnTo>
                  <a:lnTo>
                    <a:pt x="83210" y="132626"/>
                  </a:lnTo>
                  <a:lnTo>
                    <a:pt x="38277" y="158203"/>
                  </a:lnTo>
                  <a:lnTo>
                    <a:pt x="22606" y="161290"/>
                  </a:lnTo>
                  <a:lnTo>
                    <a:pt x="18542" y="161290"/>
                  </a:lnTo>
                  <a:lnTo>
                    <a:pt x="15494" y="160274"/>
                  </a:lnTo>
                  <a:lnTo>
                    <a:pt x="11811" y="156718"/>
                  </a:lnTo>
                  <a:lnTo>
                    <a:pt x="9398" y="155702"/>
                  </a:lnTo>
                  <a:lnTo>
                    <a:pt x="4572" y="155702"/>
                  </a:lnTo>
                  <a:lnTo>
                    <a:pt x="2159" y="156718"/>
                  </a:lnTo>
                  <a:lnTo>
                    <a:pt x="127" y="158623"/>
                  </a:lnTo>
                  <a:lnTo>
                    <a:pt x="0" y="159004"/>
                  </a:lnTo>
                  <a:lnTo>
                    <a:pt x="6616" y="164744"/>
                  </a:lnTo>
                  <a:lnTo>
                    <a:pt x="13525" y="170141"/>
                  </a:lnTo>
                  <a:lnTo>
                    <a:pt x="20713" y="175171"/>
                  </a:lnTo>
                  <a:lnTo>
                    <a:pt x="28194" y="179832"/>
                  </a:lnTo>
                  <a:lnTo>
                    <a:pt x="50279" y="173913"/>
                  </a:lnTo>
                  <a:lnTo>
                    <a:pt x="99072" y="143903"/>
                  </a:lnTo>
                  <a:lnTo>
                    <a:pt x="138518" y="105905"/>
                  </a:lnTo>
                  <a:lnTo>
                    <a:pt x="163842" y="71755"/>
                  </a:lnTo>
                  <a:lnTo>
                    <a:pt x="180428" y="33477"/>
                  </a:lnTo>
                  <a:lnTo>
                    <a:pt x="181343" y="27559"/>
                  </a:lnTo>
                  <a:close/>
                </a:path>
                <a:path w="279400" h="373380">
                  <a:moveTo>
                    <a:pt x="278892" y="188341"/>
                  </a:moveTo>
                  <a:lnTo>
                    <a:pt x="249250" y="162496"/>
                  </a:lnTo>
                  <a:lnTo>
                    <a:pt x="241935" y="150876"/>
                  </a:lnTo>
                  <a:lnTo>
                    <a:pt x="240538" y="151892"/>
                  </a:lnTo>
                  <a:lnTo>
                    <a:pt x="239268" y="153162"/>
                  </a:lnTo>
                  <a:lnTo>
                    <a:pt x="238125" y="154432"/>
                  </a:lnTo>
                  <a:lnTo>
                    <a:pt x="114300" y="288798"/>
                  </a:lnTo>
                  <a:lnTo>
                    <a:pt x="112522" y="290322"/>
                  </a:lnTo>
                  <a:lnTo>
                    <a:pt x="110363" y="291719"/>
                  </a:lnTo>
                  <a:lnTo>
                    <a:pt x="98564" y="298983"/>
                  </a:lnTo>
                  <a:lnTo>
                    <a:pt x="64389" y="319659"/>
                  </a:lnTo>
                  <a:lnTo>
                    <a:pt x="58762" y="325132"/>
                  </a:lnTo>
                  <a:lnTo>
                    <a:pt x="56273" y="332168"/>
                  </a:lnTo>
                  <a:lnTo>
                    <a:pt x="57048" y="339598"/>
                  </a:lnTo>
                  <a:lnTo>
                    <a:pt x="61214" y="346202"/>
                  </a:lnTo>
                  <a:lnTo>
                    <a:pt x="86741" y="371729"/>
                  </a:lnTo>
                  <a:lnTo>
                    <a:pt x="91059" y="373380"/>
                  </a:lnTo>
                  <a:lnTo>
                    <a:pt x="101092" y="373380"/>
                  </a:lnTo>
                  <a:lnTo>
                    <a:pt x="106680" y="370459"/>
                  </a:lnTo>
                  <a:lnTo>
                    <a:pt x="109855" y="365125"/>
                  </a:lnTo>
                  <a:lnTo>
                    <a:pt x="113322" y="359524"/>
                  </a:lnTo>
                  <a:lnTo>
                    <a:pt x="130708" y="331114"/>
                  </a:lnTo>
                  <a:lnTo>
                    <a:pt x="138049" y="319278"/>
                  </a:lnTo>
                  <a:lnTo>
                    <a:pt x="139319" y="317119"/>
                  </a:lnTo>
                  <a:lnTo>
                    <a:pt x="140970" y="315341"/>
                  </a:lnTo>
                  <a:lnTo>
                    <a:pt x="142875" y="313690"/>
                  </a:lnTo>
                  <a:lnTo>
                    <a:pt x="275717" y="191770"/>
                  </a:lnTo>
                  <a:lnTo>
                    <a:pt x="276860" y="190754"/>
                  </a:lnTo>
                  <a:lnTo>
                    <a:pt x="278003" y="189611"/>
                  </a:lnTo>
                  <a:lnTo>
                    <a:pt x="278892" y="188341"/>
                  </a:lnTo>
                  <a:close/>
                </a:path>
              </a:pathLst>
            </a:custGeom>
            <a:solidFill>
              <a:srgbClr val="FCC2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683877" y="2287523"/>
              <a:ext cx="177165" cy="177165"/>
            </a:xfrm>
            <a:custGeom>
              <a:avLst/>
              <a:gdLst/>
              <a:ahLst/>
              <a:cxnLst/>
              <a:rect l="l" t="t" r="r" b="b"/>
              <a:pathLst>
                <a:path w="177164" h="177164">
                  <a:moveTo>
                    <a:pt x="13985" y="15620"/>
                  </a:moveTo>
                  <a:lnTo>
                    <a:pt x="1831" y="51556"/>
                  </a:lnTo>
                  <a:lnTo>
                    <a:pt x="0" y="87264"/>
                  </a:lnTo>
                  <a:lnTo>
                    <a:pt x="8717" y="120330"/>
                  </a:lnTo>
                  <a:lnTo>
                    <a:pt x="43872" y="160871"/>
                  </a:lnTo>
                  <a:lnTo>
                    <a:pt x="80912" y="175035"/>
                  </a:lnTo>
                  <a:lnTo>
                    <a:pt x="101361" y="176783"/>
                  </a:lnTo>
                  <a:lnTo>
                    <a:pt x="116641" y="175859"/>
                  </a:lnTo>
                  <a:lnTo>
                    <a:pt x="132064" y="173100"/>
                  </a:lnTo>
                  <a:lnTo>
                    <a:pt x="147439" y="168532"/>
                  </a:lnTo>
                  <a:lnTo>
                    <a:pt x="162575" y="162178"/>
                  </a:lnTo>
                  <a:lnTo>
                    <a:pt x="158765" y="159893"/>
                  </a:lnTo>
                  <a:lnTo>
                    <a:pt x="157114" y="155320"/>
                  </a:lnTo>
                  <a:lnTo>
                    <a:pt x="158638" y="151256"/>
                  </a:lnTo>
                  <a:lnTo>
                    <a:pt x="170846" y="117601"/>
                  </a:lnTo>
                  <a:lnTo>
                    <a:pt x="118379" y="117601"/>
                  </a:lnTo>
                  <a:lnTo>
                    <a:pt x="116093" y="116586"/>
                  </a:lnTo>
                  <a:lnTo>
                    <a:pt x="114315" y="114934"/>
                  </a:lnTo>
                  <a:lnTo>
                    <a:pt x="111902" y="112521"/>
                  </a:lnTo>
                  <a:lnTo>
                    <a:pt x="110886" y="109093"/>
                  </a:lnTo>
                  <a:lnTo>
                    <a:pt x="111775" y="105790"/>
                  </a:lnTo>
                  <a:lnTo>
                    <a:pt x="123028" y="64896"/>
                  </a:lnTo>
                  <a:lnTo>
                    <a:pt x="61483" y="64896"/>
                  </a:lnTo>
                  <a:lnTo>
                    <a:pt x="56657" y="58927"/>
                  </a:lnTo>
                  <a:lnTo>
                    <a:pt x="58562" y="52705"/>
                  </a:lnTo>
                  <a:lnTo>
                    <a:pt x="69142" y="18668"/>
                  </a:lnTo>
                  <a:lnTo>
                    <a:pt x="18303" y="18668"/>
                  </a:lnTo>
                  <a:lnTo>
                    <a:pt x="15763" y="17652"/>
                  </a:lnTo>
                  <a:lnTo>
                    <a:pt x="13985" y="15620"/>
                  </a:lnTo>
                  <a:close/>
                </a:path>
                <a:path w="177164" h="177164">
                  <a:moveTo>
                    <a:pt x="176926" y="100837"/>
                  </a:moveTo>
                  <a:lnTo>
                    <a:pt x="123586" y="117093"/>
                  </a:lnTo>
                  <a:lnTo>
                    <a:pt x="121808" y="117601"/>
                  </a:lnTo>
                  <a:lnTo>
                    <a:pt x="170846" y="117601"/>
                  </a:lnTo>
                  <a:lnTo>
                    <a:pt x="176926" y="100837"/>
                  </a:lnTo>
                  <a:close/>
                </a:path>
                <a:path w="177164" h="177164">
                  <a:moveTo>
                    <a:pt x="127396" y="49021"/>
                  </a:moveTo>
                  <a:lnTo>
                    <a:pt x="70119" y="64515"/>
                  </a:lnTo>
                  <a:lnTo>
                    <a:pt x="69230" y="64769"/>
                  </a:lnTo>
                  <a:lnTo>
                    <a:pt x="68341" y="64896"/>
                  </a:lnTo>
                  <a:lnTo>
                    <a:pt x="123028" y="64896"/>
                  </a:lnTo>
                  <a:lnTo>
                    <a:pt x="127396" y="49021"/>
                  </a:lnTo>
                  <a:close/>
                </a:path>
                <a:path w="177164" h="177164">
                  <a:moveTo>
                    <a:pt x="74945" y="0"/>
                  </a:moveTo>
                  <a:lnTo>
                    <a:pt x="24018" y="18033"/>
                  </a:lnTo>
                  <a:lnTo>
                    <a:pt x="23002" y="18542"/>
                  </a:lnTo>
                  <a:lnTo>
                    <a:pt x="21986" y="18668"/>
                  </a:lnTo>
                  <a:lnTo>
                    <a:pt x="69142" y="18668"/>
                  </a:lnTo>
                  <a:lnTo>
                    <a:pt x="74945" y="0"/>
                  </a:lnTo>
                  <a:close/>
                </a:path>
              </a:pathLst>
            </a:custGeom>
            <a:solidFill>
              <a:srgbClr val="29A7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708403" y="2212847"/>
              <a:ext cx="227965" cy="228600"/>
            </a:xfrm>
            <a:custGeom>
              <a:avLst/>
              <a:gdLst/>
              <a:ahLst/>
              <a:cxnLst/>
              <a:rect l="l" t="t" r="r" b="b"/>
              <a:pathLst>
                <a:path w="227964" h="228600">
                  <a:moveTo>
                    <a:pt x="216352" y="152019"/>
                  </a:moveTo>
                  <a:lnTo>
                    <a:pt x="173227" y="152019"/>
                  </a:lnTo>
                  <a:lnTo>
                    <a:pt x="178181" y="158241"/>
                  </a:lnTo>
                  <a:lnTo>
                    <a:pt x="175894" y="164464"/>
                  </a:lnTo>
                  <a:lnTo>
                    <a:pt x="152781" y="228600"/>
                  </a:lnTo>
                  <a:lnTo>
                    <a:pt x="160522" y="223436"/>
                  </a:lnTo>
                  <a:lnTo>
                    <a:pt x="167941" y="217868"/>
                  </a:lnTo>
                  <a:lnTo>
                    <a:pt x="175051" y="211919"/>
                  </a:lnTo>
                  <a:lnTo>
                    <a:pt x="181863" y="205612"/>
                  </a:lnTo>
                  <a:lnTo>
                    <a:pt x="213627" y="161411"/>
                  </a:lnTo>
                  <a:lnTo>
                    <a:pt x="216352" y="152019"/>
                  </a:lnTo>
                  <a:close/>
                </a:path>
                <a:path w="227964" h="228600">
                  <a:moveTo>
                    <a:pt x="226394" y="101218"/>
                  </a:moveTo>
                  <a:lnTo>
                    <a:pt x="118490" y="101218"/>
                  </a:lnTo>
                  <a:lnTo>
                    <a:pt x="120903" y="102234"/>
                  </a:lnTo>
                  <a:lnTo>
                    <a:pt x="122681" y="104012"/>
                  </a:lnTo>
                  <a:lnTo>
                    <a:pt x="125094" y="106299"/>
                  </a:lnTo>
                  <a:lnTo>
                    <a:pt x="125983" y="109854"/>
                  </a:lnTo>
                  <a:lnTo>
                    <a:pt x="125003" y="113363"/>
                  </a:lnTo>
                  <a:lnTo>
                    <a:pt x="109727" y="169163"/>
                  </a:lnTo>
                  <a:lnTo>
                    <a:pt x="164210" y="152400"/>
                  </a:lnTo>
                  <a:lnTo>
                    <a:pt x="165226" y="152145"/>
                  </a:lnTo>
                  <a:lnTo>
                    <a:pt x="166115" y="152019"/>
                  </a:lnTo>
                  <a:lnTo>
                    <a:pt x="216352" y="152019"/>
                  </a:lnTo>
                  <a:lnTo>
                    <a:pt x="227568" y="113363"/>
                  </a:lnTo>
                  <a:lnTo>
                    <a:pt x="226394" y="101218"/>
                  </a:lnTo>
                  <a:close/>
                </a:path>
                <a:path w="227964" h="228600">
                  <a:moveTo>
                    <a:pt x="213037" y="50545"/>
                  </a:moveTo>
                  <a:lnTo>
                    <a:pt x="67437" y="50545"/>
                  </a:lnTo>
                  <a:lnTo>
                    <a:pt x="69722" y="51434"/>
                  </a:lnTo>
                  <a:lnTo>
                    <a:pt x="71500" y="53085"/>
                  </a:lnTo>
                  <a:lnTo>
                    <a:pt x="74040" y="55499"/>
                  </a:lnTo>
                  <a:lnTo>
                    <a:pt x="75056" y="59181"/>
                  </a:lnTo>
                  <a:lnTo>
                    <a:pt x="74040" y="62610"/>
                  </a:lnTo>
                  <a:lnTo>
                    <a:pt x="57150" y="116839"/>
                  </a:lnTo>
                  <a:lnTo>
                    <a:pt x="113537" y="101600"/>
                  </a:lnTo>
                  <a:lnTo>
                    <a:pt x="114426" y="101345"/>
                  </a:lnTo>
                  <a:lnTo>
                    <a:pt x="115188" y="101218"/>
                  </a:lnTo>
                  <a:lnTo>
                    <a:pt x="226394" y="101218"/>
                  </a:lnTo>
                  <a:lnTo>
                    <a:pt x="223101" y="67149"/>
                  </a:lnTo>
                  <a:lnTo>
                    <a:pt x="213037" y="50545"/>
                  </a:lnTo>
                  <a:close/>
                </a:path>
                <a:path w="227964" h="228600">
                  <a:moveTo>
                    <a:pt x="127000" y="0"/>
                  </a:moveTo>
                  <a:lnTo>
                    <a:pt x="72421" y="11683"/>
                  </a:lnTo>
                  <a:lnTo>
                    <a:pt x="21843" y="46227"/>
                  </a:lnTo>
                  <a:lnTo>
                    <a:pt x="0" y="73151"/>
                  </a:lnTo>
                  <a:lnTo>
                    <a:pt x="61975" y="51053"/>
                  </a:lnTo>
                  <a:lnTo>
                    <a:pt x="62991" y="50672"/>
                  </a:lnTo>
                  <a:lnTo>
                    <a:pt x="64007" y="50545"/>
                  </a:lnTo>
                  <a:lnTo>
                    <a:pt x="213037" y="50545"/>
                  </a:lnTo>
                  <a:lnTo>
                    <a:pt x="199644" y="28447"/>
                  </a:lnTo>
                  <a:lnTo>
                    <a:pt x="184078" y="15912"/>
                  </a:lnTo>
                  <a:lnTo>
                    <a:pt x="166465" y="7032"/>
                  </a:lnTo>
                  <a:lnTo>
                    <a:pt x="147280" y="1748"/>
                  </a:lnTo>
                  <a:lnTo>
                    <a:pt x="127000" y="0"/>
                  </a:lnTo>
                  <a:close/>
                </a:path>
              </a:pathLst>
            </a:custGeom>
            <a:solidFill>
              <a:srgbClr val="00A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697736" y="2263139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60" h="187960">
                  <a:moveTo>
                    <a:pt x="182124" y="125857"/>
                  </a:moveTo>
                  <a:lnTo>
                    <a:pt x="162178" y="125857"/>
                  </a:lnTo>
                  <a:lnTo>
                    <a:pt x="144018" y="176403"/>
                  </a:lnTo>
                  <a:lnTo>
                    <a:pt x="142494" y="180594"/>
                  </a:lnTo>
                  <a:lnTo>
                    <a:pt x="144271" y="185166"/>
                  </a:lnTo>
                  <a:lnTo>
                    <a:pt x="148081" y="187452"/>
                  </a:lnTo>
                  <a:lnTo>
                    <a:pt x="153162" y="184912"/>
                  </a:lnTo>
                  <a:lnTo>
                    <a:pt x="158241" y="182118"/>
                  </a:lnTo>
                  <a:lnTo>
                    <a:pt x="163068" y="178943"/>
                  </a:lnTo>
                  <a:lnTo>
                    <a:pt x="182124" y="125857"/>
                  </a:lnTo>
                  <a:close/>
                </a:path>
                <a:path w="187960" h="187960">
                  <a:moveTo>
                    <a:pt x="132405" y="73787"/>
                  </a:moveTo>
                  <a:lnTo>
                    <a:pt x="112902" y="73787"/>
                  </a:lnTo>
                  <a:lnTo>
                    <a:pt x="97408" y="130810"/>
                  </a:lnTo>
                  <a:lnTo>
                    <a:pt x="95631" y="136906"/>
                  </a:lnTo>
                  <a:lnTo>
                    <a:pt x="100456" y="142621"/>
                  </a:lnTo>
                  <a:lnTo>
                    <a:pt x="107314" y="142621"/>
                  </a:lnTo>
                  <a:lnTo>
                    <a:pt x="108203" y="142494"/>
                  </a:lnTo>
                  <a:lnTo>
                    <a:pt x="109219" y="142240"/>
                  </a:lnTo>
                  <a:lnTo>
                    <a:pt x="162178" y="125857"/>
                  </a:lnTo>
                  <a:lnTo>
                    <a:pt x="182124" y="125857"/>
                  </a:lnTo>
                  <a:lnTo>
                    <a:pt x="184495" y="119253"/>
                  </a:lnTo>
                  <a:lnTo>
                    <a:pt x="120014" y="119253"/>
                  </a:lnTo>
                  <a:lnTo>
                    <a:pt x="132405" y="73787"/>
                  </a:lnTo>
                  <a:close/>
                </a:path>
                <a:path w="187960" h="187960">
                  <a:moveTo>
                    <a:pt x="179958" y="101981"/>
                  </a:moveTo>
                  <a:lnTo>
                    <a:pt x="176530" y="101981"/>
                  </a:lnTo>
                  <a:lnTo>
                    <a:pt x="175640" y="102108"/>
                  </a:lnTo>
                  <a:lnTo>
                    <a:pt x="174625" y="102489"/>
                  </a:lnTo>
                  <a:lnTo>
                    <a:pt x="120014" y="119253"/>
                  </a:lnTo>
                  <a:lnTo>
                    <a:pt x="184495" y="119253"/>
                  </a:lnTo>
                  <a:lnTo>
                    <a:pt x="186181" y="114554"/>
                  </a:lnTo>
                  <a:lnTo>
                    <a:pt x="187451" y="111252"/>
                  </a:lnTo>
                  <a:lnTo>
                    <a:pt x="186562" y="107442"/>
                  </a:lnTo>
                  <a:lnTo>
                    <a:pt x="184270" y="105029"/>
                  </a:lnTo>
                  <a:lnTo>
                    <a:pt x="182371" y="103124"/>
                  </a:lnTo>
                  <a:lnTo>
                    <a:pt x="179958" y="101981"/>
                  </a:lnTo>
                  <a:close/>
                </a:path>
                <a:path w="187960" h="187960">
                  <a:moveTo>
                    <a:pt x="184150" y="104902"/>
                  </a:moveTo>
                  <a:close/>
                </a:path>
                <a:path w="187960" h="187960">
                  <a:moveTo>
                    <a:pt x="80381" y="24511"/>
                  </a:moveTo>
                  <a:lnTo>
                    <a:pt x="60706" y="24511"/>
                  </a:lnTo>
                  <a:lnTo>
                    <a:pt x="43433" y="80772"/>
                  </a:lnTo>
                  <a:lnTo>
                    <a:pt x="44195" y="84328"/>
                  </a:lnTo>
                  <a:lnTo>
                    <a:pt x="48513" y="88646"/>
                  </a:lnTo>
                  <a:lnTo>
                    <a:pt x="50926" y="89662"/>
                  </a:lnTo>
                  <a:lnTo>
                    <a:pt x="54228" y="89662"/>
                  </a:lnTo>
                  <a:lnTo>
                    <a:pt x="55880" y="89408"/>
                  </a:lnTo>
                  <a:lnTo>
                    <a:pt x="112902" y="73787"/>
                  </a:lnTo>
                  <a:lnTo>
                    <a:pt x="132405" y="73787"/>
                  </a:lnTo>
                  <a:lnTo>
                    <a:pt x="134343" y="66675"/>
                  </a:lnTo>
                  <a:lnTo>
                    <a:pt x="67309" y="66675"/>
                  </a:lnTo>
                  <a:lnTo>
                    <a:pt x="80381" y="24511"/>
                  </a:lnTo>
                  <a:close/>
                </a:path>
                <a:path w="187960" h="187960">
                  <a:moveTo>
                    <a:pt x="132206" y="51054"/>
                  </a:moveTo>
                  <a:lnTo>
                    <a:pt x="124713" y="51054"/>
                  </a:lnTo>
                  <a:lnTo>
                    <a:pt x="67309" y="66675"/>
                  </a:lnTo>
                  <a:lnTo>
                    <a:pt x="134343" y="66675"/>
                  </a:lnTo>
                  <a:lnTo>
                    <a:pt x="135381" y="62865"/>
                  </a:lnTo>
                  <a:lnTo>
                    <a:pt x="137032" y="56642"/>
                  </a:lnTo>
                  <a:lnTo>
                    <a:pt x="132206" y="51054"/>
                  </a:lnTo>
                  <a:close/>
                </a:path>
                <a:path w="187960" h="187960">
                  <a:moveTo>
                    <a:pt x="81280" y="0"/>
                  </a:moveTo>
                  <a:lnTo>
                    <a:pt x="74294" y="0"/>
                  </a:lnTo>
                  <a:lnTo>
                    <a:pt x="73151" y="127"/>
                  </a:lnTo>
                  <a:lnTo>
                    <a:pt x="72136" y="635"/>
                  </a:lnTo>
                  <a:lnTo>
                    <a:pt x="10032" y="22860"/>
                  </a:lnTo>
                  <a:lnTo>
                    <a:pt x="6350" y="28448"/>
                  </a:lnTo>
                  <a:lnTo>
                    <a:pt x="2920" y="34162"/>
                  </a:lnTo>
                  <a:lnTo>
                    <a:pt x="0" y="40259"/>
                  </a:lnTo>
                  <a:lnTo>
                    <a:pt x="1777" y="42164"/>
                  </a:lnTo>
                  <a:lnTo>
                    <a:pt x="4444" y="43307"/>
                  </a:lnTo>
                  <a:lnTo>
                    <a:pt x="8000" y="43307"/>
                  </a:lnTo>
                  <a:lnTo>
                    <a:pt x="9016" y="43053"/>
                  </a:lnTo>
                  <a:lnTo>
                    <a:pt x="10159" y="42672"/>
                  </a:lnTo>
                  <a:lnTo>
                    <a:pt x="60706" y="24511"/>
                  </a:lnTo>
                  <a:lnTo>
                    <a:pt x="80381" y="24511"/>
                  </a:lnTo>
                  <a:lnTo>
                    <a:pt x="84200" y="12192"/>
                  </a:lnTo>
                  <a:lnTo>
                    <a:pt x="86106" y="5842"/>
                  </a:lnTo>
                  <a:lnTo>
                    <a:pt x="81280" y="0"/>
                  </a:lnTo>
                  <a:close/>
                </a:path>
              </a:pathLst>
            </a:custGeom>
            <a:solidFill>
              <a:srgbClr val="FCC2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604772" y="2414015"/>
              <a:ext cx="222885" cy="222885"/>
            </a:xfrm>
            <a:custGeom>
              <a:avLst/>
              <a:gdLst/>
              <a:ahLst/>
              <a:cxnLst/>
              <a:rect l="l" t="t" r="r" b="b"/>
              <a:pathLst>
                <a:path w="222885" h="222885">
                  <a:moveTo>
                    <a:pt x="64008" y="28448"/>
                  </a:moveTo>
                  <a:lnTo>
                    <a:pt x="39878" y="2032"/>
                  </a:lnTo>
                  <a:lnTo>
                    <a:pt x="37465" y="0"/>
                  </a:lnTo>
                  <a:lnTo>
                    <a:pt x="30187" y="11239"/>
                  </a:lnTo>
                  <a:lnTo>
                    <a:pt x="21437" y="21247"/>
                  </a:lnTo>
                  <a:lnTo>
                    <a:pt x="11328" y="29870"/>
                  </a:lnTo>
                  <a:lnTo>
                    <a:pt x="0" y="36957"/>
                  </a:lnTo>
                  <a:lnTo>
                    <a:pt x="1016" y="38354"/>
                  </a:lnTo>
                  <a:lnTo>
                    <a:pt x="2159" y="39624"/>
                  </a:lnTo>
                  <a:lnTo>
                    <a:pt x="3556" y="40767"/>
                  </a:lnTo>
                  <a:lnTo>
                    <a:pt x="30226" y="65532"/>
                  </a:lnTo>
                  <a:lnTo>
                    <a:pt x="64008" y="28448"/>
                  </a:lnTo>
                  <a:close/>
                </a:path>
                <a:path w="222885" h="222885">
                  <a:moveTo>
                    <a:pt x="222567" y="181317"/>
                  </a:moveTo>
                  <a:lnTo>
                    <a:pt x="220065" y="174307"/>
                  </a:lnTo>
                  <a:lnTo>
                    <a:pt x="214503" y="168910"/>
                  </a:lnTo>
                  <a:lnTo>
                    <a:pt x="168529" y="140843"/>
                  </a:lnTo>
                  <a:lnTo>
                    <a:pt x="166497" y="139573"/>
                  </a:lnTo>
                  <a:lnTo>
                    <a:pt x="164592" y="137922"/>
                  </a:lnTo>
                  <a:lnTo>
                    <a:pt x="97917" y="65532"/>
                  </a:lnTo>
                  <a:lnTo>
                    <a:pt x="64008" y="96647"/>
                  </a:lnTo>
                  <a:lnTo>
                    <a:pt x="136144" y="162814"/>
                  </a:lnTo>
                  <a:lnTo>
                    <a:pt x="138049" y="164465"/>
                  </a:lnTo>
                  <a:lnTo>
                    <a:pt x="139573" y="166243"/>
                  </a:lnTo>
                  <a:lnTo>
                    <a:pt x="140970" y="168402"/>
                  </a:lnTo>
                  <a:lnTo>
                    <a:pt x="148247" y="180238"/>
                  </a:lnTo>
                  <a:lnTo>
                    <a:pt x="169037" y="214249"/>
                  </a:lnTo>
                  <a:lnTo>
                    <a:pt x="172212" y="219583"/>
                  </a:lnTo>
                  <a:lnTo>
                    <a:pt x="177800" y="222504"/>
                  </a:lnTo>
                  <a:lnTo>
                    <a:pt x="187833" y="222504"/>
                  </a:lnTo>
                  <a:lnTo>
                    <a:pt x="192151" y="220853"/>
                  </a:lnTo>
                  <a:lnTo>
                    <a:pt x="217678" y="195326"/>
                  </a:lnTo>
                  <a:lnTo>
                    <a:pt x="221818" y="188722"/>
                  </a:lnTo>
                  <a:lnTo>
                    <a:pt x="222567" y="181317"/>
                  </a:lnTo>
                  <a:close/>
                </a:path>
              </a:pathLst>
            </a:custGeom>
            <a:solidFill>
              <a:srgbClr val="EF81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</TotalTime>
  <Words>523</Words>
  <Application>Microsoft Office PowerPoint</Application>
  <PresentationFormat>On-screen Show (16:9)</PresentationFormat>
  <Paragraphs>64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</vt:lpstr>
      <vt:lpstr>Candara</vt:lpstr>
      <vt:lpstr>Lucida Sans Unicode</vt:lpstr>
      <vt:lpstr>Palatino Linotype</vt:lpstr>
      <vt:lpstr>Office Theme</vt:lpstr>
      <vt:lpstr>PowerPoint Presentation</vt:lpstr>
      <vt:lpstr>PENGERTIAN ETIKA</vt:lpstr>
      <vt:lpstr>PowerPoint Presentation</vt:lpstr>
      <vt:lpstr>PENGERTIAN ETIKA</vt:lpstr>
      <vt:lpstr>PowerPoint Presentation</vt:lpstr>
      <vt:lpstr>ETIKA DAN ETIKET</vt:lpstr>
      <vt:lpstr>ALIRAN ETIKA DAN KARAKTERISTIKNYA</vt:lpstr>
      <vt:lpstr>PowerPoint Presentation</vt:lpstr>
      <vt:lpstr>DIMENSI NILAI  PANCASILA</vt:lpstr>
      <vt:lpstr>DIMENSI NILAI  PANCASILA</vt:lpstr>
      <vt:lpstr>PowerPoint Presentation</vt:lpstr>
      <vt:lpstr>Kesederhanaan</vt:lpstr>
      <vt:lpstr>Keadilan</vt:lpstr>
      <vt:lpstr>URGENSI PANCASILA  SEBAGAI SISTEM ETIKA</vt:lpstr>
      <vt:lpstr>URGENSI PANCASILA  SEBAGAI SISTEM ETIKA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PANCASILA SEBAGAI SISTEM ETIKA</dc:title>
  <cp:lastModifiedBy>hp</cp:lastModifiedBy>
  <cp:revision>5</cp:revision>
  <dcterms:created xsi:type="dcterms:W3CDTF">2021-05-10T00:54:36Z</dcterms:created>
  <dcterms:modified xsi:type="dcterms:W3CDTF">2021-11-01T03:30:43Z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2020-04-27T00:00:00Z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2021-05-10T00:00:00Z</vt:filetime>
  </property>
</Properties>
</file>