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6C4B0-C52B-4EBF-A9AF-1A97B8B9715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A730B-0216-4BF8-8E72-85E8E5B75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1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A730B-0216-4BF8-8E72-85E8E5B756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3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94CED1-D6F2-47B2-B70E-CBF6A3442A7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096AC7-00A8-496B-9407-F4BEC7E161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51520" y="2132856"/>
            <a:ext cx="8784976" cy="2396479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MATRIKS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3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90350" cy="584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64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SOAL 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Selesaikan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 </a:t>
            </a:r>
            <a:r>
              <a:rPr lang="en-US" dirty="0" err="1" smtClean="0"/>
              <a:t>diiukti</a:t>
            </a:r>
            <a:r>
              <a:rPr lang="en-US" dirty="0" smtClean="0"/>
              <a:t> backward substitution :</a:t>
            </a:r>
          </a:p>
          <a:p>
            <a:pPr marL="109728" indent="0">
              <a:buNone/>
            </a:pPr>
            <a:r>
              <a:rPr lang="en-US" dirty="0" smtClean="0"/>
              <a:t>1. X1+ X2 + X3 = 6</a:t>
            </a:r>
          </a:p>
          <a:p>
            <a:pPr marL="109728" indent="0">
              <a:buNone/>
            </a:pPr>
            <a:r>
              <a:rPr lang="en-US" dirty="0" smtClean="0"/>
              <a:t>    2X1</a:t>
            </a:r>
            <a:r>
              <a:rPr lang="en-US" dirty="0"/>
              <a:t>+ X2 + X3 = </a:t>
            </a:r>
            <a:r>
              <a:rPr lang="en-US" dirty="0" smtClean="0"/>
              <a:t>7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X1</a:t>
            </a:r>
            <a:r>
              <a:rPr lang="en-US" dirty="0"/>
              <a:t>+ </a:t>
            </a:r>
            <a:r>
              <a:rPr lang="en-US" dirty="0" smtClean="0"/>
              <a:t>2X2 </a:t>
            </a:r>
            <a:r>
              <a:rPr lang="en-US" dirty="0"/>
              <a:t>+ </a:t>
            </a:r>
            <a:r>
              <a:rPr lang="en-US" dirty="0" smtClean="0"/>
              <a:t>3X3 </a:t>
            </a:r>
            <a:r>
              <a:rPr lang="en-US" dirty="0"/>
              <a:t>= </a:t>
            </a:r>
            <a:r>
              <a:rPr lang="en-US" dirty="0" smtClean="0"/>
              <a:t>13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2. </a:t>
            </a:r>
            <a:r>
              <a:rPr lang="en-US" dirty="0"/>
              <a:t>X1+ X2 + </a:t>
            </a:r>
            <a:r>
              <a:rPr lang="en-US" dirty="0" smtClean="0"/>
              <a:t>2X3 </a:t>
            </a:r>
            <a:r>
              <a:rPr lang="en-US" dirty="0"/>
              <a:t>= </a:t>
            </a:r>
            <a:r>
              <a:rPr lang="en-US" dirty="0" smtClean="0"/>
              <a:t>8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   2X1+ X2 + X3 = </a:t>
            </a:r>
            <a:r>
              <a:rPr lang="en-US" dirty="0" smtClean="0"/>
              <a:t>13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    X1+ 2X2 + </a:t>
            </a:r>
            <a:r>
              <a:rPr lang="en-US" dirty="0" smtClean="0"/>
              <a:t>4X3 </a:t>
            </a:r>
            <a:r>
              <a:rPr lang="en-US" dirty="0"/>
              <a:t>= </a:t>
            </a:r>
            <a:r>
              <a:rPr lang="en-US" dirty="0" smtClean="0"/>
              <a:t>11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6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7069914" cy="652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9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18" y="188640"/>
            <a:ext cx="7994178" cy="27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745807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17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260648"/>
            <a:ext cx="7991719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69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3508"/>
            <a:ext cx="7857530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89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" y="770454"/>
            <a:ext cx="9046910" cy="499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44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1" y="1412776"/>
            <a:ext cx="9112906" cy="390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43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7696832" cy="6855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964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07" y="476672"/>
            <a:ext cx="87344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57" y="1844824"/>
            <a:ext cx="8431524" cy="362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181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735</TotalTime>
  <Words>66</Words>
  <Application>Microsoft Office PowerPoint</Application>
  <PresentationFormat>On-screen Show (4:3)</PresentationFormat>
  <Paragraphs>11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SOAL 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Endang Kwartiningsih</cp:lastModifiedBy>
  <cp:revision>76</cp:revision>
  <dcterms:created xsi:type="dcterms:W3CDTF">2020-03-16T01:09:05Z</dcterms:created>
  <dcterms:modified xsi:type="dcterms:W3CDTF">2020-05-11T06:19:56Z</dcterms:modified>
</cp:coreProperties>
</file>