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37"/>
  </p:notesMasterIdLst>
  <p:sldIdLst>
    <p:sldId id="319" r:id="rId2"/>
    <p:sldId id="323" r:id="rId3"/>
    <p:sldId id="324" r:id="rId4"/>
    <p:sldId id="284" r:id="rId5"/>
    <p:sldId id="285" r:id="rId6"/>
    <p:sldId id="286" r:id="rId7"/>
    <p:sldId id="289" r:id="rId8"/>
    <p:sldId id="298" r:id="rId9"/>
    <p:sldId id="282" r:id="rId10"/>
    <p:sldId id="280" r:id="rId11"/>
    <p:sldId id="321" r:id="rId12"/>
    <p:sldId id="297" r:id="rId13"/>
    <p:sldId id="290" r:id="rId14"/>
    <p:sldId id="291" r:id="rId15"/>
    <p:sldId id="292" r:id="rId16"/>
    <p:sldId id="269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17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316" r:id="rId35"/>
    <p:sldId id="260" r:id="rId36"/>
  </p:sldIdLst>
  <p:sldSz cx="6858000" cy="51435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91" autoAdjust="0"/>
  </p:normalViewPr>
  <p:slideViewPr>
    <p:cSldViewPr>
      <p:cViewPr varScale="1">
        <p:scale>
          <a:sx n="84" d="100"/>
          <a:sy n="84" d="100"/>
        </p:scale>
        <p:origin x="1512" y="78"/>
      </p:cViewPr>
      <p:guideLst>
        <p:guide orient="horz" pos="162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BANGDA%20SEMANGAT\18Jan31-JJ-Matriks%20Kewenangan_completed\01022018_Matriks%20Kewenangan%20SDGs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BANGDA%20SEMANGAT\18Jan31-JJ-Matriks%20Kewenangan_completed\01022018_Matriks%20Kewenangan%20SDGs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BANGDA%20SEMANGAT\18Jan31-JJ-Matriks%20Kewenangan_completed\02022018_Matriks%20Kewenangan%20SDGs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D:\BANGDA%20SEMANGAT\18Jan31-JJ-Matriks%20Kewenangan_completed\02022018_Matriks%20Kewenangan%20SDGs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D:\BANGDA%20SEMANGAT\18Jan31-JJ-Matriks%20Kewenangan_completed\02022018_Matriks%20Kewenangan%20SDGs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D:\BANGDA%20SEMANGAT\18Jan31-JJ-Matriks%20Kewenangan_completed\02022018_Matriks%20Kewenangan%20SDGs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Local%20Disk\KLHS%20RPJMD%20DIRJEN%20BANGDA\Agenda%20Januari%202018\Laporan%20KLHS%20RPJMD%20CIMAHI\Laporan%20KLHS%20RPJMD%20Kota%20Cimahi\Hasil%20Itungan%20KLHS%20RPJMD\REKAP%20PROGRAM_KEUANGAN%20ALL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Local%20Disk\KLHS%20RPJMD%20DIRJEN%20BANGDA\Agenda%20Januari%202018\Laporan%20KLHS%20RPJMD%20CIMAHI\Laporan%20KLHS%20RPJMD%20Kota%20Cimahi\Hasil%20Itungan%20KLHS%20RPJMD\REKAP%20PROGRAM_KEUANGAN%20AL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Proporsi Jumlah Indikator TPB berdasarkan Kategori</a:t>
            </a:r>
          </a:p>
        </c:rich>
      </c:tx>
      <c:layout>
        <c:manualLayout>
          <c:xMode val="edge"/>
          <c:yMode val="edge"/>
          <c:x val="0.12477626272325713"/>
          <c:y val="1.814058697797247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Sheet2!$C$2</c:f>
              <c:strCache>
                <c:ptCount val="1"/>
                <c:pt idx="0">
                  <c:v>Persentase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A89-4845-9425-73CDA8652E48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A89-4845-9425-73CDA8652E48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A89-4845-9425-73CDA8652E4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Sheet2!$A$3:$A$5</c:f>
              <c:strCache>
                <c:ptCount val="3"/>
                <c:pt idx="0">
                  <c:v>Kategori Pertama (*)</c:v>
                </c:pt>
                <c:pt idx="1">
                  <c:v>Kategori Kedua (huruf)</c:v>
                </c:pt>
                <c:pt idx="2">
                  <c:v>Kategori Ketiga (akan dikembangkan)</c:v>
                </c:pt>
              </c:strCache>
            </c:strRef>
          </c:cat>
          <c:val>
            <c:numRef>
              <c:f>Sheet2!$C$3:$C$5</c:f>
              <c:numCache>
                <c:formatCode>0.00</c:formatCode>
                <c:ptCount val="3"/>
                <c:pt idx="0">
                  <c:v>17.489711934156379</c:v>
                </c:pt>
                <c:pt idx="1">
                  <c:v>50.411522633744852</c:v>
                </c:pt>
                <c:pt idx="2">
                  <c:v>32.098765432098766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A89-4845-9425-73CDA8652E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538932633420822"/>
          <c:y val="0.83052602799650044"/>
          <c:w val="0.67616579177602798"/>
          <c:h val="0.166696194225721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rgbClr val="00B050"/>
      </a:solidFill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/>
              <a:t>Persentase</a:t>
            </a:r>
            <a:r>
              <a:rPr lang="en-US" b="1" dirty="0"/>
              <a:t> </a:t>
            </a:r>
            <a:r>
              <a:rPr lang="en-US" b="1" dirty="0" err="1"/>
              <a:t>Jumlah</a:t>
            </a:r>
            <a:r>
              <a:rPr lang="en-US" b="1" dirty="0"/>
              <a:t> </a:t>
            </a:r>
            <a:r>
              <a:rPr lang="en-US" b="1" dirty="0" err="1"/>
              <a:t>Indikator</a:t>
            </a:r>
            <a:r>
              <a:rPr lang="en-US" b="1" dirty="0"/>
              <a:t> TPB </a:t>
            </a:r>
            <a:r>
              <a:rPr lang="en-US" b="1" dirty="0" err="1"/>
              <a:t>berdasarkan</a:t>
            </a:r>
            <a:r>
              <a:rPr lang="id-ID" b="1" dirty="0"/>
              <a:t> UU 23 2014 Tentang Pemerintah Daerah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Sheet2!$B$8</c:f>
              <c:strCache>
                <c:ptCount val="1"/>
                <c:pt idx="0">
                  <c:v>Jumlah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8100716082066184E-4"/>
                  <c:y val="-7.6682254699807087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279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D1A-44E9-A2AF-961F19E61FAD}"/>
                </c:ext>
              </c:extLst>
            </c:dLbl>
            <c:dLbl>
              <c:idx val="1"/>
              <c:layout>
                <c:manualLayout>
                  <c:x val="1.3548368363111169E-2"/>
                  <c:y val="-7.6682254699806385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D1A-44E9-A2AF-961F19E61FAD}"/>
                </c:ext>
              </c:extLst>
            </c:dLbl>
            <c:dLbl>
              <c:idx val="2"/>
              <c:layout>
                <c:manualLayout>
                  <c:x val="2.7577743887042781E-2"/>
                  <c:y val="-7.6682254699807087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189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D1A-44E9-A2AF-961F19E61FAD}"/>
                </c:ext>
              </c:extLst>
            </c:dLbl>
            <c:dLbl>
              <c:idx val="3"/>
              <c:layout>
                <c:manualLayout>
                  <c:x val="1.9560957873367531E-2"/>
                  <c:y val="-7.66822546998077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188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D1A-44E9-A2AF-961F19E61F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Sheet2!$A$9:$A$12</c:f>
              <c:strCache>
                <c:ptCount val="4"/>
                <c:pt idx="0">
                  <c:v>Pusat</c:v>
                </c:pt>
                <c:pt idx="1">
                  <c:v>Provinsi</c:v>
                </c:pt>
                <c:pt idx="2">
                  <c:v>Kabupaten</c:v>
                </c:pt>
                <c:pt idx="3">
                  <c:v>Kota</c:v>
                </c:pt>
              </c:strCache>
            </c:strRef>
          </c:cat>
          <c:val>
            <c:numRef>
              <c:f>Sheet2!$B$9:$B$12</c:f>
              <c:numCache>
                <c:formatCode>General</c:formatCode>
                <c:ptCount val="4"/>
                <c:pt idx="0">
                  <c:v>283</c:v>
                </c:pt>
                <c:pt idx="1">
                  <c:v>203</c:v>
                </c:pt>
                <c:pt idx="2">
                  <c:v>177</c:v>
                </c:pt>
                <c:pt idx="3">
                  <c:v>180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D1A-44E9-A2AF-961F19E61F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0411520"/>
        <c:axId val="210413056"/>
      </c:barChart>
      <c:catAx>
        <c:axId val="2104115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13056"/>
        <c:crosses val="autoZero"/>
        <c:auto val="1"/>
        <c:lblAlgn val="ctr"/>
        <c:lblOffset val="100"/>
        <c:noMultiLvlLbl val="0"/>
      </c:catAx>
      <c:valAx>
        <c:axId val="2104130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11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7030A0"/>
      </a:solidFill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>
                <a:solidFill>
                  <a:sysClr val="windowText" lastClr="000000"/>
                </a:solidFill>
              </a:rPr>
              <a:t>Proporsi Jumlah Indikator TPB berdasarkan Jenis Tujuan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'PROP PILAR'!$X$2</c:f>
              <c:strCache>
                <c:ptCount val="1"/>
                <c:pt idx="0">
                  <c:v>Persentase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7CA-4165-A14F-4751C3B679C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7CA-4165-A14F-4751C3B679C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7CA-4165-A14F-4751C3B679C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7CA-4165-A14F-4751C3B679C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7CA-4165-A14F-4751C3B679C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57CA-4165-A14F-4751C3B679C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57CA-4165-A14F-4751C3B679C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57CA-4165-A14F-4751C3B679CB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57CA-4165-A14F-4751C3B679CB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57CA-4165-A14F-4751C3B679CB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57CA-4165-A14F-4751C3B679CB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57CA-4165-A14F-4751C3B679CB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57CA-4165-A14F-4751C3B679CB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57CA-4165-A14F-4751C3B679CB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57CA-4165-A14F-4751C3B679CB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57CA-4165-A14F-4751C3B679CB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1-57CA-4165-A14F-4751C3B679CB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57CA-4165-A14F-4751C3B679CB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57CA-4165-A14F-4751C3B679CB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57CA-4165-A14F-4751C3B679CB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57CA-4165-A14F-4751C3B679CB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57CA-4165-A14F-4751C3B679CB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57CA-4165-A14F-4751C3B679CB}"/>
                </c:ext>
              </c:extLst>
            </c:dLbl>
            <c:dLbl>
              <c:idx val="6"/>
              <c:layout>
                <c:manualLayout>
                  <c:x val="5.3215081321653108E-3"/>
                  <c:y val="3.165390665287852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7CA-4165-A14F-4751C3B679CB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57CA-4165-A14F-4751C3B679CB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57CA-4165-A14F-4751C3B679CB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57CA-4165-A14F-4751C3B679CB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57CA-4165-A14F-4751C3B679CB}"/>
                </c:ext>
              </c:extLst>
            </c:dLbl>
            <c:dLbl>
              <c:idx val="11"/>
              <c:layout>
                <c:manualLayout>
                  <c:x val="-1.0643016264330634E-2"/>
                  <c:y val="9.496171995863441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7CA-4165-A14F-4751C3B679CB}"/>
                </c:ext>
              </c:extLst>
            </c:dLbl>
            <c:dLbl>
              <c:idx val="12"/>
              <c:layout>
                <c:manualLayout>
                  <c:x val="-2.926829472690921E-2"/>
                  <c:y val="-2.215773465701508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7CA-4165-A14F-4751C3B679CB}"/>
                </c:ext>
              </c:extLst>
            </c:dLbl>
            <c:dLbl>
              <c:idx val="13"/>
              <c:layout>
                <c:manualLayout>
                  <c:x val="-3.1929048792991868E-2"/>
                  <c:y val="-5.064625064460563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57CA-4165-A14F-4751C3B679CB}"/>
                </c:ext>
              </c:extLst>
            </c:dLbl>
            <c:dLbl>
              <c:idx val="14"/>
              <c:layout>
                <c:manualLayout>
                  <c:x val="-7.9822621982479792E-3"/>
                  <c:y val="-5.06462506446056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57CA-4165-A14F-4751C3B679CB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F-57CA-4165-A14F-4751C3B679CB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1-57CA-4165-A14F-4751C3B679CB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'PROP PILAR'!$V$3:$V$19</c:f>
              <c:strCache>
                <c:ptCount val="17"/>
                <c:pt idx="0">
                  <c:v>Tujuan 1</c:v>
                </c:pt>
                <c:pt idx="1">
                  <c:v>Tujuan 2</c:v>
                </c:pt>
                <c:pt idx="2">
                  <c:v>Tujuan 3</c:v>
                </c:pt>
                <c:pt idx="3">
                  <c:v>Tujuan 4</c:v>
                </c:pt>
                <c:pt idx="4">
                  <c:v>Tujuan 5</c:v>
                </c:pt>
                <c:pt idx="5">
                  <c:v>Tujuan 6</c:v>
                </c:pt>
                <c:pt idx="6">
                  <c:v>Tujuan 7</c:v>
                </c:pt>
                <c:pt idx="7">
                  <c:v>Tujuan 8</c:v>
                </c:pt>
                <c:pt idx="8">
                  <c:v>Tujuan 9</c:v>
                </c:pt>
                <c:pt idx="9">
                  <c:v>Tujuan 10</c:v>
                </c:pt>
                <c:pt idx="10">
                  <c:v>Tujuan 11</c:v>
                </c:pt>
                <c:pt idx="11">
                  <c:v>Tujuan 12</c:v>
                </c:pt>
                <c:pt idx="12">
                  <c:v>Tujuan 13</c:v>
                </c:pt>
                <c:pt idx="13">
                  <c:v>Tujuan 14</c:v>
                </c:pt>
                <c:pt idx="14">
                  <c:v>Tujuan 15</c:v>
                </c:pt>
                <c:pt idx="15">
                  <c:v>Tujuan 16</c:v>
                </c:pt>
                <c:pt idx="16">
                  <c:v>Tujuan 17</c:v>
                </c:pt>
              </c:strCache>
            </c:strRef>
          </c:cat>
          <c:val>
            <c:numRef>
              <c:f>'PROP PILAR'!$X$3:$X$19</c:f>
              <c:numCache>
                <c:formatCode>0.00</c:formatCode>
                <c:ptCount val="17"/>
                <c:pt idx="0">
                  <c:v>8.1504702194357357</c:v>
                </c:pt>
                <c:pt idx="1">
                  <c:v>4.0752351097178678</c:v>
                </c:pt>
                <c:pt idx="2">
                  <c:v>11.912225705329153</c:v>
                </c:pt>
                <c:pt idx="3">
                  <c:v>5.6426332288401255</c:v>
                </c:pt>
                <c:pt idx="4">
                  <c:v>5.0156739811912221</c:v>
                </c:pt>
                <c:pt idx="5">
                  <c:v>9.0909090909090917</c:v>
                </c:pt>
                <c:pt idx="6">
                  <c:v>1.8808777429467085</c:v>
                </c:pt>
                <c:pt idx="7">
                  <c:v>6.2695924764890272</c:v>
                </c:pt>
                <c:pt idx="8">
                  <c:v>5.3291536050156738</c:v>
                </c:pt>
                <c:pt idx="9">
                  <c:v>5.0156739811912221</c:v>
                </c:pt>
                <c:pt idx="10">
                  <c:v>6.5830721003134789</c:v>
                </c:pt>
                <c:pt idx="11">
                  <c:v>2.1943573667711598</c:v>
                </c:pt>
                <c:pt idx="12">
                  <c:v>1.2539184952978055</c:v>
                </c:pt>
                <c:pt idx="13">
                  <c:v>2.8213166144200628</c:v>
                </c:pt>
                <c:pt idx="14">
                  <c:v>4.0752351097178678</c:v>
                </c:pt>
                <c:pt idx="15">
                  <c:v>10.658307210031348</c:v>
                </c:pt>
                <c:pt idx="16">
                  <c:v>10.031347962382444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57CA-4165-A14F-4751C3B679CB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Proporsi Jumlah Indikator Pilar</a:t>
            </a:r>
            <a:r>
              <a:rPr lang="en-US" baseline="0" dirty="0"/>
              <a:t> Sosial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'PROP PILAR'!$I$2</c:f>
              <c:strCache>
                <c:ptCount val="1"/>
                <c:pt idx="0">
                  <c:v>Persentase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FAD-4E66-AD89-61560D81EC6F}"/>
              </c:ext>
            </c:extLst>
          </c:dPt>
          <c:dPt>
            <c:idx val="1"/>
            <c:bubble3D val="0"/>
            <c:spPr>
              <a:solidFill>
                <a:schemeClr val="accent2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FAD-4E66-AD89-61560D81EC6F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FAD-4E66-AD89-61560D81EC6F}"/>
              </c:ext>
            </c:extLst>
          </c:dPt>
          <c:dPt>
            <c:idx val="3"/>
            <c:bubble3D val="0"/>
            <c:spPr>
              <a:solidFill>
                <a:schemeClr val="accent2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FAD-4E66-AD89-61560D81EC6F}"/>
              </c:ext>
            </c:extLst>
          </c:dPt>
          <c:dPt>
            <c:idx val="4"/>
            <c:bubble3D val="0"/>
            <c:spPr>
              <a:solidFill>
                <a:schemeClr val="accent2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FAD-4E66-AD89-61560D81EC6F}"/>
              </c:ext>
            </c:extLst>
          </c:dPt>
          <c:dLbls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'PROP PILAR'!$G$3:$G$7</c:f>
              <c:strCache>
                <c:ptCount val="5"/>
                <c:pt idx="0">
                  <c:v>Tujuan 1</c:v>
                </c:pt>
                <c:pt idx="1">
                  <c:v>Tujuan 2</c:v>
                </c:pt>
                <c:pt idx="2">
                  <c:v>Tujuan 3</c:v>
                </c:pt>
                <c:pt idx="3">
                  <c:v>Tujuan 4</c:v>
                </c:pt>
                <c:pt idx="4">
                  <c:v>Tujuan 5</c:v>
                </c:pt>
              </c:strCache>
            </c:strRef>
          </c:cat>
          <c:val>
            <c:numRef>
              <c:f>'PROP PILAR'!$I$3:$I$7</c:f>
              <c:numCache>
                <c:formatCode>0.00</c:formatCode>
                <c:ptCount val="5"/>
                <c:pt idx="0">
                  <c:v>23.423423423423422</c:v>
                </c:pt>
                <c:pt idx="1">
                  <c:v>11.711711711711711</c:v>
                </c:pt>
                <c:pt idx="2">
                  <c:v>34.234234234234236</c:v>
                </c:pt>
                <c:pt idx="3">
                  <c:v>16.216216216216218</c:v>
                </c:pt>
                <c:pt idx="4">
                  <c:v>14.414414414414415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FAD-4E66-AD89-61560D81EC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rgbClr val="C00000"/>
      </a:solidFill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Proporsi</a:t>
            </a:r>
            <a:r>
              <a:rPr lang="en-US" baseline="0"/>
              <a:t> Jumlah Indikator Pilar Lingkungan</a:t>
            </a:r>
            <a:endParaRPr lang="en-US"/>
          </a:p>
        </c:rich>
      </c:tx>
      <c:layout>
        <c:manualLayout>
          <c:xMode val="edge"/>
          <c:yMode val="edge"/>
          <c:x val="0.15326399825021872"/>
          <c:y val="4.629629629629629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'PROP PILAR'!$N$2</c:f>
              <c:strCache>
                <c:ptCount val="1"/>
                <c:pt idx="0">
                  <c:v>Persentase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04F-42FB-995D-4F6280B4FC3C}"/>
              </c:ext>
            </c:extLst>
          </c:dPt>
          <c:dPt>
            <c:idx val="1"/>
            <c:bubble3D val="0"/>
            <c:spPr>
              <a:solidFill>
                <a:schemeClr val="accent6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04F-42FB-995D-4F6280B4FC3C}"/>
              </c:ext>
            </c:extLst>
          </c:dPt>
          <c:dPt>
            <c:idx val="2"/>
            <c:bubble3D val="0"/>
            <c:spPr>
              <a:solidFill>
                <a:schemeClr val="accent6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04F-42FB-995D-4F6280B4FC3C}"/>
              </c:ext>
            </c:extLst>
          </c:dPt>
          <c:dPt>
            <c:idx val="3"/>
            <c:bubble3D val="0"/>
            <c:spPr>
              <a:solidFill>
                <a:schemeClr val="accent6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04F-42FB-995D-4F6280B4FC3C}"/>
              </c:ext>
            </c:extLst>
          </c:dPt>
          <c:dPt>
            <c:idx val="4"/>
            <c:bubble3D val="0"/>
            <c:spPr>
              <a:solidFill>
                <a:schemeClr val="accent6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04F-42FB-995D-4F6280B4FC3C}"/>
              </c:ext>
            </c:extLst>
          </c:dPt>
          <c:dPt>
            <c:idx val="5"/>
            <c:bubble3D val="0"/>
            <c:spPr>
              <a:solidFill>
                <a:schemeClr val="accent6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04F-42FB-995D-4F6280B4FC3C}"/>
              </c:ext>
            </c:extLst>
          </c:dPt>
          <c:dLbls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'PROP PILAR'!$L$3:$L$8</c:f>
              <c:strCache>
                <c:ptCount val="6"/>
                <c:pt idx="0">
                  <c:v>Tujuan 6</c:v>
                </c:pt>
                <c:pt idx="1">
                  <c:v>Tujuan 11</c:v>
                </c:pt>
                <c:pt idx="2">
                  <c:v>Tujuan 12</c:v>
                </c:pt>
                <c:pt idx="3">
                  <c:v>Tujuan 13</c:v>
                </c:pt>
                <c:pt idx="4">
                  <c:v>Tujuan 14</c:v>
                </c:pt>
                <c:pt idx="5">
                  <c:v>Tujuan 15</c:v>
                </c:pt>
              </c:strCache>
            </c:strRef>
          </c:cat>
          <c:val>
            <c:numRef>
              <c:f>'PROP PILAR'!$N$3:$N$8</c:f>
              <c:numCache>
                <c:formatCode>0.00</c:formatCode>
                <c:ptCount val="6"/>
                <c:pt idx="0">
                  <c:v>34.939759036144579</c:v>
                </c:pt>
                <c:pt idx="1">
                  <c:v>25.301204819277107</c:v>
                </c:pt>
                <c:pt idx="2">
                  <c:v>8.4337349397590362</c:v>
                </c:pt>
                <c:pt idx="3">
                  <c:v>4.8192771084337354</c:v>
                </c:pt>
                <c:pt idx="4">
                  <c:v>10.843373493975903</c:v>
                </c:pt>
                <c:pt idx="5">
                  <c:v>15.66265060240964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04F-42FB-995D-4F6280B4FC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rgbClr val="00B050"/>
      </a:solidFill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Proporsi</a:t>
            </a:r>
            <a:r>
              <a:rPr lang="en-US" baseline="0"/>
              <a:t> Jumlah Indikator Pilar Ekonomi</a:t>
            </a:r>
            <a:endParaRPr lang="en-US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'PROP PILAR'!$S$2</c:f>
              <c:strCache>
                <c:ptCount val="1"/>
                <c:pt idx="0">
                  <c:v>Persentase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A0F-485F-8CC6-30043574F7EE}"/>
              </c:ext>
            </c:extLst>
          </c:dPt>
          <c:dPt>
            <c:idx val="1"/>
            <c:bubble3D val="0"/>
            <c:spPr>
              <a:solidFill>
                <a:schemeClr val="accent4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A0F-485F-8CC6-30043574F7EE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A0F-485F-8CC6-30043574F7EE}"/>
              </c:ext>
            </c:extLst>
          </c:dPt>
          <c:dPt>
            <c:idx val="3"/>
            <c:bubble3D val="0"/>
            <c:spPr>
              <a:solidFill>
                <a:schemeClr val="accent4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A0F-485F-8CC6-30043574F7EE}"/>
              </c:ext>
            </c:extLst>
          </c:dPt>
          <c:dPt>
            <c:idx val="4"/>
            <c:bubble3D val="0"/>
            <c:spPr>
              <a:solidFill>
                <a:schemeClr val="accent4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A0F-485F-8CC6-30043574F7EE}"/>
              </c:ext>
            </c:extLst>
          </c:dPt>
          <c:dLbls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'PROP PILAR'!$Q$3:$Q$7</c:f>
              <c:strCache>
                <c:ptCount val="5"/>
                <c:pt idx="0">
                  <c:v>Tujuan 7</c:v>
                </c:pt>
                <c:pt idx="1">
                  <c:v>Tujuan 8</c:v>
                </c:pt>
                <c:pt idx="2">
                  <c:v>Tujuan 9</c:v>
                </c:pt>
                <c:pt idx="3">
                  <c:v>Tujuan 10</c:v>
                </c:pt>
                <c:pt idx="4">
                  <c:v>Tujuan 17</c:v>
                </c:pt>
              </c:strCache>
            </c:strRef>
          </c:cat>
          <c:val>
            <c:numRef>
              <c:f>'PROP PILAR'!$S$3:$S$7</c:f>
              <c:numCache>
                <c:formatCode>0.00</c:formatCode>
                <c:ptCount val="5"/>
                <c:pt idx="0">
                  <c:v>6.593406593406594</c:v>
                </c:pt>
                <c:pt idx="1">
                  <c:v>21.978021978021978</c:v>
                </c:pt>
                <c:pt idx="2">
                  <c:v>18.681318681318682</c:v>
                </c:pt>
                <c:pt idx="3">
                  <c:v>17.582417582417584</c:v>
                </c:pt>
                <c:pt idx="4">
                  <c:v>35.164835164835168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A0F-485F-8CC6-30043574F7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rgbClr val="FFC000"/>
      </a:solidFill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 dirty="0" err="1"/>
              <a:t>Persentase</a:t>
            </a:r>
            <a:r>
              <a:rPr lang="en-US" sz="1400" baseline="0" dirty="0"/>
              <a:t> </a:t>
            </a:r>
            <a:r>
              <a:rPr lang="en-US" sz="1400" baseline="0" dirty="0" err="1"/>
              <a:t>Realisasi</a:t>
            </a:r>
            <a:r>
              <a:rPr lang="en-US" sz="1400" baseline="0" dirty="0"/>
              <a:t> APBD</a:t>
            </a:r>
            <a:r>
              <a:rPr lang="id-ID" sz="1400" baseline="0" dirty="0"/>
              <a:t> Dinas Lingkungan Hidup </a:t>
            </a:r>
            <a:r>
              <a:rPr lang="en-US" sz="1400" baseline="0" dirty="0"/>
              <a:t> </a:t>
            </a:r>
            <a:r>
              <a:rPr lang="id-ID" sz="1400" baseline="0" dirty="0"/>
              <a:t>U</a:t>
            </a:r>
            <a:r>
              <a:rPr lang="en-US" sz="1400" baseline="0" dirty="0" err="1"/>
              <a:t>tk</a:t>
            </a:r>
            <a:r>
              <a:rPr lang="en-US" sz="1400" baseline="0" dirty="0"/>
              <a:t> TPB</a:t>
            </a:r>
            <a:endParaRPr lang="en-US" sz="140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8888888888888892E-2"/>
          <c:y val="0.25231481481481483"/>
          <c:w val="0.38611111111111113"/>
          <c:h val="0.64351851851851849"/>
        </c:manualLayout>
      </c:layout>
      <c:pie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 dirty="0" err="1"/>
              <a:t>Persentase</a:t>
            </a:r>
            <a:r>
              <a:rPr lang="en-US" sz="1400" baseline="0" dirty="0"/>
              <a:t> </a:t>
            </a:r>
            <a:r>
              <a:rPr lang="en-US" sz="1400" baseline="0" dirty="0" err="1"/>
              <a:t>Realisasi</a:t>
            </a:r>
            <a:r>
              <a:rPr lang="en-US" sz="1400" baseline="0" dirty="0"/>
              <a:t> APBD </a:t>
            </a:r>
            <a:r>
              <a:rPr lang="en-US" sz="1400" baseline="0" dirty="0" err="1"/>
              <a:t>utk</a:t>
            </a:r>
            <a:r>
              <a:rPr lang="en-US" sz="1400" baseline="0" dirty="0"/>
              <a:t> TPB</a:t>
            </a:r>
            <a:endParaRPr lang="en-US" sz="140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8888888888888892E-2"/>
          <c:y val="0.25231481481481483"/>
          <c:w val="0.38611111111111113"/>
          <c:h val="0.64351851851851849"/>
        </c:manualLayout>
      </c:layout>
      <c:pieChart>
        <c:varyColors val="1"/>
        <c:ser>
          <c:idx val="0"/>
          <c:order val="0"/>
          <c:dLbls>
            <c:numFmt formatCode="0.0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'[13]Rekap anggaran'!$E$25:$F$25</c:f>
              <c:strCache>
                <c:ptCount val="2"/>
                <c:pt idx="0">
                  <c:v>Realisasi utk non-indikator TPB</c:v>
                </c:pt>
                <c:pt idx="1">
                  <c:v>Realisasi utk Indikator TPB</c:v>
                </c:pt>
              </c:strCache>
            </c:strRef>
          </c:cat>
          <c:val>
            <c:numRef>
              <c:f>'[13]Rekap anggaran'!$E$29:$F$29</c:f>
              <c:numCache>
                <c:formatCode>General</c:formatCode>
                <c:ptCount val="2"/>
                <c:pt idx="0">
                  <c:v>4793070442</c:v>
                </c:pt>
                <c:pt idx="1">
                  <c:v>1987984587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F1-46ED-B1CE-D46449A1416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271976-07AF-42E9-A5B5-53A672FA80F4}" type="doc">
      <dgm:prSet loTypeId="urn:microsoft.com/office/officeart/2005/8/layout/gear1" loCatId="relationship" qsTypeId="urn:microsoft.com/office/officeart/2005/8/quickstyle/simple1" qsCatId="simple" csTypeId="urn:microsoft.com/office/officeart/2005/8/colors/colorful2" csCatId="colorful" phldr="1"/>
      <dgm:spPr/>
    </dgm:pt>
    <dgm:pt modelId="{E420E885-1B5C-491F-91D1-7E700633D3E5}">
      <dgm:prSet phldrT="[Text]" custT="1"/>
      <dgm:spPr/>
      <dgm:t>
        <a:bodyPr/>
        <a:lstStyle/>
        <a:p>
          <a:r>
            <a:rPr lang="id-ID" sz="1600" dirty="0">
              <a:solidFill>
                <a:schemeClr val="tx1"/>
              </a:solidFill>
              <a:latin typeface="Arial Rounded MT Bold" panose="020F0704030504030204" pitchFamily="34" charset="0"/>
            </a:rPr>
            <a:t>Prov</a:t>
          </a:r>
        </a:p>
      </dgm:t>
    </dgm:pt>
    <dgm:pt modelId="{07000C4E-0379-4D33-A1AD-4782D372510C}" type="parTrans" cxnId="{3C9339F8-1142-4016-B967-A036B34906AC}">
      <dgm:prSet/>
      <dgm:spPr/>
      <dgm:t>
        <a:bodyPr/>
        <a:lstStyle/>
        <a:p>
          <a:endParaRPr lang="id-ID" sz="4400">
            <a:solidFill>
              <a:schemeClr val="tx1"/>
            </a:solidFill>
            <a:latin typeface="Arial Rounded MT Bold" panose="020F0704030504030204" pitchFamily="34" charset="0"/>
          </a:endParaRPr>
        </a:p>
      </dgm:t>
    </dgm:pt>
    <dgm:pt modelId="{986C6792-DEA2-409C-AD9D-AF2BD901C8B3}" type="sibTrans" cxnId="{3C9339F8-1142-4016-B967-A036B34906AC}">
      <dgm:prSet/>
      <dgm:spPr/>
      <dgm:t>
        <a:bodyPr/>
        <a:lstStyle/>
        <a:p>
          <a:endParaRPr lang="id-ID" sz="4400">
            <a:solidFill>
              <a:schemeClr val="tx1"/>
            </a:solidFill>
            <a:latin typeface="Arial Rounded MT Bold" panose="020F0704030504030204" pitchFamily="34" charset="0"/>
          </a:endParaRPr>
        </a:p>
      </dgm:t>
    </dgm:pt>
    <dgm:pt modelId="{6028AB20-8392-4A2F-B055-E013053F7122}">
      <dgm:prSet phldrT="[Text]" custT="1"/>
      <dgm:spPr/>
      <dgm:t>
        <a:bodyPr/>
        <a:lstStyle/>
        <a:p>
          <a:r>
            <a:rPr lang="id-ID" sz="1600" dirty="0">
              <a:solidFill>
                <a:schemeClr val="tx1"/>
              </a:solidFill>
              <a:latin typeface="Arial Rounded MT Bold" panose="020F0704030504030204" pitchFamily="34" charset="0"/>
            </a:rPr>
            <a:t>Kab</a:t>
          </a:r>
        </a:p>
      </dgm:t>
    </dgm:pt>
    <dgm:pt modelId="{6E337987-55D4-44A6-8F0A-343E3B8E5D94}" type="parTrans" cxnId="{24021983-48F4-4526-A858-A2FD8D735BD2}">
      <dgm:prSet/>
      <dgm:spPr/>
      <dgm:t>
        <a:bodyPr/>
        <a:lstStyle/>
        <a:p>
          <a:endParaRPr lang="id-ID" sz="4400">
            <a:solidFill>
              <a:schemeClr val="tx1"/>
            </a:solidFill>
            <a:latin typeface="Arial Rounded MT Bold" panose="020F0704030504030204" pitchFamily="34" charset="0"/>
          </a:endParaRPr>
        </a:p>
      </dgm:t>
    </dgm:pt>
    <dgm:pt modelId="{8FD3F0D6-5510-4983-8DFD-DE654FCC29DE}" type="sibTrans" cxnId="{24021983-48F4-4526-A858-A2FD8D735BD2}">
      <dgm:prSet/>
      <dgm:spPr/>
      <dgm:t>
        <a:bodyPr/>
        <a:lstStyle/>
        <a:p>
          <a:endParaRPr lang="id-ID" sz="4400">
            <a:solidFill>
              <a:schemeClr val="tx1"/>
            </a:solidFill>
            <a:latin typeface="Arial Rounded MT Bold" panose="020F0704030504030204" pitchFamily="34" charset="0"/>
          </a:endParaRPr>
        </a:p>
      </dgm:t>
    </dgm:pt>
    <dgm:pt modelId="{12FF0D89-534F-4E29-A53A-DC34CDED1006}">
      <dgm:prSet phldrT="[Text]" custT="1"/>
      <dgm:spPr/>
      <dgm:t>
        <a:bodyPr/>
        <a:lstStyle/>
        <a:p>
          <a:r>
            <a:rPr lang="id-ID" sz="1600" dirty="0">
              <a:solidFill>
                <a:schemeClr val="tx1"/>
              </a:solidFill>
              <a:latin typeface="Arial Rounded MT Bold" panose="020F0704030504030204" pitchFamily="34" charset="0"/>
            </a:rPr>
            <a:t>Kota</a:t>
          </a:r>
        </a:p>
      </dgm:t>
    </dgm:pt>
    <dgm:pt modelId="{7CC929CF-A35F-4A68-BBEA-7A16164BFE2A}" type="parTrans" cxnId="{26819CF2-E19F-4BC5-93BB-0794C55D34EC}">
      <dgm:prSet/>
      <dgm:spPr/>
      <dgm:t>
        <a:bodyPr/>
        <a:lstStyle/>
        <a:p>
          <a:endParaRPr lang="id-ID" sz="4400">
            <a:solidFill>
              <a:schemeClr val="tx1"/>
            </a:solidFill>
            <a:latin typeface="Arial Rounded MT Bold" panose="020F0704030504030204" pitchFamily="34" charset="0"/>
          </a:endParaRPr>
        </a:p>
      </dgm:t>
    </dgm:pt>
    <dgm:pt modelId="{434B65E2-7790-4047-99D3-2A328AFDE216}" type="sibTrans" cxnId="{26819CF2-E19F-4BC5-93BB-0794C55D34EC}">
      <dgm:prSet/>
      <dgm:spPr/>
      <dgm:t>
        <a:bodyPr/>
        <a:lstStyle/>
        <a:p>
          <a:endParaRPr lang="id-ID" sz="4400">
            <a:solidFill>
              <a:schemeClr val="tx1"/>
            </a:solidFill>
            <a:latin typeface="Arial Rounded MT Bold" panose="020F0704030504030204" pitchFamily="34" charset="0"/>
          </a:endParaRPr>
        </a:p>
      </dgm:t>
    </dgm:pt>
    <dgm:pt modelId="{AB511BF2-88D1-4970-8100-7D8DAE8055E1}" type="pres">
      <dgm:prSet presAssocID="{76271976-07AF-42E9-A5B5-53A672FA80F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D5631EE-91B6-4CF7-9B4B-595764FF083A}" type="pres">
      <dgm:prSet presAssocID="{E420E885-1B5C-491F-91D1-7E700633D3E5}" presName="gear1" presStyleLbl="node1" presStyleIdx="0" presStyleCnt="3">
        <dgm:presLayoutVars>
          <dgm:chMax val="1"/>
          <dgm:bulletEnabled val="1"/>
        </dgm:presLayoutVars>
      </dgm:prSet>
      <dgm:spPr/>
    </dgm:pt>
    <dgm:pt modelId="{01B537FE-F047-4AB9-A7D3-DD917C63CF47}" type="pres">
      <dgm:prSet presAssocID="{E420E885-1B5C-491F-91D1-7E700633D3E5}" presName="gear1srcNode" presStyleLbl="node1" presStyleIdx="0" presStyleCnt="3"/>
      <dgm:spPr/>
    </dgm:pt>
    <dgm:pt modelId="{5DB13C5E-670A-42D0-871A-C6559EA7B057}" type="pres">
      <dgm:prSet presAssocID="{E420E885-1B5C-491F-91D1-7E700633D3E5}" presName="gear1dstNode" presStyleLbl="node1" presStyleIdx="0" presStyleCnt="3"/>
      <dgm:spPr/>
    </dgm:pt>
    <dgm:pt modelId="{28BC5C5F-BC33-4868-870F-F41E3C881E85}" type="pres">
      <dgm:prSet presAssocID="{6028AB20-8392-4A2F-B055-E013053F7122}" presName="gear2" presStyleLbl="node1" presStyleIdx="1" presStyleCnt="3">
        <dgm:presLayoutVars>
          <dgm:chMax val="1"/>
          <dgm:bulletEnabled val="1"/>
        </dgm:presLayoutVars>
      </dgm:prSet>
      <dgm:spPr/>
    </dgm:pt>
    <dgm:pt modelId="{670DD2AA-105C-43AA-9078-BDB8B75BCFA0}" type="pres">
      <dgm:prSet presAssocID="{6028AB20-8392-4A2F-B055-E013053F7122}" presName="gear2srcNode" presStyleLbl="node1" presStyleIdx="1" presStyleCnt="3"/>
      <dgm:spPr/>
    </dgm:pt>
    <dgm:pt modelId="{37BB7945-9631-447E-9ABB-3EE6534D43F7}" type="pres">
      <dgm:prSet presAssocID="{6028AB20-8392-4A2F-B055-E013053F7122}" presName="gear2dstNode" presStyleLbl="node1" presStyleIdx="1" presStyleCnt="3"/>
      <dgm:spPr/>
    </dgm:pt>
    <dgm:pt modelId="{AE8EE4CF-56A6-4E57-AE7F-572F54B55CED}" type="pres">
      <dgm:prSet presAssocID="{12FF0D89-534F-4E29-A53A-DC34CDED1006}" presName="gear3" presStyleLbl="node1" presStyleIdx="2" presStyleCnt="3"/>
      <dgm:spPr/>
    </dgm:pt>
    <dgm:pt modelId="{A806D42A-FB75-404D-AB31-3FEECAB838D2}" type="pres">
      <dgm:prSet presAssocID="{12FF0D89-534F-4E29-A53A-DC34CDED1006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BCFD3090-2D3F-4AAB-A658-9C80F0EA1240}" type="pres">
      <dgm:prSet presAssocID="{12FF0D89-534F-4E29-A53A-DC34CDED1006}" presName="gear3srcNode" presStyleLbl="node1" presStyleIdx="2" presStyleCnt="3"/>
      <dgm:spPr/>
    </dgm:pt>
    <dgm:pt modelId="{4A37AB31-B47D-482F-81A0-FEFEB02AD4D1}" type="pres">
      <dgm:prSet presAssocID="{12FF0D89-534F-4E29-A53A-DC34CDED1006}" presName="gear3dstNode" presStyleLbl="node1" presStyleIdx="2" presStyleCnt="3"/>
      <dgm:spPr/>
    </dgm:pt>
    <dgm:pt modelId="{BDFDA529-8711-4025-83DA-C4F6493B5B8B}" type="pres">
      <dgm:prSet presAssocID="{986C6792-DEA2-409C-AD9D-AF2BD901C8B3}" presName="connector1" presStyleLbl="sibTrans2D1" presStyleIdx="0" presStyleCnt="3"/>
      <dgm:spPr/>
    </dgm:pt>
    <dgm:pt modelId="{45D410E8-6CA6-4A2C-B3D7-F11460E63E63}" type="pres">
      <dgm:prSet presAssocID="{8FD3F0D6-5510-4983-8DFD-DE654FCC29DE}" presName="connector2" presStyleLbl="sibTrans2D1" presStyleIdx="1" presStyleCnt="3"/>
      <dgm:spPr/>
    </dgm:pt>
    <dgm:pt modelId="{DA0E9045-6631-45FF-91F8-CCCE1FDF834D}" type="pres">
      <dgm:prSet presAssocID="{434B65E2-7790-4047-99D3-2A328AFDE216}" presName="connector3" presStyleLbl="sibTrans2D1" presStyleIdx="2" presStyleCnt="3"/>
      <dgm:spPr/>
    </dgm:pt>
  </dgm:ptLst>
  <dgm:cxnLst>
    <dgm:cxn modelId="{FCF9E108-75F2-4FF8-BA4D-251DC8EA60AB}" type="presOf" srcId="{76271976-07AF-42E9-A5B5-53A672FA80F4}" destId="{AB511BF2-88D1-4970-8100-7D8DAE8055E1}" srcOrd="0" destOrd="0" presId="urn:microsoft.com/office/officeart/2005/8/layout/gear1"/>
    <dgm:cxn modelId="{82CD647C-7D49-48E7-86AD-393AF30768F8}" type="presOf" srcId="{6028AB20-8392-4A2F-B055-E013053F7122}" destId="{37BB7945-9631-447E-9ABB-3EE6534D43F7}" srcOrd="2" destOrd="0" presId="urn:microsoft.com/office/officeart/2005/8/layout/gear1"/>
    <dgm:cxn modelId="{739C26CE-261A-462D-AE57-3B85ACA3F462}" type="presOf" srcId="{12FF0D89-534F-4E29-A53A-DC34CDED1006}" destId="{A806D42A-FB75-404D-AB31-3FEECAB838D2}" srcOrd="1" destOrd="0" presId="urn:microsoft.com/office/officeart/2005/8/layout/gear1"/>
    <dgm:cxn modelId="{A7A41D39-66D5-4E59-ACE3-7F343C43B958}" type="presOf" srcId="{6028AB20-8392-4A2F-B055-E013053F7122}" destId="{28BC5C5F-BC33-4868-870F-F41E3C881E85}" srcOrd="0" destOrd="0" presId="urn:microsoft.com/office/officeart/2005/8/layout/gear1"/>
    <dgm:cxn modelId="{26819CF2-E19F-4BC5-93BB-0794C55D34EC}" srcId="{76271976-07AF-42E9-A5B5-53A672FA80F4}" destId="{12FF0D89-534F-4E29-A53A-DC34CDED1006}" srcOrd="2" destOrd="0" parTransId="{7CC929CF-A35F-4A68-BBEA-7A16164BFE2A}" sibTransId="{434B65E2-7790-4047-99D3-2A328AFDE216}"/>
    <dgm:cxn modelId="{483BA67F-F0EC-42C5-9EC0-3E67EF178587}" type="presOf" srcId="{12FF0D89-534F-4E29-A53A-DC34CDED1006}" destId="{BCFD3090-2D3F-4AAB-A658-9C80F0EA1240}" srcOrd="2" destOrd="0" presId="urn:microsoft.com/office/officeart/2005/8/layout/gear1"/>
    <dgm:cxn modelId="{24021983-48F4-4526-A858-A2FD8D735BD2}" srcId="{76271976-07AF-42E9-A5B5-53A672FA80F4}" destId="{6028AB20-8392-4A2F-B055-E013053F7122}" srcOrd="1" destOrd="0" parTransId="{6E337987-55D4-44A6-8F0A-343E3B8E5D94}" sibTransId="{8FD3F0D6-5510-4983-8DFD-DE654FCC29DE}"/>
    <dgm:cxn modelId="{C0D36E9E-2145-481C-9548-71691E7ADCD1}" type="presOf" srcId="{434B65E2-7790-4047-99D3-2A328AFDE216}" destId="{DA0E9045-6631-45FF-91F8-CCCE1FDF834D}" srcOrd="0" destOrd="0" presId="urn:microsoft.com/office/officeart/2005/8/layout/gear1"/>
    <dgm:cxn modelId="{45DC96FB-67C3-4DE6-A92F-DC45CE49539C}" type="presOf" srcId="{986C6792-DEA2-409C-AD9D-AF2BD901C8B3}" destId="{BDFDA529-8711-4025-83DA-C4F6493B5B8B}" srcOrd="0" destOrd="0" presId="urn:microsoft.com/office/officeart/2005/8/layout/gear1"/>
    <dgm:cxn modelId="{34A60885-858A-4D58-A024-8B5332715E51}" type="presOf" srcId="{8FD3F0D6-5510-4983-8DFD-DE654FCC29DE}" destId="{45D410E8-6CA6-4A2C-B3D7-F11460E63E63}" srcOrd="0" destOrd="0" presId="urn:microsoft.com/office/officeart/2005/8/layout/gear1"/>
    <dgm:cxn modelId="{E96FFF69-0070-4EB7-8DD5-99783EC7D20A}" type="presOf" srcId="{E420E885-1B5C-491F-91D1-7E700633D3E5}" destId="{9D5631EE-91B6-4CF7-9B4B-595764FF083A}" srcOrd="0" destOrd="0" presId="urn:microsoft.com/office/officeart/2005/8/layout/gear1"/>
    <dgm:cxn modelId="{43B0B17E-94A3-4197-8FC7-07B045854CBA}" type="presOf" srcId="{E420E885-1B5C-491F-91D1-7E700633D3E5}" destId="{5DB13C5E-670A-42D0-871A-C6559EA7B057}" srcOrd="2" destOrd="0" presId="urn:microsoft.com/office/officeart/2005/8/layout/gear1"/>
    <dgm:cxn modelId="{3C9339F8-1142-4016-B967-A036B34906AC}" srcId="{76271976-07AF-42E9-A5B5-53A672FA80F4}" destId="{E420E885-1B5C-491F-91D1-7E700633D3E5}" srcOrd="0" destOrd="0" parTransId="{07000C4E-0379-4D33-A1AD-4782D372510C}" sibTransId="{986C6792-DEA2-409C-AD9D-AF2BD901C8B3}"/>
    <dgm:cxn modelId="{5FF964A6-ED58-4707-97A7-F29BB44CC2B4}" type="presOf" srcId="{6028AB20-8392-4A2F-B055-E013053F7122}" destId="{670DD2AA-105C-43AA-9078-BDB8B75BCFA0}" srcOrd="1" destOrd="0" presId="urn:microsoft.com/office/officeart/2005/8/layout/gear1"/>
    <dgm:cxn modelId="{C751C10C-B313-432F-8344-E9B677BBDC96}" type="presOf" srcId="{12FF0D89-534F-4E29-A53A-DC34CDED1006}" destId="{AE8EE4CF-56A6-4E57-AE7F-572F54B55CED}" srcOrd="0" destOrd="0" presId="urn:microsoft.com/office/officeart/2005/8/layout/gear1"/>
    <dgm:cxn modelId="{7AE2E156-9EEA-4EB5-91BF-1C4395774A6E}" type="presOf" srcId="{12FF0D89-534F-4E29-A53A-DC34CDED1006}" destId="{4A37AB31-B47D-482F-81A0-FEFEB02AD4D1}" srcOrd="3" destOrd="0" presId="urn:microsoft.com/office/officeart/2005/8/layout/gear1"/>
    <dgm:cxn modelId="{20BD5E1E-51D5-469A-8184-2E8F586CC9BF}" type="presOf" srcId="{E420E885-1B5C-491F-91D1-7E700633D3E5}" destId="{01B537FE-F047-4AB9-A7D3-DD917C63CF47}" srcOrd="1" destOrd="0" presId="urn:microsoft.com/office/officeart/2005/8/layout/gear1"/>
    <dgm:cxn modelId="{681A70BC-70EC-47D4-9ED9-80B56EAAE40A}" type="presParOf" srcId="{AB511BF2-88D1-4970-8100-7D8DAE8055E1}" destId="{9D5631EE-91B6-4CF7-9B4B-595764FF083A}" srcOrd="0" destOrd="0" presId="urn:microsoft.com/office/officeart/2005/8/layout/gear1"/>
    <dgm:cxn modelId="{22D162F6-AE81-4698-B190-149289CACA8A}" type="presParOf" srcId="{AB511BF2-88D1-4970-8100-7D8DAE8055E1}" destId="{01B537FE-F047-4AB9-A7D3-DD917C63CF47}" srcOrd="1" destOrd="0" presId="urn:microsoft.com/office/officeart/2005/8/layout/gear1"/>
    <dgm:cxn modelId="{63F68DDC-C25F-4B70-8B0B-16E6B483E335}" type="presParOf" srcId="{AB511BF2-88D1-4970-8100-7D8DAE8055E1}" destId="{5DB13C5E-670A-42D0-871A-C6559EA7B057}" srcOrd="2" destOrd="0" presId="urn:microsoft.com/office/officeart/2005/8/layout/gear1"/>
    <dgm:cxn modelId="{28C015B3-3251-454A-9086-2039C3E69592}" type="presParOf" srcId="{AB511BF2-88D1-4970-8100-7D8DAE8055E1}" destId="{28BC5C5F-BC33-4868-870F-F41E3C881E85}" srcOrd="3" destOrd="0" presId="urn:microsoft.com/office/officeart/2005/8/layout/gear1"/>
    <dgm:cxn modelId="{D685E06A-347F-4054-9FC9-3986E3630240}" type="presParOf" srcId="{AB511BF2-88D1-4970-8100-7D8DAE8055E1}" destId="{670DD2AA-105C-43AA-9078-BDB8B75BCFA0}" srcOrd="4" destOrd="0" presId="urn:microsoft.com/office/officeart/2005/8/layout/gear1"/>
    <dgm:cxn modelId="{5EA545C8-AA44-408A-B7F1-6446AA185513}" type="presParOf" srcId="{AB511BF2-88D1-4970-8100-7D8DAE8055E1}" destId="{37BB7945-9631-447E-9ABB-3EE6534D43F7}" srcOrd="5" destOrd="0" presId="urn:microsoft.com/office/officeart/2005/8/layout/gear1"/>
    <dgm:cxn modelId="{B3CA028F-699C-40CD-AA63-4D6FF7C7ADE4}" type="presParOf" srcId="{AB511BF2-88D1-4970-8100-7D8DAE8055E1}" destId="{AE8EE4CF-56A6-4E57-AE7F-572F54B55CED}" srcOrd="6" destOrd="0" presId="urn:microsoft.com/office/officeart/2005/8/layout/gear1"/>
    <dgm:cxn modelId="{08BB47BF-FB29-486E-9F67-30BD13854BD4}" type="presParOf" srcId="{AB511BF2-88D1-4970-8100-7D8DAE8055E1}" destId="{A806D42A-FB75-404D-AB31-3FEECAB838D2}" srcOrd="7" destOrd="0" presId="urn:microsoft.com/office/officeart/2005/8/layout/gear1"/>
    <dgm:cxn modelId="{6CDF8836-AB86-4126-BB53-A4ED3011069F}" type="presParOf" srcId="{AB511BF2-88D1-4970-8100-7D8DAE8055E1}" destId="{BCFD3090-2D3F-4AAB-A658-9C80F0EA1240}" srcOrd="8" destOrd="0" presId="urn:microsoft.com/office/officeart/2005/8/layout/gear1"/>
    <dgm:cxn modelId="{D0CE7CE6-1BB0-4E94-95A0-AEB2E2333F5D}" type="presParOf" srcId="{AB511BF2-88D1-4970-8100-7D8DAE8055E1}" destId="{4A37AB31-B47D-482F-81A0-FEFEB02AD4D1}" srcOrd="9" destOrd="0" presId="urn:microsoft.com/office/officeart/2005/8/layout/gear1"/>
    <dgm:cxn modelId="{E213493D-39A9-4572-9465-7600D80E3E44}" type="presParOf" srcId="{AB511BF2-88D1-4970-8100-7D8DAE8055E1}" destId="{BDFDA529-8711-4025-83DA-C4F6493B5B8B}" srcOrd="10" destOrd="0" presId="urn:microsoft.com/office/officeart/2005/8/layout/gear1"/>
    <dgm:cxn modelId="{9599A663-ABCA-429B-AE87-FA10E92C60A8}" type="presParOf" srcId="{AB511BF2-88D1-4970-8100-7D8DAE8055E1}" destId="{45D410E8-6CA6-4A2C-B3D7-F11460E63E63}" srcOrd="11" destOrd="0" presId="urn:microsoft.com/office/officeart/2005/8/layout/gear1"/>
    <dgm:cxn modelId="{0B56E699-E7A1-4FAF-9DBB-00D7E7D75E03}" type="presParOf" srcId="{AB511BF2-88D1-4970-8100-7D8DAE8055E1}" destId="{DA0E9045-6631-45FF-91F8-CCCE1FDF834D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980E98-2E6F-4669-BAF7-B7477CFD7E4A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DF37FF4A-8FB8-4DA1-93D9-35818C49370B}">
      <dgm:prSet phldrT="[Text]" custT="1"/>
      <dgm:spPr/>
      <dgm:t>
        <a:bodyPr/>
        <a:lstStyle/>
        <a:p>
          <a:pPr algn="l"/>
          <a:endParaRPr lang="id-ID" sz="900" dirty="0">
            <a:solidFill>
              <a:schemeClr val="tx1"/>
            </a:solidFill>
            <a:latin typeface="Arial Rounded MT Bold" panose="020F0704030504030204" pitchFamily="34" charset="0"/>
          </a:endParaRPr>
        </a:p>
      </dgm:t>
    </dgm:pt>
    <dgm:pt modelId="{FD0DD98F-38E3-4BC1-8B52-D3C6E3422680}" type="parTrans" cxnId="{CCBEE468-CF1B-4D3D-AE1F-E2F447FB9B00}">
      <dgm:prSet/>
      <dgm:spPr/>
      <dgm:t>
        <a:bodyPr/>
        <a:lstStyle/>
        <a:p>
          <a:endParaRPr lang="id-ID" sz="1100">
            <a:solidFill>
              <a:schemeClr val="tx1"/>
            </a:solidFill>
            <a:latin typeface="Arial Rounded MT Bold" panose="020F0704030504030204" pitchFamily="34" charset="0"/>
          </a:endParaRPr>
        </a:p>
      </dgm:t>
    </dgm:pt>
    <dgm:pt modelId="{CA0054D8-B650-4911-906C-DA3CBB06526B}" type="sibTrans" cxnId="{CCBEE468-CF1B-4D3D-AE1F-E2F447FB9B00}">
      <dgm:prSet/>
      <dgm:spPr/>
      <dgm:t>
        <a:bodyPr/>
        <a:lstStyle/>
        <a:p>
          <a:endParaRPr lang="id-ID" sz="1100">
            <a:solidFill>
              <a:schemeClr val="tx1"/>
            </a:solidFill>
            <a:latin typeface="Arial Rounded MT Bold" panose="020F0704030504030204" pitchFamily="34" charset="0"/>
          </a:endParaRPr>
        </a:p>
      </dgm:t>
    </dgm:pt>
    <dgm:pt modelId="{F66BA079-63D0-49E9-A6FC-64FCDC28B9FA}">
      <dgm:prSet phldrT="[Text]" custT="1"/>
      <dgm:spPr/>
      <dgm:t>
        <a:bodyPr/>
        <a:lstStyle/>
        <a:p>
          <a:r>
            <a:rPr lang="id-ID" sz="900" dirty="0">
              <a:solidFill>
                <a:schemeClr val="tx1"/>
              </a:solidFill>
              <a:latin typeface="Arial Rounded MT Bold" panose="020F0704030504030204" pitchFamily="34" charset="0"/>
            </a:rPr>
            <a:t>Pembuatan KLHS RPJMD</a:t>
          </a:r>
        </a:p>
      </dgm:t>
    </dgm:pt>
    <dgm:pt modelId="{23D223A6-A945-484F-BBA3-A9B4E056C5AD}" type="parTrans" cxnId="{AC0A4B1A-817D-46EE-AA68-C44777524039}">
      <dgm:prSet/>
      <dgm:spPr/>
      <dgm:t>
        <a:bodyPr/>
        <a:lstStyle/>
        <a:p>
          <a:endParaRPr lang="id-ID" sz="1100">
            <a:solidFill>
              <a:schemeClr val="tx1"/>
            </a:solidFill>
            <a:latin typeface="Arial Rounded MT Bold" panose="020F0704030504030204" pitchFamily="34" charset="0"/>
          </a:endParaRPr>
        </a:p>
      </dgm:t>
    </dgm:pt>
    <dgm:pt modelId="{50A19BDA-6A17-4759-8685-9043B728E433}" type="sibTrans" cxnId="{AC0A4B1A-817D-46EE-AA68-C44777524039}">
      <dgm:prSet/>
      <dgm:spPr/>
      <dgm:t>
        <a:bodyPr/>
        <a:lstStyle/>
        <a:p>
          <a:endParaRPr lang="id-ID" sz="1100">
            <a:solidFill>
              <a:schemeClr val="tx1"/>
            </a:solidFill>
            <a:latin typeface="Arial Rounded MT Bold" panose="020F0704030504030204" pitchFamily="34" charset="0"/>
          </a:endParaRPr>
        </a:p>
      </dgm:t>
    </dgm:pt>
    <dgm:pt modelId="{D44A4B41-12F5-4608-9C26-648FD1D334B3}">
      <dgm:prSet phldrT="[Text]" custT="1"/>
      <dgm:spPr/>
      <dgm:t>
        <a:bodyPr/>
        <a:lstStyle/>
        <a:p>
          <a:r>
            <a:rPr lang="id-ID" sz="600" dirty="0">
              <a:solidFill>
                <a:schemeClr val="tx1"/>
              </a:solidFill>
              <a:latin typeface="Arial Rounded MT Bold" panose="020F0704030504030204" pitchFamily="34" charset="0"/>
            </a:rPr>
            <a:t>Pelaksanaan KLHS RPJMD:</a:t>
          </a:r>
        </a:p>
      </dgm:t>
    </dgm:pt>
    <dgm:pt modelId="{B0F5E0A8-3D29-4505-8E75-2A8AE73E55B3}" type="parTrans" cxnId="{5FDCE9AA-E1C0-45EA-92B8-2F480A609383}">
      <dgm:prSet/>
      <dgm:spPr/>
      <dgm:t>
        <a:bodyPr/>
        <a:lstStyle/>
        <a:p>
          <a:endParaRPr lang="id-ID" sz="1100"/>
        </a:p>
      </dgm:t>
    </dgm:pt>
    <dgm:pt modelId="{D8B9F934-3833-4D06-B52A-C7C37F601F7E}" type="sibTrans" cxnId="{5FDCE9AA-E1C0-45EA-92B8-2F480A609383}">
      <dgm:prSet/>
      <dgm:spPr/>
      <dgm:t>
        <a:bodyPr/>
        <a:lstStyle/>
        <a:p>
          <a:endParaRPr lang="id-ID" sz="1100"/>
        </a:p>
      </dgm:t>
    </dgm:pt>
    <dgm:pt modelId="{FBB96519-F51A-488F-BBF2-E4B3C02645AC}">
      <dgm:prSet phldrT="[Text]" custT="1"/>
      <dgm:spPr/>
      <dgm:t>
        <a:bodyPr/>
        <a:lstStyle/>
        <a:p>
          <a:r>
            <a:rPr lang="id-ID" sz="900" dirty="0">
              <a:solidFill>
                <a:schemeClr val="tx1"/>
              </a:solidFill>
              <a:latin typeface="Arial Rounded MT Bold" panose="020F0704030504030204" pitchFamily="34" charset="0"/>
            </a:rPr>
            <a:t>Pendokumentasian</a:t>
          </a:r>
        </a:p>
      </dgm:t>
    </dgm:pt>
    <dgm:pt modelId="{3B2D7708-F23D-4858-B703-BB9F7CA7315A}" type="parTrans" cxnId="{E25D2729-9F99-4C4A-AFD7-7F4CABC572FE}">
      <dgm:prSet/>
      <dgm:spPr/>
      <dgm:t>
        <a:bodyPr/>
        <a:lstStyle/>
        <a:p>
          <a:endParaRPr lang="id-ID" sz="1100"/>
        </a:p>
      </dgm:t>
    </dgm:pt>
    <dgm:pt modelId="{CAD58CD1-83C9-45D4-8B93-AB69123A795C}" type="sibTrans" cxnId="{E25D2729-9F99-4C4A-AFD7-7F4CABC572FE}">
      <dgm:prSet/>
      <dgm:spPr/>
      <dgm:t>
        <a:bodyPr/>
        <a:lstStyle/>
        <a:p>
          <a:endParaRPr lang="id-ID" sz="1100"/>
        </a:p>
      </dgm:t>
    </dgm:pt>
    <dgm:pt modelId="{B952CBB0-3F1B-4B91-B9A3-B971272CFE23}">
      <dgm:prSet phldrT="[Text]" custT="1"/>
      <dgm:spPr/>
      <dgm:t>
        <a:bodyPr/>
        <a:lstStyle/>
        <a:p>
          <a:pPr algn="l"/>
          <a:r>
            <a:rPr lang="id-ID" sz="900" dirty="0">
              <a:solidFill>
                <a:schemeClr val="tx1"/>
              </a:solidFill>
              <a:latin typeface="Arial Rounded MT Bold" panose="020F0704030504030204" pitchFamily="34" charset="0"/>
            </a:rPr>
            <a:t>Tim Pembuat</a:t>
          </a:r>
        </a:p>
      </dgm:t>
    </dgm:pt>
    <dgm:pt modelId="{0589DEE1-8721-41BB-A43B-2D1826AB1ECB}" type="sibTrans" cxnId="{8FCA470A-31F8-4A93-A1B5-5F4A2BAC7F71}">
      <dgm:prSet/>
      <dgm:spPr/>
      <dgm:t>
        <a:bodyPr/>
        <a:lstStyle/>
        <a:p>
          <a:endParaRPr lang="id-ID" sz="1100"/>
        </a:p>
      </dgm:t>
    </dgm:pt>
    <dgm:pt modelId="{4DD607C6-3CD3-4B8F-AE94-191112DE4438}" type="parTrans" cxnId="{8FCA470A-31F8-4A93-A1B5-5F4A2BAC7F71}">
      <dgm:prSet/>
      <dgm:spPr/>
      <dgm:t>
        <a:bodyPr/>
        <a:lstStyle/>
        <a:p>
          <a:endParaRPr lang="id-ID" sz="1100"/>
        </a:p>
      </dgm:t>
    </dgm:pt>
    <dgm:pt modelId="{CBEFD651-3889-4899-A3D7-758ABC37F5F5}">
      <dgm:prSet phldrT="[Text]" custT="1"/>
      <dgm:spPr/>
      <dgm:t>
        <a:bodyPr/>
        <a:lstStyle/>
        <a:p>
          <a:r>
            <a:rPr lang="id-ID" sz="900">
              <a:solidFill>
                <a:schemeClr val="tx1"/>
              </a:solidFill>
              <a:latin typeface="Arial Rounded MT Bold" panose="020F0704030504030204" pitchFamily="34" charset="0"/>
            </a:rPr>
            <a:t>Penjaminan </a:t>
          </a:r>
          <a:r>
            <a:rPr lang="id-ID" sz="900" dirty="0">
              <a:solidFill>
                <a:schemeClr val="tx1"/>
              </a:solidFill>
              <a:latin typeface="Arial Rounded MT Bold" panose="020F0704030504030204" pitchFamily="34" charset="0"/>
            </a:rPr>
            <a:t>Kualitas</a:t>
          </a:r>
        </a:p>
      </dgm:t>
    </dgm:pt>
    <dgm:pt modelId="{6848CB8E-9C78-4F92-802B-987CDCDD2899}" type="parTrans" cxnId="{FB2E20CA-891E-4848-A1D1-C0D394B7789F}">
      <dgm:prSet/>
      <dgm:spPr/>
      <dgm:t>
        <a:bodyPr/>
        <a:lstStyle/>
        <a:p>
          <a:endParaRPr lang="en-US" sz="1100"/>
        </a:p>
      </dgm:t>
    </dgm:pt>
    <dgm:pt modelId="{44EC180A-04F0-4C57-98EE-60545C63129D}" type="sibTrans" cxnId="{FB2E20CA-891E-4848-A1D1-C0D394B7789F}">
      <dgm:prSet/>
      <dgm:spPr/>
      <dgm:t>
        <a:bodyPr/>
        <a:lstStyle/>
        <a:p>
          <a:endParaRPr lang="en-US" sz="1100"/>
        </a:p>
      </dgm:t>
    </dgm:pt>
    <dgm:pt modelId="{7FF5BCD0-F2A0-4819-88B2-FE278426C6F6}">
      <dgm:prSet phldrT="[Text]" custT="1"/>
      <dgm:spPr/>
      <dgm:t>
        <a:bodyPr/>
        <a:lstStyle/>
        <a:p>
          <a:r>
            <a:rPr lang="id-ID" sz="900">
              <a:solidFill>
                <a:schemeClr val="tx1"/>
              </a:solidFill>
              <a:latin typeface="Arial Rounded MT Bold" panose="020F0704030504030204" pitchFamily="34" charset="0"/>
            </a:rPr>
            <a:t>Validasi </a:t>
          </a:r>
          <a:r>
            <a:rPr lang="id-ID" sz="900" dirty="0">
              <a:solidFill>
                <a:schemeClr val="tx1"/>
              </a:solidFill>
              <a:latin typeface="Arial Rounded MT Bold" panose="020F0704030504030204" pitchFamily="34" charset="0"/>
            </a:rPr>
            <a:t>KLHS RPJMD</a:t>
          </a:r>
        </a:p>
      </dgm:t>
    </dgm:pt>
    <dgm:pt modelId="{7709DD60-18F7-4C0D-A5A0-8F76F0CE6C34}" type="parTrans" cxnId="{9FE7B7EA-629F-43E5-BE5D-0CE43EA7B35E}">
      <dgm:prSet/>
      <dgm:spPr/>
      <dgm:t>
        <a:bodyPr/>
        <a:lstStyle/>
        <a:p>
          <a:endParaRPr lang="en-US" sz="1100"/>
        </a:p>
      </dgm:t>
    </dgm:pt>
    <dgm:pt modelId="{88517F2F-CF30-4114-B33D-C136E331AE8B}" type="sibTrans" cxnId="{9FE7B7EA-629F-43E5-BE5D-0CE43EA7B35E}">
      <dgm:prSet/>
      <dgm:spPr/>
      <dgm:t>
        <a:bodyPr/>
        <a:lstStyle/>
        <a:p>
          <a:endParaRPr lang="en-US" sz="1100"/>
        </a:p>
      </dgm:t>
    </dgm:pt>
    <dgm:pt modelId="{A3F4E32D-F5C4-4746-8619-9B3B7E3F3464}" type="pres">
      <dgm:prSet presAssocID="{FF980E98-2E6F-4669-BAF7-B7477CFD7E4A}" presName="CompostProcess" presStyleCnt="0">
        <dgm:presLayoutVars>
          <dgm:dir/>
          <dgm:resizeHandles val="exact"/>
        </dgm:presLayoutVars>
      </dgm:prSet>
      <dgm:spPr/>
    </dgm:pt>
    <dgm:pt modelId="{40ABA05E-79CD-4F54-AE72-49B4C26175D8}" type="pres">
      <dgm:prSet presAssocID="{FF980E98-2E6F-4669-BAF7-B7477CFD7E4A}" presName="arrow" presStyleLbl="bgShp" presStyleIdx="0" presStyleCnt="1" custLinFactNeighborX="-568" custLinFactNeighborY="1463"/>
      <dgm:spPr/>
    </dgm:pt>
    <dgm:pt modelId="{54D15D9C-700F-49ED-9374-7A98F52EF831}" type="pres">
      <dgm:prSet presAssocID="{FF980E98-2E6F-4669-BAF7-B7477CFD7E4A}" presName="linearProcess" presStyleCnt="0"/>
      <dgm:spPr/>
    </dgm:pt>
    <dgm:pt modelId="{5A12C7DE-8815-4A96-B9FA-DB1F54C5DC99}" type="pres">
      <dgm:prSet presAssocID="{DF37FF4A-8FB8-4DA1-93D9-35818C49370B}" presName="textNode" presStyleLbl="node1" presStyleIdx="0" presStyleCnt="6">
        <dgm:presLayoutVars>
          <dgm:bulletEnabled val="1"/>
        </dgm:presLayoutVars>
      </dgm:prSet>
      <dgm:spPr/>
    </dgm:pt>
    <dgm:pt modelId="{A4535C3F-B758-4225-883B-B4981F15CBD4}" type="pres">
      <dgm:prSet presAssocID="{CA0054D8-B650-4911-906C-DA3CBB06526B}" presName="sibTrans" presStyleCnt="0"/>
      <dgm:spPr/>
    </dgm:pt>
    <dgm:pt modelId="{3375F6D6-6189-4182-99C3-05D6E7F070A4}" type="pres">
      <dgm:prSet presAssocID="{F66BA079-63D0-49E9-A6FC-64FCDC28B9FA}" presName="textNode" presStyleLbl="node1" presStyleIdx="1" presStyleCnt="6">
        <dgm:presLayoutVars>
          <dgm:bulletEnabled val="1"/>
        </dgm:presLayoutVars>
      </dgm:prSet>
      <dgm:spPr/>
    </dgm:pt>
    <dgm:pt modelId="{29E0FF48-9F9B-47B7-A8A3-BCE6237AB33C}" type="pres">
      <dgm:prSet presAssocID="{50A19BDA-6A17-4759-8685-9043B728E433}" presName="sibTrans" presStyleCnt="0"/>
      <dgm:spPr/>
    </dgm:pt>
    <dgm:pt modelId="{5508041A-4681-4268-9A50-3BD3A62EC5AF}" type="pres">
      <dgm:prSet presAssocID="{CBEFD651-3889-4899-A3D7-758ABC37F5F5}" presName="textNode" presStyleLbl="node1" presStyleIdx="2" presStyleCnt="6">
        <dgm:presLayoutVars>
          <dgm:bulletEnabled val="1"/>
        </dgm:presLayoutVars>
      </dgm:prSet>
      <dgm:spPr/>
    </dgm:pt>
    <dgm:pt modelId="{3128A346-08AE-45C0-9A96-D5160DE2CCED}" type="pres">
      <dgm:prSet presAssocID="{44EC180A-04F0-4C57-98EE-60545C63129D}" presName="sibTrans" presStyleCnt="0"/>
      <dgm:spPr/>
    </dgm:pt>
    <dgm:pt modelId="{96B33B59-7761-4EC9-AA78-A7CA9EA838A4}" type="pres">
      <dgm:prSet presAssocID="{FBB96519-F51A-488F-BBF2-E4B3C02645AC}" presName="textNode" presStyleLbl="node1" presStyleIdx="3" presStyleCnt="6">
        <dgm:presLayoutVars>
          <dgm:bulletEnabled val="1"/>
        </dgm:presLayoutVars>
      </dgm:prSet>
      <dgm:spPr/>
    </dgm:pt>
    <dgm:pt modelId="{768D76D3-A1B7-40B3-947E-E1CCCA7D1F2A}" type="pres">
      <dgm:prSet presAssocID="{CAD58CD1-83C9-45D4-8B93-AB69123A795C}" presName="sibTrans" presStyleCnt="0"/>
      <dgm:spPr/>
    </dgm:pt>
    <dgm:pt modelId="{0776A37A-78F6-4D0F-BC9E-AA9DE0BB4582}" type="pres">
      <dgm:prSet presAssocID="{7FF5BCD0-F2A0-4819-88B2-FE278426C6F6}" presName="textNode" presStyleLbl="node1" presStyleIdx="4" presStyleCnt="6">
        <dgm:presLayoutVars>
          <dgm:bulletEnabled val="1"/>
        </dgm:presLayoutVars>
      </dgm:prSet>
      <dgm:spPr/>
    </dgm:pt>
    <dgm:pt modelId="{DF36E4B0-1321-48B9-AB88-5AA80B075FEE}" type="pres">
      <dgm:prSet presAssocID="{88517F2F-CF30-4114-B33D-C136E331AE8B}" presName="sibTrans" presStyleCnt="0"/>
      <dgm:spPr/>
    </dgm:pt>
    <dgm:pt modelId="{8465C04C-EA24-45D8-823F-1DEBCDEC57BD}" type="pres">
      <dgm:prSet presAssocID="{D44A4B41-12F5-4608-9C26-648FD1D334B3}" presName="textNode" presStyleLbl="node1" presStyleIdx="5" presStyleCnt="6" custLinFactNeighborX="39388" custLinFactNeighborY="-669">
        <dgm:presLayoutVars>
          <dgm:bulletEnabled val="1"/>
        </dgm:presLayoutVars>
      </dgm:prSet>
      <dgm:spPr/>
    </dgm:pt>
  </dgm:ptLst>
  <dgm:cxnLst>
    <dgm:cxn modelId="{AC0A4B1A-817D-46EE-AA68-C44777524039}" srcId="{FF980E98-2E6F-4669-BAF7-B7477CFD7E4A}" destId="{F66BA079-63D0-49E9-A6FC-64FCDC28B9FA}" srcOrd="1" destOrd="0" parTransId="{23D223A6-A945-484F-BBA3-A9B4E056C5AD}" sibTransId="{50A19BDA-6A17-4759-8685-9043B728E433}"/>
    <dgm:cxn modelId="{5BDD8C7E-E952-4FEB-B301-DC0AB7D04F63}" type="presOf" srcId="{B952CBB0-3F1B-4B91-B9A3-B971272CFE23}" destId="{5A12C7DE-8815-4A96-B9FA-DB1F54C5DC99}" srcOrd="0" destOrd="1" presId="urn:microsoft.com/office/officeart/2005/8/layout/hProcess9"/>
    <dgm:cxn modelId="{C7EE1858-91BF-458E-9ECF-9CA265E397D8}" type="presOf" srcId="{D44A4B41-12F5-4608-9C26-648FD1D334B3}" destId="{8465C04C-EA24-45D8-823F-1DEBCDEC57BD}" srcOrd="0" destOrd="0" presId="urn:microsoft.com/office/officeart/2005/8/layout/hProcess9"/>
    <dgm:cxn modelId="{298E95EB-C820-4C0F-BB49-6CB996C1A821}" type="presOf" srcId="{7FF5BCD0-F2A0-4819-88B2-FE278426C6F6}" destId="{0776A37A-78F6-4D0F-BC9E-AA9DE0BB4582}" srcOrd="0" destOrd="0" presId="urn:microsoft.com/office/officeart/2005/8/layout/hProcess9"/>
    <dgm:cxn modelId="{8FCA470A-31F8-4A93-A1B5-5F4A2BAC7F71}" srcId="{DF37FF4A-8FB8-4DA1-93D9-35818C49370B}" destId="{B952CBB0-3F1B-4B91-B9A3-B971272CFE23}" srcOrd="0" destOrd="0" parTransId="{4DD607C6-3CD3-4B8F-AE94-191112DE4438}" sibTransId="{0589DEE1-8721-41BB-A43B-2D1826AB1ECB}"/>
    <dgm:cxn modelId="{FC26A891-6F1B-4019-BDAC-404AE5D00A59}" type="presOf" srcId="{DF37FF4A-8FB8-4DA1-93D9-35818C49370B}" destId="{5A12C7DE-8815-4A96-B9FA-DB1F54C5DC99}" srcOrd="0" destOrd="0" presId="urn:microsoft.com/office/officeart/2005/8/layout/hProcess9"/>
    <dgm:cxn modelId="{4C6A15C3-A45F-4BB6-B489-6E5356043B28}" type="presOf" srcId="{CBEFD651-3889-4899-A3D7-758ABC37F5F5}" destId="{5508041A-4681-4268-9A50-3BD3A62EC5AF}" srcOrd="0" destOrd="0" presId="urn:microsoft.com/office/officeart/2005/8/layout/hProcess9"/>
    <dgm:cxn modelId="{CCBEE468-CF1B-4D3D-AE1F-E2F447FB9B00}" srcId="{FF980E98-2E6F-4669-BAF7-B7477CFD7E4A}" destId="{DF37FF4A-8FB8-4DA1-93D9-35818C49370B}" srcOrd="0" destOrd="0" parTransId="{FD0DD98F-38E3-4BC1-8B52-D3C6E3422680}" sibTransId="{CA0054D8-B650-4911-906C-DA3CBB06526B}"/>
    <dgm:cxn modelId="{44DA0C15-B4C1-4974-9A05-ADD3A1B0F881}" type="presOf" srcId="{F66BA079-63D0-49E9-A6FC-64FCDC28B9FA}" destId="{3375F6D6-6189-4182-99C3-05D6E7F070A4}" srcOrd="0" destOrd="0" presId="urn:microsoft.com/office/officeart/2005/8/layout/hProcess9"/>
    <dgm:cxn modelId="{1E97820B-A1BC-458F-944E-EF0D63A90583}" type="presOf" srcId="{FF980E98-2E6F-4669-BAF7-B7477CFD7E4A}" destId="{A3F4E32D-F5C4-4746-8619-9B3B7E3F3464}" srcOrd="0" destOrd="0" presId="urn:microsoft.com/office/officeart/2005/8/layout/hProcess9"/>
    <dgm:cxn modelId="{E25D2729-9F99-4C4A-AFD7-7F4CABC572FE}" srcId="{FF980E98-2E6F-4669-BAF7-B7477CFD7E4A}" destId="{FBB96519-F51A-488F-BBF2-E4B3C02645AC}" srcOrd="3" destOrd="0" parTransId="{3B2D7708-F23D-4858-B703-BB9F7CA7315A}" sibTransId="{CAD58CD1-83C9-45D4-8B93-AB69123A795C}"/>
    <dgm:cxn modelId="{FB2E20CA-891E-4848-A1D1-C0D394B7789F}" srcId="{FF980E98-2E6F-4669-BAF7-B7477CFD7E4A}" destId="{CBEFD651-3889-4899-A3D7-758ABC37F5F5}" srcOrd="2" destOrd="0" parTransId="{6848CB8E-9C78-4F92-802B-987CDCDD2899}" sibTransId="{44EC180A-04F0-4C57-98EE-60545C63129D}"/>
    <dgm:cxn modelId="{9FE7B7EA-629F-43E5-BE5D-0CE43EA7B35E}" srcId="{FF980E98-2E6F-4669-BAF7-B7477CFD7E4A}" destId="{7FF5BCD0-F2A0-4819-88B2-FE278426C6F6}" srcOrd="4" destOrd="0" parTransId="{7709DD60-18F7-4C0D-A5A0-8F76F0CE6C34}" sibTransId="{88517F2F-CF30-4114-B33D-C136E331AE8B}"/>
    <dgm:cxn modelId="{0699AF51-7F9F-4F23-8D7C-7CF0DDD943D7}" type="presOf" srcId="{FBB96519-F51A-488F-BBF2-E4B3C02645AC}" destId="{96B33B59-7761-4EC9-AA78-A7CA9EA838A4}" srcOrd="0" destOrd="0" presId="urn:microsoft.com/office/officeart/2005/8/layout/hProcess9"/>
    <dgm:cxn modelId="{5FDCE9AA-E1C0-45EA-92B8-2F480A609383}" srcId="{FF980E98-2E6F-4669-BAF7-B7477CFD7E4A}" destId="{D44A4B41-12F5-4608-9C26-648FD1D334B3}" srcOrd="5" destOrd="0" parTransId="{B0F5E0A8-3D29-4505-8E75-2A8AE73E55B3}" sibTransId="{D8B9F934-3833-4D06-B52A-C7C37F601F7E}"/>
    <dgm:cxn modelId="{F27FE677-ED39-41B8-BAB7-4C0322ED00BE}" type="presParOf" srcId="{A3F4E32D-F5C4-4746-8619-9B3B7E3F3464}" destId="{40ABA05E-79CD-4F54-AE72-49B4C26175D8}" srcOrd="0" destOrd="0" presId="urn:microsoft.com/office/officeart/2005/8/layout/hProcess9"/>
    <dgm:cxn modelId="{9761769E-1C81-45FB-AC92-88A8D654BC61}" type="presParOf" srcId="{A3F4E32D-F5C4-4746-8619-9B3B7E3F3464}" destId="{54D15D9C-700F-49ED-9374-7A98F52EF831}" srcOrd="1" destOrd="0" presId="urn:microsoft.com/office/officeart/2005/8/layout/hProcess9"/>
    <dgm:cxn modelId="{D4E55C5E-C37F-46DC-A843-43555D37A879}" type="presParOf" srcId="{54D15D9C-700F-49ED-9374-7A98F52EF831}" destId="{5A12C7DE-8815-4A96-B9FA-DB1F54C5DC99}" srcOrd="0" destOrd="0" presId="urn:microsoft.com/office/officeart/2005/8/layout/hProcess9"/>
    <dgm:cxn modelId="{79D4F0AA-942C-4846-8A1C-BED781D25588}" type="presParOf" srcId="{54D15D9C-700F-49ED-9374-7A98F52EF831}" destId="{A4535C3F-B758-4225-883B-B4981F15CBD4}" srcOrd="1" destOrd="0" presId="urn:microsoft.com/office/officeart/2005/8/layout/hProcess9"/>
    <dgm:cxn modelId="{6623D81F-1E5A-4C98-AB57-CAB3E8A436EE}" type="presParOf" srcId="{54D15D9C-700F-49ED-9374-7A98F52EF831}" destId="{3375F6D6-6189-4182-99C3-05D6E7F070A4}" srcOrd="2" destOrd="0" presId="urn:microsoft.com/office/officeart/2005/8/layout/hProcess9"/>
    <dgm:cxn modelId="{16C6B9E7-82AB-4C35-8EB0-EDA7D46EE1FC}" type="presParOf" srcId="{54D15D9C-700F-49ED-9374-7A98F52EF831}" destId="{29E0FF48-9F9B-47B7-A8A3-BCE6237AB33C}" srcOrd="3" destOrd="0" presId="urn:microsoft.com/office/officeart/2005/8/layout/hProcess9"/>
    <dgm:cxn modelId="{0720E0A9-D377-4944-A747-2133389D3E63}" type="presParOf" srcId="{54D15D9C-700F-49ED-9374-7A98F52EF831}" destId="{5508041A-4681-4268-9A50-3BD3A62EC5AF}" srcOrd="4" destOrd="0" presId="urn:microsoft.com/office/officeart/2005/8/layout/hProcess9"/>
    <dgm:cxn modelId="{89529C06-BE8D-493E-B750-21D6CCF5A33F}" type="presParOf" srcId="{54D15D9C-700F-49ED-9374-7A98F52EF831}" destId="{3128A346-08AE-45C0-9A96-D5160DE2CCED}" srcOrd="5" destOrd="0" presId="urn:microsoft.com/office/officeart/2005/8/layout/hProcess9"/>
    <dgm:cxn modelId="{98A4FBD7-6A6D-42D5-A1E0-AD1AFE41480C}" type="presParOf" srcId="{54D15D9C-700F-49ED-9374-7A98F52EF831}" destId="{96B33B59-7761-4EC9-AA78-A7CA9EA838A4}" srcOrd="6" destOrd="0" presId="urn:microsoft.com/office/officeart/2005/8/layout/hProcess9"/>
    <dgm:cxn modelId="{2FF2BCE7-3542-44B3-AE15-2EADC1D9DA27}" type="presParOf" srcId="{54D15D9C-700F-49ED-9374-7A98F52EF831}" destId="{768D76D3-A1B7-40B3-947E-E1CCCA7D1F2A}" srcOrd="7" destOrd="0" presId="urn:microsoft.com/office/officeart/2005/8/layout/hProcess9"/>
    <dgm:cxn modelId="{005B0A24-0C2A-493E-BE6D-E2AD0A6A72A4}" type="presParOf" srcId="{54D15D9C-700F-49ED-9374-7A98F52EF831}" destId="{0776A37A-78F6-4D0F-BC9E-AA9DE0BB4582}" srcOrd="8" destOrd="0" presId="urn:microsoft.com/office/officeart/2005/8/layout/hProcess9"/>
    <dgm:cxn modelId="{AE8E54F0-6493-4BC0-BF1B-E52A2A114C5D}" type="presParOf" srcId="{54D15D9C-700F-49ED-9374-7A98F52EF831}" destId="{DF36E4B0-1321-48B9-AB88-5AA80B075FEE}" srcOrd="9" destOrd="0" presId="urn:microsoft.com/office/officeart/2005/8/layout/hProcess9"/>
    <dgm:cxn modelId="{D801D534-1BC2-4E87-97E1-FC7834C40044}" type="presParOf" srcId="{54D15D9C-700F-49ED-9374-7A98F52EF831}" destId="{8465C04C-EA24-45D8-823F-1DEBCDEC57BD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712091-3E93-4249-9BDD-5A1640F45048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4E53FF2B-3741-4915-B7F0-975094D5A9BC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  <a:latin typeface="Arial Rounded MT Bold" pitchFamily="34" charset="0"/>
            </a:rPr>
            <a:t>Identifikasi</a:t>
          </a:r>
          <a:r>
            <a:rPr lang="en-US" dirty="0">
              <a:solidFill>
                <a:schemeClr val="tx1"/>
              </a:solidFill>
              <a:latin typeface="Arial Rounded MT Bold" pitchFamily="34" charset="0"/>
            </a:rPr>
            <a:t> Data</a:t>
          </a:r>
        </a:p>
      </dgm:t>
    </dgm:pt>
    <dgm:pt modelId="{1925B41D-1C08-44DE-8E86-E1FFC0D5C3ED}" type="parTrans" cxnId="{A820BFBB-BEE7-46C8-975A-22AE9104A653}">
      <dgm:prSet/>
      <dgm:spPr/>
      <dgm:t>
        <a:bodyPr/>
        <a:lstStyle/>
        <a:p>
          <a:endParaRPr lang="en-US">
            <a:solidFill>
              <a:schemeClr val="tx1"/>
            </a:solidFill>
            <a:latin typeface="Arial Rounded MT Bold" pitchFamily="34" charset="0"/>
          </a:endParaRPr>
        </a:p>
      </dgm:t>
    </dgm:pt>
    <dgm:pt modelId="{7AFCDD9C-6EA6-4636-83AC-B669817E4635}" type="sibTrans" cxnId="{A820BFBB-BEE7-46C8-975A-22AE9104A653}">
      <dgm:prSet/>
      <dgm:spPr/>
      <dgm:t>
        <a:bodyPr/>
        <a:lstStyle/>
        <a:p>
          <a:endParaRPr lang="en-US">
            <a:solidFill>
              <a:schemeClr val="tx1"/>
            </a:solidFill>
            <a:latin typeface="Arial Rounded MT Bold" pitchFamily="34" charset="0"/>
          </a:endParaRPr>
        </a:p>
      </dgm:t>
    </dgm:pt>
    <dgm:pt modelId="{563EA295-6D83-464F-9CC6-DBFB7D7F1820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  <a:latin typeface="Arial Rounded MT Bold" pitchFamily="34" charset="0"/>
            </a:rPr>
            <a:t>Pengumpulan</a:t>
          </a:r>
          <a:r>
            <a:rPr lang="en-US" dirty="0">
              <a:solidFill>
                <a:schemeClr val="tx1"/>
              </a:solidFill>
              <a:latin typeface="Arial Rounded MT Bold" pitchFamily="34" charset="0"/>
            </a:rPr>
            <a:t> Data</a:t>
          </a:r>
        </a:p>
      </dgm:t>
    </dgm:pt>
    <dgm:pt modelId="{4BC0F867-10DB-41BA-99CA-23BA66B357E1}" type="parTrans" cxnId="{F5E56497-27A9-4E0D-93E2-E48CFA1C3216}">
      <dgm:prSet/>
      <dgm:spPr/>
      <dgm:t>
        <a:bodyPr/>
        <a:lstStyle/>
        <a:p>
          <a:endParaRPr lang="en-US">
            <a:solidFill>
              <a:schemeClr val="tx1"/>
            </a:solidFill>
            <a:latin typeface="Arial Rounded MT Bold" pitchFamily="34" charset="0"/>
          </a:endParaRPr>
        </a:p>
      </dgm:t>
    </dgm:pt>
    <dgm:pt modelId="{F01191B0-104F-48DC-B602-70E42C358C4A}" type="sibTrans" cxnId="{F5E56497-27A9-4E0D-93E2-E48CFA1C3216}">
      <dgm:prSet/>
      <dgm:spPr/>
      <dgm:t>
        <a:bodyPr/>
        <a:lstStyle/>
        <a:p>
          <a:endParaRPr lang="en-US">
            <a:solidFill>
              <a:schemeClr val="tx1"/>
            </a:solidFill>
            <a:latin typeface="Arial Rounded MT Bold" pitchFamily="34" charset="0"/>
          </a:endParaRPr>
        </a:p>
      </dgm:t>
    </dgm:pt>
    <dgm:pt modelId="{7C86FEC5-EE2A-41EA-82C8-3722E650813A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  <a:latin typeface="Arial Rounded MT Bold" pitchFamily="34" charset="0"/>
            </a:rPr>
            <a:t>Analisis</a:t>
          </a:r>
          <a:r>
            <a:rPr lang="en-US" dirty="0">
              <a:solidFill>
                <a:schemeClr val="tx1"/>
              </a:solidFill>
              <a:latin typeface="Arial Rounded MT Bold" pitchFamily="34" charset="0"/>
            </a:rPr>
            <a:t> Data</a:t>
          </a:r>
        </a:p>
      </dgm:t>
    </dgm:pt>
    <dgm:pt modelId="{B050582B-051F-4AE9-9828-F55D2CD8F6F3}" type="parTrans" cxnId="{C0E5B91D-82C0-48AF-8858-BAAD90B182E1}">
      <dgm:prSet/>
      <dgm:spPr/>
      <dgm:t>
        <a:bodyPr/>
        <a:lstStyle/>
        <a:p>
          <a:endParaRPr lang="en-US">
            <a:solidFill>
              <a:schemeClr val="tx1"/>
            </a:solidFill>
            <a:latin typeface="Arial Rounded MT Bold" pitchFamily="34" charset="0"/>
          </a:endParaRPr>
        </a:p>
      </dgm:t>
    </dgm:pt>
    <dgm:pt modelId="{43E26D6D-8D89-439E-B79F-B90066AE1C71}" type="sibTrans" cxnId="{C0E5B91D-82C0-48AF-8858-BAAD90B182E1}">
      <dgm:prSet/>
      <dgm:spPr/>
      <dgm:t>
        <a:bodyPr/>
        <a:lstStyle/>
        <a:p>
          <a:endParaRPr lang="en-US">
            <a:solidFill>
              <a:schemeClr val="tx1"/>
            </a:solidFill>
            <a:latin typeface="Arial Rounded MT Bold" pitchFamily="34" charset="0"/>
          </a:endParaRPr>
        </a:p>
      </dgm:t>
    </dgm:pt>
    <dgm:pt modelId="{34E9AD8C-AEE6-44C0-907C-60FE64DD55F7}" type="pres">
      <dgm:prSet presAssocID="{58712091-3E93-4249-9BDD-5A1640F45048}" presName="linearFlow" presStyleCnt="0">
        <dgm:presLayoutVars>
          <dgm:resizeHandles val="exact"/>
        </dgm:presLayoutVars>
      </dgm:prSet>
      <dgm:spPr/>
    </dgm:pt>
    <dgm:pt modelId="{F20840F1-A26F-447C-8C67-9135211D3C43}" type="pres">
      <dgm:prSet presAssocID="{4E53FF2B-3741-4915-B7F0-975094D5A9BC}" presName="node" presStyleLbl="node1" presStyleIdx="0" presStyleCnt="3">
        <dgm:presLayoutVars>
          <dgm:bulletEnabled val="1"/>
        </dgm:presLayoutVars>
      </dgm:prSet>
      <dgm:spPr/>
    </dgm:pt>
    <dgm:pt modelId="{71402280-9E64-49D6-978B-B961D316D355}" type="pres">
      <dgm:prSet presAssocID="{7AFCDD9C-6EA6-4636-83AC-B669817E4635}" presName="sibTrans" presStyleLbl="sibTrans2D1" presStyleIdx="0" presStyleCnt="2"/>
      <dgm:spPr/>
    </dgm:pt>
    <dgm:pt modelId="{16BD7968-5AFC-40C8-9180-77BA504F6F5A}" type="pres">
      <dgm:prSet presAssocID="{7AFCDD9C-6EA6-4636-83AC-B669817E4635}" presName="connectorText" presStyleLbl="sibTrans2D1" presStyleIdx="0" presStyleCnt="2"/>
      <dgm:spPr/>
    </dgm:pt>
    <dgm:pt modelId="{2D68FFB9-7608-428A-A1F0-5821714F8F3B}" type="pres">
      <dgm:prSet presAssocID="{563EA295-6D83-464F-9CC6-DBFB7D7F1820}" presName="node" presStyleLbl="node1" presStyleIdx="1" presStyleCnt="3">
        <dgm:presLayoutVars>
          <dgm:bulletEnabled val="1"/>
        </dgm:presLayoutVars>
      </dgm:prSet>
      <dgm:spPr/>
    </dgm:pt>
    <dgm:pt modelId="{9B7A3FFB-3056-49E3-B1E2-CE8B6934DE82}" type="pres">
      <dgm:prSet presAssocID="{F01191B0-104F-48DC-B602-70E42C358C4A}" presName="sibTrans" presStyleLbl="sibTrans2D1" presStyleIdx="1" presStyleCnt="2"/>
      <dgm:spPr/>
    </dgm:pt>
    <dgm:pt modelId="{77987F25-9AD9-498A-8235-48A7AD011EBD}" type="pres">
      <dgm:prSet presAssocID="{F01191B0-104F-48DC-B602-70E42C358C4A}" presName="connectorText" presStyleLbl="sibTrans2D1" presStyleIdx="1" presStyleCnt="2"/>
      <dgm:spPr/>
    </dgm:pt>
    <dgm:pt modelId="{01631715-DAD9-4BEE-AF6A-38FD6BB9F087}" type="pres">
      <dgm:prSet presAssocID="{7C86FEC5-EE2A-41EA-82C8-3722E650813A}" presName="node" presStyleLbl="node1" presStyleIdx="2" presStyleCnt="3">
        <dgm:presLayoutVars>
          <dgm:bulletEnabled val="1"/>
        </dgm:presLayoutVars>
      </dgm:prSet>
      <dgm:spPr/>
    </dgm:pt>
  </dgm:ptLst>
  <dgm:cxnLst>
    <dgm:cxn modelId="{06EB1C18-F795-433F-8126-267AA2112D57}" type="presOf" srcId="{7AFCDD9C-6EA6-4636-83AC-B669817E4635}" destId="{71402280-9E64-49D6-978B-B961D316D355}" srcOrd="0" destOrd="0" presId="urn:microsoft.com/office/officeart/2005/8/layout/process2"/>
    <dgm:cxn modelId="{799872F5-3904-4EDF-A8C2-8ED091DC8BA2}" type="presOf" srcId="{7AFCDD9C-6EA6-4636-83AC-B669817E4635}" destId="{16BD7968-5AFC-40C8-9180-77BA504F6F5A}" srcOrd="1" destOrd="0" presId="urn:microsoft.com/office/officeart/2005/8/layout/process2"/>
    <dgm:cxn modelId="{E36AF0C6-E86C-44C0-9B27-154327D1B750}" type="presOf" srcId="{563EA295-6D83-464F-9CC6-DBFB7D7F1820}" destId="{2D68FFB9-7608-428A-A1F0-5821714F8F3B}" srcOrd="0" destOrd="0" presId="urn:microsoft.com/office/officeart/2005/8/layout/process2"/>
    <dgm:cxn modelId="{EE351137-D66F-41C0-A03A-B39F120E5101}" type="presOf" srcId="{58712091-3E93-4249-9BDD-5A1640F45048}" destId="{34E9AD8C-AEE6-44C0-907C-60FE64DD55F7}" srcOrd="0" destOrd="0" presId="urn:microsoft.com/office/officeart/2005/8/layout/process2"/>
    <dgm:cxn modelId="{A820BFBB-BEE7-46C8-975A-22AE9104A653}" srcId="{58712091-3E93-4249-9BDD-5A1640F45048}" destId="{4E53FF2B-3741-4915-B7F0-975094D5A9BC}" srcOrd="0" destOrd="0" parTransId="{1925B41D-1C08-44DE-8E86-E1FFC0D5C3ED}" sibTransId="{7AFCDD9C-6EA6-4636-83AC-B669817E4635}"/>
    <dgm:cxn modelId="{3FA416CB-65A3-42B1-B3D4-CC38937C8CF6}" type="presOf" srcId="{7C86FEC5-EE2A-41EA-82C8-3722E650813A}" destId="{01631715-DAD9-4BEE-AF6A-38FD6BB9F087}" srcOrd="0" destOrd="0" presId="urn:microsoft.com/office/officeart/2005/8/layout/process2"/>
    <dgm:cxn modelId="{2386BD30-AB65-4414-8078-A080DCACDA15}" type="presOf" srcId="{4E53FF2B-3741-4915-B7F0-975094D5A9BC}" destId="{F20840F1-A26F-447C-8C67-9135211D3C43}" srcOrd="0" destOrd="0" presId="urn:microsoft.com/office/officeart/2005/8/layout/process2"/>
    <dgm:cxn modelId="{F5E56497-27A9-4E0D-93E2-E48CFA1C3216}" srcId="{58712091-3E93-4249-9BDD-5A1640F45048}" destId="{563EA295-6D83-464F-9CC6-DBFB7D7F1820}" srcOrd="1" destOrd="0" parTransId="{4BC0F867-10DB-41BA-99CA-23BA66B357E1}" sibTransId="{F01191B0-104F-48DC-B602-70E42C358C4A}"/>
    <dgm:cxn modelId="{3BB9C3C0-2C68-440E-B349-381EF89B2B07}" type="presOf" srcId="{F01191B0-104F-48DC-B602-70E42C358C4A}" destId="{77987F25-9AD9-498A-8235-48A7AD011EBD}" srcOrd="1" destOrd="0" presId="urn:microsoft.com/office/officeart/2005/8/layout/process2"/>
    <dgm:cxn modelId="{493B8B5E-D69B-4FAD-A085-045480CAA20C}" type="presOf" srcId="{F01191B0-104F-48DC-B602-70E42C358C4A}" destId="{9B7A3FFB-3056-49E3-B1E2-CE8B6934DE82}" srcOrd="0" destOrd="0" presId="urn:microsoft.com/office/officeart/2005/8/layout/process2"/>
    <dgm:cxn modelId="{C0E5B91D-82C0-48AF-8858-BAAD90B182E1}" srcId="{58712091-3E93-4249-9BDD-5A1640F45048}" destId="{7C86FEC5-EE2A-41EA-82C8-3722E650813A}" srcOrd="2" destOrd="0" parTransId="{B050582B-051F-4AE9-9828-F55D2CD8F6F3}" sibTransId="{43E26D6D-8D89-439E-B79F-B90066AE1C71}"/>
    <dgm:cxn modelId="{2B937FD0-6B40-4B62-A34C-81FB86F86101}" type="presParOf" srcId="{34E9AD8C-AEE6-44C0-907C-60FE64DD55F7}" destId="{F20840F1-A26F-447C-8C67-9135211D3C43}" srcOrd="0" destOrd="0" presId="urn:microsoft.com/office/officeart/2005/8/layout/process2"/>
    <dgm:cxn modelId="{F100D9A8-BC46-4194-AEF7-3B70C8A6D4B7}" type="presParOf" srcId="{34E9AD8C-AEE6-44C0-907C-60FE64DD55F7}" destId="{71402280-9E64-49D6-978B-B961D316D355}" srcOrd="1" destOrd="0" presId="urn:microsoft.com/office/officeart/2005/8/layout/process2"/>
    <dgm:cxn modelId="{ABD41981-63AB-45BE-84DA-0192BBD7C6E2}" type="presParOf" srcId="{71402280-9E64-49D6-978B-B961D316D355}" destId="{16BD7968-5AFC-40C8-9180-77BA504F6F5A}" srcOrd="0" destOrd="0" presId="urn:microsoft.com/office/officeart/2005/8/layout/process2"/>
    <dgm:cxn modelId="{D24726B7-B525-4C16-9C77-DAA2693DB416}" type="presParOf" srcId="{34E9AD8C-AEE6-44C0-907C-60FE64DD55F7}" destId="{2D68FFB9-7608-428A-A1F0-5821714F8F3B}" srcOrd="2" destOrd="0" presId="urn:microsoft.com/office/officeart/2005/8/layout/process2"/>
    <dgm:cxn modelId="{A2516347-0E81-42BE-8717-2AD5F00B5740}" type="presParOf" srcId="{34E9AD8C-AEE6-44C0-907C-60FE64DD55F7}" destId="{9B7A3FFB-3056-49E3-B1E2-CE8B6934DE82}" srcOrd="3" destOrd="0" presId="urn:microsoft.com/office/officeart/2005/8/layout/process2"/>
    <dgm:cxn modelId="{E44EDDEE-EAA5-453C-A462-39DDEDDA502E}" type="presParOf" srcId="{9B7A3FFB-3056-49E3-B1E2-CE8B6934DE82}" destId="{77987F25-9AD9-498A-8235-48A7AD011EBD}" srcOrd="0" destOrd="0" presId="urn:microsoft.com/office/officeart/2005/8/layout/process2"/>
    <dgm:cxn modelId="{F10779FE-177F-4B97-8FA1-9627E959670D}" type="presParOf" srcId="{34E9AD8C-AEE6-44C0-907C-60FE64DD55F7}" destId="{01631715-DAD9-4BEE-AF6A-38FD6BB9F087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A0181D-FD51-4918-BDA6-143DC4ECCE1B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BDFFF5A3-75E8-4D44-A45E-971D2D7DA223}">
      <dgm:prSet/>
      <dgm:spPr/>
      <dgm:t>
        <a:bodyPr/>
        <a:lstStyle/>
        <a:p>
          <a:pPr rtl="0" eaLnBrk="1" latinLnBrk="0" hangingPunct="1"/>
          <a:r>
            <a:rPr lang="id-ID" b="1" i="1"/>
            <a:t>Tim pembuat KLHS RPJMD  </a:t>
          </a:r>
          <a:r>
            <a:rPr lang="id-ID"/>
            <a:t>beranggotakan perangkat daerah sesuai dengan kompetensi dan kebutuhan daerah, serta melibatkan ormas, filantropi, pelaku usaha, akademisi dan pihak terkait lainnya</a:t>
          </a:r>
          <a:endParaRPr lang="en-US"/>
        </a:p>
      </dgm:t>
    </dgm:pt>
    <dgm:pt modelId="{E67C1A1D-EDF3-45B3-8592-0A46E65C4D26}" type="parTrans" cxnId="{1190F6FA-FF71-46DA-AE93-72909FAB6D01}">
      <dgm:prSet/>
      <dgm:spPr/>
      <dgm:t>
        <a:bodyPr/>
        <a:lstStyle/>
        <a:p>
          <a:endParaRPr lang="en-US"/>
        </a:p>
      </dgm:t>
    </dgm:pt>
    <dgm:pt modelId="{3A32A172-3007-4CBF-9704-87D7D6CF9E5C}" type="sibTrans" cxnId="{1190F6FA-FF71-46DA-AE93-72909FAB6D01}">
      <dgm:prSet/>
      <dgm:spPr/>
      <dgm:t>
        <a:bodyPr/>
        <a:lstStyle/>
        <a:p>
          <a:endParaRPr lang="en-US"/>
        </a:p>
      </dgm:t>
    </dgm:pt>
    <dgm:pt modelId="{31F75954-CBA5-48AC-9550-3893CE3BAEC0}">
      <dgm:prSet/>
      <dgm:spPr/>
      <dgm:t>
        <a:bodyPr/>
        <a:lstStyle/>
        <a:p>
          <a:pPr rtl="0" eaLnBrk="1" latinLnBrk="0" hangingPunct="1"/>
          <a:r>
            <a:rPr lang="id-ID"/>
            <a:t>KLHS RPJMD berupa </a:t>
          </a:r>
          <a:r>
            <a:rPr lang="id-ID" b="1" i="1"/>
            <a:t>kajian akademis </a:t>
          </a:r>
          <a:r>
            <a:rPr lang="id-ID"/>
            <a:t>yang memuat  isu strategis, permasalahan, dan sasaran strategis daerah untuk pencapaian tujuan pembangunan berkelanjutan</a:t>
          </a:r>
          <a:endParaRPr lang="en-US"/>
        </a:p>
      </dgm:t>
    </dgm:pt>
    <dgm:pt modelId="{FD6158CD-E07D-43F4-82EC-AC774462E1C9}" type="parTrans" cxnId="{C5AF993E-DAEA-4546-A636-9820B7925200}">
      <dgm:prSet/>
      <dgm:spPr/>
      <dgm:t>
        <a:bodyPr/>
        <a:lstStyle/>
        <a:p>
          <a:endParaRPr lang="en-US"/>
        </a:p>
      </dgm:t>
    </dgm:pt>
    <dgm:pt modelId="{773765F6-C00B-46E3-8406-E2C1F2A1847A}" type="sibTrans" cxnId="{C5AF993E-DAEA-4546-A636-9820B7925200}">
      <dgm:prSet/>
      <dgm:spPr/>
      <dgm:t>
        <a:bodyPr/>
        <a:lstStyle/>
        <a:p>
          <a:endParaRPr lang="en-US"/>
        </a:p>
      </dgm:t>
    </dgm:pt>
    <dgm:pt modelId="{99E43443-8BFD-4622-8CA5-CBA5489C6809}">
      <dgm:prSet/>
      <dgm:spPr/>
      <dgm:t>
        <a:bodyPr/>
        <a:lstStyle/>
        <a:p>
          <a:pPr rtl="0" eaLnBrk="1" latinLnBrk="0" hangingPunct="1"/>
          <a:r>
            <a:rPr lang="id-ID"/>
            <a:t>KLHS RPJMD </a:t>
          </a:r>
          <a:r>
            <a:rPr lang="id-ID" b="1" i="1"/>
            <a:t>dimanfaatkan</a:t>
          </a:r>
          <a:r>
            <a:rPr lang="id-ID"/>
            <a:t> untuk mewujudkan RPJMD sesuai dengan prinsip berkelanjutan dan RAD TPB</a:t>
          </a:r>
          <a:endParaRPr lang="en-US"/>
        </a:p>
      </dgm:t>
    </dgm:pt>
    <dgm:pt modelId="{EF2C0F89-2F84-4AE6-B92D-96CD73E69D3E}" type="parTrans" cxnId="{5F5A8801-AA11-4108-931D-78F4882AA5E6}">
      <dgm:prSet/>
      <dgm:spPr/>
      <dgm:t>
        <a:bodyPr/>
        <a:lstStyle/>
        <a:p>
          <a:endParaRPr lang="en-US"/>
        </a:p>
      </dgm:t>
    </dgm:pt>
    <dgm:pt modelId="{87E23A09-7912-4475-8782-E49EAE27CB58}" type="sibTrans" cxnId="{5F5A8801-AA11-4108-931D-78F4882AA5E6}">
      <dgm:prSet/>
      <dgm:spPr/>
      <dgm:t>
        <a:bodyPr/>
        <a:lstStyle/>
        <a:p>
          <a:endParaRPr lang="en-US"/>
        </a:p>
      </dgm:t>
    </dgm:pt>
    <dgm:pt modelId="{5FCABC7B-D129-40A8-9493-1E66C469F3FB}" type="pres">
      <dgm:prSet presAssocID="{18A0181D-FD51-4918-BDA6-143DC4ECCE1B}" presName="linear" presStyleCnt="0">
        <dgm:presLayoutVars>
          <dgm:animLvl val="lvl"/>
          <dgm:resizeHandles val="exact"/>
        </dgm:presLayoutVars>
      </dgm:prSet>
      <dgm:spPr/>
    </dgm:pt>
    <dgm:pt modelId="{FE8FABF0-5FE3-47B3-AEDC-8C18F95CF183}" type="pres">
      <dgm:prSet presAssocID="{BDFFF5A3-75E8-4D44-A45E-971D2D7DA22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5F5E246-93F0-4C07-8925-F73DCA4641B6}" type="pres">
      <dgm:prSet presAssocID="{3A32A172-3007-4CBF-9704-87D7D6CF9E5C}" presName="spacer" presStyleCnt="0"/>
      <dgm:spPr/>
    </dgm:pt>
    <dgm:pt modelId="{F33FCB42-A202-4951-B5C2-2A5E557A65E0}" type="pres">
      <dgm:prSet presAssocID="{31F75954-CBA5-48AC-9550-3893CE3BAEC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EF1A207-09BC-44D3-8A34-D06D37C0956E}" type="pres">
      <dgm:prSet presAssocID="{773765F6-C00B-46E3-8406-E2C1F2A1847A}" presName="spacer" presStyleCnt="0"/>
      <dgm:spPr/>
    </dgm:pt>
    <dgm:pt modelId="{7D1B2C49-0482-46EC-85C5-D9831407544E}" type="pres">
      <dgm:prSet presAssocID="{99E43443-8BFD-4622-8CA5-CBA5489C680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190F6FA-FF71-46DA-AE93-72909FAB6D01}" srcId="{18A0181D-FD51-4918-BDA6-143DC4ECCE1B}" destId="{BDFFF5A3-75E8-4D44-A45E-971D2D7DA223}" srcOrd="0" destOrd="0" parTransId="{E67C1A1D-EDF3-45B3-8592-0A46E65C4D26}" sibTransId="{3A32A172-3007-4CBF-9704-87D7D6CF9E5C}"/>
    <dgm:cxn modelId="{71953B1E-E2B5-4A7E-9E60-609169DC63F4}" type="presOf" srcId="{99E43443-8BFD-4622-8CA5-CBA5489C6809}" destId="{7D1B2C49-0482-46EC-85C5-D9831407544E}" srcOrd="0" destOrd="0" presId="urn:microsoft.com/office/officeart/2005/8/layout/vList2"/>
    <dgm:cxn modelId="{64AC3D4C-2E25-467E-805B-E8B0B9D11BE0}" type="presOf" srcId="{31F75954-CBA5-48AC-9550-3893CE3BAEC0}" destId="{F33FCB42-A202-4951-B5C2-2A5E557A65E0}" srcOrd="0" destOrd="0" presId="urn:microsoft.com/office/officeart/2005/8/layout/vList2"/>
    <dgm:cxn modelId="{C5AF993E-DAEA-4546-A636-9820B7925200}" srcId="{18A0181D-FD51-4918-BDA6-143DC4ECCE1B}" destId="{31F75954-CBA5-48AC-9550-3893CE3BAEC0}" srcOrd="1" destOrd="0" parTransId="{FD6158CD-E07D-43F4-82EC-AC774462E1C9}" sibTransId="{773765F6-C00B-46E3-8406-E2C1F2A1847A}"/>
    <dgm:cxn modelId="{5F5A8801-AA11-4108-931D-78F4882AA5E6}" srcId="{18A0181D-FD51-4918-BDA6-143DC4ECCE1B}" destId="{99E43443-8BFD-4622-8CA5-CBA5489C6809}" srcOrd="2" destOrd="0" parTransId="{EF2C0F89-2F84-4AE6-B92D-96CD73E69D3E}" sibTransId="{87E23A09-7912-4475-8782-E49EAE27CB58}"/>
    <dgm:cxn modelId="{7963FF37-E6F0-491E-9AFA-E4EAE6476401}" type="presOf" srcId="{18A0181D-FD51-4918-BDA6-143DC4ECCE1B}" destId="{5FCABC7B-D129-40A8-9493-1E66C469F3FB}" srcOrd="0" destOrd="0" presId="urn:microsoft.com/office/officeart/2005/8/layout/vList2"/>
    <dgm:cxn modelId="{23348072-EA7C-4A96-9317-49EBAA925EF3}" type="presOf" srcId="{BDFFF5A3-75E8-4D44-A45E-971D2D7DA223}" destId="{FE8FABF0-5FE3-47B3-AEDC-8C18F95CF183}" srcOrd="0" destOrd="0" presId="urn:microsoft.com/office/officeart/2005/8/layout/vList2"/>
    <dgm:cxn modelId="{CC0BB2CC-6275-4D4A-88E2-81487F5C2067}" type="presParOf" srcId="{5FCABC7B-D129-40A8-9493-1E66C469F3FB}" destId="{FE8FABF0-5FE3-47B3-AEDC-8C18F95CF183}" srcOrd="0" destOrd="0" presId="urn:microsoft.com/office/officeart/2005/8/layout/vList2"/>
    <dgm:cxn modelId="{9C12BBCF-46D7-4FA9-A5E0-819356158451}" type="presParOf" srcId="{5FCABC7B-D129-40A8-9493-1E66C469F3FB}" destId="{F5F5E246-93F0-4C07-8925-F73DCA4641B6}" srcOrd="1" destOrd="0" presId="urn:microsoft.com/office/officeart/2005/8/layout/vList2"/>
    <dgm:cxn modelId="{F00AD59E-C410-4F19-9CF1-7B0C45F5F7FA}" type="presParOf" srcId="{5FCABC7B-D129-40A8-9493-1E66C469F3FB}" destId="{F33FCB42-A202-4951-B5C2-2A5E557A65E0}" srcOrd="2" destOrd="0" presId="urn:microsoft.com/office/officeart/2005/8/layout/vList2"/>
    <dgm:cxn modelId="{7384B743-7534-4FBE-91B6-95BB986BB9DE}" type="presParOf" srcId="{5FCABC7B-D129-40A8-9493-1E66C469F3FB}" destId="{CEF1A207-09BC-44D3-8A34-D06D37C0956E}" srcOrd="3" destOrd="0" presId="urn:microsoft.com/office/officeart/2005/8/layout/vList2"/>
    <dgm:cxn modelId="{90D6BB8D-1D2C-4A05-96DD-7B15628537C5}" type="presParOf" srcId="{5FCABC7B-D129-40A8-9493-1E66C469F3FB}" destId="{7D1B2C49-0482-46EC-85C5-D9831407544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D6CCA6F-5A4B-4DF4-A8DA-D426C5F6D64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D27448AD-D343-4AF0-B98E-FA907C3452FF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1200" b="1" dirty="0">
              <a:solidFill>
                <a:schemeClr val="bg1"/>
              </a:solidFill>
              <a:latin typeface="Arial Rounded MT Bold" panose="020F0704030504030204" pitchFamily="34" charset="0"/>
            </a:rPr>
            <a:t>Tujuan Pembangunan Berkelanjutan</a:t>
          </a:r>
        </a:p>
      </dgm:t>
    </dgm:pt>
    <dgm:pt modelId="{3D17491A-4FC5-4EEF-8D01-8C0D909E6396}" type="parTrans" cxnId="{1522CE90-5313-42B3-9D23-D79A8A31EF2D}">
      <dgm:prSet/>
      <dgm:spPr/>
      <dgm:t>
        <a:bodyPr/>
        <a:lstStyle/>
        <a:p>
          <a:endParaRPr lang="en-US" sz="1000">
            <a:latin typeface="Arial Rounded MT Bold" panose="020F0704030504030204" pitchFamily="34" charset="0"/>
          </a:endParaRPr>
        </a:p>
      </dgm:t>
    </dgm:pt>
    <dgm:pt modelId="{8E99C616-DC1B-4943-879B-653D7E994CC3}" type="sibTrans" cxnId="{1522CE90-5313-42B3-9D23-D79A8A31EF2D}">
      <dgm:prSet/>
      <dgm:spPr/>
      <dgm:t>
        <a:bodyPr/>
        <a:lstStyle/>
        <a:p>
          <a:endParaRPr lang="en-US" sz="1000">
            <a:latin typeface="Arial Rounded MT Bold" panose="020F0704030504030204" pitchFamily="34" charset="0"/>
          </a:endParaRPr>
        </a:p>
      </dgm:t>
    </dgm:pt>
    <dgm:pt modelId="{F072A1D4-62F1-4BD3-9DD2-480AE5B4ED6D}">
      <dgm:prSet phldrT="[Text]" custT="1"/>
      <dgm:spPr>
        <a:solidFill>
          <a:srgbClr val="DE0000"/>
        </a:solidFill>
      </dgm:spPr>
      <dgm:t>
        <a:bodyPr/>
        <a:lstStyle/>
        <a:p>
          <a:r>
            <a:rPr lang="en-US" sz="1000" b="1" dirty="0">
              <a:solidFill>
                <a:schemeClr val="bg1"/>
              </a:solidFill>
              <a:latin typeface="Arial Rounded MT Bold" panose="020F0704030504030204" pitchFamily="34" charset="0"/>
            </a:rPr>
            <a:t>Pilar Sosial</a:t>
          </a:r>
        </a:p>
      </dgm:t>
    </dgm:pt>
    <dgm:pt modelId="{6426F627-296F-4063-B944-DAA43D5529A3}" type="parTrans" cxnId="{296B9F8A-E32F-4754-9695-6A1D52C24DB2}">
      <dgm:prSet custT="1"/>
      <dgm:spPr/>
      <dgm:t>
        <a:bodyPr/>
        <a:lstStyle/>
        <a:p>
          <a:endParaRPr lang="en-US" sz="1000">
            <a:latin typeface="Arial Rounded MT Bold" panose="020F0704030504030204" pitchFamily="34" charset="0"/>
          </a:endParaRPr>
        </a:p>
      </dgm:t>
    </dgm:pt>
    <dgm:pt modelId="{E8A97E3A-2617-451C-96BA-58C13F2320A2}" type="sibTrans" cxnId="{296B9F8A-E32F-4754-9695-6A1D52C24DB2}">
      <dgm:prSet/>
      <dgm:spPr/>
      <dgm:t>
        <a:bodyPr/>
        <a:lstStyle/>
        <a:p>
          <a:endParaRPr lang="en-US" sz="1000">
            <a:latin typeface="Arial Rounded MT Bold" panose="020F0704030504030204" pitchFamily="34" charset="0"/>
          </a:endParaRPr>
        </a:p>
      </dgm:t>
    </dgm:pt>
    <dgm:pt modelId="{A5386CC9-8AF0-4D4D-8468-07F3C9DFB038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000" b="1" dirty="0">
              <a:solidFill>
                <a:schemeClr val="bg1"/>
              </a:solidFill>
              <a:latin typeface="Arial Rounded MT Bold" panose="020F0704030504030204" pitchFamily="34" charset="0"/>
            </a:rPr>
            <a:t>Pilar Lingkungan </a:t>
          </a:r>
        </a:p>
      </dgm:t>
    </dgm:pt>
    <dgm:pt modelId="{6529C7F5-D116-4C9F-9009-F1BA27813D77}" type="parTrans" cxnId="{81437C17-15B6-47B1-B716-F73281316D77}">
      <dgm:prSet custT="1"/>
      <dgm:spPr/>
      <dgm:t>
        <a:bodyPr/>
        <a:lstStyle/>
        <a:p>
          <a:endParaRPr lang="en-US" sz="1000">
            <a:latin typeface="Arial Rounded MT Bold" panose="020F0704030504030204" pitchFamily="34" charset="0"/>
          </a:endParaRPr>
        </a:p>
      </dgm:t>
    </dgm:pt>
    <dgm:pt modelId="{0190AD05-FAE5-4A3C-986F-4BE7E4E11EC2}" type="sibTrans" cxnId="{81437C17-15B6-47B1-B716-F73281316D77}">
      <dgm:prSet/>
      <dgm:spPr/>
      <dgm:t>
        <a:bodyPr/>
        <a:lstStyle/>
        <a:p>
          <a:endParaRPr lang="en-US" sz="1000">
            <a:latin typeface="Arial Rounded MT Bold" panose="020F0704030504030204" pitchFamily="34" charset="0"/>
          </a:endParaRPr>
        </a:p>
      </dgm:t>
    </dgm:pt>
    <dgm:pt modelId="{DA9FCF73-C5DE-43C7-93EA-2F0ECC59A916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000" b="1" dirty="0">
              <a:solidFill>
                <a:schemeClr val="bg1"/>
              </a:solidFill>
              <a:latin typeface="Arial Rounded MT Bold" panose="020F0704030504030204" pitchFamily="34" charset="0"/>
            </a:rPr>
            <a:t>Pilar Ekonomi</a:t>
          </a:r>
        </a:p>
      </dgm:t>
    </dgm:pt>
    <dgm:pt modelId="{DD51045D-E545-47E1-8A18-A941EF87407A}" type="parTrans" cxnId="{47EA9FBC-EBE9-49C3-83BB-E5BA666A83E6}">
      <dgm:prSet custT="1"/>
      <dgm:spPr/>
      <dgm:t>
        <a:bodyPr/>
        <a:lstStyle/>
        <a:p>
          <a:endParaRPr lang="en-US" sz="1000">
            <a:latin typeface="Arial Rounded MT Bold" panose="020F0704030504030204" pitchFamily="34" charset="0"/>
          </a:endParaRPr>
        </a:p>
      </dgm:t>
    </dgm:pt>
    <dgm:pt modelId="{CE1DDFF0-5C61-4CFB-907B-4F2FFF553F07}" type="sibTrans" cxnId="{47EA9FBC-EBE9-49C3-83BB-E5BA666A83E6}">
      <dgm:prSet/>
      <dgm:spPr/>
      <dgm:t>
        <a:bodyPr/>
        <a:lstStyle/>
        <a:p>
          <a:endParaRPr lang="en-US" sz="1000">
            <a:latin typeface="Arial Rounded MT Bold" panose="020F0704030504030204" pitchFamily="34" charset="0"/>
          </a:endParaRPr>
        </a:p>
      </dgm:t>
    </dgm:pt>
    <dgm:pt modelId="{597E4FAA-4549-455B-A921-A68A9CB10DBA}">
      <dgm:prSet custT="1"/>
      <dgm:spPr>
        <a:solidFill>
          <a:srgbClr val="0070C0"/>
        </a:solidFill>
      </dgm:spPr>
      <dgm:t>
        <a:bodyPr/>
        <a:lstStyle/>
        <a:p>
          <a:r>
            <a:rPr lang="en-US" sz="1000" b="1" dirty="0">
              <a:solidFill>
                <a:schemeClr val="bg1"/>
              </a:solidFill>
              <a:latin typeface="Arial Rounded MT Bold" panose="020F0704030504030204" pitchFamily="34" charset="0"/>
            </a:rPr>
            <a:t>Pilar Hukum &amp; Tata Kelola</a:t>
          </a:r>
        </a:p>
      </dgm:t>
    </dgm:pt>
    <dgm:pt modelId="{0738CD8C-E13B-4784-AD8F-1A01B747B2BB}" type="parTrans" cxnId="{042D90E7-8A9E-457E-A452-6B6D3736EFCF}">
      <dgm:prSet custT="1"/>
      <dgm:spPr/>
      <dgm:t>
        <a:bodyPr/>
        <a:lstStyle/>
        <a:p>
          <a:endParaRPr lang="en-US" sz="1000">
            <a:latin typeface="Arial Rounded MT Bold" panose="020F0704030504030204" pitchFamily="34" charset="0"/>
          </a:endParaRPr>
        </a:p>
      </dgm:t>
    </dgm:pt>
    <dgm:pt modelId="{9C46228F-B6C0-4AED-88D5-C4186B547A5C}" type="sibTrans" cxnId="{042D90E7-8A9E-457E-A452-6B6D3736EFCF}">
      <dgm:prSet/>
      <dgm:spPr/>
      <dgm:t>
        <a:bodyPr/>
        <a:lstStyle/>
        <a:p>
          <a:endParaRPr lang="en-US" sz="1000">
            <a:latin typeface="Arial Rounded MT Bold" panose="020F0704030504030204" pitchFamily="34" charset="0"/>
          </a:endParaRPr>
        </a:p>
      </dgm:t>
    </dgm:pt>
    <dgm:pt modelId="{8144155C-FABF-4D21-8ACA-EEDE46BCCD8F}">
      <dgm:prSet custT="1"/>
      <dgm:spPr>
        <a:noFill/>
        <a:ln>
          <a:noFill/>
        </a:ln>
      </dgm:spPr>
      <dgm:t>
        <a:bodyPr/>
        <a:lstStyle/>
        <a:p>
          <a:pPr algn="l"/>
          <a:r>
            <a:rPr lang="en-US" sz="1000">
              <a:latin typeface="Arial Rounded MT Bold" panose="020F0704030504030204" pitchFamily="34" charset="0"/>
            </a:rPr>
            <a:t>1. Tanpa Kemiskinan</a:t>
          </a:r>
          <a:endParaRPr lang="en-US" sz="1000" dirty="0">
            <a:latin typeface="Arial Rounded MT Bold" panose="020F0704030504030204" pitchFamily="34" charset="0"/>
          </a:endParaRPr>
        </a:p>
      </dgm:t>
    </dgm:pt>
    <dgm:pt modelId="{D07C1595-0889-48D9-8181-31BDD9BB6064}" type="parTrans" cxnId="{CF4539FA-D01A-43D3-A7C9-3E6940BB55C1}">
      <dgm:prSet custT="1"/>
      <dgm:spPr/>
      <dgm:t>
        <a:bodyPr/>
        <a:lstStyle/>
        <a:p>
          <a:endParaRPr lang="en-US" sz="1000">
            <a:latin typeface="Arial Rounded MT Bold" panose="020F0704030504030204" pitchFamily="34" charset="0"/>
          </a:endParaRPr>
        </a:p>
      </dgm:t>
    </dgm:pt>
    <dgm:pt modelId="{3ABEEAA0-E553-4F65-8886-2C7A16C6C3FA}" type="sibTrans" cxnId="{CF4539FA-D01A-43D3-A7C9-3E6940BB55C1}">
      <dgm:prSet/>
      <dgm:spPr/>
      <dgm:t>
        <a:bodyPr/>
        <a:lstStyle/>
        <a:p>
          <a:endParaRPr lang="en-US" sz="1000">
            <a:latin typeface="Arial Rounded MT Bold" panose="020F0704030504030204" pitchFamily="34" charset="0"/>
          </a:endParaRPr>
        </a:p>
      </dgm:t>
    </dgm:pt>
    <dgm:pt modelId="{0F2FFC46-C58B-41CD-99FE-D5DDB101E2F8}">
      <dgm:prSet custT="1"/>
      <dgm:spPr>
        <a:noFill/>
        <a:ln>
          <a:noFill/>
        </a:ln>
      </dgm:spPr>
      <dgm:t>
        <a:bodyPr/>
        <a:lstStyle/>
        <a:p>
          <a:pPr algn="l"/>
          <a:r>
            <a:rPr lang="en-US" sz="1000">
              <a:latin typeface="Arial Rounded MT Bold" panose="020F0704030504030204" pitchFamily="34" charset="0"/>
            </a:rPr>
            <a:t>2. Tanpa Kelaparan</a:t>
          </a:r>
          <a:endParaRPr lang="en-US" sz="1000" dirty="0">
            <a:latin typeface="Arial Rounded MT Bold" panose="020F0704030504030204" pitchFamily="34" charset="0"/>
          </a:endParaRPr>
        </a:p>
      </dgm:t>
    </dgm:pt>
    <dgm:pt modelId="{F52F3795-CB63-4DC7-AEA6-03D81DF7CF21}" type="parTrans" cxnId="{F7AE7CDA-C534-4603-B48D-FE94563698D5}">
      <dgm:prSet custT="1"/>
      <dgm:spPr/>
      <dgm:t>
        <a:bodyPr/>
        <a:lstStyle/>
        <a:p>
          <a:endParaRPr lang="en-US" sz="1000">
            <a:latin typeface="Arial Rounded MT Bold" panose="020F0704030504030204" pitchFamily="34" charset="0"/>
          </a:endParaRPr>
        </a:p>
      </dgm:t>
    </dgm:pt>
    <dgm:pt modelId="{61B26024-4DCF-4AE8-95BB-4BF7A2904050}" type="sibTrans" cxnId="{F7AE7CDA-C534-4603-B48D-FE94563698D5}">
      <dgm:prSet/>
      <dgm:spPr/>
      <dgm:t>
        <a:bodyPr/>
        <a:lstStyle/>
        <a:p>
          <a:endParaRPr lang="en-US" sz="1000">
            <a:latin typeface="Arial Rounded MT Bold" panose="020F0704030504030204" pitchFamily="34" charset="0"/>
          </a:endParaRPr>
        </a:p>
      </dgm:t>
    </dgm:pt>
    <dgm:pt modelId="{087BB62E-110D-4E40-8C60-F0B9634E32F9}">
      <dgm:prSet custT="1"/>
      <dgm:spPr>
        <a:noFill/>
        <a:ln>
          <a:noFill/>
        </a:ln>
      </dgm:spPr>
      <dgm:t>
        <a:bodyPr/>
        <a:lstStyle/>
        <a:p>
          <a:pPr algn="l"/>
          <a:r>
            <a:rPr lang="en-US" sz="1000">
              <a:latin typeface="Arial Rounded MT Bold" panose="020F0704030504030204" pitchFamily="34" charset="0"/>
            </a:rPr>
            <a:t>3. Kehidupan Sehat &amp; Sejahtera</a:t>
          </a:r>
          <a:endParaRPr lang="en-US" sz="1000" dirty="0">
            <a:latin typeface="Arial Rounded MT Bold" panose="020F0704030504030204" pitchFamily="34" charset="0"/>
          </a:endParaRPr>
        </a:p>
      </dgm:t>
    </dgm:pt>
    <dgm:pt modelId="{9F408206-6B2A-4D10-A772-E11FBBBD77B4}" type="parTrans" cxnId="{7BD2A8EB-5733-44B6-8A55-1075C5E5D118}">
      <dgm:prSet custT="1"/>
      <dgm:spPr/>
      <dgm:t>
        <a:bodyPr/>
        <a:lstStyle/>
        <a:p>
          <a:endParaRPr lang="en-US" sz="1000">
            <a:latin typeface="Arial Rounded MT Bold" panose="020F0704030504030204" pitchFamily="34" charset="0"/>
          </a:endParaRPr>
        </a:p>
      </dgm:t>
    </dgm:pt>
    <dgm:pt modelId="{1097CFEF-ED8D-47E8-B390-59121E308ED8}" type="sibTrans" cxnId="{7BD2A8EB-5733-44B6-8A55-1075C5E5D118}">
      <dgm:prSet/>
      <dgm:spPr/>
      <dgm:t>
        <a:bodyPr/>
        <a:lstStyle/>
        <a:p>
          <a:endParaRPr lang="en-US" sz="1000">
            <a:latin typeface="Arial Rounded MT Bold" panose="020F0704030504030204" pitchFamily="34" charset="0"/>
          </a:endParaRPr>
        </a:p>
      </dgm:t>
    </dgm:pt>
    <dgm:pt modelId="{305C5463-B00B-4117-885B-9917B80F6254}">
      <dgm:prSet custT="1"/>
      <dgm:spPr>
        <a:noFill/>
        <a:ln>
          <a:noFill/>
        </a:ln>
      </dgm:spPr>
      <dgm:t>
        <a:bodyPr/>
        <a:lstStyle/>
        <a:p>
          <a:pPr algn="l"/>
          <a:r>
            <a:rPr lang="en-US" sz="1000">
              <a:latin typeface="Arial Rounded MT Bold" panose="020F0704030504030204" pitchFamily="34" charset="0"/>
            </a:rPr>
            <a:t>4. Pendidikan Berkualitas</a:t>
          </a:r>
          <a:endParaRPr lang="en-US" sz="1000" dirty="0">
            <a:latin typeface="Arial Rounded MT Bold" panose="020F0704030504030204" pitchFamily="34" charset="0"/>
          </a:endParaRPr>
        </a:p>
      </dgm:t>
    </dgm:pt>
    <dgm:pt modelId="{AC8B8755-3B75-4F34-9001-91A82DB101F8}" type="parTrans" cxnId="{7F590AED-6656-4D23-BC27-34AB019E8D1F}">
      <dgm:prSet custT="1"/>
      <dgm:spPr/>
      <dgm:t>
        <a:bodyPr/>
        <a:lstStyle/>
        <a:p>
          <a:endParaRPr lang="en-US" sz="1000">
            <a:latin typeface="Arial Rounded MT Bold" panose="020F0704030504030204" pitchFamily="34" charset="0"/>
          </a:endParaRPr>
        </a:p>
      </dgm:t>
    </dgm:pt>
    <dgm:pt modelId="{27CD7595-9832-4CB8-8B72-F46BD1D5A16C}" type="sibTrans" cxnId="{7F590AED-6656-4D23-BC27-34AB019E8D1F}">
      <dgm:prSet/>
      <dgm:spPr/>
      <dgm:t>
        <a:bodyPr/>
        <a:lstStyle/>
        <a:p>
          <a:endParaRPr lang="en-US" sz="1000">
            <a:latin typeface="Arial Rounded MT Bold" panose="020F0704030504030204" pitchFamily="34" charset="0"/>
          </a:endParaRPr>
        </a:p>
      </dgm:t>
    </dgm:pt>
    <dgm:pt modelId="{809B6EA3-A818-40A3-9851-C442AEE86770}">
      <dgm:prSet custT="1"/>
      <dgm:spPr>
        <a:noFill/>
        <a:ln>
          <a:noFill/>
        </a:ln>
      </dgm:spPr>
      <dgm:t>
        <a:bodyPr/>
        <a:lstStyle/>
        <a:p>
          <a:pPr algn="l"/>
          <a:r>
            <a:rPr lang="en-US" sz="1000">
              <a:latin typeface="Arial Rounded MT Bold" panose="020F0704030504030204" pitchFamily="34" charset="0"/>
            </a:rPr>
            <a:t>5. Kesetaraan Gender</a:t>
          </a:r>
          <a:endParaRPr lang="en-US" sz="1000" dirty="0">
            <a:latin typeface="Arial Rounded MT Bold" panose="020F0704030504030204" pitchFamily="34" charset="0"/>
          </a:endParaRPr>
        </a:p>
      </dgm:t>
    </dgm:pt>
    <dgm:pt modelId="{B044B382-B3B6-419B-A4BB-E30B08C43F78}" type="parTrans" cxnId="{2788B1A1-F7A9-48C7-AD68-2DD121115945}">
      <dgm:prSet custT="1"/>
      <dgm:spPr/>
      <dgm:t>
        <a:bodyPr/>
        <a:lstStyle/>
        <a:p>
          <a:endParaRPr lang="en-US" sz="1000">
            <a:latin typeface="Arial Rounded MT Bold" panose="020F0704030504030204" pitchFamily="34" charset="0"/>
          </a:endParaRPr>
        </a:p>
      </dgm:t>
    </dgm:pt>
    <dgm:pt modelId="{A0E60612-794F-4358-BD8B-7F96DC6D6D28}" type="sibTrans" cxnId="{2788B1A1-F7A9-48C7-AD68-2DD121115945}">
      <dgm:prSet/>
      <dgm:spPr/>
      <dgm:t>
        <a:bodyPr/>
        <a:lstStyle/>
        <a:p>
          <a:endParaRPr lang="en-US" sz="1000">
            <a:latin typeface="Arial Rounded MT Bold" panose="020F0704030504030204" pitchFamily="34" charset="0"/>
          </a:endParaRPr>
        </a:p>
      </dgm:t>
    </dgm:pt>
    <dgm:pt modelId="{B56EC487-FF78-48E0-9F24-435F6F3DE108}">
      <dgm:prSet custT="1"/>
      <dgm:spPr>
        <a:noFill/>
        <a:ln>
          <a:noFill/>
        </a:ln>
      </dgm:spPr>
      <dgm:t>
        <a:bodyPr/>
        <a:lstStyle/>
        <a:p>
          <a:pPr algn="l"/>
          <a:r>
            <a:rPr lang="en-US" sz="1000">
              <a:latin typeface="Arial Rounded MT Bold" panose="020F0704030504030204" pitchFamily="34" charset="0"/>
            </a:rPr>
            <a:t>6. Air Bersih &amp; Sanitasi Layak</a:t>
          </a:r>
          <a:endParaRPr lang="en-US" sz="1000" dirty="0">
            <a:latin typeface="Arial Rounded MT Bold" panose="020F0704030504030204" pitchFamily="34" charset="0"/>
          </a:endParaRPr>
        </a:p>
      </dgm:t>
    </dgm:pt>
    <dgm:pt modelId="{ECE85B8F-9C24-4F42-83F0-8AE43B80D066}" type="parTrans" cxnId="{2312EC14-414A-4734-9B8F-C9C500B64D82}">
      <dgm:prSet custT="1"/>
      <dgm:spPr/>
      <dgm:t>
        <a:bodyPr/>
        <a:lstStyle/>
        <a:p>
          <a:endParaRPr lang="en-US" sz="1000">
            <a:latin typeface="Arial Rounded MT Bold" panose="020F0704030504030204" pitchFamily="34" charset="0"/>
          </a:endParaRPr>
        </a:p>
      </dgm:t>
    </dgm:pt>
    <dgm:pt modelId="{0D347E62-1C80-4D46-9D6C-0C1F3440B57D}" type="sibTrans" cxnId="{2312EC14-414A-4734-9B8F-C9C500B64D82}">
      <dgm:prSet/>
      <dgm:spPr/>
      <dgm:t>
        <a:bodyPr/>
        <a:lstStyle/>
        <a:p>
          <a:endParaRPr lang="en-US" sz="1000">
            <a:latin typeface="Arial Rounded MT Bold" panose="020F0704030504030204" pitchFamily="34" charset="0"/>
          </a:endParaRPr>
        </a:p>
      </dgm:t>
    </dgm:pt>
    <dgm:pt modelId="{76DF15AD-716F-464E-A869-F9E579156EEB}">
      <dgm:prSet custT="1"/>
      <dgm:spPr>
        <a:noFill/>
        <a:ln>
          <a:noFill/>
        </a:ln>
      </dgm:spPr>
      <dgm:t>
        <a:bodyPr/>
        <a:lstStyle/>
        <a:p>
          <a:pPr algn="l"/>
          <a:r>
            <a:rPr lang="en-US" sz="1000">
              <a:latin typeface="Arial Rounded MT Bold" panose="020F0704030504030204" pitchFamily="34" charset="0"/>
            </a:rPr>
            <a:t>11. Kota &amp; Pemukiman yang Berkelanjutan</a:t>
          </a:r>
          <a:endParaRPr lang="en-US" sz="1000" dirty="0">
            <a:latin typeface="Arial Rounded MT Bold" panose="020F0704030504030204" pitchFamily="34" charset="0"/>
          </a:endParaRPr>
        </a:p>
      </dgm:t>
    </dgm:pt>
    <dgm:pt modelId="{6012BA0B-F9EB-488D-B3E4-006A5B07FFFF}" type="parTrans" cxnId="{B44DE6F3-B3CF-4E83-AAE8-7B584C5F6657}">
      <dgm:prSet custT="1"/>
      <dgm:spPr/>
      <dgm:t>
        <a:bodyPr/>
        <a:lstStyle/>
        <a:p>
          <a:endParaRPr lang="en-US" sz="1000">
            <a:latin typeface="Arial Rounded MT Bold" panose="020F0704030504030204" pitchFamily="34" charset="0"/>
          </a:endParaRPr>
        </a:p>
      </dgm:t>
    </dgm:pt>
    <dgm:pt modelId="{6AAEDB6C-7F50-405F-86F1-29BE30B92F82}" type="sibTrans" cxnId="{B44DE6F3-B3CF-4E83-AAE8-7B584C5F6657}">
      <dgm:prSet/>
      <dgm:spPr/>
      <dgm:t>
        <a:bodyPr/>
        <a:lstStyle/>
        <a:p>
          <a:endParaRPr lang="en-US" sz="1000">
            <a:latin typeface="Arial Rounded MT Bold" panose="020F0704030504030204" pitchFamily="34" charset="0"/>
          </a:endParaRPr>
        </a:p>
      </dgm:t>
    </dgm:pt>
    <dgm:pt modelId="{4FCCC15E-8D86-4473-A9D9-E8851B4A1EFB}">
      <dgm:prSet custT="1"/>
      <dgm:spPr>
        <a:noFill/>
        <a:ln>
          <a:noFill/>
        </a:ln>
      </dgm:spPr>
      <dgm:t>
        <a:bodyPr/>
        <a:lstStyle/>
        <a:p>
          <a:pPr algn="l"/>
          <a:r>
            <a:rPr lang="en-US" sz="1000">
              <a:latin typeface="Arial Rounded MT Bold" panose="020F0704030504030204" pitchFamily="34" charset="0"/>
            </a:rPr>
            <a:t>12. Konsumsi dan Produksi yang Bertanggungjawab </a:t>
          </a:r>
          <a:endParaRPr lang="en-US" sz="1000" dirty="0">
            <a:latin typeface="Arial Rounded MT Bold" panose="020F0704030504030204" pitchFamily="34" charset="0"/>
          </a:endParaRPr>
        </a:p>
      </dgm:t>
    </dgm:pt>
    <dgm:pt modelId="{34B3F37F-3543-4C75-8043-DCB3E7D563AC}" type="parTrans" cxnId="{0A76B7AB-3246-42A7-8103-5EF35CA9E6C5}">
      <dgm:prSet custT="1"/>
      <dgm:spPr/>
      <dgm:t>
        <a:bodyPr/>
        <a:lstStyle/>
        <a:p>
          <a:endParaRPr lang="en-US" sz="1000">
            <a:latin typeface="Arial Rounded MT Bold" panose="020F0704030504030204" pitchFamily="34" charset="0"/>
          </a:endParaRPr>
        </a:p>
      </dgm:t>
    </dgm:pt>
    <dgm:pt modelId="{E334CDB1-8B87-4585-9A43-B06D032739A3}" type="sibTrans" cxnId="{0A76B7AB-3246-42A7-8103-5EF35CA9E6C5}">
      <dgm:prSet/>
      <dgm:spPr/>
      <dgm:t>
        <a:bodyPr/>
        <a:lstStyle/>
        <a:p>
          <a:endParaRPr lang="en-US" sz="1000">
            <a:latin typeface="Arial Rounded MT Bold" panose="020F0704030504030204" pitchFamily="34" charset="0"/>
          </a:endParaRPr>
        </a:p>
      </dgm:t>
    </dgm:pt>
    <dgm:pt modelId="{E6D7E759-9D7F-473C-A31F-C03A9CD4C575}">
      <dgm:prSet custT="1"/>
      <dgm:spPr>
        <a:noFill/>
        <a:ln>
          <a:noFill/>
        </a:ln>
      </dgm:spPr>
      <dgm:t>
        <a:bodyPr/>
        <a:lstStyle/>
        <a:p>
          <a:pPr algn="l"/>
          <a:r>
            <a:rPr lang="en-US" sz="1000">
              <a:latin typeface="Arial Rounded MT Bold" panose="020F0704030504030204" pitchFamily="34" charset="0"/>
            </a:rPr>
            <a:t>13. Penanganan Perubahan Iklim</a:t>
          </a:r>
          <a:endParaRPr lang="en-US" sz="1000" dirty="0">
            <a:latin typeface="Arial Rounded MT Bold" panose="020F0704030504030204" pitchFamily="34" charset="0"/>
          </a:endParaRPr>
        </a:p>
      </dgm:t>
    </dgm:pt>
    <dgm:pt modelId="{1AB70ED0-F6FE-49EC-B30F-5703E0521806}" type="parTrans" cxnId="{1C4261FF-72EA-4109-9294-664801CFD1BA}">
      <dgm:prSet custT="1"/>
      <dgm:spPr/>
      <dgm:t>
        <a:bodyPr/>
        <a:lstStyle/>
        <a:p>
          <a:endParaRPr lang="en-US" sz="1000">
            <a:latin typeface="Arial Rounded MT Bold" panose="020F0704030504030204" pitchFamily="34" charset="0"/>
          </a:endParaRPr>
        </a:p>
      </dgm:t>
    </dgm:pt>
    <dgm:pt modelId="{CC2F8C42-D639-4DF0-B892-6FBA72F3257A}" type="sibTrans" cxnId="{1C4261FF-72EA-4109-9294-664801CFD1BA}">
      <dgm:prSet/>
      <dgm:spPr/>
      <dgm:t>
        <a:bodyPr/>
        <a:lstStyle/>
        <a:p>
          <a:endParaRPr lang="en-US" sz="1000">
            <a:latin typeface="Arial Rounded MT Bold" panose="020F0704030504030204" pitchFamily="34" charset="0"/>
          </a:endParaRPr>
        </a:p>
      </dgm:t>
    </dgm:pt>
    <dgm:pt modelId="{380B6C4E-A7EE-4799-9889-D40332C24313}">
      <dgm:prSet custT="1"/>
      <dgm:spPr>
        <a:noFill/>
        <a:ln>
          <a:noFill/>
        </a:ln>
      </dgm:spPr>
      <dgm:t>
        <a:bodyPr/>
        <a:lstStyle/>
        <a:p>
          <a:pPr algn="l"/>
          <a:r>
            <a:rPr lang="en-US" sz="1000">
              <a:latin typeface="Arial Rounded MT Bold" panose="020F0704030504030204" pitchFamily="34" charset="0"/>
            </a:rPr>
            <a:t>14. Ekosistem Lautan</a:t>
          </a:r>
          <a:endParaRPr lang="en-US" sz="1000" dirty="0">
            <a:latin typeface="Arial Rounded MT Bold" panose="020F0704030504030204" pitchFamily="34" charset="0"/>
          </a:endParaRPr>
        </a:p>
      </dgm:t>
    </dgm:pt>
    <dgm:pt modelId="{85B46678-750C-46BE-80C1-A7A064868C48}" type="parTrans" cxnId="{C24A1C89-E860-4C48-B671-E6D8AE16EB51}">
      <dgm:prSet custT="1"/>
      <dgm:spPr/>
      <dgm:t>
        <a:bodyPr/>
        <a:lstStyle/>
        <a:p>
          <a:endParaRPr lang="en-US" sz="1000">
            <a:latin typeface="Arial Rounded MT Bold" panose="020F0704030504030204" pitchFamily="34" charset="0"/>
          </a:endParaRPr>
        </a:p>
      </dgm:t>
    </dgm:pt>
    <dgm:pt modelId="{B48C263A-5A10-4CE8-BAB6-FF4CAF90A2E3}" type="sibTrans" cxnId="{C24A1C89-E860-4C48-B671-E6D8AE16EB51}">
      <dgm:prSet/>
      <dgm:spPr/>
      <dgm:t>
        <a:bodyPr/>
        <a:lstStyle/>
        <a:p>
          <a:endParaRPr lang="en-US" sz="1000">
            <a:latin typeface="Arial Rounded MT Bold" panose="020F0704030504030204" pitchFamily="34" charset="0"/>
          </a:endParaRPr>
        </a:p>
      </dgm:t>
    </dgm:pt>
    <dgm:pt modelId="{6BC1B163-0E6C-41DE-8FD1-261F4CBB3AA6}">
      <dgm:prSet custT="1"/>
      <dgm:spPr>
        <a:noFill/>
        <a:ln>
          <a:noFill/>
        </a:ln>
      </dgm:spPr>
      <dgm:t>
        <a:bodyPr/>
        <a:lstStyle/>
        <a:p>
          <a:pPr algn="l"/>
          <a:r>
            <a:rPr lang="en-US" sz="1000">
              <a:latin typeface="Arial Rounded MT Bold" panose="020F0704030504030204" pitchFamily="34" charset="0"/>
            </a:rPr>
            <a:t>15. Ekosistem Daratan</a:t>
          </a:r>
          <a:endParaRPr lang="en-US" sz="1000" dirty="0">
            <a:latin typeface="Arial Rounded MT Bold" panose="020F0704030504030204" pitchFamily="34" charset="0"/>
          </a:endParaRPr>
        </a:p>
      </dgm:t>
    </dgm:pt>
    <dgm:pt modelId="{C641A08D-5D73-4036-80E5-0C69E9E6A906}" type="parTrans" cxnId="{41F6FE93-E366-4724-AA5B-52E55E6CC811}">
      <dgm:prSet custT="1"/>
      <dgm:spPr/>
      <dgm:t>
        <a:bodyPr/>
        <a:lstStyle/>
        <a:p>
          <a:endParaRPr lang="en-US" sz="1000">
            <a:latin typeface="Arial Rounded MT Bold" panose="020F0704030504030204" pitchFamily="34" charset="0"/>
          </a:endParaRPr>
        </a:p>
      </dgm:t>
    </dgm:pt>
    <dgm:pt modelId="{C0D5430A-0005-481B-B373-64779C430B56}" type="sibTrans" cxnId="{41F6FE93-E366-4724-AA5B-52E55E6CC811}">
      <dgm:prSet/>
      <dgm:spPr/>
      <dgm:t>
        <a:bodyPr/>
        <a:lstStyle/>
        <a:p>
          <a:endParaRPr lang="en-US" sz="1000">
            <a:latin typeface="Arial Rounded MT Bold" panose="020F0704030504030204" pitchFamily="34" charset="0"/>
          </a:endParaRPr>
        </a:p>
      </dgm:t>
    </dgm:pt>
    <dgm:pt modelId="{88376539-3D4F-49A3-8387-8542B6DAF65F}">
      <dgm:prSet custT="1"/>
      <dgm:spPr>
        <a:noFill/>
        <a:ln>
          <a:noFill/>
        </a:ln>
      </dgm:spPr>
      <dgm:t>
        <a:bodyPr/>
        <a:lstStyle/>
        <a:p>
          <a:pPr algn="l"/>
          <a:r>
            <a:rPr lang="en-US" sz="1000">
              <a:latin typeface="Arial Rounded MT Bold" panose="020F0704030504030204" pitchFamily="34" charset="0"/>
            </a:rPr>
            <a:t>7. Energi Bersih &amp; Terjangkau</a:t>
          </a:r>
          <a:endParaRPr lang="en-US" sz="1000" dirty="0">
            <a:latin typeface="Arial Rounded MT Bold" panose="020F0704030504030204" pitchFamily="34" charset="0"/>
          </a:endParaRPr>
        </a:p>
      </dgm:t>
    </dgm:pt>
    <dgm:pt modelId="{9076338C-9E56-4F76-AC5F-1A7E3AF66E18}" type="parTrans" cxnId="{6197AB5E-2EF1-467A-BDA3-7A354D3FBF48}">
      <dgm:prSet custT="1"/>
      <dgm:spPr/>
      <dgm:t>
        <a:bodyPr/>
        <a:lstStyle/>
        <a:p>
          <a:endParaRPr lang="en-US" sz="1000">
            <a:latin typeface="Arial Rounded MT Bold" panose="020F0704030504030204" pitchFamily="34" charset="0"/>
          </a:endParaRPr>
        </a:p>
      </dgm:t>
    </dgm:pt>
    <dgm:pt modelId="{A44A1A97-3C71-4DB7-9198-FBE17DDBD8CA}" type="sibTrans" cxnId="{6197AB5E-2EF1-467A-BDA3-7A354D3FBF48}">
      <dgm:prSet/>
      <dgm:spPr/>
      <dgm:t>
        <a:bodyPr/>
        <a:lstStyle/>
        <a:p>
          <a:endParaRPr lang="en-US" sz="1000">
            <a:latin typeface="Arial Rounded MT Bold" panose="020F0704030504030204" pitchFamily="34" charset="0"/>
          </a:endParaRPr>
        </a:p>
      </dgm:t>
    </dgm:pt>
    <dgm:pt modelId="{A4E32AEE-E001-41F3-819B-434FE25DFD7E}">
      <dgm:prSet custT="1"/>
      <dgm:spPr>
        <a:noFill/>
        <a:ln>
          <a:noFill/>
        </a:ln>
      </dgm:spPr>
      <dgm:t>
        <a:bodyPr/>
        <a:lstStyle/>
        <a:p>
          <a:pPr algn="l"/>
          <a:r>
            <a:rPr lang="en-US" sz="1000">
              <a:latin typeface="Arial Rounded MT Bold" panose="020F0704030504030204" pitchFamily="34" charset="0"/>
            </a:rPr>
            <a:t>8. Pekerjaan Layak &amp; Pertumbuhan Ekonomi</a:t>
          </a:r>
          <a:endParaRPr lang="en-US" sz="1000" dirty="0">
            <a:latin typeface="Arial Rounded MT Bold" panose="020F0704030504030204" pitchFamily="34" charset="0"/>
          </a:endParaRPr>
        </a:p>
      </dgm:t>
    </dgm:pt>
    <dgm:pt modelId="{6A95F9A5-3D35-497C-ACAE-771F378267CB}" type="parTrans" cxnId="{DC1AC1B3-C656-4CA4-8EBE-10F83773A45E}">
      <dgm:prSet custT="1"/>
      <dgm:spPr/>
      <dgm:t>
        <a:bodyPr/>
        <a:lstStyle/>
        <a:p>
          <a:endParaRPr lang="en-US" sz="1000">
            <a:latin typeface="Arial Rounded MT Bold" panose="020F0704030504030204" pitchFamily="34" charset="0"/>
          </a:endParaRPr>
        </a:p>
      </dgm:t>
    </dgm:pt>
    <dgm:pt modelId="{18991CB6-F4EE-434F-9214-333D8624E47A}" type="sibTrans" cxnId="{DC1AC1B3-C656-4CA4-8EBE-10F83773A45E}">
      <dgm:prSet/>
      <dgm:spPr/>
      <dgm:t>
        <a:bodyPr/>
        <a:lstStyle/>
        <a:p>
          <a:endParaRPr lang="en-US" sz="1000">
            <a:latin typeface="Arial Rounded MT Bold" panose="020F0704030504030204" pitchFamily="34" charset="0"/>
          </a:endParaRPr>
        </a:p>
      </dgm:t>
    </dgm:pt>
    <dgm:pt modelId="{C5B06B06-6E85-436A-B008-5012E603A56B}">
      <dgm:prSet custT="1"/>
      <dgm:spPr>
        <a:noFill/>
        <a:ln>
          <a:noFill/>
        </a:ln>
      </dgm:spPr>
      <dgm:t>
        <a:bodyPr/>
        <a:lstStyle/>
        <a:p>
          <a:pPr algn="l"/>
          <a:r>
            <a:rPr lang="en-US" sz="1000">
              <a:latin typeface="Arial Rounded MT Bold" panose="020F0704030504030204" pitchFamily="34" charset="0"/>
            </a:rPr>
            <a:t>9. Industri, Inovasi, &amp; Infrastruktur</a:t>
          </a:r>
          <a:endParaRPr lang="en-US" sz="1000" dirty="0">
            <a:latin typeface="Arial Rounded MT Bold" panose="020F0704030504030204" pitchFamily="34" charset="0"/>
          </a:endParaRPr>
        </a:p>
      </dgm:t>
    </dgm:pt>
    <dgm:pt modelId="{2AFFDABF-6E94-4D6E-B781-CC8897DB549D}" type="parTrans" cxnId="{D42C383B-B3E3-4561-8199-2C935AB0261E}">
      <dgm:prSet custT="1"/>
      <dgm:spPr/>
      <dgm:t>
        <a:bodyPr/>
        <a:lstStyle/>
        <a:p>
          <a:endParaRPr lang="en-US" sz="1000">
            <a:latin typeface="Arial Rounded MT Bold" panose="020F0704030504030204" pitchFamily="34" charset="0"/>
          </a:endParaRPr>
        </a:p>
      </dgm:t>
    </dgm:pt>
    <dgm:pt modelId="{02E927A1-31ED-48C4-B3DF-668699E2D1FA}" type="sibTrans" cxnId="{D42C383B-B3E3-4561-8199-2C935AB0261E}">
      <dgm:prSet/>
      <dgm:spPr/>
      <dgm:t>
        <a:bodyPr/>
        <a:lstStyle/>
        <a:p>
          <a:endParaRPr lang="en-US" sz="1000">
            <a:latin typeface="Arial Rounded MT Bold" panose="020F0704030504030204" pitchFamily="34" charset="0"/>
          </a:endParaRPr>
        </a:p>
      </dgm:t>
    </dgm:pt>
    <dgm:pt modelId="{C7350E29-5F41-4EB7-8EA7-E53D5CD06171}">
      <dgm:prSet custT="1"/>
      <dgm:spPr>
        <a:noFill/>
        <a:ln>
          <a:noFill/>
        </a:ln>
      </dgm:spPr>
      <dgm:t>
        <a:bodyPr/>
        <a:lstStyle/>
        <a:p>
          <a:pPr algn="l"/>
          <a:r>
            <a:rPr lang="en-US" sz="1000">
              <a:latin typeface="Arial Rounded MT Bold" panose="020F0704030504030204" pitchFamily="34" charset="0"/>
            </a:rPr>
            <a:t>10. Berkurangnya Kesenjangan</a:t>
          </a:r>
          <a:endParaRPr lang="en-US" sz="1000" dirty="0">
            <a:latin typeface="Arial Rounded MT Bold" panose="020F0704030504030204" pitchFamily="34" charset="0"/>
          </a:endParaRPr>
        </a:p>
      </dgm:t>
    </dgm:pt>
    <dgm:pt modelId="{7B2D9657-C53E-479C-8089-C6365BA2C3F7}" type="parTrans" cxnId="{3C2731A7-550A-4909-8E61-9512C431FE29}">
      <dgm:prSet custT="1"/>
      <dgm:spPr/>
      <dgm:t>
        <a:bodyPr/>
        <a:lstStyle/>
        <a:p>
          <a:endParaRPr lang="en-US" sz="1000">
            <a:latin typeface="Arial Rounded MT Bold" panose="020F0704030504030204" pitchFamily="34" charset="0"/>
          </a:endParaRPr>
        </a:p>
      </dgm:t>
    </dgm:pt>
    <dgm:pt modelId="{FD163BE1-C5A9-4FBE-B174-A6A37DA122F6}" type="sibTrans" cxnId="{3C2731A7-550A-4909-8E61-9512C431FE29}">
      <dgm:prSet/>
      <dgm:spPr/>
      <dgm:t>
        <a:bodyPr/>
        <a:lstStyle/>
        <a:p>
          <a:endParaRPr lang="en-US" sz="1000">
            <a:latin typeface="Arial Rounded MT Bold" panose="020F0704030504030204" pitchFamily="34" charset="0"/>
          </a:endParaRPr>
        </a:p>
      </dgm:t>
    </dgm:pt>
    <dgm:pt modelId="{DAA03610-FB04-4574-B56C-F758B19F99F9}">
      <dgm:prSet custT="1"/>
      <dgm:spPr>
        <a:noFill/>
        <a:ln>
          <a:noFill/>
        </a:ln>
      </dgm:spPr>
      <dgm:t>
        <a:bodyPr/>
        <a:lstStyle/>
        <a:p>
          <a:pPr algn="l"/>
          <a:r>
            <a:rPr lang="en-US" sz="1000">
              <a:latin typeface="Arial Rounded MT Bold" panose="020F0704030504030204" pitchFamily="34" charset="0"/>
            </a:rPr>
            <a:t>17. Kemitraan untuk Mencapai Tujuan</a:t>
          </a:r>
          <a:endParaRPr lang="en-US" sz="1000" dirty="0">
            <a:latin typeface="Arial Rounded MT Bold" panose="020F0704030504030204" pitchFamily="34" charset="0"/>
          </a:endParaRPr>
        </a:p>
      </dgm:t>
    </dgm:pt>
    <dgm:pt modelId="{50B4F4A4-8A16-4668-9741-114AD45ABDB2}" type="parTrans" cxnId="{B6491EB1-F46E-4FFD-94B5-C4C6DBBDC633}">
      <dgm:prSet custT="1"/>
      <dgm:spPr/>
      <dgm:t>
        <a:bodyPr/>
        <a:lstStyle/>
        <a:p>
          <a:endParaRPr lang="en-US" sz="1000">
            <a:latin typeface="Arial Rounded MT Bold" panose="020F0704030504030204" pitchFamily="34" charset="0"/>
          </a:endParaRPr>
        </a:p>
      </dgm:t>
    </dgm:pt>
    <dgm:pt modelId="{9D134732-A6C8-4CE9-B48D-4E1705208B0F}" type="sibTrans" cxnId="{B6491EB1-F46E-4FFD-94B5-C4C6DBBDC633}">
      <dgm:prSet/>
      <dgm:spPr/>
      <dgm:t>
        <a:bodyPr/>
        <a:lstStyle/>
        <a:p>
          <a:endParaRPr lang="en-US" sz="1000">
            <a:latin typeface="Arial Rounded MT Bold" panose="020F0704030504030204" pitchFamily="34" charset="0"/>
          </a:endParaRPr>
        </a:p>
      </dgm:t>
    </dgm:pt>
    <dgm:pt modelId="{E3B539B6-AA29-4B22-8CAC-7CA9706AAD36}">
      <dgm:prSet custT="1"/>
      <dgm:spPr>
        <a:noFill/>
        <a:ln>
          <a:noFill/>
        </a:ln>
      </dgm:spPr>
      <dgm:t>
        <a:bodyPr/>
        <a:lstStyle/>
        <a:p>
          <a:r>
            <a:rPr lang="en-US" sz="1000" dirty="0">
              <a:latin typeface="Arial Rounded MT Bold" panose="020F0704030504030204" pitchFamily="34" charset="0"/>
            </a:rPr>
            <a:t>16. </a:t>
          </a:r>
          <a:r>
            <a:rPr lang="en-US" sz="1000" dirty="0" err="1">
              <a:latin typeface="Arial Rounded MT Bold" panose="020F0704030504030204" pitchFamily="34" charset="0"/>
            </a:rPr>
            <a:t>Perdamaian</a:t>
          </a:r>
          <a:r>
            <a:rPr lang="en-US" sz="1000" dirty="0">
              <a:latin typeface="Arial Rounded MT Bold" panose="020F0704030504030204" pitchFamily="34" charset="0"/>
            </a:rPr>
            <a:t>, </a:t>
          </a:r>
          <a:r>
            <a:rPr lang="en-US" sz="1000" dirty="0" err="1">
              <a:latin typeface="Arial Rounded MT Bold" panose="020F0704030504030204" pitchFamily="34" charset="0"/>
            </a:rPr>
            <a:t>Keadilan</a:t>
          </a:r>
          <a:r>
            <a:rPr lang="en-US" sz="1000" dirty="0">
              <a:latin typeface="Arial Rounded MT Bold" panose="020F0704030504030204" pitchFamily="34" charset="0"/>
            </a:rPr>
            <a:t> </a:t>
          </a:r>
          <a:r>
            <a:rPr lang="en-US" sz="1000" dirty="0" err="1">
              <a:latin typeface="Arial Rounded MT Bold" panose="020F0704030504030204" pitchFamily="34" charset="0"/>
            </a:rPr>
            <a:t>dan</a:t>
          </a:r>
          <a:r>
            <a:rPr lang="en-US" sz="1000" dirty="0">
              <a:latin typeface="Arial Rounded MT Bold" panose="020F0704030504030204" pitchFamily="34" charset="0"/>
            </a:rPr>
            <a:t> </a:t>
          </a:r>
          <a:r>
            <a:rPr lang="en-US" sz="1000" dirty="0" err="1">
              <a:latin typeface="Arial Rounded MT Bold" panose="020F0704030504030204" pitchFamily="34" charset="0"/>
            </a:rPr>
            <a:t>Kelembagaan</a:t>
          </a:r>
          <a:r>
            <a:rPr lang="en-US" sz="1000" dirty="0">
              <a:latin typeface="Arial Rounded MT Bold" panose="020F0704030504030204" pitchFamily="34" charset="0"/>
            </a:rPr>
            <a:t> yang </a:t>
          </a:r>
          <a:r>
            <a:rPr lang="en-US" sz="1000" dirty="0" err="1">
              <a:latin typeface="Arial Rounded MT Bold" panose="020F0704030504030204" pitchFamily="34" charset="0"/>
            </a:rPr>
            <a:t>Tangguh</a:t>
          </a:r>
          <a:endParaRPr lang="en-US" sz="1000" dirty="0">
            <a:latin typeface="Arial Rounded MT Bold" panose="020F0704030504030204" pitchFamily="34" charset="0"/>
          </a:endParaRPr>
        </a:p>
      </dgm:t>
    </dgm:pt>
    <dgm:pt modelId="{DBF35ECD-B69E-46A2-A925-A12438E386A2}" type="parTrans" cxnId="{BF0F9D3C-33EB-44CE-9E48-486B42798E16}">
      <dgm:prSet custT="1"/>
      <dgm:spPr/>
      <dgm:t>
        <a:bodyPr/>
        <a:lstStyle/>
        <a:p>
          <a:endParaRPr lang="en-US" sz="1000">
            <a:latin typeface="Arial Rounded MT Bold" panose="020F0704030504030204" pitchFamily="34" charset="0"/>
          </a:endParaRPr>
        </a:p>
      </dgm:t>
    </dgm:pt>
    <dgm:pt modelId="{02D5A755-62FD-48FD-9DE1-6E0545047DC2}" type="sibTrans" cxnId="{BF0F9D3C-33EB-44CE-9E48-486B42798E16}">
      <dgm:prSet/>
      <dgm:spPr/>
      <dgm:t>
        <a:bodyPr/>
        <a:lstStyle/>
        <a:p>
          <a:endParaRPr lang="en-US" sz="1000">
            <a:latin typeface="Arial Rounded MT Bold" panose="020F0704030504030204" pitchFamily="34" charset="0"/>
          </a:endParaRPr>
        </a:p>
      </dgm:t>
    </dgm:pt>
    <dgm:pt modelId="{428478F9-FB59-43C7-A353-9AA3921F96A4}" type="pres">
      <dgm:prSet presAssocID="{ED6CCA6F-5A4B-4DF4-A8DA-D426C5F6D64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8BAB56D-5C2B-4001-BCC2-04A4B27D586B}" type="pres">
      <dgm:prSet presAssocID="{D27448AD-D343-4AF0-B98E-FA907C3452FF}" presName="root1" presStyleCnt="0"/>
      <dgm:spPr/>
    </dgm:pt>
    <dgm:pt modelId="{F2354C08-B716-4001-A9AB-C7E0000DC761}" type="pres">
      <dgm:prSet presAssocID="{D27448AD-D343-4AF0-B98E-FA907C3452FF}" presName="LevelOneTextNode" presStyleLbl="node0" presStyleIdx="0" presStyleCnt="1" custScaleX="116126" custScaleY="187889">
        <dgm:presLayoutVars>
          <dgm:chPref val="3"/>
        </dgm:presLayoutVars>
      </dgm:prSet>
      <dgm:spPr/>
    </dgm:pt>
    <dgm:pt modelId="{DC67A979-A2E5-476C-86F0-3E54EA353891}" type="pres">
      <dgm:prSet presAssocID="{D27448AD-D343-4AF0-B98E-FA907C3452FF}" presName="level2hierChild" presStyleCnt="0"/>
      <dgm:spPr/>
    </dgm:pt>
    <dgm:pt modelId="{B38D0285-ED5D-43FC-956D-30CD654FD098}" type="pres">
      <dgm:prSet presAssocID="{6426F627-296F-4063-B944-DAA43D5529A3}" presName="conn2-1" presStyleLbl="parChTrans1D2" presStyleIdx="0" presStyleCnt="4"/>
      <dgm:spPr/>
    </dgm:pt>
    <dgm:pt modelId="{93956842-951A-407C-B112-E49D2B83DDCA}" type="pres">
      <dgm:prSet presAssocID="{6426F627-296F-4063-B944-DAA43D5529A3}" presName="connTx" presStyleLbl="parChTrans1D2" presStyleIdx="0" presStyleCnt="4"/>
      <dgm:spPr/>
    </dgm:pt>
    <dgm:pt modelId="{E269C11F-B316-455E-8549-A3A8B212A4E4}" type="pres">
      <dgm:prSet presAssocID="{F072A1D4-62F1-4BD3-9DD2-480AE5B4ED6D}" presName="root2" presStyleCnt="0"/>
      <dgm:spPr/>
    </dgm:pt>
    <dgm:pt modelId="{C5FE1490-EFB3-4A11-921F-F29A01768C02}" type="pres">
      <dgm:prSet presAssocID="{F072A1D4-62F1-4BD3-9DD2-480AE5B4ED6D}" presName="LevelTwoTextNode" presStyleLbl="node2" presStyleIdx="0" presStyleCnt="4">
        <dgm:presLayoutVars>
          <dgm:chPref val="3"/>
        </dgm:presLayoutVars>
      </dgm:prSet>
      <dgm:spPr/>
    </dgm:pt>
    <dgm:pt modelId="{AFDEC7C1-FB75-43F2-B401-8E75C67E7A53}" type="pres">
      <dgm:prSet presAssocID="{F072A1D4-62F1-4BD3-9DD2-480AE5B4ED6D}" presName="level3hierChild" presStyleCnt="0"/>
      <dgm:spPr/>
    </dgm:pt>
    <dgm:pt modelId="{AF01EC3F-432D-4F6E-A7E5-FCB46CAE1555}" type="pres">
      <dgm:prSet presAssocID="{D07C1595-0889-48D9-8181-31BDD9BB6064}" presName="conn2-1" presStyleLbl="parChTrans1D3" presStyleIdx="0" presStyleCnt="17"/>
      <dgm:spPr/>
    </dgm:pt>
    <dgm:pt modelId="{8614EB19-3E76-488F-855E-3A171626DB91}" type="pres">
      <dgm:prSet presAssocID="{D07C1595-0889-48D9-8181-31BDD9BB6064}" presName="connTx" presStyleLbl="parChTrans1D3" presStyleIdx="0" presStyleCnt="17"/>
      <dgm:spPr/>
    </dgm:pt>
    <dgm:pt modelId="{08CA3890-2CA4-47D6-BB5C-806E8AB21372}" type="pres">
      <dgm:prSet presAssocID="{8144155C-FABF-4D21-8ACA-EEDE46BCCD8F}" presName="root2" presStyleCnt="0"/>
      <dgm:spPr/>
    </dgm:pt>
    <dgm:pt modelId="{6D46AC38-A768-4437-BD20-2A952D7CAE1B}" type="pres">
      <dgm:prSet presAssocID="{8144155C-FABF-4D21-8ACA-EEDE46BCCD8F}" presName="LevelTwoTextNode" presStyleLbl="node3" presStyleIdx="0" presStyleCnt="17" custScaleX="154615" custScaleY="54623">
        <dgm:presLayoutVars>
          <dgm:chPref val="3"/>
        </dgm:presLayoutVars>
      </dgm:prSet>
      <dgm:spPr/>
    </dgm:pt>
    <dgm:pt modelId="{9FFCBFF6-06DF-437D-8A05-C4E3F242FCAA}" type="pres">
      <dgm:prSet presAssocID="{8144155C-FABF-4D21-8ACA-EEDE46BCCD8F}" presName="level3hierChild" presStyleCnt="0"/>
      <dgm:spPr/>
    </dgm:pt>
    <dgm:pt modelId="{C9768C4E-E4AC-4016-8A92-EEEBEB34E0FE}" type="pres">
      <dgm:prSet presAssocID="{F52F3795-CB63-4DC7-AEA6-03D81DF7CF21}" presName="conn2-1" presStyleLbl="parChTrans1D3" presStyleIdx="1" presStyleCnt="17"/>
      <dgm:spPr/>
    </dgm:pt>
    <dgm:pt modelId="{E026BE7D-4543-4534-B1C1-B3AC089403C8}" type="pres">
      <dgm:prSet presAssocID="{F52F3795-CB63-4DC7-AEA6-03D81DF7CF21}" presName="connTx" presStyleLbl="parChTrans1D3" presStyleIdx="1" presStyleCnt="17"/>
      <dgm:spPr/>
    </dgm:pt>
    <dgm:pt modelId="{1119DA20-B6CA-4626-8C12-3258990E86CF}" type="pres">
      <dgm:prSet presAssocID="{0F2FFC46-C58B-41CD-99FE-D5DDB101E2F8}" presName="root2" presStyleCnt="0"/>
      <dgm:spPr/>
    </dgm:pt>
    <dgm:pt modelId="{5F624E6F-3050-484E-BEFD-185E3D733AB7}" type="pres">
      <dgm:prSet presAssocID="{0F2FFC46-C58B-41CD-99FE-D5DDB101E2F8}" presName="LevelTwoTextNode" presStyleLbl="node3" presStyleIdx="1" presStyleCnt="17" custScaleX="154615" custScaleY="54623">
        <dgm:presLayoutVars>
          <dgm:chPref val="3"/>
        </dgm:presLayoutVars>
      </dgm:prSet>
      <dgm:spPr/>
    </dgm:pt>
    <dgm:pt modelId="{A04C31E1-A092-46C2-BFB6-CED6E967140D}" type="pres">
      <dgm:prSet presAssocID="{0F2FFC46-C58B-41CD-99FE-D5DDB101E2F8}" presName="level3hierChild" presStyleCnt="0"/>
      <dgm:spPr/>
    </dgm:pt>
    <dgm:pt modelId="{B44357BD-2FD7-4C97-83E9-5BB12C27177A}" type="pres">
      <dgm:prSet presAssocID="{9F408206-6B2A-4D10-A772-E11FBBBD77B4}" presName="conn2-1" presStyleLbl="parChTrans1D3" presStyleIdx="2" presStyleCnt="17"/>
      <dgm:spPr/>
    </dgm:pt>
    <dgm:pt modelId="{113F0209-43BE-4422-AF78-CDF852864CC8}" type="pres">
      <dgm:prSet presAssocID="{9F408206-6B2A-4D10-A772-E11FBBBD77B4}" presName="connTx" presStyleLbl="parChTrans1D3" presStyleIdx="2" presStyleCnt="17"/>
      <dgm:spPr/>
    </dgm:pt>
    <dgm:pt modelId="{F54ADD00-B18F-40D1-9E1E-B9D2515C1A55}" type="pres">
      <dgm:prSet presAssocID="{087BB62E-110D-4E40-8C60-F0B9634E32F9}" presName="root2" presStyleCnt="0"/>
      <dgm:spPr/>
    </dgm:pt>
    <dgm:pt modelId="{494F7B1D-F570-4CDE-8F3F-8F1D446D60F5}" type="pres">
      <dgm:prSet presAssocID="{087BB62E-110D-4E40-8C60-F0B9634E32F9}" presName="LevelTwoTextNode" presStyleLbl="node3" presStyleIdx="2" presStyleCnt="17" custScaleX="154615" custScaleY="54623">
        <dgm:presLayoutVars>
          <dgm:chPref val="3"/>
        </dgm:presLayoutVars>
      </dgm:prSet>
      <dgm:spPr/>
    </dgm:pt>
    <dgm:pt modelId="{49028B74-E6A9-476F-9CAE-110F57D6B40D}" type="pres">
      <dgm:prSet presAssocID="{087BB62E-110D-4E40-8C60-F0B9634E32F9}" presName="level3hierChild" presStyleCnt="0"/>
      <dgm:spPr/>
    </dgm:pt>
    <dgm:pt modelId="{E3426A62-554C-45A9-92E2-6A4651755EB2}" type="pres">
      <dgm:prSet presAssocID="{AC8B8755-3B75-4F34-9001-91A82DB101F8}" presName="conn2-1" presStyleLbl="parChTrans1D3" presStyleIdx="3" presStyleCnt="17"/>
      <dgm:spPr/>
    </dgm:pt>
    <dgm:pt modelId="{E07D001E-62FC-43B8-BF8F-79003176C783}" type="pres">
      <dgm:prSet presAssocID="{AC8B8755-3B75-4F34-9001-91A82DB101F8}" presName="connTx" presStyleLbl="parChTrans1D3" presStyleIdx="3" presStyleCnt="17"/>
      <dgm:spPr/>
    </dgm:pt>
    <dgm:pt modelId="{670E2CF8-8490-4989-A21C-21565909CE69}" type="pres">
      <dgm:prSet presAssocID="{305C5463-B00B-4117-885B-9917B80F6254}" presName="root2" presStyleCnt="0"/>
      <dgm:spPr/>
    </dgm:pt>
    <dgm:pt modelId="{AEC10C18-5CCB-4B3C-B347-8C6047145B6F}" type="pres">
      <dgm:prSet presAssocID="{305C5463-B00B-4117-885B-9917B80F6254}" presName="LevelTwoTextNode" presStyleLbl="node3" presStyleIdx="3" presStyleCnt="17" custScaleX="154615" custScaleY="54623">
        <dgm:presLayoutVars>
          <dgm:chPref val="3"/>
        </dgm:presLayoutVars>
      </dgm:prSet>
      <dgm:spPr/>
    </dgm:pt>
    <dgm:pt modelId="{AB5EFE4E-1757-4EB1-8262-845E14075637}" type="pres">
      <dgm:prSet presAssocID="{305C5463-B00B-4117-885B-9917B80F6254}" presName="level3hierChild" presStyleCnt="0"/>
      <dgm:spPr/>
    </dgm:pt>
    <dgm:pt modelId="{BCC5A94D-CE18-49F1-B1A3-1C1622A0F6D5}" type="pres">
      <dgm:prSet presAssocID="{B044B382-B3B6-419B-A4BB-E30B08C43F78}" presName="conn2-1" presStyleLbl="parChTrans1D3" presStyleIdx="4" presStyleCnt="17"/>
      <dgm:spPr/>
    </dgm:pt>
    <dgm:pt modelId="{FD5BCF87-E400-4839-86A1-3755DECDB915}" type="pres">
      <dgm:prSet presAssocID="{B044B382-B3B6-419B-A4BB-E30B08C43F78}" presName="connTx" presStyleLbl="parChTrans1D3" presStyleIdx="4" presStyleCnt="17"/>
      <dgm:spPr/>
    </dgm:pt>
    <dgm:pt modelId="{F96D70F5-3B5E-4E52-826E-BDB5E4398C7A}" type="pres">
      <dgm:prSet presAssocID="{809B6EA3-A818-40A3-9851-C442AEE86770}" presName="root2" presStyleCnt="0"/>
      <dgm:spPr/>
    </dgm:pt>
    <dgm:pt modelId="{4F3DFA06-F893-4BFA-9F0C-D4A37CABB104}" type="pres">
      <dgm:prSet presAssocID="{809B6EA3-A818-40A3-9851-C442AEE86770}" presName="LevelTwoTextNode" presStyleLbl="node3" presStyleIdx="4" presStyleCnt="17" custScaleX="154615" custScaleY="54623">
        <dgm:presLayoutVars>
          <dgm:chPref val="3"/>
        </dgm:presLayoutVars>
      </dgm:prSet>
      <dgm:spPr/>
    </dgm:pt>
    <dgm:pt modelId="{0C8E8D13-2278-4C65-B0AC-D631FE08667C}" type="pres">
      <dgm:prSet presAssocID="{809B6EA3-A818-40A3-9851-C442AEE86770}" presName="level3hierChild" presStyleCnt="0"/>
      <dgm:spPr/>
    </dgm:pt>
    <dgm:pt modelId="{C4A4915C-A555-4F27-B9CE-08F87D5B3DEB}" type="pres">
      <dgm:prSet presAssocID="{6529C7F5-D116-4C9F-9009-F1BA27813D77}" presName="conn2-1" presStyleLbl="parChTrans1D2" presStyleIdx="1" presStyleCnt="4"/>
      <dgm:spPr/>
    </dgm:pt>
    <dgm:pt modelId="{33F11DA2-6BE7-48F9-AA12-B5AF4AD9E6CC}" type="pres">
      <dgm:prSet presAssocID="{6529C7F5-D116-4C9F-9009-F1BA27813D77}" presName="connTx" presStyleLbl="parChTrans1D2" presStyleIdx="1" presStyleCnt="4"/>
      <dgm:spPr/>
    </dgm:pt>
    <dgm:pt modelId="{D0D8729A-A6B7-4970-A0E8-53108B9E2B5A}" type="pres">
      <dgm:prSet presAssocID="{A5386CC9-8AF0-4D4D-8468-07F3C9DFB038}" presName="root2" presStyleCnt="0"/>
      <dgm:spPr/>
    </dgm:pt>
    <dgm:pt modelId="{B0C4AB25-3AC6-4AC2-BC9E-DE4F1CCF4106}" type="pres">
      <dgm:prSet presAssocID="{A5386CC9-8AF0-4D4D-8468-07F3C9DFB038}" presName="LevelTwoTextNode" presStyleLbl="node2" presStyleIdx="1" presStyleCnt="4">
        <dgm:presLayoutVars>
          <dgm:chPref val="3"/>
        </dgm:presLayoutVars>
      </dgm:prSet>
      <dgm:spPr/>
    </dgm:pt>
    <dgm:pt modelId="{B958FF7D-3E1A-42E4-93A4-8642B0E87115}" type="pres">
      <dgm:prSet presAssocID="{A5386CC9-8AF0-4D4D-8468-07F3C9DFB038}" presName="level3hierChild" presStyleCnt="0"/>
      <dgm:spPr/>
    </dgm:pt>
    <dgm:pt modelId="{BE9D7826-F0C6-4177-A6A7-BBAFCF0E6C3F}" type="pres">
      <dgm:prSet presAssocID="{ECE85B8F-9C24-4F42-83F0-8AE43B80D066}" presName="conn2-1" presStyleLbl="parChTrans1D3" presStyleIdx="5" presStyleCnt="17"/>
      <dgm:spPr/>
    </dgm:pt>
    <dgm:pt modelId="{31ADE2DD-B268-489A-AABF-09B5303FBA06}" type="pres">
      <dgm:prSet presAssocID="{ECE85B8F-9C24-4F42-83F0-8AE43B80D066}" presName="connTx" presStyleLbl="parChTrans1D3" presStyleIdx="5" presStyleCnt="17"/>
      <dgm:spPr/>
    </dgm:pt>
    <dgm:pt modelId="{EA8FFA66-82EE-4B5B-B9DE-E539A3381D1E}" type="pres">
      <dgm:prSet presAssocID="{B56EC487-FF78-48E0-9F24-435F6F3DE108}" presName="root2" presStyleCnt="0"/>
      <dgm:spPr/>
    </dgm:pt>
    <dgm:pt modelId="{BE8E7A40-37BB-43B3-9106-5413B4A39A3E}" type="pres">
      <dgm:prSet presAssocID="{B56EC487-FF78-48E0-9F24-435F6F3DE108}" presName="LevelTwoTextNode" presStyleLbl="node3" presStyleIdx="5" presStyleCnt="17" custScaleX="248437" custScaleY="61569">
        <dgm:presLayoutVars>
          <dgm:chPref val="3"/>
        </dgm:presLayoutVars>
      </dgm:prSet>
      <dgm:spPr/>
    </dgm:pt>
    <dgm:pt modelId="{8E39708D-BF10-445A-AF98-C36727D368F7}" type="pres">
      <dgm:prSet presAssocID="{B56EC487-FF78-48E0-9F24-435F6F3DE108}" presName="level3hierChild" presStyleCnt="0"/>
      <dgm:spPr/>
    </dgm:pt>
    <dgm:pt modelId="{2028DA9A-F93D-4128-969F-611AB24E11EB}" type="pres">
      <dgm:prSet presAssocID="{6012BA0B-F9EB-488D-B3E4-006A5B07FFFF}" presName="conn2-1" presStyleLbl="parChTrans1D3" presStyleIdx="6" presStyleCnt="17"/>
      <dgm:spPr/>
    </dgm:pt>
    <dgm:pt modelId="{52E07F31-7368-44C7-838B-D70CFB9FC19D}" type="pres">
      <dgm:prSet presAssocID="{6012BA0B-F9EB-488D-B3E4-006A5B07FFFF}" presName="connTx" presStyleLbl="parChTrans1D3" presStyleIdx="6" presStyleCnt="17"/>
      <dgm:spPr/>
    </dgm:pt>
    <dgm:pt modelId="{ADAD3B63-1E60-4899-8758-6A6DA6006C1D}" type="pres">
      <dgm:prSet presAssocID="{76DF15AD-716F-464E-A869-F9E579156EEB}" presName="root2" presStyleCnt="0"/>
      <dgm:spPr/>
    </dgm:pt>
    <dgm:pt modelId="{3DF15BE0-1BBE-4ABA-8D15-E0F2E15A0835}" type="pres">
      <dgm:prSet presAssocID="{76DF15AD-716F-464E-A869-F9E579156EEB}" presName="LevelTwoTextNode" presStyleLbl="node3" presStyleIdx="6" presStyleCnt="17" custScaleX="248437" custScaleY="61569">
        <dgm:presLayoutVars>
          <dgm:chPref val="3"/>
        </dgm:presLayoutVars>
      </dgm:prSet>
      <dgm:spPr/>
    </dgm:pt>
    <dgm:pt modelId="{F908B8A8-D837-4A4E-A936-8552E47C2EE0}" type="pres">
      <dgm:prSet presAssocID="{76DF15AD-716F-464E-A869-F9E579156EEB}" presName="level3hierChild" presStyleCnt="0"/>
      <dgm:spPr/>
    </dgm:pt>
    <dgm:pt modelId="{EAB50815-E1F8-4498-936F-C51FD57FF292}" type="pres">
      <dgm:prSet presAssocID="{34B3F37F-3543-4C75-8043-DCB3E7D563AC}" presName="conn2-1" presStyleLbl="parChTrans1D3" presStyleIdx="7" presStyleCnt="17"/>
      <dgm:spPr/>
    </dgm:pt>
    <dgm:pt modelId="{8A618BB5-2197-46AF-ABC7-C56758A56129}" type="pres">
      <dgm:prSet presAssocID="{34B3F37F-3543-4C75-8043-DCB3E7D563AC}" presName="connTx" presStyleLbl="parChTrans1D3" presStyleIdx="7" presStyleCnt="17"/>
      <dgm:spPr/>
    </dgm:pt>
    <dgm:pt modelId="{753A78C0-78CC-45F4-8C85-E8A2927D7E78}" type="pres">
      <dgm:prSet presAssocID="{4FCCC15E-8D86-4473-A9D9-E8851B4A1EFB}" presName="root2" presStyleCnt="0"/>
      <dgm:spPr/>
    </dgm:pt>
    <dgm:pt modelId="{B72DC55B-DC16-4248-B66D-FDA23048ECFC}" type="pres">
      <dgm:prSet presAssocID="{4FCCC15E-8D86-4473-A9D9-E8851B4A1EFB}" presName="LevelTwoTextNode" presStyleLbl="node3" presStyleIdx="7" presStyleCnt="17" custScaleX="248437" custScaleY="61569">
        <dgm:presLayoutVars>
          <dgm:chPref val="3"/>
        </dgm:presLayoutVars>
      </dgm:prSet>
      <dgm:spPr/>
    </dgm:pt>
    <dgm:pt modelId="{CBB2C4B8-FF56-48C1-8194-002B8DA438CD}" type="pres">
      <dgm:prSet presAssocID="{4FCCC15E-8D86-4473-A9D9-E8851B4A1EFB}" presName="level3hierChild" presStyleCnt="0"/>
      <dgm:spPr/>
    </dgm:pt>
    <dgm:pt modelId="{300E70EC-8CE5-4950-9091-E050C1B6C801}" type="pres">
      <dgm:prSet presAssocID="{1AB70ED0-F6FE-49EC-B30F-5703E0521806}" presName="conn2-1" presStyleLbl="parChTrans1D3" presStyleIdx="8" presStyleCnt="17"/>
      <dgm:spPr/>
    </dgm:pt>
    <dgm:pt modelId="{B1CDC39C-D044-48F1-AF7E-F19CE72AAEAD}" type="pres">
      <dgm:prSet presAssocID="{1AB70ED0-F6FE-49EC-B30F-5703E0521806}" presName="connTx" presStyleLbl="parChTrans1D3" presStyleIdx="8" presStyleCnt="17"/>
      <dgm:spPr/>
    </dgm:pt>
    <dgm:pt modelId="{4439323A-74B7-49DF-86A2-6F3B689CB424}" type="pres">
      <dgm:prSet presAssocID="{E6D7E759-9D7F-473C-A31F-C03A9CD4C575}" presName="root2" presStyleCnt="0"/>
      <dgm:spPr/>
    </dgm:pt>
    <dgm:pt modelId="{CA85E9E2-5B5B-407C-9025-E0BD93DC9286}" type="pres">
      <dgm:prSet presAssocID="{E6D7E759-9D7F-473C-A31F-C03A9CD4C575}" presName="LevelTwoTextNode" presStyleLbl="node3" presStyleIdx="8" presStyleCnt="17" custScaleX="248437" custScaleY="61569">
        <dgm:presLayoutVars>
          <dgm:chPref val="3"/>
        </dgm:presLayoutVars>
      </dgm:prSet>
      <dgm:spPr/>
    </dgm:pt>
    <dgm:pt modelId="{EEA3229E-1E81-4449-AADC-3537F2041524}" type="pres">
      <dgm:prSet presAssocID="{E6D7E759-9D7F-473C-A31F-C03A9CD4C575}" presName="level3hierChild" presStyleCnt="0"/>
      <dgm:spPr/>
    </dgm:pt>
    <dgm:pt modelId="{8135C9C4-1F04-4EEF-9C5D-8FC77814842D}" type="pres">
      <dgm:prSet presAssocID="{85B46678-750C-46BE-80C1-A7A064868C48}" presName="conn2-1" presStyleLbl="parChTrans1D3" presStyleIdx="9" presStyleCnt="17"/>
      <dgm:spPr/>
    </dgm:pt>
    <dgm:pt modelId="{0ECF234B-D84A-423F-94DE-5A8EE2B940DB}" type="pres">
      <dgm:prSet presAssocID="{85B46678-750C-46BE-80C1-A7A064868C48}" presName="connTx" presStyleLbl="parChTrans1D3" presStyleIdx="9" presStyleCnt="17"/>
      <dgm:spPr/>
    </dgm:pt>
    <dgm:pt modelId="{6B4D529C-056E-4EA0-BCBE-93B1AFDCCC72}" type="pres">
      <dgm:prSet presAssocID="{380B6C4E-A7EE-4799-9889-D40332C24313}" presName="root2" presStyleCnt="0"/>
      <dgm:spPr/>
    </dgm:pt>
    <dgm:pt modelId="{D4607E1D-B978-4D33-A1B3-E4603789207D}" type="pres">
      <dgm:prSet presAssocID="{380B6C4E-A7EE-4799-9889-D40332C24313}" presName="LevelTwoTextNode" presStyleLbl="node3" presStyleIdx="9" presStyleCnt="17" custScaleX="248437" custScaleY="61569">
        <dgm:presLayoutVars>
          <dgm:chPref val="3"/>
        </dgm:presLayoutVars>
      </dgm:prSet>
      <dgm:spPr/>
    </dgm:pt>
    <dgm:pt modelId="{75AB932B-23AB-4720-9C7F-63173302674A}" type="pres">
      <dgm:prSet presAssocID="{380B6C4E-A7EE-4799-9889-D40332C24313}" presName="level3hierChild" presStyleCnt="0"/>
      <dgm:spPr/>
    </dgm:pt>
    <dgm:pt modelId="{FEF4D98E-E704-4F02-B638-853C7A1ED0AB}" type="pres">
      <dgm:prSet presAssocID="{C641A08D-5D73-4036-80E5-0C69E9E6A906}" presName="conn2-1" presStyleLbl="parChTrans1D3" presStyleIdx="10" presStyleCnt="17"/>
      <dgm:spPr/>
    </dgm:pt>
    <dgm:pt modelId="{E9DF9A7B-05F4-4E04-87F7-316AFB4253F5}" type="pres">
      <dgm:prSet presAssocID="{C641A08D-5D73-4036-80E5-0C69E9E6A906}" presName="connTx" presStyleLbl="parChTrans1D3" presStyleIdx="10" presStyleCnt="17"/>
      <dgm:spPr/>
    </dgm:pt>
    <dgm:pt modelId="{76EFA6A3-7549-444C-A9C3-28CF947405EC}" type="pres">
      <dgm:prSet presAssocID="{6BC1B163-0E6C-41DE-8FD1-261F4CBB3AA6}" presName="root2" presStyleCnt="0"/>
      <dgm:spPr/>
    </dgm:pt>
    <dgm:pt modelId="{20261E19-B151-43B4-B3F6-D78CEA12C217}" type="pres">
      <dgm:prSet presAssocID="{6BC1B163-0E6C-41DE-8FD1-261F4CBB3AA6}" presName="LevelTwoTextNode" presStyleLbl="node3" presStyleIdx="10" presStyleCnt="17" custScaleX="248437" custScaleY="61569">
        <dgm:presLayoutVars>
          <dgm:chPref val="3"/>
        </dgm:presLayoutVars>
      </dgm:prSet>
      <dgm:spPr/>
    </dgm:pt>
    <dgm:pt modelId="{C0F876D6-B572-4020-8AB1-19F83D7342AB}" type="pres">
      <dgm:prSet presAssocID="{6BC1B163-0E6C-41DE-8FD1-261F4CBB3AA6}" presName="level3hierChild" presStyleCnt="0"/>
      <dgm:spPr/>
    </dgm:pt>
    <dgm:pt modelId="{06F12E5C-1E09-4D88-AD29-F2E0566B5DF8}" type="pres">
      <dgm:prSet presAssocID="{DD51045D-E545-47E1-8A18-A941EF87407A}" presName="conn2-1" presStyleLbl="parChTrans1D2" presStyleIdx="2" presStyleCnt="4"/>
      <dgm:spPr/>
    </dgm:pt>
    <dgm:pt modelId="{8CD1AFC2-0A39-4C98-877F-5E36A49B6E1C}" type="pres">
      <dgm:prSet presAssocID="{DD51045D-E545-47E1-8A18-A941EF87407A}" presName="connTx" presStyleLbl="parChTrans1D2" presStyleIdx="2" presStyleCnt="4"/>
      <dgm:spPr/>
    </dgm:pt>
    <dgm:pt modelId="{F86E4391-5359-4635-81A6-29CFBBB0EF73}" type="pres">
      <dgm:prSet presAssocID="{DA9FCF73-C5DE-43C7-93EA-2F0ECC59A916}" presName="root2" presStyleCnt="0"/>
      <dgm:spPr/>
    </dgm:pt>
    <dgm:pt modelId="{A58BE290-1796-4921-AE03-F4A7CF1076F6}" type="pres">
      <dgm:prSet presAssocID="{DA9FCF73-C5DE-43C7-93EA-2F0ECC59A916}" presName="LevelTwoTextNode" presStyleLbl="node2" presStyleIdx="2" presStyleCnt="4">
        <dgm:presLayoutVars>
          <dgm:chPref val="3"/>
        </dgm:presLayoutVars>
      </dgm:prSet>
      <dgm:spPr/>
    </dgm:pt>
    <dgm:pt modelId="{491586DB-9800-49F3-A9FD-CEF3E0AE7D3B}" type="pres">
      <dgm:prSet presAssocID="{DA9FCF73-C5DE-43C7-93EA-2F0ECC59A916}" presName="level3hierChild" presStyleCnt="0"/>
      <dgm:spPr/>
    </dgm:pt>
    <dgm:pt modelId="{A2297637-7592-4ED0-98F4-47CD3305355D}" type="pres">
      <dgm:prSet presAssocID="{9076338C-9E56-4F76-AC5F-1A7E3AF66E18}" presName="conn2-1" presStyleLbl="parChTrans1D3" presStyleIdx="11" presStyleCnt="17"/>
      <dgm:spPr/>
    </dgm:pt>
    <dgm:pt modelId="{DD1B56D5-00E5-442C-AE04-2A811C392393}" type="pres">
      <dgm:prSet presAssocID="{9076338C-9E56-4F76-AC5F-1A7E3AF66E18}" presName="connTx" presStyleLbl="parChTrans1D3" presStyleIdx="11" presStyleCnt="17"/>
      <dgm:spPr/>
    </dgm:pt>
    <dgm:pt modelId="{4DB76AC6-A2AE-4BA7-8141-9B01AE64921F}" type="pres">
      <dgm:prSet presAssocID="{88376539-3D4F-49A3-8387-8542B6DAF65F}" presName="root2" presStyleCnt="0"/>
      <dgm:spPr/>
    </dgm:pt>
    <dgm:pt modelId="{59D5CC5A-FB9D-428C-BD27-9924E95FFBAE}" type="pres">
      <dgm:prSet presAssocID="{88376539-3D4F-49A3-8387-8542B6DAF65F}" presName="LevelTwoTextNode" presStyleLbl="node3" presStyleIdx="11" presStyleCnt="17" custScaleX="225852" custScaleY="65613">
        <dgm:presLayoutVars>
          <dgm:chPref val="3"/>
        </dgm:presLayoutVars>
      </dgm:prSet>
      <dgm:spPr/>
    </dgm:pt>
    <dgm:pt modelId="{74A159FD-0138-4EC1-AD8C-ACF20FD217C7}" type="pres">
      <dgm:prSet presAssocID="{88376539-3D4F-49A3-8387-8542B6DAF65F}" presName="level3hierChild" presStyleCnt="0"/>
      <dgm:spPr/>
    </dgm:pt>
    <dgm:pt modelId="{E9304C5A-FAE1-492C-AD13-AF9837F261C6}" type="pres">
      <dgm:prSet presAssocID="{6A95F9A5-3D35-497C-ACAE-771F378267CB}" presName="conn2-1" presStyleLbl="parChTrans1D3" presStyleIdx="12" presStyleCnt="17"/>
      <dgm:spPr/>
    </dgm:pt>
    <dgm:pt modelId="{31729E4E-F574-4B70-BCBB-C7AE4BC4C51A}" type="pres">
      <dgm:prSet presAssocID="{6A95F9A5-3D35-497C-ACAE-771F378267CB}" presName="connTx" presStyleLbl="parChTrans1D3" presStyleIdx="12" presStyleCnt="17"/>
      <dgm:spPr/>
    </dgm:pt>
    <dgm:pt modelId="{0E2CECA0-4427-445E-AB47-2559499ABF57}" type="pres">
      <dgm:prSet presAssocID="{A4E32AEE-E001-41F3-819B-434FE25DFD7E}" presName="root2" presStyleCnt="0"/>
      <dgm:spPr/>
    </dgm:pt>
    <dgm:pt modelId="{07AC1BC6-3A96-4762-9BD7-85EC67EDB4CA}" type="pres">
      <dgm:prSet presAssocID="{A4E32AEE-E001-41F3-819B-434FE25DFD7E}" presName="LevelTwoTextNode" presStyleLbl="node3" presStyleIdx="12" presStyleCnt="17" custScaleX="225852" custScaleY="65613">
        <dgm:presLayoutVars>
          <dgm:chPref val="3"/>
        </dgm:presLayoutVars>
      </dgm:prSet>
      <dgm:spPr/>
    </dgm:pt>
    <dgm:pt modelId="{8DA0DFCA-0C6C-4FCC-9F4E-93235845072A}" type="pres">
      <dgm:prSet presAssocID="{A4E32AEE-E001-41F3-819B-434FE25DFD7E}" presName="level3hierChild" presStyleCnt="0"/>
      <dgm:spPr/>
    </dgm:pt>
    <dgm:pt modelId="{3174C589-ADDB-447B-AA63-8EFAC13F4373}" type="pres">
      <dgm:prSet presAssocID="{2AFFDABF-6E94-4D6E-B781-CC8897DB549D}" presName="conn2-1" presStyleLbl="parChTrans1D3" presStyleIdx="13" presStyleCnt="17"/>
      <dgm:spPr/>
    </dgm:pt>
    <dgm:pt modelId="{29733B57-D147-4B58-979D-7B2B4770B4D9}" type="pres">
      <dgm:prSet presAssocID="{2AFFDABF-6E94-4D6E-B781-CC8897DB549D}" presName="connTx" presStyleLbl="parChTrans1D3" presStyleIdx="13" presStyleCnt="17"/>
      <dgm:spPr/>
    </dgm:pt>
    <dgm:pt modelId="{C0D8EC8D-BA8A-4DEC-B446-6E4FF66BCD54}" type="pres">
      <dgm:prSet presAssocID="{C5B06B06-6E85-436A-B008-5012E603A56B}" presName="root2" presStyleCnt="0"/>
      <dgm:spPr/>
    </dgm:pt>
    <dgm:pt modelId="{0B4BB96C-8EC2-4817-99C9-03335F8356C7}" type="pres">
      <dgm:prSet presAssocID="{C5B06B06-6E85-436A-B008-5012E603A56B}" presName="LevelTwoTextNode" presStyleLbl="node3" presStyleIdx="13" presStyleCnt="17" custScaleX="225852" custScaleY="65613">
        <dgm:presLayoutVars>
          <dgm:chPref val="3"/>
        </dgm:presLayoutVars>
      </dgm:prSet>
      <dgm:spPr/>
    </dgm:pt>
    <dgm:pt modelId="{04943F16-984B-40F1-BC03-8D3530BACE53}" type="pres">
      <dgm:prSet presAssocID="{C5B06B06-6E85-436A-B008-5012E603A56B}" presName="level3hierChild" presStyleCnt="0"/>
      <dgm:spPr/>
    </dgm:pt>
    <dgm:pt modelId="{339F601B-4A89-496F-A9C9-59B38A5DC8F2}" type="pres">
      <dgm:prSet presAssocID="{7B2D9657-C53E-479C-8089-C6365BA2C3F7}" presName="conn2-1" presStyleLbl="parChTrans1D3" presStyleIdx="14" presStyleCnt="17"/>
      <dgm:spPr/>
    </dgm:pt>
    <dgm:pt modelId="{37CB45DC-6DA5-4651-93D9-946EDC0AC0CB}" type="pres">
      <dgm:prSet presAssocID="{7B2D9657-C53E-479C-8089-C6365BA2C3F7}" presName="connTx" presStyleLbl="parChTrans1D3" presStyleIdx="14" presStyleCnt="17"/>
      <dgm:spPr/>
    </dgm:pt>
    <dgm:pt modelId="{D30D2633-5DDC-41EA-993E-9C3804C6D82D}" type="pres">
      <dgm:prSet presAssocID="{C7350E29-5F41-4EB7-8EA7-E53D5CD06171}" presName="root2" presStyleCnt="0"/>
      <dgm:spPr/>
    </dgm:pt>
    <dgm:pt modelId="{C16D7808-5CF5-4B32-A570-DE7A27C54D04}" type="pres">
      <dgm:prSet presAssocID="{C7350E29-5F41-4EB7-8EA7-E53D5CD06171}" presName="LevelTwoTextNode" presStyleLbl="node3" presStyleIdx="14" presStyleCnt="17" custScaleX="225852" custScaleY="65613">
        <dgm:presLayoutVars>
          <dgm:chPref val="3"/>
        </dgm:presLayoutVars>
      </dgm:prSet>
      <dgm:spPr/>
    </dgm:pt>
    <dgm:pt modelId="{2BDF9FA4-7433-421B-8839-ADED975FCF5F}" type="pres">
      <dgm:prSet presAssocID="{C7350E29-5F41-4EB7-8EA7-E53D5CD06171}" presName="level3hierChild" presStyleCnt="0"/>
      <dgm:spPr/>
    </dgm:pt>
    <dgm:pt modelId="{00FE774E-D587-4162-942B-E7735A442DC6}" type="pres">
      <dgm:prSet presAssocID="{50B4F4A4-8A16-4668-9741-114AD45ABDB2}" presName="conn2-1" presStyleLbl="parChTrans1D3" presStyleIdx="15" presStyleCnt="17"/>
      <dgm:spPr/>
    </dgm:pt>
    <dgm:pt modelId="{1EA0B0C6-F674-4B78-8091-52538C06AE1F}" type="pres">
      <dgm:prSet presAssocID="{50B4F4A4-8A16-4668-9741-114AD45ABDB2}" presName="connTx" presStyleLbl="parChTrans1D3" presStyleIdx="15" presStyleCnt="17"/>
      <dgm:spPr/>
    </dgm:pt>
    <dgm:pt modelId="{38C0688E-0162-41F9-AD7E-277176A1D722}" type="pres">
      <dgm:prSet presAssocID="{DAA03610-FB04-4574-B56C-F758B19F99F9}" presName="root2" presStyleCnt="0"/>
      <dgm:spPr/>
    </dgm:pt>
    <dgm:pt modelId="{07007D41-6B8B-48EB-8CB3-344600B3DB0F}" type="pres">
      <dgm:prSet presAssocID="{DAA03610-FB04-4574-B56C-F758B19F99F9}" presName="LevelTwoTextNode" presStyleLbl="node3" presStyleIdx="15" presStyleCnt="17" custScaleX="225852" custScaleY="65613">
        <dgm:presLayoutVars>
          <dgm:chPref val="3"/>
        </dgm:presLayoutVars>
      </dgm:prSet>
      <dgm:spPr/>
    </dgm:pt>
    <dgm:pt modelId="{09BC955D-A014-4554-AEA6-2DC1146563D6}" type="pres">
      <dgm:prSet presAssocID="{DAA03610-FB04-4574-B56C-F758B19F99F9}" presName="level3hierChild" presStyleCnt="0"/>
      <dgm:spPr/>
    </dgm:pt>
    <dgm:pt modelId="{2D42ED11-A9D4-49E7-82B5-57E429D2093E}" type="pres">
      <dgm:prSet presAssocID="{0738CD8C-E13B-4784-AD8F-1A01B747B2BB}" presName="conn2-1" presStyleLbl="parChTrans1D2" presStyleIdx="3" presStyleCnt="4"/>
      <dgm:spPr/>
    </dgm:pt>
    <dgm:pt modelId="{ECAABE56-67B9-44C9-8834-B7994E035D97}" type="pres">
      <dgm:prSet presAssocID="{0738CD8C-E13B-4784-AD8F-1A01B747B2BB}" presName="connTx" presStyleLbl="parChTrans1D2" presStyleIdx="3" presStyleCnt="4"/>
      <dgm:spPr/>
    </dgm:pt>
    <dgm:pt modelId="{0E3B02FF-AE33-4318-950F-2DC745BAF61A}" type="pres">
      <dgm:prSet presAssocID="{597E4FAA-4549-455B-A921-A68A9CB10DBA}" presName="root2" presStyleCnt="0"/>
      <dgm:spPr/>
    </dgm:pt>
    <dgm:pt modelId="{4A1362CD-67D3-4C8D-A102-992878306E19}" type="pres">
      <dgm:prSet presAssocID="{597E4FAA-4549-455B-A921-A68A9CB10DBA}" presName="LevelTwoTextNode" presStyleLbl="node2" presStyleIdx="3" presStyleCnt="4">
        <dgm:presLayoutVars>
          <dgm:chPref val="3"/>
        </dgm:presLayoutVars>
      </dgm:prSet>
      <dgm:spPr/>
    </dgm:pt>
    <dgm:pt modelId="{AB4CC9B7-9DD6-40EE-868E-D03B6DE9B3CA}" type="pres">
      <dgm:prSet presAssocID="{597E4FAA-4549-455B-A921-A68A9CB10DBA}" presName="level3hierChild" presStyleCnt="0"/>
      <dgm:spPr/>
    </dgm:pt>
    <dgm:pt modelId="{F97A68F3-D321-4FAE-BA64-547A216FF4D2}" type="pres">
      <dgm:prSet presAssocID="{DBF35ECD-B69E-46A2-A925-A12438E386A2}" presName="conn2-1" presStyleLbl="parChTrans1D3" presStyleIdx="16" presStyleCnt="17"/>
      <dgm:spPr/>
    </dgm:pt>
    <dgm:pt modelId="{FBBE1D89-6C0F-474B-AEB9-FC190FC5BDFA}" type="pres">
      <dgm:prSet presAssocID="{DBF35ECD-B69E-46A2-A925-A12438E386A2}" presName="connTx" presStyleLbl="parChTrans1D3" presStyleIdx="16" presStyleCnt="17"/>
      <dgm:spPr/>
    </dgm:pt>
    <dgm:pt modelId="{CF7F2D5E-5F5D-46D7-865A-DDF2359AFFCD}" type="pres">
      <dgm:prSet presAssocID="{E3B539B6-AA29-4B22-8CAC-7CA9706AAD36}" presName="root2" presStyleCnt="0"/>
      <dgm:spPr/>
    </dgm:pt>
    <dgm:pt modelId="{CCEB726C-504F-4A03-893D-5CD9EA686633}" type="pres">
      <dgm:prSet presAssocID="{E3B539B6-AA29-4B22-8CAC-7CA9706AAD36}" presName="LevelTwoTextNode" presStyleLbl="node3" presStyleIdx="16" presStyleCnt="17" custScaleX="279347" custScaleY="66056">
        <dgm:presLayoutVars>
          <dgm:chPref val="3"/>
        </dgm:presLayoutVars>
      </dgm:prSet>
      <dgm:spPr/>
    </dgm:pt>
    <dgm:pt modelId="{17C79126-6ECC-4E1D-BA9D-B0D06B6AAF60}" type="pres">
      <dgm:prSet presAssocID="{E3B539B6-AA29-4B22-8CAC-7CA9706AAD36}" presName="level3hierChild" presStyleCnt="0"/>
      <dgm:spPr/>
    </dgm:pt>
  </dgm:ptLst>
  <dgm:cxnLst>
    <dgm:cxn modelId="{296B9F8A-E32F-4754-9695-6A1D52C24DB2}" srcId="{D27448AD-D343-4AF0-B98E-FA907C3452FF}" destId="{F072A1D4-62F1-4BD3-9DD2-480AE5B4ED6D}" srcOrd="0" destOrd="0" parTransId="{6426F627-296F-4063-B944-DAA43D5529A3}" sibTransId="{E8A97E3A-2617-451C-96BA-58C13F2320A2}"/>
    <dgm:cxn modelId="{0C01225B-15ED-48CB-856C-E6AAD33C3C5E}" type="presOf" srcId="{DBF35ECD-B69E-46A2-A925-A12438E386A2}" destId="{FBBE1D89-6C0F-474B-AEB9-FC190FC5BDFA}" srcOrd="1" destOrd="0" presId="urn:microsoft.com/office/officeart/2008/layout/HorizontalMultiLevelHierarchy"/>
    <dgm:cxn modelId="{6A4DD06C-04BF-4440-8E7D-57184D495F91}" type="presOf" srcId="{85B46678-750C-46BE-80C1-A7A064868C48}" destId="{0ECF234B-D84A-423F-94DE-5A8EE2B940DB}" srcOrd="1" destOrd="0" presId="urn:microsoft.com/office/officeart/2008/layout/HorizontalMultiLevelHierarchy"/>
    <dgm:cxn modelId="{F7577EF8-5E2D-4D2D-A516-0096A31055E0}" type="presOf" srcId="{76DF15AD-716F-464E-A869-F9E579156EEB}" destId="{3DF15BE0-1BBE-4ABA-8D15-E0F2E15A0835}" srcOrd="0" destOrd="0" presId="urn:microsoft.com/office/officeart/2008/layout/HorizontalMultiLevelHierarchy"/>
    <dgm:cxn modelId="{7850839B-9467-49CC-BB1C-A0AD93459981}" type="presOf" srcId="{305C5463-B00B-4117-885B-9917B80F6254}" destId="{AEC10C18-5CCB-4B3C-B347-8C6047145B6F}" srcOrd="0" destOrd="0" presId="urn:microsoft.com/office/officeart/2008/layout/HorizontalMultiLevelHierarchy"/>
    <dgm:cxn modelId="{6E3986F4-0ECF-4388-B2F6-40BBF5EA8C52}" type="presOf" srcId="{1AB70ED0-F6FE-49EC-B30F-5703E0521806}" destId="{300E70EC-8CE5-4950-9091-E050C1B6C801}" srcOrd="0" destOrd="0" presId="urn:microsoft.com/office/officeart/2008/layout/HorizontalMultiLevelHierarchy"/>
    <dgm:cxn modelId="{2FC5543B-CC37-4684-85DC-74E35E9EEE2E}" type="presOf" srcId="{DD51045D-E545-47E1-8A18-A941EF87407A}" destId="{06F12E5C-1E09-4D88-AD29-F2E0566B5DF8}" srcOrd="0" destOrd="0" presId="urn:microsoft.com/office/officeart/2008/layout/HorizontalMultiLevelHierarchy"/>
    <dgm:cxn modelId="{042D90E7-8A9E-457E-A452-6B6D3736EFCF}" srcId="{D27448AD-D343-4AF0-B98E-FA907C3452FF}" destId="{597E4FAA-4549-455B-A921-A68A9CB10DBA}" srcOrd="3" destOrd="0" parTransId="{0738CD8C-E13B-4784-AD8F-1A01B747B2BB}" sibTransId="{9C46228F-B6C0-4AED-88D5-C4186B547A5C}"/>
    <dgm:cxn modelId="{47EA9FBC-EBE9-49C3-83BB-E5BA666A83E6}" srcId="{D27448AD-D343-4AF0-B98E-FA907C3452FF}" destId="{DA9FCF73-C5DE-43C7-93EA-2F0ECC59A916}" srcOrd="2" destOrd="0" parTransId="{DD51045D-E545-47E1-8A18-A941EF87407A}" sibTransId="{CE1DDFF0-5C61-4CFB-907B-4F2FFF553F07}"/>
    <dgm:cxn modelId="{5DE92F42-A296-4185-81C3-4D8BD032A11D}" type="presOf" srcId="{380B6C4E-A7EE-4799-9889-D40332C24313}" destId="{D4607E1D-B978-4D33-A1B3-E4603789207D}" srcOrd="0" destOrd="0" presId="urn:microsoft.com/office/officeart/2008/layout/HorizontalMultiLevelHierarchy"/>
    <dgm:cxn modelId="{C21BBD2E-EC7D-4192-A22A-10830A32E713}" type="presOf" srcId="{6A95F9A5-3D35-497C-ACAE-771F378267CB}" destId="{E9304C5A-FAE1-492C-AD13-AF9837F261C6}" srcOrd="0" destOrd="0" presId="urn:microsoft.com/office/officeart/2008/layout/HorizontalMultiLevelHierarchy"/>
    <dgm:cxn modelId="{D3B04062-C25B-4EE6-A83B-664D03559503}" type="presOf" srcId="{9076338C-9E56-4F76-AC5F-1A7E3AF66E18}" destId="{DD1B56D5-00E5-442C-AE04-2A811C392393}" srcOrd="1" destOrd="0" presId="urn:microsoft.com/office/officeart/2008/layout/HorizontalMultiLevelHierarchy"/>
    <dgm:cxn modelId="{1522CE90-5313-42B3-9D23-D79A8A31EF2D}" srcId="{ED6CCA6F-5A4B-4DF4-A8DA-D426C5F6D641}" destId="{D27448AD-D343-4AF0-B98E-FA907C3452FF}" srcOrd="0" destOrd="0" parTransId="{3D17491A-4FC5-4EEF-8D01-8C0D909E6396}" sibTransId="{8E99C616-DC1B-4943-879B-653D7E994CC3}"/>
    <dgm:cxn modelId="{D69E352F-F32F-4EEA-A6E2-1D23FCED028F}" type="presOf" srcId="{2AFFDABF-6E94-4D6E-B781-CC8897DB549D}" destId="{29733B57-D147-4B58-979D-7B2B4770B4D9}" srcOrd="1" destOrd="0" presId="urn:microsoft.com/office/officeart/2008/layout/HorizontalMultiLevelHierarchy"/>
    <dgm:cxn modelId="{F878753C-5302-411B-B3E6-62E43500D599}" type="presOf" srcId="{9076338C-9E56-4F76-AC5F-1A7E3AF66E18}" destId="{A2297637-7592-4ED0-98F4-47CD3305355D}" srcOrd="0" destOrd="0" presId="urn:microsoft.com/office/officeart/2008/layout/HorizontalMultiLevelHierarchy"/>
    <dgm:cxn modelId="{C24A1C89-E860-4C48-B671-E6D8AE16EB51}" srcId="{A5386CC9-8AF0-4D4D-8468-07F3C9DFB038}" destId="{380B6C4E-A7EE-4799-9889-D40332C24313}" srcOrd="4" destOrd="0" parTransId="{85B46678-750C-46BE-80C1-A7A064868C48}" sibTransId="{B48C263A-5A10-4CE8-BAB6-FF4CAF90A2E3}"/>
    <dgm:cxn modelId="{351226D9-10C2-438C-A0D1-C5FF6A60C6C6}" type="presOf" srcId="{50B4F4A4-8A16-4668-9741-114AD45ABDB2}" destId="{00FE774E-D587-4162-942B-E7735A442DC6}" srcOrd="0" destOrd="0" presId="urn:microsoft.com/office/officeart/2008/layout/HorizontalMultiLevelHierarchy"/>
    <dgm:cxn modelId="{3528C0B3-8536-42B7-B0D1-F16993BA65CD}" type="presOf" srcId="{0738CD8C-E13B-4784-AD8F-1A01B747B2BB}" destId="{ECAABE56-67B9-44C9-8834-B7994E035D97}" srcOrd="1" destOrd="0" presId="urn:microsoft.com/office/officeart/2008/layout/HorizontalMultiLevelHierarchy"/>
    <dgm:cxn modelId="{EE7D6BFF-F4D2-44E8-B92F-55E71DAD4BDF}" type="presOf" srcId="{B56EC487-FF78-48E0-9F24-435F6F3DE108}" destId="{BE8E7A40-37BB-43B3-9106-5413B4A39A3E}" srcOrd="0" destOrd="0" presId="urn:microsoft.com/office/officeart/2008/layout/HorizontalMultiLevelHierarchy"/>
    <dgm:cxn modelId="{E257534D-5B4A-4822-AD4A-00AF4E3D9B75}" type="presOf" srcId="{DBF35ECD-B69E-46A2-A925-A12438E386A2}" destId="{F97A68F3-D321-4FAE-BA64-547A216FF4D2}" srcOrd="0" destOrd="0" presId="urn:microsoft.com/office/officeart/2008/layout/HorizontalMultiLevelHierarchy"/>
    <dgm:cxn modelId="{6CB20282-5EFE-413E-BFAA-12FD28356E6B}" type="presOf" srcId="{88376539-3D4F-49A3-8387-8542B6DAF65F}" destId="{59D5CC5A-FB9D-428C-BD27-9924E95FFBAE}" srcOrd="0" destOrd="0" presId="urn:microsoft.com/office/officeart/2008/layout/HorizontalMultiLevelHierarchy"/>
    <dgm:cxn modelId="{0B899268-139C-4950-80DF-D6A3456194A2}" type="presOf" srcId="{D07C1595-0889-48D9-8181-31BDD9BB6064}" destId="{8614EB19-3E76-488F-855E-3A171626DB91}" srcOrd="1" destOrd="0" presId="urn:microsoft.com/office/officeart/2008/layout/HorizontalMultiLevelHierarchy"/>
    <dgm:cxn modelId="{5890C78F-1D64-4DA3-BF28-2E8AC4D122C4}" type="presOf" srcId="{6529C7F5-D116-4C9F-9009-F1BA27813D77}" destId="{C4A4915C-A555-4F27-B9CE-08F87D5B3DEB}" srcOrd="0" destOrd="0" presId="urn:microsoft.com/office/officeart/2008/layout/HorizontalMultiLevelHierarchy"/>
    <dgm:cxn modelId="{6B6BF31F-A726-46A3-AE65-A7B8BCAADBD2}" type="presOf" srcId="{1AB70ED0-F6FE-49EC-B30F-5703E0521806}" destId="{B1CDC39C-D044-48F1-AF7E-F19CE72AAEAD}" srcOrd="1" destOrd="0" presId="urn:microsoft.com/office/officeart/2008/layout/HorizontalMultiLevelHierarchy"/>
    <dgm:cxn modelId="{BE7D3287-3F95-4193-B3B6-D825BB214404}" type="presOf" srcId="{C641A08D-5D73-4036-80E5-0C69E9E6A906}" destId="{E9DF9A7B-05F4-4E04-87F7-316AFB4253F5}" srcOrd="1" destOrd="0" presId="urn:microsoft.com/office/officeart/2008/layout/HorizontalMultiLevelHierarchy"/>
    <dgm:cxn modelId="{1C4261FF-72EA-4109-9294-664801CFD1BA}" srcId="{A5386CC9-8AF0-4D4D-8468-07F3C9DFB038}" destId="{E6D7E759-9D7F-473C-A31F-C03A9CD4C575}" srcOrd="3" destOrd="0" parTransId="{1AB70ED0-F6FE-49EC-B30F-5703E0521806}" sibTransId="{CC2F8C42-D639-4DF0-B892-6FBA72F3257A}"/>
    <dgm:cxn modelId="{9799581F-E508-434B-8C16-241C293411ED}" type="presOf" srcId="{4FCCC15E-8D86-4473-A9D9-E8851B4A1EFB}" destId="{B72DC55B-DC16-4248-B66D-FDA23048ECFC}" srcOrd="0" destOrd="0" presId="urn:microsoft.com/office/officeart/2008/layout/HorizontalMultiLevelHierarchy"/>
    <dgm:cxn modelId="{37BAAAB9-1BD0-4010-8121-A82505578691}" type="presOf" srcId="{7B2D9657-C53E-479C-8089-C6365BA2C3F7}" destId="{339F601B-4A89-496F-A9C9-59B38A5DC8F2}" srcOrd="0" destOrd="0" presId="urn:microsoft.com/office/officeart/2008/layout/HorizontalMultiLevelHierarchy"/>
    <dgm:cxn modelId="{9E798A6C-AEB0-425D-A718-2B13166A011A}" type="presOf" srcId="{A5386CC9-8AF0-4D4D-8468-07F3C9DFB038}" destId="{B0C4AB25-3AC6-4AC2-BC9E-DE4F1CCF4106}" srcOrd="0" destOrd="0" presId="urn:microsoft.com/office/officeart/2008/layout/HorizontalMultiLevelHierarchy"/>
    <dgm:cxn modelId="{BF0F9D3C-33EB-44CE-9E48-486B42798E16}" srcId="{597E4FAA-4549-455B-A921-A68A9CB10DBA}" destId="{E3B539B6-AA29-4B22-8CAC-7CA9706AAD36}" srcOrd="0" destOrd="0" parTransId="{DBF35ECD-B69E-46A2-A925-A12438E386A2}" sibTransId="{02D5A755-62FD-48FD-9DE1-6E0545047DC2}"/>
    <dgm:cxn modelId="{C64E96C8-E3F4-45AC-98F4-7EA4650B5553}" type="presOf" srcId="{597E4FAA-4549-455B-A921-A68A9CB10DBA}" destId="{4A1362CD-67D3-4C8D-A102-992878306E19}" srcOrd="0" destOrd="0" presId="urn:microsoft.com/office/officeart/2008/layout/HorizontalMultiLevelHierarchy"/>
    <dgm:cxn modelId="{41462543-93AA-4E20-8618-A494AAF59689}" type="presOf" srcId="{C7350E29-5F41-4EB7-8EA7-E53D5CD06171}" destId="{C16D7808-5CF5-4B32-A570-DE7A27C54D04}" srcOrd="0" destOrd="0" presId="urn:microsoft.com/office/officeart/2008/layout/HorizontalMultiLevelHierarchy"/>
    <dgm:cxn modelId="{1C7FFCA4-6655-4207-81CF-9C70426E580F}" type="presOf" srcId="{F52F3795-CB63-4DC7-AEA6-03D81DF7CF21}" destId="{C9768C4E-E4AC-4016-8A92-EEEBEB34E0FE}" srcOrd="0" destOrd="0" presId="urn:microsoft.com/office/officeart/2008/layout/HorizontalMultiLevelHierarchy"/>
    <dgm:cxn modelId="{1175E85B-8B29-4A0A-9548-44C0838F1C98}" type="presOf" srcId="{AC8B8755-3B75-4F34-9001-91A82DB101F8}" destId="{E07D001E-62FC-43B8-BF8F-79003176C783}" srcOrd="1" destOrd="0" presId="urn:microsoft.com/office/officeart/2008/layout/HorizontalMultiLevelHierarchy"/>
    <dgm:cxn modelId="{F034B177-165F-4B4D-9277-1592E4C030BA}" type="presOf" srcId="{B044B382-B3B6-419B-A4BB-E30B08C43F78}" destId="{BCC5A94D-CE18-49F1-B1A3-1C1622A0F6D5}" srcOrd="0" destOrd="0" presId="urn:microsoft.com/office/officeart/2008/layout/HorizontalMultiLevelHierarchy"/>
    <dgm:cxn modelId="{7F590AED-6656-4D23-BC27-34AB019E8D1F}" srcId="{F072A1D4-62F1-4BD3-9DD2-480AE5B4ED6D}" destId="{305C5463-B00B-4117-885B-9917B80F6254}" srcOrd="3" destOrd="0" parTransId="{AC8B8755-3B75-4F34-9001-91A82DB101F8}" sibTransId="{27CD7595-9832-4CB8-8B72-F46BD1D5A16C}"/>
    <dgm:cxn modelId="{7BD2A8EB-5733-44B6-8A55-1075C5E5D118}" srcId="{F072A1D4-62F1-4BD3-9DD2-480AE5B4ED6D}" destId="{087BB62E-110D-4E40-8C60-F0B9634E32F9}" srcOrd="2" destOrd="0" parTransId="{9F408206-6B2A-4D10-A772-E11FBBBD77B4}" sibTransId="{1097CFEF-ED8D-47E8-B390-59121E308ED8}"/>
    <dgm:cxn modelId="{6CAB287F-31DC-4C02-9071-11A44BC22834}" type="presOf" srcId="{6426F627-296F-4063-B944-DAA43D5529A3}" destId="{B38D0285-ED5D-43FC-956D-30CD654FD098}" srcOrd="0" destOrd="0" presId="urn:microsoft.com/office/officeart/2008/layout/HorizontalMultiLevelHierarchy"/>
    <dgm:cxn modelId="{0E8DEFF9-78DC-410F-A34A-39BA473101E3}" type="presOf" srcId="{6426F627-296F-4063-B944-DAA43D5529A3}" destId="{93956842-951A-407C-B112-E49D2B83DDCA}" srcOrd="1" destOrd="0" presId="urn:microsoft.com/office/officeart/2008/layout/HorizontalMultiLevelHierarchy"/>
    <dgm:cxn modelId="{FD5EFC96-DDBA-4731-AAF0-17C3C37012EF}" type="presOf" srcId="{D07C1595-0889-48D9-8181-31BDD9BB6064}" destId="{AF01EC3F-432D-4F6E-A7E5-FCB46CAE1555}" srcOrd="0" destOrd="0" presId="urn:microsoft.com/office/officeart/2008/layout/HorizontalMultiLevelHierarchy"/>
    <dgm:cxn modelId="{87A408D3-9A7F-40C6-9DC1-EA2579971444}" type="presOf" srcId="{ED6CCA6F-5A4B-4DF4-A8DA-D426C5F6D641}" destId="{428478F9-FB59-43C7-A353-9AA3921F96A4}" srcOrd="0" destOrd="0" presId="urn:microsoft.com/office/officeart/2008/layout/HorizontalMultiLevelHierarchy"/>
    <dgm:cxn modelId="{0A76B7AB-3246-42A7-8103-5EF35CA9E6C5}" srcId="{A5386CC9-8AF0-4D4D-8468-07F3C9DFB038}" destId="{4FCCC15E-8D86-4473-A9D9-E8851B4A1EFB}" srcOrd="2" destOrd="0" parTransId="{34B3F37F-3543-4C75-8043-DCB3E7D563AC}" sibTransId="{E334CDB1-8B87-4585-9A43-B06D032739A3}"/>
    <dgm:cxn modelId="{BE1368CA-C301-46F5-98D0-8DE1818FAD72}" type="presOf" srcId="{6012BA0B-F9EB-488D-B3E4-006A5B07FFFF}" destId="{52E07F31-7368-44C7-838B-D70CFB9FC19D}" srcOrd="1" destOrd="0" presId="urn:microsoft.com/office/officeart/2008/layout/HorizontalMultiLevelHierarchy"/>
    <dgm:cxn modelId="{CF4539FA-D01A-43D3-A7C9-3E6940BB55C1}" srcId="{F072A1D4-62F1-4BD3-9DD2-480AE5B4ED6D}" destId="{8144155C-FABF-4D21-8ACA-EEDE46BCCD8F}" srcOrd="0" destOrd="0" parTransId="{D07C1595-0889-48D9-8181-31BDD9BB6064}" sibTransId="{3ABEEAA0-E553-4F65-8886-2C7A16C6C3FA}"/>
    <dgm:cxn modelId="{2312EC14-414A-4734-9B8F-C9C500B64D82}" srcId="{A5386CC9-8AF0-4D4D-8468-07F3C9DFB038}" destId="{B56EC487-FF78-48E0-9F24-435F6F3DE108}" srcOrd="0" destOrd="0" parTransId="{ECE85B8F-9C24-4F42-83F0-8AE43B80D066}" sibTransId="{0D347E62-1C80-4D46-9D6C-0C1F3440B57D}"/>
    <dgm:cxn modelId="{1A7A0787-805A-4020-AC9A-A9587F9EA6A5}" type="presOf" srcId="{7B2D9657-C53E-479C-8089-C6365BA2C3F7}" destId="{37CB45DC-6DA5-4651-93D9-946EDC0AC0CB}" srcOrd="1" destOrd="0" presId="urn:microsoft.com/office/officeart/2008/layout/HorizontalMultiLevelHierarchy"/>
    <dgm:cxn modelId="{96B5EBC3-0222-47E9-9499-7ADBA795DE74}" type="presOf" srcId="{50B4F4A4-8A16-4668-9741-114AD45ABDB2}" destId="{1EA0B0C6-F674-4B78-8091-52538C06AE1F}" srcOrd="1" destOrd="0" presId="urn:microsoft.com/office/officeart/2008/layout/HorizontalMultiLevelHierarchy"/>
    <dgm:cxn modelId="{09B063EE-2650-4EFF-9462-ABBA66CA98A4}" type="presOf" srcId="{ECE85B8F-9C24-4F42-83F0-8AE43B80D066}" destId="{31ADE2DD-B268-489A-AABF-09B5303FBA06}" srcOrd="1" destOrd="0" presId="urn:microsoft.com/office/officeart/2008/layout/HorizontalMultiLevelHierarchy"/>
    <dgm:cxn modelId="{329D074E-32CF-43FB-AEDB-4CF1779101A1}" type="presOf" srcId="{E3B539B6-AA29-4B22-8CAC-7CA9706AAD36}" destId="{CCEB726C-504F-4A03-893D-5CD9EA686633}" srcOrd="0" destOrd="0" presId="urn:microsoft.com/office/officeart/2008/layout/HorizontalMultiLevelHierarchy"/>
    <dgm:cxn modelId="{B9817501-5954-4FB2-A499-D0A6C6598B0F}" type="presOf" srcId="{2AFFDABF-6E94-4D6E-B781-CC8897DB549D}" destId="{3174C589-ADDB-447B-AA63-8EFAC13F4373}" srcOrd="0" destOrd="0" presId="urn:microsoft.com/office/officeart/2008/layout/HorizontalMultiLevelHierarchy"/>
    <dgm:cxn modelId="{41F6FE93-E366-4724-AA5B-52E55E6CC811}" srcId="{A5386CC9-8AF0-4D4D-8468-07F3C9DFB038}" destId="{6BC1B163-0E6C-41DE-8FD1-261F4CBB3AA6}" srcOrd="5" destOrd="0" parTransId="{C641A08D-5D73-4036-80E5-0C69E9E6A906}" sibTransId="{C0D5430A-0005-481B-B373-64779C430B56}"/>
    <dgm:cxn modelId="{6197AB5E-2EF1-467A-BDA3-7A354D3FBF48}" srcId="{DA9FCF73-C5DE-43C7-93EA-2F0ECC59A916}" destId="{88376539-3D4F-49A3-8387-8542B6DAF65F}" srcOrd="0" destOrd="0" parTransId="{9076338C-9E56-4F76-AC5F-1A7E3AF66E18}" sibTransId="{A44A1A97-3C71-4DB7-9198-FBE17DDBD8CA}"/>
    <dgm:cxn modelId="{F7AE7CDA-C534-4603-B48D-FE94563698D5}" srcId="{F072A1D4-62F1-4BD3-9DD2-480AE5B4ED6D}" destId="{0F2FFC46-C58B-41CD-99FE-D5DDB101E2F8}" srcOrd="1" destOrd="0" parTransId="{F52F3795-CB63-4DC7-AEA6-03D81DF7CF21}" sibTransId="{61B26024-4DCF-4AE8-95BB-4BF7A2904050}"/>
    <dgm:cxn modelId="{2788B1A1-F7A9-48C7-AD68-2DD121115945}" srcId="{F072A1D4-62F1-4BD3-9DD2-480AE5B4ED6D}" destId="{809B6EA3-A818-40A3-9851-C442AEE86770}" srcOrd="4" destOrd="0" parTransId="{B044B382-B3B6-419B-A4BB-E30B08C43F78}" sibTransId="{A0E60612-794F-4358-BD8B-7F96DC6D6D28}"/>
    <dgm:cxn modelId="{B44DE6F3-B3CF-4E83-AAE8-7B584C5F6657}" srcId="{A5386CC9-8AF0-4D4D-8468-07F3C9DFB038}" destId="{76DF15AD-716F-464E-A869-F9E579156EEB}" srcOrd="1" destOrd="0" parTransId="{6012BA0B-F9EB-488D-B3E4-006A5B07FFFF}" sibTransId="{6AAEDB6C-7F50-405F-86F1-29BE30B92F82}"/>
    <dgm:cxn modelId="{73A9B3FA-7F60-4517-A073-981DEFC22C6E}" type="presOf" srcId="{9F408206-6B2A-4D10-A772-E11FBBBD77B4}" destId="{B44357BD-2FD7-4C97-83E9-5BB12C27177A}" srcOrd="0" destOrd="0" presId="urn:microsoft.com/office/officeart/2008/layout/HorizontalMultiLevelHierarchy"/>
    <dgm:cxn modelId="{04FF67DD-6808-44D8-80EE-7F765A7BEA63}" type="presOf" srcId="{0738CD8C-E13B-4784-AD8F-1A01B747B2BB}" destId="{2D42ED11-A9D4-49E7-82B5-57E429D2093E}" srcOrd="0" destOrd="0" presId="urn:microsoft.com/office/officeart/2008/layout/HorizontalMultiLevelHierarchy"/>
    <dgm:cxn modelId="{C9534C25-961B-47A1-96C9-E7C8061732AF}" type="presOf" srcId="{6529C7F5-D116-4C9F-9009-F1BA27813D77}" destId="{33F11DA2-6BE7-48F9-AA12-B5AF4AD9E6CC}" srcOrd="1" destOrd="0" presId="urn:microsoft.com/office/officeart/2008/layout/HorizontalMultiLevelHierarchy"/>
    <dgm:cxn modelId="{BBD075A9-0E1E-4D42-8710-2D84C806CD1E}" type="presOf" srcId="{D27448AD-D343-4AF0-B98E-FA907C3452FF}" destId="{F2354C08-B716-4001-A9AB-C7E0000DC761}" srcOrd="0" destOrd="0" presId="urn:microsoft.com/office/officeart/2008/layout/HorizontalMultiLevelHierarchy"/>
    <dgm:cxn modelId="{DC1AC1B3-C656-4CA4-8EBE-10F83773A45E}" srcId="{DA9FCF73-C5DE-43C7-93EA-2F0ECC59A916}" destId="{A4E32AEE-E001-41F3-819B-434FE25DFD7E}" srcOrd="1" destOrd="0" parTransId="{6A95F9A5-3D35-497C-ACAE-771F378267CB}" sibTransId="{18991CB6-F4EE-434F-9214-333D8624E47A}"/>
    <dgm:cxn modelId="{C9C0A4C3-9527-49E3-9EBF-21FB6C937EA8}" type="presOf" srcId="{34B3F37F-3543-4C75-8043-DCB3E7D563AC}" destId="{8A618BB5-2197-46AF-ABC7-C56758A56129}" srcOrd="1" destOrd="0" presId="urn:microsoft.com/office/officeart/2008/layout/HorizontalMultiLevelHierarchy"/>
    <dgm:cxn modelId="{D42C383B-B3E3-4561-8199-2C935AB0261E}" srcId="{DA9FCF73-C5DE-43C7-93EA-2F0ECC59A916}" destId="{C5B06B06-6E85-436A-B008-5012E603A56B}" srcOrd="2" destOrd="0" parTransId="{2AFFDABF-6E94-4D6E-B781-CC8897DB549D}" sibTransId="{02E927A1-31ED-48C4-B3DF-668699E2D1FA}"/>
    <dgm:cxn modelId="{FD12E3C2-9F47-4055-8F52-B3C0BBFFFC9A}" type="presOf" srcId="{A4E32AEE-E001-41F3-819B-434FE25DFD7E}" destId="{07AC1BC6-3A96-4762-9BD7-85EC67EDB4CA}" srcOrd="0" destOrd="0" presId="urn:microsoft.com/office/officeart/2008/layout/HorizontalMultiLevelHierarchy"/>
    <dgm:cxn modelId="{3C2731A7-550A-4909-8E61-9512C431FE29}" srcId="{DA9FCF73-C5DE-43C7-93EA-2F0ECC59A916}" destId="{C7350E29-5F41-4EB7-8EA7-E53D5CD06171}" srcOrd="3" destOrd="0" parTransId="{7B2D9657-C53E-479C-8089-C6365BA2C3F7}" sibTransId="{FD163BE1-C5A9-4FBE-B174-A6A37DA122F6}"/>
    <dgm:cxn modelId="{0FACFE04-939A-491D-BDD7-5D058DBA2B51}" type="presOf" srcId="{DD51045D-E545-47E1-8A18-A941EF87407A}" destId="{8CD1AFC2-0A39-4C98-877F-5E36A49B6E1C}" srcOrd="1" destOrd="0" presId="urn:microsoft.com/office/officeart/2008/layout/HorizontalMultiLevelHierarchy"/>
    <dgm:cxn modelId="{44E6A645-851D-443B-9B02-5BBAD813BFB7}" type="presOf" srcId="{087BB62E-110D-4E40-8C60-F0B9634E32F9}" destId="{494F7B1D-F570-4CDE-8F3F-8F1D446D60F5}" srcOrd="0" destOrd="0" presId="urn:microsoft.com/office/officeart/2008/layout/HorizontalMultiLevelHierarchy"/>
    <dgm:cxn modelId="{765D6572-E7FA-4C1D-BE70-E329829BD3D3}" type="presOf" srcId="{DAA03610-FB04-4574-B56C-F758B19F99F9}" destId="{07007D41-6B8B-48EB-8CB3-344600B3DB0F}" srcOrd="0" destOrd="0" presId="urn:microsoft.com/office/officeart/2008/layout/HorizontalMultiLevelHierarchy"/>
    <dgm:cxn modelId="{DB98ED72-EE48-4C44-8D79-368891ADEC94}" type="presOf" srcId="{C5B06B06-6E85-436A-B008-5012E603A56B}" destId="{0B4BB96C-8EC2-4817-99C9-03335F8356C7}" srcOrd="0" destOrd="0" presId="urn:microsoft.com/office/officeart/2008/layout/HorizontalMultiLevelHierarchy"/>
    <dgm:cxn modelId="{81437C17-15B6-47B1-B716-F73281316D77}" srcId="{D27448AD-D343-4AF0-B98E-FA907C3452FF}" destId="{A5386CC9-8AF0-4D4D-8468-07F3C9DFB038}" srcOrd="1" destOrd="0" parTransId="{6529C7F5-D116-4C9F-9009-F1BA27813D77}" sibTransId="{0190AD05-FAE5-4A3C-986F-4BE7E4E11EC2}"/>
    <dgm:cxn modelId="{7E290779-1EF6-46BC-B8E7-6F41E6547488}" type="presOf" srcId="{8144155C-FABF-4D21-8ACA-EEDE46BCCD8F}" destId="{6D46AC38-A768-4437-BD20-2A952D7CAE1B}" srcOrd="0" destOrd="0" presId="urn:microsoft.com/office/officeart/2008/layout/HorizontalMultiLevelHierarchy"/>
    <dgm:cxn modelId="{7F694105-75AD-41E0-BD87-676D9299DDB2}" type="presOf" srcId="{6A95F9A5-3D35-497C-ACAE-771F378267CB}" destId="{31729E4E-F574-4B70-BCBB-C7AE4BC4C51A}" srcOrd="1" destOrd="0" presId="urn:microsoft.com/office/officeart/2008/layout/HorizontalMultiLevelHierarchy"/>
    <dgm:cxn modelId="{A8AF6328-7658-4C80-80F6-5A8FD360F97D}" type="presOf" srcId="{B044B382-B3B6-419B-A4BB-E30B08C43F78}" destId="{FD5BCF87-E400-4839-86A1-3755DECDB915}" srcOrd="1" destOrd="0" presId="urn:microsoft.com/office/officeart/2008/layout/HorizontalMultiLevelHierarchy"/>
    <dgm:cxn modelId="{2F105D36-FCB8-4D77-BD82-D8CD27858909}" type="presOf" srcId="{9F408206-6B2A-4D10-A772-E11FBBBD77B4}" destId="{113F0209-43BE-4422-AF78-CDF852864CC8}" srcOrd="1" destOrd="0" presId="urn:microsoft.com/office/officeart/2008/layout/HorizontalMultiLevelHierarchy"/>
    <dgm:cxn modelId="{42FC3029-0CCA-4F95-AD43-7673C49E04AB}" type="presOf" srcId="{34B3F37F-3543-4C75-8043-DCB3E7D563AC}" destId="{EAB50815-E1F8-4498-936F-C51FD57FF292}" srcOrd="0" destOrd="0" presId="urn:microsoft.com/office/officeart/2008/layout/HorizontalMultiLevelHierarchy"/>
    <dgm:cxn modelId="{6E0E1E11-425F-460B-9EC3-8B88F7630CFA}" type="presOf" srcId="{85B46678-750C-46BE-80C1-A7A064868C48}" destId="{8135C9C4-1F04-4EEF-9C5D-8FC77814842D}" srcOrd="0" destOrd="0" presId="urn:microsoft.com/office/officeart/2008/layout/HorizontalMultiLevelHierarchy"/>
    <dgm:cxn modelId="{5BB42A46-2E88-459C-B6EB-F3567FD24E29}" type="presOf" srcId="{6BC1B163-0E6C-41DE-8FD1-261F4CBB3AA6}" destId="{20261E19-B151-43B4-B3F6-D78CEA12C217}" srcOrd="0" destOrd="0" presId="urn:microsoft.com/office/officeart/2008/layout/HorizontalMultiLevelHierarchy"/>
    <dgm:cxn modelId="{B05D05AC-9E3C-4A16-8EC9-EF9DCCC26B32}" type="presOf" srcId="{ECE85B8F-9C24-4F42-83F0-8AE43B80D066}" destId="{BE9D7826-F0C6-4177-A6A7-BBAFCF0E6C3F}" srcOrd="0" destOrd="0" presId="urn:microsoft.com/office/officeart/2008/layout/HorizontalMultiLevelHierarchy"/>
    <dgm:cxn modelId="{FFA9D09A-2A2D-455A-96EC-E4E75904811B}" type="presOf" srcId="{AC8B8755-3B75-4F34-9001-91A82DB101F8}" destId="{E3426A62-554C-45A9-92E2-6A4651755EB2}" srcOrd="0" destOrd="0" presId="urn:microsoft.com/office/officeart/2008/layout/HorizontalMultiLevelHierarchy"/>
    <dgm:cxn modelId="{68AADBD9-B8DD-4A41-A928-ED17933B7AE1}" type="presOf" srcId="{DA9FCF73-C5DE-43C7-93EA-2F0ECC59A916}" destId="{A58BE290-1796-4921-AE03-F4A7CF1076F6}" srcOrd="0" destOrd="0" presId="urn:microsoft.com/office/officeart/2008/layout/HorizontalMultiLevelHierarchy"/>
    <dgm:cxn modelId="{979230B0-272C-4549-A087-6F84898F183E}" type="presOf" srcId="{E6D7E759-9D7F-473C-A31F-C03A9CD4C575}" destId="{CA85E9E2-5B5B-407C-9025-E0BD93DC9286}" srcOrd="0" destOrd="0" presId="urn:microsoft.com/office/officeart/2008/layout/HorizontalMultiLevelHierarchy"/>
    <dgm:cxn modelId="{0D25AE3F-7DC4-4612-8CBB-717640ADE5FF}" type="presOf" srcId="{F52F3795-CB63-4DC7-AEA6-03D81DF7CF21}" destId="{E026BE7D-4543-4534-B1C1-B3AC089403C8}" srcOrd="1" destOrd="0" presId="urn:microsoft.com/office/officeart/2008/layout/HorizontalMultiLevelHierarchy"/>
    <dgm:cxn modelId="{64FF9C89-EA5E-41DE-A22D-C03F5EC47B88}" type="presOf" srcId="{809B6EA3-A818-40A3-9851-C442AEE86770}" destId="{4F3DFA06-F893-4BFA-9F0C-D4A37CABB104}" srcOrd="0" destOrd="0" presId="urn:microsoft.com/office/officeart/2008/layout/HorizontalMultiLevelHierarchy"/>
    <dgm:cxn modelId="{B6491EB1-F46E-4FFD-94B5-C4C6DBBDC633}" srcId="{DA9FCF73-C5DE-43C7-93EA-2F0ECC59A916}" destId="{DAA03610-FB04-4574-B56C-F758B19F99F9}" srcOrd="4" destOrd="0" parTransId="{50B4F4A4-8A16-4668-9741-114AD45ABDB2}" sibTransId="{9D134732-A6C8-4CE9-B48D-4E1705208B0F}"/>
    <dgm:cxn modelId="{346F1674-73E6-4EAC-90B5-934F20E27513}" type="presOf" srcId="{F072A1D4-62F1-4BD3-9DD2-480AE5B4ED6D}" destId="{C5FE1490-EFB3-4A11-921F-F29A01768C02}" srcOrd="0" destOrd="0" presId="urn:microsoft.com/office/officeart/2008/layout/HorizontalMultiLevelHierarchy"/>
    <dgm:cxn modelId="{F7BA9440-D121-4D7B-93C9-4F121BF12D42}" type="presOf" srcId="{6012BA0B-F9EB-488D-B3E4-006A5B07FFFF}" destId="{2028DA9A-F93D-4128-969F-611AB24E11EB}" srcOrd="0" destOrd="0" presId="urn:microsoft.com/office/officeart/2008/layout/HorizontalMultiLevelHierarchy"/>
    <dgm:cxn modelId="{CE504261-51E7-4ADC-8159-1475928E48B8}" type="presOf" srcId="{C641A08D-5D73-4036-80E5-0C69E9E6A906}" destId="{FEF4D98E-E704-4F02-B638-853C7A1ED0AB}" srcOrd="0" destOrd="0" presId="urn:microsoft.com/office/officeart/2008/layout/HorizontalMultiLevelHierarchy"/>
    <dgm:cxn modelId="{BD37E333-D304-4F15-AE42-CB25140C5223}" type="presOf" srcId="{0F2FFC46-C58B-41CD-99FE-D5DDB101E2F8}" destId="{5F624E6F-3050-484E-BEFD-185E3D733AB7}" srcOrd="0" destOrd="0" presId="urn:microsoft.com/office/officeart/2008/layout/HorizontalMultiLevelHierarchy"/>
    <dgm:cxn modelId="{B151C342-DA00-4032-A413-C74FE628FD8C}" type="presParOf" srcId="{428478F9-FB59-43C7-A353-9AA3921F96A4}" destId="{D8BAB56D-5C2B-4001-BCC2-04A4B27D586B}" srcOrd="0" destOrd="0" presId="urn:microsoft.com/office/officeart/2008/layout/HorizontalMultiLevelHierarchy"/>
    <dgm:cxn modelId="{948D91DC-AC27-4DE1-B8AF-B746FD9D51FF}" type="presParOf" srcId="{D8BAB56D-5C2B-4001-BCC2-04A4B27D586B}" destId="{F2354C08-B716-4001-A9AB-C7E0000DC761}" srcOrd="0" destOrd="0" presId="urn:microsoft.com/office/officeart/2008/layout/HorizontalMultiLevelHierarchy"/>
    <dgm:cxn modelId="{D7F41A3B-1563-4529-B76D-43885C7679F3}" type="presParOf" srcId="{D8BAB56D-5C2B-4001-BCC2-04A4B27D586B}" destId="{DC67A979-A2E5-476C-86F0-3E54EA353891}" srcOrd="1" destOrd="0" presId="urn:microsoft.com/office/officeart/2008/layout/HorizontalMultiLevelHierarchy"/>
    <dgm:cxn modelId="{234A7510-EEC6-4F58-B537-1CC9FB63B18A}" type="presParOf" srcId="{DC67A979-A2E5-476C-86F0-3E54EA353891}" destId="{B38D0285-ED5D-43FC-956D-30CD654FD098}" srcOrd="0" destOrd="0" presId="urn:microsoft.com/office/officeart/2008/layout/HorizontalMultiLevelHierarchy"/>
    <dgm:cxn modelId="{0783B17A-3773-4B00-8D31-CFEFBF3F6123}" type="presParOf" srcId="{B38D0285-ED5D-43FC-956D-30CD654FD098}" destId="{93956842-951A-407C-B112-E49D2B83DDCA}" srcOrd="0" destOrd="0" presId="urn:microsoft.com/office/officeart/2008/layout/HorizontalMultiLevelHierarchy"/>
    <dgm:cxn modelId="{52291DEA-CC92-4BE0-A7D7-F41947D1E8F9}" type="presParOf" srcId="{DC67A979-A2E5-476C-86F0-3E54EA353891}" destId="{E269C11F-B316-455E-8549-A3A8B212A4E4}" srcOrd="1" destOrd="0" presId="urn:microsoft.com/office/officeart/2008/layout/HorizontalMultiLevelHierarchy"/>
    <dgm:cxn modelId="{DE02F327-0C11-4CFB-8911-9E24B6F1CA91}" type="presParOf" srcId="{E269C11F-B316-455E-8549-A3A8B212A4E4}" destId="{C5FE1490-EFB3-4A11-921F-F29A01768C02}" srcOrd="0" destOrd="0" presId="urn:microsoft.com/office/officeart/2008/layout/HorizontalMultiLevelHierarchy"/>
    <dgm:cxn modelId="{0A51EEF3-1951-407F-9718-5BE5607D3435}" type="presParOf" srcId="{E269C11F-B316-455E-8549-A3A8B212A4E4}" destId="{AFDEC7C1-FB75-43F2-B401-8E75C67E7A53}" srcOrd="1" destOrd="0" presId="urn:microsoft.com/office/officeart/2008/layout/HorizontalMultiLevelHierarchy"/>
    <dgm:cxn modelId="{0C91CC6A-D142-4439-BB48-25EB0BAFFD8A}" type="presParOf" srcId="{AFDEC7C1-FB75-43F2-B401-8E75C67E7A53}" destId="{AF01EC3F-432D-4F6E-A7E5-FCB46CAE1555}" srcOrd="0" destOrd="0" presId="urn:microsoft.com/office/officeart/2008/layout/HorizontalMultiLevelHierarchy"/>
    <dgm:cxn modelId="{206F960F-4F23-4D53-9548-1DD3F0F139C1}" type="presParOf" srcId="{AF01EC3F-432D-4F6E-A7E5-FCB46CAE1555}" destId="{8614EB19-3E76-488F-855E-3A171626DB91}" srcOrd="0" destOrd="0" presId="urn:microsoft.com/office/officeart/2008/layout/HorizontalMultiLevelHierarchy"/>
    <dgm:cxn modelId="{20ECE4DE-AB6C-4695-9FBC-3B12B36DBDA8}" type="presParOf" srcId="{AFDEC7C1-FB75-43F2-B401-8E75C67E7A53}" destId="{08CA3890-2CA4-47D6-BB5C-806E8AB21372}" srcOrd="1" destOrd="0" presId="urn:microsoft.com/office/officeart/2008/layout/HorizontalMultiLevelHierarchy"/>
    <dgm:cxn modelId="{B0C8241A-F784-459E-BA45-03BF80581E16}" type="presParOf" srcId="{08CA3890-2CA4-47D6-BB5C-806E8AB21372}" destId="{6D46AC38-A768-4437-BD20-2A952D7CAE1B}" srcOrd="0" destOrd="0" presId="urn:microsoft.com/office/officeart/2008/layout/HorizontalMultiLevelHierarchy"/>
    <dgm:cxn modelId="{97554286-1AE2-454D-81E7-5A1B8638ECDD}" type="presParOf" srcId="{08CA3890-2CA4-47D6-BB5C-806E8AB21372}" destId="{9FFCBFF6-06DF-437D-8A05-C4E3F242FCAA}" srcOrd="1" destOrd="0" presId="urn:microsoft.com/office/officeart/2008/layout/HorizontalMultiLevelHierarchy"/>
    <dgm:cxn modelId="{31D77BEF-19D9-481C-885C-9DBA35F9D854}" type="presParOf" srcId="{AFDEC7C1-FB75-43F2-B401-8E75C67E7A53}" destId="{C9768C4E-E4AC-4016-8A92-EEEBEB34E0FE}" srcOrd="2" destOrd="0" presId="urn:microsoft.com/office/officeart/2008/layout/HorizontalMultiLevelHierarchy"/>
    <dgm:cxn modelId="{9196BD8D-302F-4F20-975D-507973594E83}" type="presParOf" srcId="{C9768C4E-E4AC-4016-8A92-EEEBEB34E0FE}" destId="{E026BE7D-4543-4534-B1C1-B3AC089403C8}" srcOrd="0" destOrd="0" presId="urn:microsoft.com/office/officeart/2008/layout/HorizontalMultiLevelHierarchy"/>
    <dgm:cxn modelId="{587C8398-8695-42E6-9699-3BD24A2FC5B8}" type="presParOf" srcId="{AFDEC7C1-FB75-43F2-B401-8E75C67E7A53}" destId="{1119DA20-B6CA-4626-8C12-3258990E86CF}" srcOrd="3" destOrd="0" presId="urn:microsoft.com/office/officeart/2008/layout/HorizontalMultiLevelHierarchy"/>
    <dgm:cxn modelId="{83ACFEF0-0803-48EC-8299-8FA7899EEAD1}" type="presParOf" srcId="{1119DA20-B6CA-4626-8C12-3258990E86CF}" destId="{5F624E6F-3050-484E-BEFD-185E3D733AB7}" srcOrd="0" destOrd="0" presId="urn:microsoft.com/office/officeart/2008/layout/HorizontalMultiLevelHierarchy"/>
    <dgm:cxn modelId="{1C0D91B5-1FE4-4F88-A08E-866A8725D4A8}" type="presParOf" srcId="{1119DA20-B6CA-4626-8C12-3258990E86CF}" destId="{A04C31E1-A092-46C2-BFB6-CED6E967140D}" srcOrd="1" destOrd="0" presId="urn:microsoft.com/office/officeart/2008/layout/HorizontalMultiLevelHierarchy"/>
    <dgm:cxn modelId="{74CF621B-832B-4336-AEAA-E254F833CCCE}" type="presParOf" srcId="{AFDEC7C1-FB75-43F2-B401-8E75C67E7A53}" destId="{B44357BD-2FD7-4C97-83E9-5BB12C27177A}" srcOrd="4" destOrd="0" presId="urn:microsoft.com/office/officeart/2008/layout/HorizontalMultiLevelHierarchy"/>
    <dgm:cxn modelId="{936E00A5-B2EB-42D7-83BE-A639152776D3}" type="presParOf" srcId="{B44357BD-2FD7-4C97-83E9-5BB12C27177A}" destId="{113F0209-43BE-4422-AF78-CDF852864CC8}" srcOrd="0" destOrd="0" presId="urn:microsoft.com/office/officeart/2008/layout/HorizontalMultiLevelHierarchy"/>
    <dgm:cxn modelId="{DB716DCA-5DCB-4F88-B222-ECCCCBC8FED8}" type="presParOf" srcId="{AFDEC7C1-FB75-43F2-B401-8E75C67E7A53}" destId="{F54ADD00-B18F-40D1-9E1E-B9D2515C1A55}" srcOrd="5" destOrd="0" presId="urn:microsoft.com/office/officeart/2008/layout/HorizontalMultiLevelHierarchy"/>
    <dgm:cxn modelId="{83F0D349-49F6-4BEC-A9E7-2185E3C1C43C}" type="presParOf" srcId="{F54ADD00-B18F-40D1-9E1E-B9D2515C1A55}" destId="{494F7B1D-F570-4CDE-8F3F-8F1D446D60F5}" srcOrd="0" destOrd="0" presId="urn:microsoft.com/office/officeart/2008/layout/HorizontalMultiLevelHierarchy"/>
    <dgm:cxn modelId="{705A714D-2DDF-46A2-8572-F05B71EAAD1E}" type="presParOf" srcId="{F54ADD00-B18F-40D1-9E1E-B9D2515C1A55}" destId="{49028B74-E6A9-476F-9CAE-110F57D6B40D}" srcOrd="1" destOrd="0" presId="urn:microsoft.com/office/officeart/2008/layout/HorizontalMultiLevelHierarchy"/>
    <dgm:cxn modelId="{D0CB2A0C-2882-4AA9-B3A7-B9596BF318A0}" type="presParOf" srcId="{AFDEC7C1-FB75-43F2-B401-8E75C67E7A53}" destId="{E3426A62-554C-45A9-92E2-6A4651755EB2}" srcOrd="6" destOrd="0" presId="urn:microsoft.com/office/officeart/2008/layout/HorizontalMultiLevelHierarchy"/>
    <dgm:cxn modelId="{0F65700B-5E9B-452E-A405-79E1EB89E25B}" type="presParOf" srcId="{E3426A62-554C-45A9-92E2-6A4651755EB2}" destId="{E07D001E-62FC-43B8-BF8F-79003176C783}" srcOrd="0" destOrd="0" presId="urn:microsoft.com/office/officeart/2008/layout/HorizontalMultiLevelHierarchy"/>
    <dgm:cxn modelId="{609484C3-A56F-4DA1-8A1D-F161AABE0CF1}" type="presParOf" srcId="{AFDEC7C1-FB75-43F2-B401-8E75C67E7A53}" destId="{670E2CF8-8490-4989-A21C-21565909CE69}" srcOrd="7" destOrd="0" presId="urn:microsoft.com/office/officeart/2008/layout/HorizontalMultiLevelHierarchy"/>
    <dgm:cxn modelId="{C4E97F9B-8EE7-4B68-B3D3-D81D1B8A11D4}" type="presParOf" srcId="{670E2CF8-8490-4989-A21C-21565909CE69}" destId="{AEC10C18-5CCB-4B3C-B347-8C6047145B6F}" srcOrd="0" destOrd="0" presId="urn:microsoft.com/office/officeart/2008/layout/HorizontalMultiLevelHierarchy"/>
    <dgm:cxn modelId="{64770933-8F51-4787-B712-7237DDD739BE}" type="presParOf" srcId="{670E2CF8-8490-4989-A21C-21565909CE69}" destId="{AB5EFE4E-1757-4EB1-8262-845E14075637}" srcOrd="1" destOrd="0" presId="urn:microsoft.com/office/officeart/2008/layout/HorizontalMultiLevelHierarchy"/>
    <dgm:cxn modelId="{659FC23B-A329-4CD6-B74C-C643AB548343}" type="presParOf" srcId="{AFDEC7C1-FB75-43F2-B401-8E75C67E7A53}" destId="{BCC5A94D-CE18-49F1-B1A3-1C1622A0F6D5}" srcOrd="8" destOrd="0" presId="urn:microsoft.com/office/officeart/2008/layout/HorizontalMultiLevelHierarchy"/>
    <dgm:cxn modelId="{BD47982F-D620-4052-B006-D9E5D1B790B2}" type="presParOf" srcId="{BCC5A94D-CE18-49F1-B1A3-1C1622A0F6D5}" destId="{FD5BCF87-E400-4839-86A1-3755DECDB915}" srcOrd="0" destOrd="0" presId="urn:microsoft.com/office/officeart/2008/layout/HorizontalMultiLevelHierarchy"/>
    <dgm:cxn modelId="{408EF594-4DDE-465D-993D-B31A2AF92919}" type="presParOf" srcId="{AFDEC7C1-FB75-43F2-B401-8E75C67E7A53}" destId="{F96D70F5-3B5E-4E52-826E-BDB5E4398C7A}" srcOrd="9" destOrd="0" presId="urn:microsoft.com/office/officeart/2008/layout/HorizontalMultiLevelHierarchy"/>
    <dgm:cxn modelId="{F47542CB-F88A-475D-BF9F-0D72123EB25A}" type="presParOf" srcId="{F96D70F5-3B5E-4E52-826E-BDB5E4398C7A}" destId="{4F3DFA06-F893-4BFA-9F0C-D4A37CABB104}" srcOrd="0" destOrd="0" presId="urn:microsoft.com/office/officeart/2008/layout/HorizontalMultiLevelHierarchy"/>
    <dgm:cxn modelId="{5EA4BF8C-D678-4EB2-BFF5-22B696274C1C}" type="presParOf" srcId="{F96D70F5-3B5E-4E52-826E-BDB5E4398C7A}" destId="{0C8E8D13-2278-4C65-B0AC-D631FE08667C}" srcOrd="1" destOrd="0" presId="urn:microsoft.com/office/officeart/2008/layout/HorizontalMultiLevelHierarchy"/>
    <dgm:cxn modelId="{2480362C-D14D-4C70-8678-926CB0870C02}" type="presParOf" srcId="{DC67A979-A2E5-476C-86F0-3E54EA353891}" destId="{C4A4915C-A555-4F27-B9CE-08F87D5B3DEB}" srcOrd="2" destOrd="0" presId="urn:microsoft.com/office/officeart/2008/layout/HorizontalMultiLevelHierarchy"/>
    <dgm:cxn modelId="{2B1B4014-EA1F-4865-8851-79274068A89D}" type="presParOf" srcId="{C4A4915C-A555-4F27-B9CE-08F87D5B3DEB}" destId="{33F11DA2-6BE7-48F9-AA12-B5AF4AD9E6CC}" srcOrd="0" destOrd="0" presId="urn:microsoft.com/office/officeart/2008/layout/HorizontalMultiLevelHierarchy"/>
    <dgm:cxn modelId="{F0898C71-D73C-42DA-AC17-E36F1F8E5172}" type="presParOf" srcId="{DC67A979-A2E5-476C-86F0-3E54EA353891}" destId="{D0D8729A-A6B7-4970-A0E8-53108B9E2B5A}" srcOrd="3" destOrd="0" presId="urn:microsoft.com/office/officeart/2008/layout/HorizontalMultiLevelHierarchy"/>
    <dgm:cxn modelId="{64C1B8E8-73AD-499B-A6F5-20C465D731C6}" type="presParOf" srcId="{D0D8729A-A6B7-4970-A0E8-53108B9E2B5A}" destId="{B0C4AB25-3AC6-4AC2-BC9E-DE4F1CCF4106}" srcOrd="0" destOrd="0" presId="urn:microsoft.com/office/officeart/2008/layout/HorizontalMultiLevelHierarchy"/>
    <dgm:cxn modelId="{DA189108-E029-4E73-9936-FD917D64CCCA}" type="presParOf" srcId="{D0D8729A-A6B7-4970-A0E8-53108B9E2B5A}" destId="{B958FF7D-3E1A-42E4-93A4-8642B0E87115}" srcOrd="1" destOrd="0" presId="urn:microsoft.com/office/officeart/2008/layout/HorizontalMultiLevelHierarchy"/>
    <dgm:cxn modelId="{4FFCA214-FA6B-44CA-A4FA-052128E25B0E}" type="presParOf" srcId="{B958FF7D-3E1A-42E4-93A4-8642B0E87115}" destId="{BE9D7826-F0C6-4177-A6A7-BBAFCF0E6C3F}" srcOrd="0" destOrd="0" presId="urn:microsoft.com/office/officeart/2008/layout/HorizontalMultiLevelHierarchy"/>
    <dgm:cxn modelId="{E43D78DC-F6DA-47C9-9737-246A65FAE348}" type="presParOf" srcId="{BE9D7826-F0C6-4177-A6A7-BBAFCF0E6C3F}" destId="{31ADE2DD-B268-489A-AABF-09B5303FBA06}" srcOrd="0" destOrd="0" presId="urn:microsoft.com/office/officeart/2008/layout/HorizontalMultiLevelHierarchy"/>
    <dgm:cxn modelId="{23FA848E-8DE5-4D72-9F2B-8A90A6BF0F54}" type="presParOf" srcId="{B958FF7D-3E1A-42E4-93A4-8642B0E87115}" destId="{EA8FFA66-82EE-4B5B-B9DE-E539A3381D1E}" srcOrd="1" destOrd="0" presId="urn:microsoft.com/office/officeart/2008/layout/HorizontalMultiLevelHierarchy"/>
    <dgm:cxn modelId="{7DA5D082-18EA-4BDC-935C-4882A8CBDEF7}" type="presParOf" srcId="{EA8FFA66-82EE-4B5B-B9DE-E539A3381D1E}" destId="{BE8E7A40-37BB-43B3-9106-5413B4A39A3E}" srcOrd="0" destOrd="0" presId="urn:microsoft.com/office/officeart/2008/layout/HorizontalMultiLevelHierarchy"/>
    <dgm:cxn modelId="{49AA1219-5D43-42CC-9509-B669DDE4037B}" type="presParOf" srcId="{EA8FFA66-82EE-4B5B-B9DE-E539A3381D1E}" destId="{8E39708D-BF10-445A-AF98-C36727D368F7}" srcOrd="1" destOrd="0" presId="urn:microsoft.com/office/officeart/2008/layout/HorizontalMultiLevelHierarchy"/>
    <dgm:cxn modelId="{BAB23A39-934B-41EF-B48C-75071B1A92BD}" type="presParOf" srcId="{B958FF7D-3E1A-42E4-93A4-8642B0E87115}" destId="{2028DA9A-F93D-4128-969F-611AB24E11EB}" srcOrd="2" destOrd="0" presId="urn:microsoft.com/office/officeart/2008/layout/HorizontalMultiLevelHierarchy"/>
    <dgm:cxn modelId="{FD60ABE4-E2AD-4FF3-8C60-87CCF653E56E}" type="presParOf" srcId="{2028DA9A-F93D-4128-969F-611AB24E11EB}" destId="{52E07F31-7368-44C7-838B-D70CFB9FC19D}" srcOrd="0" destOrd="0" presId="urn:microsoft.com/office/officeart/2008/layout/HorizontalMultiLevelHierarchy"/>
    <dgm:cxn modelId="{8B84BC7F-563D-4A4E-B661-3E11FCA5DADA}" type="presParOf" srcId="{B958FF7D-3E1A-42E4-93A4-8642B0E87115}" destId="{ADAD3B63-1E60-4899-8758-6A6DA6006C1D}" srcOrd="3" destOrd="0" presId="urn:microsoft.com/office/officeart/2008/layout/HorizontalMultiLevelHierarchy"/>
    <dgm:cxn modelId="{2499D42C-4403-4657-91D8-C98A7DDB12D8}" type="presParOf" srcId="{ADAD3B63-1E60-4899-8758-6A6DA6006C1D}" destId="{3DF15BE0-1BBE-4ABA-8D15-E0F2E15A0835}" srcOrd="0" destOrd="0" presId="urn:microsoft.com/office/officeart/2008/layout/HorizontalMultiLevelHierarchy"/>
    <dgm:cxn modelId="{EB91F41E-F3F5-4BD9-A78B-55C825A05AFB}" type="presParOf" srcId="{ADAD3B63-1E60-4899-8758-6A6DA6006C1D}" destId="{F908B8A8-D837-4A4E-A936-8552E47C2EE0}" srcOrd="1" destOrd="0" presId="urn:microsoft.com/office/officeart/2008/layout/HorizontalMultiLevelHierarchy"/>
    <dgm:cxn modelId="{2CA6EFE5-B125-44CE-B34D-CB6A2A485136}" type="presParOf" srcId="{B958FF7D-3E1A-42E4-93A4-8642B0E87115}" destId="{EAB50815-E1F8-4498-936F-C51FD57FF292}" srcOrd="4" destOrd="0" presId="urn:microsoft.com/office/officeart/2008/layout/HorizontalMultiLevelHierarchy"/>
    <dgm:cxn modelId="{02EDFB5A-A1F0-4564-97EE-64D90D45F205}" type="presParOf" srcId="{EAB50815-E1F8-4498-936F-C51FD57FF292}" destId="{8A618BB5-2197-46AF-ABC7-C56758A56129}" srcOrd="0" destOrd="0" presId="urn:microsoft.com/office/officeart/2008/layout/HorizontalMultiLevelHierarchy"/>
    <dgm:cxn modelId="{961568F4-0FEE-4CA7-A738-7FD155A43BC5}" type="presParOf" srcId="{B958FF7D-3E1A-42E4-93A4-8642B0E87115}" destId="{753A78C0-78CC-45F4-8C85-E8A2927D7E78}" srcOrd="5" destOrd="0" presId="urn:microsoft.com/office/officeart/2008/layout/HorizontalMultiLevelHierarchy"/>
    <dgm:cxn modelId="{5BDF5904-B6B0-4A9F-A5CE-61D95661B8FC}" type="presParOf" srcId="{753A78C0-78CC-45F4-8C85-E8A2927D7E78}" destId="{B72DC55B-DC16-4248-B66D-FDA23048ECFC}" srcOrd="0" destOrd="0" presId="urn:microsoft.com/office/officeart/2008/layout/HorizontalMultiLevelHierarchy"/>
    <dgm:cxn modelId="{2A43A01D-2760-4DE4-A905-50D115C6D8AD}" type="presParOf" srcId="{753A78C0-78CC-45F4-8C85-E8A2927D7E78}" destId="{CBB2C4B8-FF56-48C1-8194-002B8DA438CD}" srcOrd="1" destOrd="0" presId="urn:microsoft.com/office/officeart/2008/layout/HorizontalMultiLevelHierarchy"/>
    <dgm:cxn modelId="{C4FD8CAC-C098-423A-8BD1-1773A38F4330}" type="presParOf" srcId="{B958FF7D-3E1A-42E4-93A4-8642B0E87115}" destId="{300E70EC-8CE5-4950-9091-E050C1B6C801}" srcOrd="6" destOrd="0" presId="urn:microsoft.com/office/officeart/2008/layout/HorizontalMultiLevelHierarchy"/>
    <dgm:cxn modelId="{B1C96C52-167B-4B31-89ED-48CA01E0A86E}" type="presParOf" srcId="{300E70EC-8CE5-4950-9091-E050C1B6C801}" destId="{B1CDC39C-D044-48F1-AF7E-F19CE72AAEAD}" srcOrd="0" destOrd="0" presId="urn:microsoft.com/office/officeart/2008/layout/HorizontalMultiLevelHierarchy"/>
    <dgm:cxn modelId="{0A4A17A9-A37D-4A7B-82D6-DC6A982C7FDD}" type="presParOf" srcId="{B958FF7D-3E1A-42E4-93A4-8642B0E87115}" destId="{4439323A-74B7-49DF-86A2-6F3B689CB424}" srcOrd="7" destOrd="0" presId="urn:microsoft.com/office/officeart/2008/layout/HorizontalMultiLevelHierarchy"/>
    <dgm:cxn modelId="{E7814F8A-0AF1-4720-B1E2-8240B181CCA7}" type="presParOf" srcId="{4439323A-74B7-49DF-86A2-6F3B689CB424}" destId="{CA85E9E2-5B5B-407C-9025-E0BD93DC9286}" srcOrd="0" destOrd="0" presId="urn:microsoft.com/office/officeart/2008/layout/HorizontalMultiLevelHierarchy"/>
    <dgm:cxn modelId="{A029B680-36CA-4324-BD8F-A808DCA9D955}" type="presParOf" srcId="{4439323A-74B7-49DF-86A2-6F3B689CB424}" destId="{EEA3229E-1E81-4449-AADC-3537F2041524}" srcOrd="1" destOrd="0" presId="urn:microsoft.com/office/officeart/2008/layout/HorizontalMultiLevelHierarchy"/>
    <dgm:cxn modelId="{989CFFE8-B7C5-431A-BD3E-3B0BA5869910}" type="presParOf" srcId="{B958FF7D-3E1A-42E4-93A4-8642B0E87115}" destId="{8135C9C4-1F04-4EEF-9C5D-8FC77814842D}" srcOrd="8" destOrd="0" presId="urn:microsoft.com/office/officeart/2008/layout/HorizontalMultiLevelHierarchy"/>
    <dgm:cxn modelId="{7A1D71F0-2014-4739-814E-546922D7C02B}" type="presParOf" srcId="{8135C9C4-1F04-4EEF-9C5D-8FC77814842D}" destId="{0ECF234B-D84A-423F-94DE-5A8EE2B940DB}" srcOrd="0" destOrd="0" presId="urn:microsoft.com/office/officeart/2008/layout/HorizontalMultiLevelHierarchy"/>
    <dgm:cxn modelId="{D22FE121-97AD-4FCF-A849-64FFD11C7E2D}" type="presParOf" srcId="{B958FF7D-3E1A-42E4-93A4-8642B0E87115}" destId="{6B4D529C-056E-4EA0-BCBE-93B1AFDCCC72}" srcOrd="9" destOrd="0" presId="urn:microsoft.com/office/officeart/2008/layout/HorizontalMultiLevelHierarchy"/>
    <dgm:cxn modelId="{CAEE2A7A-3831-4149-880B-04D05A880198}" type="presParOf" srcId="{6B4D529C-056E-4EA0-BCBE-93B1AFDCCC72}" destId="{D4607E1D-B978-4D33-A1B3-E4603789207D}" srcOrd="0" destOrd="0" presId="urn:microsoft.com/office/officeart/2008/layout/HorizontalMultiLevelHierarchy"/>
    <dgm:cxn modelId="{5B048107-AB85-401E-A020-0A9148587C79}" type="presParOf" srcId="{6B4D529C-056E-4EA0-BCBE-93B1AFDCCC72}" destId="{75AB932B-23AB-4720-9C7F-63173302674A}" srcOrd="1" destOrd="0" presId="urn:microsoft.com/office/officeart/2008/layout/HorizontalMultiLevelHierarchy"/>
    <dgm:cxn modelId="{A207A84C-EF2A-4079-A738-7A5A500DD96D}" type="presParOf" srcId="{B958FF7D-3E1A-42E4-93A4-8642B0E87115}" destId="{FEF4D98E-E704-4F02-B638-853C7A1ED0AB}" srcOrd="10" destOrd="0" presId="urn:microsoft.com/office/officeart/2008/layout/HorizontalMultiLevelHierarchy"/>
    <dgm:cxn modelId="{9788F916-7A94-4399-99EF-D81E06C65916}" type="presParOf" srcId="{FEF4D98E-E704-4F02-B638-853C7A1ED0AB}" destId="{E9DF9A7B-05F4-4E04-87F7-316AFB4253F5}" srcOrd="0" destOrd="0" presId="urn:microsoft.com/office/officeart/2008/layout/HorizontalMultiLevelHierarchy"/>
    <dgm:cxn modelId="{2602F760-1494-4C5E-B448-C64CF71D7BA8}" type="presParOf" srcId="{B958FF7D-3E1A-42E4-93A4-8642B0E87115}" destId="{76EFA6A3-7549-444C-A9C3-28CF947405EC}" srcOrd="11" destOrd="0" presId="urn:microsoft.com/office/officeart/2008/layout/HorizontalMultiLevelHierarchy"/>
    <dgm:cxn modelId="{702B253C-08F8-43A4-85D9-873C8513CDB7}" type="presParOf" srcId="{76EFA6A3-7549-444C-A9C3-28CF947405EC}" destId="{20261E19-B151-43B4-B3F6-D78CEA12C217}" srcOrd="0" destOrd="0" presId="urn:microsoft.com/office/officeart/2008/layout/HorizontalMultiLevelHierarchy"/>
    <dgm:cxn modelId="{DE73B72E-504F-4821-96DD-15A8779E6A5B}" type="presParOf" srcId="{76EFA6A3-7549-444C-A9C3-28CF947405EC}" destId="{C0F876D6-B572-4020-8AB1-19F83D7342AB}" srcOrd="1" destOrd="0" presId="urn:microsoft.com/office/officeart/2008/layout/HorizontalMultiLevelHierarchy"/>
    <dgm:cxn modelId="{7357BA08-9D0D-4118-BE7F-BA8683B5BEF1}" type="presParOf" srcId="{DC67A979-A2E5-476C-86F0-3E54EA353891}" destId="{06F12E5C-1E09-4D88-AD29-F2E0566B5DF8}" srcOrd="4" destOrd="0" presId="urn:microsoft.com/office/officeart/2008/layout/HorizontalMultiLevelHierarchy"/>
    <dgm:cxn modelId="{34860289-678D-4FC1-8274-6D5E00851581}" type="presParOf" srcId="{06F12E5C-1E09-4D88-AD29-F2E0566B5DF8}" destId="{8CD1AFC2-0A39-4C98-877F-5E36A49B6E1C}" srcOrd="0" destOrd="0" presId="urn:microsoft.com/office/officeart/2008/layout/HorizontalMultiLevelHierarchy"/>
    <dgm:cxn modelId="{CB4DBAB7-1665-466B-8DFB-E2627ED218E2}" type="presParOf" srcId="{DC67A979-A2E5-476C-86F0-3E54EA353891}" destId="{F86E4391-5359-4635-81A6-29CFBBB0EF73}" srcOrd="5" destOrd="0" presId="urn:microsoft.com/office/officeart/2008/layout/HorizontalMultiLevelHierarchy"/>
    <dgm:cxn modelId="{0D05BD81-18E2-489F-852A-4B823DD1594A}" type="presParOf" srcId="{F86E4391-5359-4635-81A6-29CFBBB0EF73}" destId="{A58BE290-1796-4921-AE03-F4A7CF1076F6}" srcOrd="0" destOrd="0" presId="urn:microsoft.com/office/officeart/2008/layout/HorizontalMultiLevelHierarchy"/>
    <dgm:cxn modelId="{A0047472-AC39-417C-A9F4-71F10CB97C22}" type="presParOf" srcId="{F86E4391-5359-4635-81A6-29CFBBB0EF73}" destId="{491586DB-9800-49F3-A9FD-CEF3E0AE7D3B}" srcOrd="1" destOrd="0" presId="urn:microsoft.com/office/officeart/2008/layout/HorizontalMultiLevelHierarchy"/>
    <dgm:cxn modelId="{6BDD23E1-EE70-4EFF-AC86-6C5937FA81E5}" type="presParOf" srcId="{491586DB-9800-49F3-A9FD-CEF3E0AE7D3B}" destId="{A2297637-7592-4ED0-98F4-47CD3305355D}" srcOrd="0" destOrd="0" presId="urn:microsoft.com/office/officeart/2008/layout/HorizontalMultiLevelHierarchy"/>
    <dgm:cxn modelId="{A82BCA56-C955-4740-B0FC-A69F61735518}" type="presParOf" srcId="{A2297637-7592-4ED0-98F4-47CD3305355D}" destId="{DD1B56D5-00E5-442C-AE04-2A811C392393}" srcOrd="0" destOrd="0" presId="urn:microsoft.com/office/officeart/2008/layout/HorizontalMultiLevelHierarchy"/>
    <dgm:cxn modelId="{C3C473DC-5C25-4470-A213-CF167EADA56B}" type="presParOf" srcId="{491586DB-9800-49F3-A9FD-CEF3E0AE7D3B}" destId="{4DB76AC6-A2AE-4BA7-8141-9B01AE64921F}" srcOrd="1" destOrd="0" presId="urn:microsoft.com/office/officeart/2008/layout/HorizontalMultiLevelHierarchy"/>
    <dgm:cxn modelId="{2480820A-DDA1-45A8-8E19-A20AF4C95DBC}" type="presParOf" srcId="{4DB76AC6-A2AE-4BA7-8141-9B01AE64921F}" destId="{59D5CC5A-FB9D-428C-BD27-9924E95FFBAE}" srcOrd="0" destOrd="0" presId="urn:microsoft.com/office/officeart/2008/layout/HorizontalMultiLevelHierarchy"/>
    <dgm:cxn modelId="{38214EEE-51D9-481E-8ACF-8D3CD1F71497}" type="presParOf" srcId="{4DB76AC6-A2AE-4BA7-8141-9B01AE64921F}" destId="{74A159FD-0138-4EC1-AD8C-ACF20FD217C7}" srcOrd="1" destOrd="0" presId="urn:microsoft.com/office/officeart/2008/layout/HorizontalMultiLevelHierarchy"/>
    <dgm:cxn modelId="{AF5DE03E-B520-4508-B891-DD6A8F58440A}" type="presParOf" srcId="{491586DB-9800-49F3-A9FD-CEF3E0AE7D3B}" destId="{E9304C5A-FAE1-492C-AD13-AF9837F261C6}" srcOrd="2" destOrd="0" presId="urn:microsoft.com/office/officeart/2008/layout/HorizontalMultiLevelHierarchy"/>
    <dgm:cxn modelId="{D38A5FB9-532E-4C5A-8949-9D5DD7460A8B}" type="presParOf" srcId="{E9304C5A-FAE1-492C-AD13-AF9837F261C6}" destId="{31729E4E-F574-4B70-BCBB-C7AE4BC4C51A}" srcOrd="0" destOrd="0" presId="urn:microsoft.com/office/officeart/2008/layout/HorizontalMultiLevelHierarchy"/>
    <dgm:cxn modelId="{E376F88F-4847-4E22-B569-13FB1571EA53}" type="presParOf" srcId="{491586DB-9800-49F3-A9FD-CEF3E0AE7D3B}" destId="{0E2CECA0-4427-445E-AB47-2559499ABF57}" srcOrd="3" destOrd="0" presId="urn:microsoft.com/office/officeart/2008/layout/HorizontalMultiLevelHierarchy"/>
    <dgm:cxn modelId="{913CE931-FF2C-4C4A-AFB2-0492C9C3FC11}" type="presParOf" srcId="{0E2CECA0-4427-445E-AB47-2559499ABF57}" destId="{07AC1BC6-3A96-4762-9BD7-85EC67EDB4CA}" srcOrd="0" destOrd="0" presId="urn:microsoft.com/office/officeart/2008/layout/HorizontalMultiLevelHierarchy"/>
    <dgm:cxn modelId="{7ADBE30A-0169-46CC-9588-29BCA8ACEE99}" type="presParOf" srcId="{0E2CECA0-4427-445E-AB47-2559499ABF57}" destId="{8DA0DFCA-0C6C-4FCC-9F4E-93235845072A}" srcOrd="1" destOrd="0" presId="urn:microsoft.com/office/officeart/2008/layout/HorizontalMultiLevelHierarchy"/>
    <dgm:cxn modelId="{2AAAA36F-8166-46EA-B595-39E6DC54D441}" type="presParOf" srcId="{491586DB-9800-49F3-A9FD-CEF3E0AE7D3B}" destId="{3174C589-ADDB-447B-AA63-8EFAC13F4373}" srcOrd="4" destOrd="0" presId="urn:microsoft.com/office/officeart/2008/layout/HorizontalMultiLevelHierarchy"/>
    <dgm:cxn modelId="{23E66586-5BB7-40EF-940C-E7FD90336CF1}" type="presParOf" srcId="{3174C589-ADDB-447B-AA63-8EFAC13F4373}" destId="{29733B57-D147-4B58-979D-7B2B4770B4D9}" srcOrd="0" destOrd="0" presId="urn:microsoft.com/office/officeart/2008/layout/HorizontalMultiLevelHierarchy"/>
    <dgm:cxn modelId="{D5DAC2D8-7860-40A2-8988-F68D2A5DB9FB}" type="presParOf" srcId="{491586DB-9800-49F3-A9FD-CEF3E0AE7D3B}" destId="{C0D8EC8D-BA8A-4DEC-B446-6E4FF66BCD54}" srcOrd="5" destOrd="0" presId="urn:microsoft.com/office/officeart/2008/layout/HorizontalMultiLevelHierarchy"/>
    <dgm:cxn modelId="{B8E70F4D-78FC-41C6-86F5-E9865A13E844}" type="presParOf" srcId="{C0D8EC8D-BA8A-4DEC-B446-6E4FF66BCD54}" destId="{0B4BB96C-8EC2-4817-99C9-03335F8356C7}" srcOrd="0" destOrd="0" presId="urn:microsoft.com/office/officeart/2008/layout/HorizontalMultiLevelHierarchy"/>
    <dgm:cxn modelId="{891D4C01-EB5B-4A8E-83CC-4CE142927576}" type="presParOf" srcId="{C0D8EC8D-BA8A-4DEC-B446-6E4FF66BCD54}" destId="{04943F16-984B-40F1-BC03-8D3530BACE53}" srcOrd="1" destOrd="0" presId="urn:microsoft.com/office/officeart/2008/layout/HorizontalMultiLevelHierarchy"/>
    <dgm:cxn modelId="{F72EFB3A-28AC-423E-ACA6-EE91F5154D03}" type="presParOf" srcId="{491586DB-9800-49F3-A9FD-CEF3E0AE7D3B}" destId="{339F601B-4A89-496F-A9C9-59B38A5DC8F2}" srcOrd="6" destOrd="0" presId="urn:microsoft.com/office/officeart/2008/layout/HorizontalMultiLevelHierarchy"/>
    <dgm:cxn modelId="{A3E54268-C92A-4691-8D2B-003F6433EA56}" type="presParOf" srcId="{339F601B-4A89-496F-A9C9-59B38A5DC8F2}" destId="{37CB45DC-6DA5-4651-93D9-946EDC0AC0CB}" srcOrd="0" destOrd="0" presId="urn:microsoft.com/office/officeart/2008/layout/HorizontalMultiLevelHierarchy"/>
    <dgm:cxn modelId="{CE4BA855-8035-432C-B490-E1897E531E72}" type="presParOf" srcId="{491586DB-9800-49F3-A9FD-CEF3E0AE7D3B}" destId="{D30D2633-5DDC-41EA-993E-9C3804C6D82D}" srcOrd="7" destOrd="0" presId="urn:microsoft.com/office/officeart/2008/layout/HorizontalMultiLevelHierarchy"/>
    <dgm:cxn modelId="{47F279CD-8556-4970-9DAC-D107B46B4E25}" type="presParOf" srcId="{D30D2633-5DDC-41EA-993E-9C3804C6D82D}" destId="{C16D7808-5CF5-4B32-A570-DE7A27C54D04}" srcOrd="0" destOrd="0" presId="urn:microsoft.com/office/officeart/2008/layout/HorizontalMultiLevelHierarchy"/>
    <dgm:cxn modelId="{A3ECBC96-24D8-4B6B-8EF0-7EB98E5DE0F0}" type="presParOf" srcId="{D30D2633-5DDC-41EA-993E-9C3804C6D82D}" destId="{2BDF9FA4-7433-421B-8839-ADED975FCF5F}" srcOrd="1" destOrd="0" presId="urn:microsoft.com/office/officeart/2008/layout/HorizontalMultiLevelHierarchy"/>
    <dgm:cxn modelId="{A50BF9D4-C5FC-4706-BE2A-BBDE38BF8E6C}" type="presParOf" srcId="{491586DB-9800-49F3-A9FD-CEF3E0AE7D3B}" destId="{00FE774E-D587-4162-942B-E7735A442DC6}" srcOrd="8" destOrd="0" presId="urn:microsoft.com/office/officeart/2008/layout/HorizontalMultiLevelHierarchy"/>
    <dgm:cxn modelId="{E799A839-E477-4EEB-B2FE-0F150D9C3E46}" type="presParOf" srcId="{00FE774E-D587-4162-942B-E7735A442DC6}" destId="{1EA0B0C6-F674-4B78-8091-52538C06AE1F}" srcOrd="0" destOrd="0" presId="urn:microsoft.com/office/officeart/2008/layout/HorizontalMultiLevelHierarchy"/>
    <dgm:cxn modelId="{5EFC2CBC-DB4D-43E7-846E-A90B98EE9427}" type="presParOf" srcId="{491586DB-9800-49F3-A9FD-CEF3E0AE7D3B}" destId="{38C0688E-0162-41F9-AD7E-277176A1D722}" srcOrd="9" destOrd="0" presId="urn:microsoft.com/office/officeart/2008/layout/HorizontalMultiLevelHierarchy"/>
    <dgm:cxn modelId="{EA527022-BF7B-400E-A0AF-95502773FB03}" type="presParOf" srcId="{38C0688E-0162-41F9-AD7E-277176A1D722}" destId="{07007D41-6B8B-48EB-8CB3-344600B3DB0F}" srcOrd="0" destOrd="0" presId="urn:microsoft.com/office/officeart/2008/layout/HorizontalMultiLevelHierarchy"/>
    <dgm:cxn modelId="{3F29A651-5E59-49A7-AC0F-6478B69E5F52}" type="presParOf" srcId="{38C0688E-0162-41F9-AD7E-277176A1D722}" destId="{09BC955D-A014-4554-AEA6-2DC1146563D6}" srcOrd="1" destOrd="0" presId="urn:microsoft.com/office/officeart/2008/layout/HorizontalMultiLevelHierarchy"/>
    <dgm:cxn modelId="{D4B8C3A8-9E53-457A-A051-4B5C628E254E}" type="presParOf" srcId="{DC67A979-A2E5-476C-86F0-3E54EA353891}" destId="{2D42ED11-A9D4-49E7-82B5-57E429D2093E}" srcOrd="6" destOrd="0" presId="urn:microsoft.com/office/officeart/2008/layout/HorizontalMultiLevelHierarchy"/>
    <dgm:cxn modelId="{7C61A7DE-2144-4300-9E1E-66D109A14381}" type="presParOf" srcId="{2D42ED11-A9D4-49E7-82B5-57E429D2093E}" destId="{ECAABE56-67B9-44C9-8834-B7994E035D97}" srcOrd="0" destOrd="0" presId="urn:microsoft.com/office/officeart/2008/layout/HorizontalMultiLevelHierarchy"/>
    <dgm:cxn modelId="{168E9993-E361-4D5A-9458-E661248510FC}" type="presParOf" srcId="{DC67A979-A2E5-476C-86F0-3E54EA353891}" destId="{0E3B02FF-AE33-4318-950F-2DC745BAF61A}" srcOrd="7" destOrd="0" presId="urn:microsoft.com/office/officeart/2008/layout/HorizontalMultiLevelHierarchy"/>
    <dgm:cxn modelId="{9BE2CEF5-B5E5-41BD-B615-33F8E66D7B64}" type="presParOf" srcId="{0E3B02FF-AE33-4318-950F-2DC745BAF61A}" destId="{4A1362CD-67D3-4C8D-A102-992878306E19}" srcOrd="0" destOrd="0" presId="urn:microsoft.com/office/officeart/2008/layout/HorizontalMultiLevelHierarchy"/>
    <dgm:cxn modelId="{859F3894-2C53-49FF-A527-76B94D93E7F1}" type="presParOf" srcId="{0E3B02FF-AE33-4318-950F-2DC745BAF61A}" destId="{AB4CC9B7-9DD6-40EE-868E-D03B6DE9B3CA}" srcOrd="1" destOrd="0" presId="urn:microsoft.com/office/officeart/2008/layout/HorizontalMultiLevelHierarchy"/>
    <dgm:cxn modelId="{CA5C086C-1575-475F-8F54-1ED6079A0921}" type="presParOf" srcId="{AB4CC9B7-9DD6-40EE-868E-D03B6DE9B3CA}" destId="{F97A68F3-D321-4FAE-BA64-547A216FF4D2}" srcOrd="0" destOrd="0" presId="urn:microsoft.com/office/officeart/2008/layout/HorizontalMultiLevelHierarchy"/>
    <dgm:cxn modelId="{51402927-9B87-4ABF-80A8-5CDE3AACFA2E}" type="presParOf" srcId="{F97A68F3-D321-4FAE-BA64-547A216FF4D2}" destId="{FBBE1D89-6C0F-474B-AEB9-FC190FC5BDFA}" srcOrd="0" destOrd="0" presId="urn:microsoft.com/office/officeart/2008/layout/HorizontalMultiLevelHierarchy"/>
    <dgm:cxn modelId="{430A34ED-05A9-4EB2-95D0-F50AC7BA94C8}" type="presParOf" srcId="{AB4CC9B7-9DD6-40EE-868E-D03B6DE9B3CA}" destId="{CF7F2D5E-5F5D-46D7-865A-DDF2359AFFCD}" srcOrd="1" destOrd="0" presId="urn:microsoft.com/office/officeart/2008/layout/HorizontalMultiLevelHierarchy"/>
    <dgm:cxn modelId="{1CC3312E-37A9-41B3-AFD4-38FC4D87693C}" type="presParOf" srcId="{CF7F2D5E-5F5D-46D7-865A-DDF2359AFFCD}" destId="{CCEB726C-504F-4A03-893D-5CD9EA686633}" srcOrd="0" destOrd="0" presId="urn:microsoft.com/office/officeart/2008/layout/HorizontalMultiLevelHierarchy"/>
    <dgm:cxn modelId="{6FC0CAFE-77F2-4E9E-95D5-096523A58479}" type="presParOf" srcId="{CF7F2D5E-5F5D-46D7-865A-DDF2359AFFCD}" destId="{17C79126-6ECC-4E1D-BA9D-B0D06B6AAF60}" srcOrd="1" destOrd="0" presId="urn:microsoft.com/office/officeart/2008/layout/HorizontalMultiLevelHierarchy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5631EE-91B6-4CF7-9B4B-595764FF083A}">
      <dsp:nvSpPr>
        <dsp:cNvPr id="0" name=""/>
        <dsp:cNvSpPr/>
      </dsp:nvSpPr>
      <dsp:spPr>
        <a:xfrm>
          <a:off x="1478127" y="1045016"/>
          <a:ext cx="1277241" cy="1277241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kern="1200" dirty="0">
              <a:solidFill>
                <a:schemeClr val="tx1"/>
              </a:solidFill>
              <a:latin typeface="Arial Rounded MT Bold" panose="020F0704030504030204" pitchFamily="34" charset="0"/>
            </a:rPr>
            <a:t>Prov</a:t>
          </a:r>
        </a:p>
      </dsp:txBody>
      <dsp:txXfrm>
        <a:off x="1734909" y="1344204"/>
        <a:ext cx="763677" cy="656528"/>
      </dsp:txXfrm>
    </dsp:sp>
    <dsp:sp modelId="{28BC5C5F-BC33-4868-870F-F41E3C881E85}">
      <dsp:nvSpPr>
        <dsp:cNvPr id="0" name=""/>
        <dsp:cNvSpPr/>
      </dsp:nvSpPr>
      <dsp:spPr>
        <a:xfrm>
          <a:off x="735004" y="743122"/>
          <a:ext cx="928903" cy="928903"/>
        </a:xfrm>
        <a:prstGeom prst="gear6">
          <a:avLst/>
        </a:prstGeom>
        <a:solidFill>
          <a:schemeClr val="accent2">
            <a:hueOff val="-661686"/>
            <a:satOff val="746"/>
            <a:lumOff val="176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kern="1200" dirty="0">
              <a:solidFill>
                <a:schemeClr val="tx1"/>
              </a:solidFill>
              <a:latin typeface="Arial Rounded MT Bold" panose="020F0704030504030204" pitchFamily="34" charset="0"/>
            </a:rPr>
            <a:t>Kab</a:t>
          </a:r>
        </a:p>
      </dsp:txBody>
      <dsp:txXfrm>
        <a:off x="968858" y="978390"/>
        <a:ext cx="461195" cy="458367"/>
      </dsp:txXfrm>
    </dsp:sp>
    <dsp:sp modelId="{AE8EE4CF-56A6-4E57-AE7F-572F54B55CED}">
      <dsp:nvSpPr>
        <dsp:cNvPr id="0" name=""/>
        <dsp:cNvSpPr/>
      </dsp:nvSpPr>
      <dsp:spPr>
        <a:xfrm rot="20700000">
          <a:off x="1255285" y="102274"/>
          <a:ext cx="910135" cy="910135"/>
        </a:xfrm>
        <a:prstGeom prst="gear6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kern="1200" dirty="0">
              <a:solidFill>
                <a:schemeClr val="tx1"/>
              </a:solidFill>
              <a:latin typeface="Arial Rounded MT Bold" panose="020F0704030504030204" pitchFamily="34" charset="0"/>
            </a:rPr>
            <a:t>Kota</a:t>
          </a:r>
        </a:p>
      </dsp:txBody>
      <dsp:txXfrm rot="-20700000">
        <a:off x="1454904" y="301893"/>
        <a:ext cx="510896" cy="510896"/>
      </dsp:txXfrm>
    </dsp:sp>
    <dsp:sp modelId="{BDFDA529-8711-4025-83DA-C4F6493B5B8B}">
      <dsp:nvSpPr>
        <dsp:cNvPr id="0" name=""/>
        <dsp:cNvSpPr/>
      </dsp:nvSpPr>
      <dsp:spPr>
        <a:xfrm>
          <a:off x="1360712" y="862949"/>
          <a:ext cx="1634869" cy="1634869"/>
        </a:xfrm>
        <a:prstGeom prst="circularArrow">
          <a:avLst>
            <a:gd name="adj1" fmla="val 4688"/>
            <a:gd name="adj2" fmla="val 299029"/>
            <a:gd name="adj3" fmla="val 2443951"/>
            <a:gd name="adj4" fmla="val 16026681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D410E8-6CA6-4A2C-B3D7-F11460E63E63}">
      <dsp:nvSpPr>
        <dsp:cNvPr id="0" name=""/>
        <dsp:cNvSpPr/>
      </dsp:nvSpPr>
      <dsp:spPr>
        <a:xfrm>
          <a:off x="570497" y="545625"/>
          <a:ext cx="1187834" cy="118783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hueOff val="-661686"/>
            <a:satOff val="746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0E9045-6631-45FF-91F8-CCCE1FDF834D}">
      <dsp:nvSpPr>
        <dsp:cNvPr id="0" name=""/>
        <dsp:cNvSpPr/>
      </dsp:nvSpPr>
      <dsp:spPr>
        <a:xfrm>
          <a:off x="1044761" y="-89045"/>
          <a:ext cx="1280725" cy="128072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ABA05E-79CD-4F54-AE72-49B4C26175D8}">
      <dsp:nvSpPr>
        <dsp:cNvPr id="0" name=""/>
        <dsp:cNvSpPr/>
      </dsp:nvSpPr>
      <dsp:spPr>
        <a:xfrm>
          <a:off x="367601" y="0"/>
          <a:ext cx="4452794" cy="3071813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12C7DE-8815-4A96-B9FA-DB1F54C5DC99}">
      <dsp:nvSpPr>
        <dsp:cNvPr id="0" name=""/>
        <dsp:cNvSpPr/>
      </dsp:nvSpPr>
      <dsp:spPr>
        <a:xfrm>
          <a:off x="63" y="921543"/>
          <a:ext cx="766603" cy="122872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900" kern="1200" dirty="0">
            <a:solidFill>
              <a:schemeClr val="tx1"/>
            </a:solidFill>
            <a:latin typeface="Arial Rounded MT Bold" panose="020F0704030504030204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900" kern="1200" dirty="0">
              <a:solidFill>
                <a:schemeClr val="tx1"/>
              </a:solidFill>
              <a:latin typeface="Arial Rounded MT Bold" panose="020F0704030504030204" pitchFamily="34" charset="0"/>
            </a:rPr>
            <a:t>Tim Pembuat</a:t>
          </a:r>
        </a:p>
      </dsp:txBody>
      <dsp:txXfrm>
        <a:off x="37485" y="958965"/>
        <a:ext cx="691759" cy="1153881"/>
      </dsp:txXfrm>
    </dsp:sp>
    <dsp:sp modelId="{3375F6D6-6189-4182-99C3-05D6E7F070A4}">
      <dsp:nvSpPr>
        <dsp:cNvPr id="0" name=""/>
        <dsp:cNvSpPr/>
      </dsp:nvSpPr>
      <dsp:spPr>
        <a:xfrm>
          <a:off x="894434" y="921543"/>
          <a:ext cx="766603" cy="1228725"/>
        </a:xfrm>
        <a:prstGeom prst="roundRect">
          <a:avLst/>
        </a:prstGeom>
        <a:solidFill>
          <a:schemeClr val="accent5">
            <a:hueOff val="471357"/>
            <a:satOff val="-2254"/>
            <a:lumOff val="247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900" kern="1200" dirty="0">
              <a:solidFill>
                <a:schemeClr val="tx1"/>
              </a:solidFill>
              <a:latin typeface="Arial Rounded MT Bold" panose="020F0704030504030204" pitchFamily="34" charset="0"/>
            </a:rPr>
            <a:t>Pembuatan KLHS RPJMD</a:t>
          </a:r>
        </a:p>
      </dsp:txBody>
      <dsp:txXfrm>
        <a:off x="931856" y="958965"/>
        <a:ext cx="691759" cy="1153881"/>
      </dsp:txXfrm>
    </dsp:sp>
    <dsp:sp modelId="{5508041A-4681-4268-9A50-3BD3A62EC5AF}">
      <dsp:nvSpPr>
        <dsp:cNvPr id="0" name=""/>
        <dsp:cNvSpPr/>
      </dsp:nvSpPr>
      <dsp:spPr>
        <a:xfrm>
          <a:off x="1788804" y="921543"/>
          <a:ext cx="766603" cy="1228725"/>
        </a:xfrm>
        <a:prstGeom prst="roundRect">
          <a:avLst/>
        </a:prstGeom>
        <a:solidFill>
          <a:schemeClr val="accent5">
            <a:hueOff val="942713"/>
            <a:satOff val="-4508"/>
            <a:lumOff val="494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900" kern="1200">
              <a:solidFill>
                <a:schemeClr val="tx1"/>
              </a:solidFill>
              <a:latin typeface="Arial Rounded MT Bold" panose="020F0704030504030204" pitchFamily="34" charset="0"/>
            </a:rPr>
            <a:t>Penjaminan </a:t>
          </a:r>
          <a:r>
            <a:rPr lang="id-ID" sz="900" kern="1200" dirty="0">
              <a:solidFill>
                <a:schemeClr val="tx1"/>
              </a:solidFill>
              <a:latin typeface="Arial Rounded MT Bold" panose="020F0704030504030204" pitchFamily="34" charset="0"/>
            </a:rPr>
            <a:t>Kualitas</a:t>
          </a:r>
        </a:p>
      </dsp:txBody>
      <dsp:txXfrm>
        <a:off x="1826226" y="958965"/>
        <a:ext cx="691759" cy="1153881"/>
      </dsp:txXfrm>
    </dsp:sp>
    <dsp:sp modelId="{96B33B59-7761-4EC9-AA78-A7CA9EA838A4}">
      <dsp:nvSpPr>
        <dsp:cNvPr id="0" name=""/>
        <dsp:cNvSpPr/>
      </dsp:nvSpPr>
      <dsp:spPr>
        <a:xfrm>
          <a:off x="2683174" y="921543"/>
          <a:ext cx="766603" cy="1228725"/>
        </a:xfrm>
        <a:prstGeom prst="roundRect">
          <a:avLst/>
        </a:prstGeom>
        <a:solidFill>
          <a:schemeClr val="accent5">
            <a:hueOff val="1414070"/>
            <a:satOff val="-6762"/>
            <a:lumOff val="741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900" kern="1200" dirty="0">
              <a:solidFill>
                <a:schemeClr val="tx1"/>
              </a:solidFill>
              <a:latin typeface="Arial Rounded MT Bold" panose="020F0704030504030204" pitchFamily="34" charset="0"/>
            </a:rPr>
            <a:t>Pendokumentasian</a:t>
          </a:r>
        </a:p>
      </dsp:txBody>
      <dsp:txXfrm>
        <a:off x="2720596" y="958965"/>
        <a:ext cx="691759" cy="1153881"/>
      </dsp:txXfrm>
    </dsp:sp>
    <dsp:sp modelId="{0776A37A-78F6-4D0F-BC9E-AA9DE0BB4582}">
      <dsp:nvSpPr>
        <dsp:cNvPr id="0" name=""/>
        <dsp:cNvSpPr/>
      </dsp:nvSpPr>
      <dsp:spPr>
        <a:xfrm>
          <a:off x="3577544" y="921543"/>
          <a:ext cx="766603" cy="1228725"/>
        </a:xfrm>
        <a:prstGeom prst="roundRect">
          <a:avLst/>
        </a:prstGeom>
        <a:solidFill>
          <a:schemeClr val="accent5">
            <a:hueOff val="1885427"/>
            <a:satOff val="-9016"/>
            <a:lumOff val="988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900" kern="1200">
              <a:solidFill>
                <a:schemeClr val="tx1"/>
              </a:solidFill>
              <a:latin typeface="Arial Rounded MT Bold" panose="020F0704030504030204" pitchFamily="34" charset="0"/>
            </a:rPr>
            <a:t>Validasi </a:t>
          </a:r>
          <a:r>
            <a:rPr lang="id-ID" sz="900" kern="1200" dirty="0">
              <a:solidFill>
                <a:schemeClr val="tx1"/>
              </a:solidFill>
              <a:latin typeface="Arial Rounded MT Bold" panose="020F0704030504030204" pitchFamily="34" charset="0"/>
            </a:rPr>
            <a:t>KLHS RPJMD</a:t>
          </a:r>
        </a:p>
      </dsp:txBody>
      <dsp:txXfrm>
        <a:off x="3614966" y="958965"/>
        <a:ext cx="691759" cy="1153881"/>
      </dsp:txXfrm>
    </dsp:sp>
    <dsp:sp modelId="{8465C04C-EA24-45D8-823F-1DEBCDEC57BD}">
      <dsp:nvSpPr>
        <dsp:cNvPr id="0" name=""/>
        <dsp:cNvSpPr/>
      </dsp:nvSpPr>
      <dsp:spPr>
        <a:xfrm>
          <a:off x="4471978" y="913323"/>
          <a:ext cx="766603" cy="1228725"/>
        </a:xfrm>
        <a:prstGeom prst="roundRect">
          <a:avLst/>
        </a:prstGeom>
        <a:solidFill>
          <a:schemeClr val="accent5">
            <a:hueOff val="2356783"/>
            <a:satOff val="-11270"/>
            <a:lumOff val="1235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600" kern="1200" dirty="0">
              <a:solidFill>
                <a:schemeClr val="tx1"/>
              </a:solidFill>
              <a:latin typeface="Arial Rounded MT Bold" panose="020F0704030504030204" pitchFamily="34" charset="0"/>
            </a:rPr>
            <a:t>Pelaksanaan KLHS RPJMD:</a:t>
          </a:r>
        </a:p>
      </dsp:txBody>
      <dsp:txXfrm>
        <a:off x="4509400" y="950745"/>
        <a:ext cx="691759" cy="11538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0840F1-A26F-447C-8C67-9135211D3C43}">
      <dsp:nvSpPr>
        <dsp:cNvPr id="0" name=""/>
        <dsp:cNvSpPr/>
      </dsp:nvSpPr>
      <dsp:spPr>
        <a:xfrm>
          <a:off x="4725" y="0"/>
          <a:ext cx="764381" cy="380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 err="1">
              <a:solidFill>
                <a:schemeClr val="tx1"/>
              </a:solidFill>
              <a:latin typeface="Arial Rounded MT Bold" pitchFamily="34" charset="0"/>
            </a:rPr>
            <a:t>Identifikasi</a:t>
          </a:r>
          <a:r>
            <a:rPr lang="en-US" sz="800" kern="1200" dirty="0">
              <a:solidFill>
                <a:schemeClr val="tx1"/>
              </a:solidFill>
              <a:latin typeface="Arial Rounded MT Bold" pitchFamily="34" charset="0"/>
            </a:rPr>
            <a:t> Data</a:t>
          </a:r>
        </a:p>
      </dsp:txBody>
      <dsp:txXfrm>
        <a:off x="15884" y="11159"/>
        <a:ext cx="742063" cy="358681"/>
      </dsp:txXfrm>
    </dsp:sp>
    <dsp:sp modelId="{71402280-9E64-49D6-978B-B961D316D355}">
      <dsp:nvSpPr>
        <dsp:cNvPr id="0" name=""/>
        <dsp:cNvSpPr/>
      </dsp:nvSpPr>
      <dsp:spPr>
        <a:xfrm rot="5400000">
          <a:off x="315478" y="390525"/>
          <a:ext cx="142875" cy="1714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>
            <a:solidFill>
              <a:schemeClr val="tx1"/>
            </a:solidFill>
            <a:latin typeface="Arial Rounded MT Bold" pitchFamily="34" charset="0"/>
          </a:endParaRPr>
        </a:p>
      </dsp:txBody>
      <dsp:txXfrm rot="-5400000">
        <a:off x="335481" y="404812"/>
        <a:ext cx="102869" cy="100013"/>
      </dsp:txXfrm>
    </dsp:sp>
    <dsp:sp modelId="{2D68FFB9-7608-428A-A1F0-5821714F8F3B}">
      <dsp:nvSpPr>
        <dsp:cNvPr id="0" name=""/>
        <dsp:cNvSpPr/>
      </dsp:nvSpPr>
      <dsp:spPr>
        <a:xfrm>
          <a:off x="4725" y="571500"/>
          <a:ext cx="764381" cy="380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 err="1">
              <a:solidFill>
                <a:schemeClr val="tx1"/>
              </a:solidFill>
              <a:latin typeface="Arial Rounded MT Bold" pitchFamily="34" charset="0"/>
            </a:rPr>
            <a:t>Pengumpulan</a:t>
          </a:r>
          <a:r>
            <a:rPr lang="en-US" sz="800" kern="1200" dirty="0">
              <a:solidFill>
                <a:schemeClr val="tx1"/>
              </a:solidFill>
              <a:latin typeface="Arial Rounded MT Bold" pitchFamily="34" charset="0"/>
            </a:rPr>
            <a:t> Data</a:t>
          </a:r>
        </a:p>
      </dsp:txBody>
      <dsp:txXfrm>
        <a:off x="15884" y="582659"/>
        <a:ext cx="742063" cy="358681"/>
      </dsp:txXfrm>
    </dsp:sp>
    <dsp:sp modelId="{9B7A3FFB-3056-49E3-B1E2-CE8B6934DE82}">
      <dsp:nvSpPr>
        <dsp:cNvPr id="0" name=""/>
        <dsp:cNvSpPr/>
      </dsp:nvSpPr>
      <dsp:spPr>
        <a:xfrm rot="5400000">
          <a:off x="315478" y="962025"/>
          <a:ext cx="142874" cy="1714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>
            <a:solidFill>
              <a:schemeClr val="tx1"/>
            </a:solidFill>
            <a:latin typeface="Arial Rounded MT Bold" pitchFamily="34" charset="0"/>
          </a:endParaRPr>
        </a:p>
      </dsp:txBody>
      <dsp:txXfrm rot="-5400000">
        <a:off x="335481" y="976312"/>
        <a:ext cx="102869" cy="100012"/>
      </dsp:txXfrm>
    </dsp:sp>
    <dsp:sp modelId="{01631715-DAD9-4BEE-AF6A-38FD6BB9F087}">
      <dsp:nvSpPr>
        <dsp:cNvPr id="0" name=""/>
        <dsp:cNvSpPr/>
      </dsp:nvSpPr>
      <dsp:spPr>
        <a:xfrm>
          <a:off x="4725" y="1143000"/>
          <a:ext cx="764381" cy="380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 err="1">
              <a:solidFill>
                <a:schemeClr val="tx1"/>
              </a:solidFill>
              <a:latin typeface="Arial Rounded MT Bold" pitchFamily="34" charset="0"/>
            </a:rPr>
            <a:t>Analisis</a:t>
          </a:r>
          <a:r>
            <a:rPr lang="en-US" sz="800" kern="1200" dirty="0">
              <a:solidFill>
                <a:schemeClr val="tx1"/>
              </a:solidFill>
              <a:latin typeface="Arial Rounded MT Bold" pitchFamily="34" charset="0"/>
            </a:rPr>
            <a:t> Data</a:t>
          </a:r>
        </a:p>
      </dsp:txBody>
      <dsp:txXfrm>
        <a:off x="15884" y="1154159"/>
        <a:ext cx="742063" cy="3586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8FABF0-5FE3-47B3-AEDC-8C18F95CF183}">
      <dsp:nvSpPr>
        <dsp:cNvPr id="0" name=""/>
        <dsp:cNvSpPr/>
      </dsp:nvSpPr>
      <dsp:spPr>
        <a:xfrm>
          <a:off x="0" y="108294"/>
          <a:ext cx="6093288" cy="85527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b="1" i="1" kern="1200"/>
            <a:t>Tim pembuat KLHS RPJMD  </a:t>
          </a:r>
          <a:r>
            <a:rPr lang="id-ID" sz="1700" kern="1200"/>
            <a:t>beranggotakan perangkat daerah sesuai dengan kompetensi dan kebutuhan daerah, serta melibatkan ormas, filantropi, pelaku usaha, akademisi dan pihak terkait lainnya</a:t>
          </a:r>
          <a:endParaRPr lang="en-US" sz="1700" kern="1200"/>
        </a:p>
      </dsp:txBody>
      <dsp:txXfrm>
        <a:off x="41751" y="150045"/>
        <a:ext cx="6009786" cy="771768"/>
      </dsp:txXfrm>
    </dsp:sp>
    <dsp:sp modelId="{F33FCB42-A202-4951-B5C2-2A5E557A65E0}">
      <dsp:nvSpPr>
        <dsp:cNvPr id="0" name=""/>
        <dsp:cNvSpPr/>
      </dsp:nvSpPr>
      <dsp:spPr>
        <a:xfrm>
          <a:off x="0" y="1012524"/>
          <a:ext cx="6093288" cy="855270"/>
        </a:xfrm>
        <a:prstGeom prst="roundRect">
          <a:avLst/>
        </a:prstGeom>
        <a:solidFill>
          <a:schemeClr val="accent4">
            <a:hueOff val="-764177"/>
            <a:satOff val="-5123"/>
            <a:lumOff val="-529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kern="1200"/>
            <a:t>KLHS RPJMD berupa </a:t>
          </a:r>
          <a:r>
            <a:rPr lang="id-ID" sz="1700" b="1" i="1" kern="1200"/>
            <a:t>kajian akademis </a:t>
          </a:r>
          <a:r>
            <a:rPr lang="id-ID" sz="1700" kern="1200"/>
            <a:t>yang memuat  isu strategis, permasalahan, dan sasaran strategis daerah untuk pencapaian tujuan pembangunan berkelanjutan</a:t>
          </a:r>
          <a:endParaRPr lang="en-US" sz="1700" kern="1200"/>
        </a:p>
      </dsp:txBody>
      <dsp:txXfrm>
        <a:off x="41751" y="1054275"/>
        <a:ext cx="6009786" cy="771768"/>
      </dsp:txXfrm>
    </dsp:sp>
    <dsp:sp modelId="{7D1B2C49-0482-46EC-85C5-D9831407544E}">
      <dsp:nvSpPr>
        <dsp:cNvPr id="0" name=""/>
        <dsp:cNvSpPr/>
      </dsp:nvSpPr>
      <dsp:spPr>
        <a:xfrm>
          <a:off x="0" y="1916755"/>
          <a:ext cx="6093288" cy="855270"/>
        </a:xfrm>
        <a:prstGeom prst="roundRect">
          <a:avLst/>
        </a:prstGeom>
        <a:solidFill>
          <a:schemeClr val="accent4">
            <a:hueOff val="-1528355"/>
            <a:satOff val="-10245"/>
            <a:lumOff val="-1058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kern="1200"/>
            <a:t>KLHS RPJMD </a:t>
          </a:r>
          <a:r>
            <a:rPr lang="id-ID" sz="1700" b="1" i="1" kern="1200"/>
            <a:t>dimanfaatkan</a:t>
          </a:r>
          <a:r>
            <a:rPr lang="id-ID" sz="1700" kern="1200"/>
            <a:t> untuk mewujudkan RPJMD sesuai dengan prinsip berkelanjutan dan RAD TPB</a:t>
          </a:r>
          <a:endParaRPr lang="en-US" sz="1700" kern="1200"/>
        </a:p>
      </dsp:txBody>
      <dsp:txXfrm>
        <a:off x="41751" y="1958506"/>
        <a:ext cx="6009786" cy="7717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7A68F3-D321-4FAE-BA64-547A216FF4D2}">
      <dsp:nvSpPr>
        <dsp:cNvPr id="0" name=""/>
        <dsp:cNvSpPr/>
      </dsp:nvSpPr>
      <dsp:spPr>
        <a:xfrm>
          <a:off x="2440631" y="4475716"/>
          <a:ext cx="2111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11130" y="45720"/>
              </a:lnTo>
            </a:path>
          </a:pathLst>
        </a:custGeom>
        <a:noFill/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 Rounded MT Bold" panose="020F0704030504030204" pitchFamily="34" charset="0"/>
          </a:endParaRPr>
        </a:p>
      </dsp:txBody>
      <dsp:txXfrm>
        <a:off x="2540918" y="4516158"/>
        <a:ext cx="10556" cy="10556"/>
      </dsp:txXfrm>
    </dsp:sp>
    <dsp:sp modelId="{2D42ED11-A9D4-49E7-82B5-57E429D2093E}">
      <dsp:nvSpPr>
        <dsp:cNvPr id="0" name=""/>
        <dsp:cNvSpPr/>
      </dsp:nvSpPr>
      <dsp:spPr>
        <a:xfrm>
          <a:off x="1173847" y="2562902"/>
          <a:ext cx="211130" cy="19585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5565" y="0"/>
              </a:lnTo>
              <a:lnTo>
                <a:pt x="105565" y="1958534"/>
              </a:lnTo>
              <a:lnTo>
                <a:pt x="211130" y="1958534"/>
              </a:lnTo>
            </a:path>
          </a:pathLst>
        </a:cu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 Rounded MT Bold" panose="020F0704030504030204" pitchFamily="34" charset="0"/>
          </a:endParaRPr>
        </a:p>
      </dsp:txBody>
      <dsp:txXfrm>
        <a:off x="1230165" y="3492922"/>
        <a:ext cx="98494" cy="98494"/>
      </dsp:txXfrm>
    </dsp:sp>
    <dsp:sp modelId="{00FE774E-D587-4162-942B-E7735A442DC6}">
      <dsp:nvSpPr>
        <dsp:cNvPr id="0" name=""/>
        <dsp:cNvSpPr/>
      </dsp:nvSpPr>
      <dsp:spPr>
        <a:xfrm>
          <a:off x="2440631" y="3645821"/>
          <a:ext cx="211130" cy="5832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5565" y="0"/>
              </a:lnTo>
              <a:lnTo>
                <a:pt x="105565" y="583267"/>
              </a:lnTo>
              <a:lnTo>
                <a:pt x="211130" y="583267"/>
              </a:lnTo>
            </a:path>
          </a:pathLst>
        </a:custGeom>
        <a:noFill/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 Rounded MT Bold" panose="020F0704030504030204" pitchFamily="34" charset="0"/>
          </a:endParaRPr>
        </a:p>
      </dsp:txBody>
      <dsp:txXfrm>
        <a:off x="2530689" y="3921948"/>
        <a:ext cx="31015" cy="31015"/>
      </dsp:txXfrm>
    </dsp:sp>
    <dsp:sp modelId="{339F601B-4A89-496F-A9C9-59B38A5DC8F2}">
      <dsp:nvSpPr>
        <dsp:cNvPr id="0" name=""/>
        <dsp:cNvSpPr/>
      </dsp:nvSpPr>
      <dsp:spPr>
        <a:xfrm>
          <a:off x="2440631" y="3645821"/>
          <a:ext cx="211130" cy="2916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5565" y="0"/>
              </a:lnTo>
              <a:lnTo>
                <a:pt x="105565" y="291633"/>
              </a:lnTo>
              <a:lnTo>
                <a:pt x="211130" y="291633"/>
              </a:lnTo>
            </a:path>
          </a:pathLst>
        </a:custGeom>
        <a:noFill/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 Rounded MT Bold" panose="020F0704030504030204" pitchFamily="34" charset="0"/>
          </a:endParaRPr>
        </a:p>
      </dsp:txBody>
      <dsp:txXfrm>
        <a:off x="2537196" y="3782637"/>
        <a:ext cx="18001" cy="18001"/>
      </dsp:txXfrm>
    </dsp:sp>
    <dsp:sp modelId="{3174C589-ADDB-447B-AA63-8EFAC13F4373}">
      <dsp:nvSpPr>
        <dsp:cNvPr id="0" name=""/>
        <dsp:cNvSpPr/>
      </dsp:nvSpPr>
      <dsp:spPr>
        <a:xfrm>
          <a:off x="2440631" y="3600101"/>
          <a:ext cx="2111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11130" y="45720"/>
              </a:lnTo>
            </a:path>
          </a:pathLst>
        </a:custGeom>
        <a:noFill/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 Rounded MT Bold" panose="020F0704030504030204" pitchFamily="34" charset="0"/>
          </a:endParaRPr>
        </a:p>
      </dsp:txBody>
      <dsp:txXfrm>
        <a:off x="2540918" y="3640543"/>
        <a:ext cx="10556" cy="10556"/>
      </dsp:txXfrm>
    </dsp:sp>
    <dsp:sp modelId="{E9304C5A-FAE1-492C-AD13-AF9837F261C6}">
      <dsp:nvSpPr>
        <dsp:cNvPr id="0" name=""/>
        <dsp:cNvSpPr/>
      </dsp:nvSpPr>
      <dsp:spPr>
        <a:xfrm>
          <a:off x="2440631" y="3354187"/>
          <a:ext cx="211130" cy="291633"/>
        </a:xfrm>
        <a:custGeom>
          <a:avLst/>
          <a:gdLst/>
          <a:ahLst/>
          <a:cxnLst/>
          <a:rect l="0" t="0" r="0" b="0"/>
          <a:pathLst>
            <a:path>
              <a:moveTo>
                <a:pt x="0" y="291633"/>
              </a:moveTo>
              <a:lnTo>
                <a:pt x="105565" y="291633"/>
              </a:lnTo>
              <a:lnTo>
                <a:pt x="105565" y="0"/>
              </a:lnTo>
              <a:lnTo>
                <a:pt x="211130" y="0"/>
              </a:lnTo>
            </a:path>
          </a:pathLst>
        </a:custGeom>
        <a:noFill/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 Rounded MT Bold" panose="020F0704030504030204" pitchFamily="34" charset="0"/>
          </a:endParaRPr>
        </a:p>
      </dsp:txBody>
      <dsp:txXfrm>
        <a:off x="2537196" y="3491003"/>
        <a:ext cx="18001" cy="18001"/>
      </dsp:txXfrm>
    </dsp:sp>
    <dsp:sp modelId="{A2297637-7592-4ED0-98F4-47CD3305355D}">
      <dsp:nvSpPr>
        <dsp:cNvPr id="0" name=""/>
        <dsp:cNvSpPr/>
      </dsp:nvSpPr>
      <dsp:spPr>
        <a:xfrm>
          <a:off x="2440631" y="3062553"/>
          <a:ext cx="211130" cy="583267"/>
        </a:xfrm>
        <a:custGeom>
          <a:avLst/>
          <a:gdLst/>
          <a:ahLst/>
          <a:cxnLst/>
          <a:rect l="0" t="0" r="0" b="0"/>
          <a:pathLst>
            <a:path>
              <a:moveTo>
                <a:pt x="0" y="583267"/>
              </a:moveTo>
              <a:lnTo>
                <a:pt x="105565" y="583267"/>
              </a:lnTo>
              <a:lnTo>
                <a:pt x="105565" y="0"/>
              </a:lnTo>
              <a:lnTo>
                <a:pt x="211130" y="0"/>
              </a:lnTo>
            </a:path>
          </a:pathLst>
        </a:custGeom>
        <a:noFill/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 Rounded MT Bold" panose="020F0704030504030204" pitchFamily="34" charset="0"/>
          </a:endParaRPr>
        </a:p>
      </dsp:txBody>
      <dsp:txXfrm>
        <a:off x="2530689" y="3338680"/>
        <a:ext cx="31015" cy="31015"/>
      </dsp:txXfrm>
    </dsp:sp>
    <dsp:sp modelId="{06F12E5C-1E09-4D88-AD29-F2E0566B5DF8}">
      <dsp:nvSpPr>
        <dsp:cNvPr id="0" name=""/>
        <dsp:cNvSpPr/>
      </dsp:nvSpPr>
      <dsp:spPr>
        <a:xfrm>
          <a:off x="1173847" y="2562902"/>
          <a:ext cx="211130" cy="10829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5565" y="0"/>
              </a:lnTo>
              <a:lnTo>
                <a:pt x="105565" y="1082919"/>
              </a:lnTo>
              <a:lnTo>
                <a:pt x="211130" y="1082919"/>
              </a:lnTo>
            </a:path>
          </a:pathLst>
        </a:cu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 Rounded MT Bold" panose="020F0704030504030204" pitchFamily="34" charset="0"/>
          </a:endParaRPr>
        </a:p>
      </dsp:txBody>
      <dsp:txXfrm>
        <a:off x="1251829" y="3076779"/>
        <a:ext cx="55165" cy="55165"/>
      </dsp:txXfrm>
    </dsp:sp>
    <dsp:sp modelId="{FEF4D98E-E704-4F02-B638-853C7A1ED0AB}">
      <dsp:nvSpPr>
        <dsp:cNvPr id="0" name=""/>
        <dsp:cNvSpPr/>
      </dsp:nvSpPr>
      <dsp:spPr>
        <a:xfrm>
          <a:off x="2440631" y="2080881"/>
          <a:ext cx="211130" cy="696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5565" y="0"/>
              </a:lnTo>
              <a:lnTo>
                <a:pt x="105565" y="696546"/>
              </a:lnTo>
              <a:lnTo>
                <a:pt x="211130" y="696546"/>
              </a:lnTo>
            </a:path>
          </a:pathLst>
        </a:custGeom>
        <a:noFill/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 Rounded MT Bold" panose="020F0704030504030204" pitchFamily="34" charset="0"/>
          </a:endParaRPr>
        </a:p>
      </dsp:txBody>
      <dsp:txXfrm>
        <a:off x="2528000" y="2410958"/>
        <a:ext cx="36392" cy="36392"/>
      </dsp:txXfrm>
    </dsp:sp>
    <dsp:sp modelId="{8135C9C4-1F04-4EEF-9C5D-8FC77814842D}">
      <dsp:nvSpPr>
        <dsp:cNvPr id="0" name=""/>
        <dsp:cNvSpPr/>
      </dsp:nvSpPr>
      <dsp:spPr>
        <a:xfrm>
          <a:off x="2440631" y="2080881"/>
          <a:ext cx="211130" cy="4179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5565" y="0"/>
              </a:lnTo>
              <a:lnTo>
                <a:pt x="105565" y="417927"/>
              </a:lnTo>
              <a:lnTo>
                <a:pt x="211130" y="417927"/>
              </a:lnTo>
            </a:path>
          </a:pathLst>
        </a:custGeom>
        <a:noFill/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 Rounded MT Bold" panose="020F0704030504030204" pitchFamily="34" charset="0"/>
          </a:endParaRPr>
        </a:p>
      </dsp:txBody>
      <dsp:txXfrm>
        <a:off x="2534491" y="2278139"/>
        <a:ext cx="23411" cy="23411"/>
      </dsp:txXfrm>
    </dsp:sp>
    <dsp:sp modelId="{300E70EC-8CE5-4950-9091-E050C1B6C801}">
      <dsp:nvSpPr>
        <dsp:cNvPr id="0" name=""/>
        <dsp:cNvSpPr/>
      </dsp:nvSpPr>
      <dsp:spPr>
        <a:xfrm>
          <a:off x="2440631" y="2080881"/>
          <a:ext cx="211130" cy="139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5565" y="0"/>
              </a:lnTo>
              <a:lnTo>
                <a:pt x="105565" y="139309"/>
              </a:lnTo>
              <a:lnTo>
                <a:pt x="211130" y="139309"/>
              </a:lnTo>
            </a:path>
          </a:pathLst>
        </a:custGeom>
        <a:noFill/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 Rounded MT Bold" panose="020F0704030504030204" pitchFamily="34" charset="0"/>
          </a:endParaRPr>
        </a:p>
      </dsp:txBody>
      <dsp:txXfrm>
        <a:off x="2539873" y="2144212"/>
        <a:ext cx="12647" cy="12647"/>
      </dsp:txXfrm>
    </dsp:sp>
    <dsp:sp modelId="{EAB50815-E1F8-4498-936F-C51FD57FF292}">
      <dsp:nvSpPr>
        <dsp:cNvPr id="0" name=""/>
        <dsp:cNvSpPr/>
      </dsp:nvSpPr>
      <dsp:spPr>
        <a:xfrm>
          <a:off x="2440631" y="1941571"/>
          <a:ext cx="211130" cy="139309"/>
        </a:xfrm>
        <a:custGeom>
          <a:avLst/>
          <a:gdLst/>
          <a:ahLst/>
          <a:cxnLst/>
          <a:rect l="0" t="0" r="0" b="0"/>
          <a:pathLst>
            <a:path>
              <a:moveTo>
                <a:pt x="0" y="139309"/>
              </a:moveTo>
              <a:lnTo>
                <a:pt x="105565" y="139309"/>
              </a:lnTo>
              <a:lnTo>
                <a:pt x="105565" y="0"/>
              </a:lnTo>
              <a:lnTo>
                <a:pt x="211130" y="0"/>
              </a:lnTo>
            </a:path>
          </a:pathLst>
        </a:custGeom>
        <a:noFill/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 Rounded MT Bold" panose="020F0704030504030204" pitchFamily="34" charset="0"/>
          </a:endParaRPr>
        </a:p>
      </dsp:txBody>
      <dsp:txXfrm>
        <a:off x="2539873" y="2004902"/>
        <a:ext cx="12647" cy="12647"/>
      </dsp:txXfrm>
    </dsp:sp>
    <dsp:sp modelId="{2028DA9A-F93D-4128-969F-611AB24E11EB}">
      <dsp:nvSpPr>
        <dsp:cNvPr id="0" name=""/>
        <dsp:cNvSpPr/>
      </dsp:nvSpPr>
      <dsp:spPr>
        <a:xfrm>
          <a:off x="2440631" y="1662953"/>
          <a:ext cx="211130" cy="417927"/>
        </a:xfrm>
        <a:custGeom>
          <a:avLst/>
          <a:gdLst/>
          <a:ahLst/>
          <a:cxnLst/>
          <a:rect l="0" t="0" r="0" b="0"/>
          <a:pathLst>
            <a:path>
              <a:moveTo>
                <a:pt x="0" y="417927"/>
              </a:moveTo>
              <a:lnTo>
                <a:pt x="105565" y="417927"/>
              </a:lnTo>
              <a:lnTo>
                <a:pt x="105565" y="0"/>
              </a:lnTo>
              <a:lnTo>
                <a:pt x="211130" y="0"/>
              </a:lnTo>
            </a:path>
          </a:pathLst>
        </a:custGeom>
        <a:noFill/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 Rounded MT Bold" panose="020F0704030504030204" pitchFamily="34" charset="0"/>
          </a:endParaRPr>
        </a:p>
      </dsp:txBody>
      <dsp:txXfrm>
        <a:off x="2534491" y="1860211"/>
        <a:ext cx="23411" cy="23411"/>
      </dsp:txXfrm>
    </dsp:sp>
    <dsp:sp modelId="{BE9D7826-F0C6-4177-A6A7-BBAFCF0E6C3F}">
      <dsp:nvSpPr>
        <dsp:cNvPr id="0" name=""/>
        <dsp:cNvSpPr/>
      </dsp:nvSpPr>
      <dsp:spPr>
        <a:xfrm>
          <a:off x="2440631" y="1384334"/>
          <a:ext cx="211130" cy="696546"/>
        </a:xfrm>
        <a:custGeom>
          <a:avLst/>
          <a:gdLst/>
          <a:ahLst/>
          <a:cxnLst/>
          <a:rect l="0" t="0" r="0" b="0"/>
          <a:pathLst>
            <a:path>
              <a:moveTo>
                <a:pt x="0" y="696546"/>
              </a:moveTo>
              <a:lnTo>
                <a:pt x="105565" y="696546"/>
              </a:lnTo>
              <a:lnTo>
                <a:pt x="105565" y="0"/>
              </a:lnTo>
              <a:lnTo>
                <a:pt x="211130" y="0"/>
              </a:lnTo>
            </a:path>
          </a:pathLst>
        </a:custGeom>
        <a:noFill/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 Rounded MT Bold" panose="020F0704030504030204" pitchFamily="34" charset="0"/>
          </a:endParaRPr>
        </a:p>
      </dsp:txBody>
      <dsp:txXfrm>
        <a:off x="2528000" y="1714411"/>
        <a:ext cx="36392" cy="36392"/>
      </dsp:txXfrm>
    </dsp:sp>
    <dsp:sp modelId="{C4A4915C-A555-4F27-B9CE-08F87D5B3DEB}">
      <dsp:nvSpPr>
        <dsp:cNvPr id="0" name=""/>
        <dsp:cNvSpPr/>
      </dsp:nvSpPr>
      <dsp:spPr>
        <a:xfrm>
          <a:off x="1173847" y="2080881"/>
          <a:ext cx="211130" cy="482020"/>
        </a:xfrm>
        <a:custGeom>
          <a:avLst/>
          <a:gdLst/>
          <a:ahLst/>
          <a:cxnLst/>
          <a:rect l="0" t="0" r="0" b="0"/>
          <a:pathLst>
            <a:path>
              <a:moveTo>
                <a:pt x="0" y="482020"/>
              </a:moveTo>
              <a:lnTo>
                <a:pt x="105565" y="482020"/>
              </a:lnTo>
              <a:lnTo>
                <a:pt x="105565" y="0"/>
              </a:lnTo>
              <a:lnTo>
                <a:pt x="211130" y="0"/>
              </a:lnTo>
            </a:path>
          </a:pathLst>
        </a:cu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 Rounded MT Bold" panose="020F0704030504030204" pitchFamily="34" charset="0"/>
          </a:endParaRPr>
        </a:p>
      </dsp:txBody>
      <dsp:txXfrm>
        <a:off x="1266256" y="2308735"/>
        <a:ext cx="26311" cy="26311"/>
      </dsp:txXfrm>
    </dsp:sp>
    <dsp:sp modelId="{BCC5A94D-CE18-49F1-B1A3-1C1622A0F6D5}">
      <dsp:nvSpPr>
        <dsp:cNvPr id="0" name=""/>
        <dsp:cNvSpPr/>
      </dsp:nvSpPr>
      <dsp:spPr>
        <a:xfrm>
          <a:off x="2440631" y="604367"/>
          <a:ext cx="211130" cy="5125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5565" y="0"/>
              </a:lnTo>
              <a:lnTo>
                <a:pt x="105565" y="512526"/>
              </a:lnTo>
              <a:lnTo>
                <a:pt x="211130" y="512526"/>
              </a:lnTo>
            </a:path>
          </a:pathLst>
        </a:custGeom>
        <a:noFill/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 Rounded MT Bold" panose="020F0704030504030204" pitchFamily="34" charset="0"/>
          </a:endParaRPr>
        </a:p>
      </dsp:txBody>
      <dsp:txXfrm>
        <a:off x="2532339" y="846773"/>
        <a:ext cx="27715" cy="27715"/>
      </dsp:txXfrm>
    </dsp:sp>
    <dsp:sp modelId="{E3426A62-554C-45A9-92E2-6A4651755EB2}">
      <dsp:nvSpPr>
        <dsp:cNvPr id="0" name=""/>
        <dsp:cNvSpPr/>
      </dsp:nvSpPr>
      <dsp:spPr>
        <a:xfrm>
          <a:off x="2440631" y="604367"/>
          <a:ext cx="211130" cy="256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5565" y="0"/>
              </a:lnTo>
              <a:lnTo>
                <a:pt x="105565" y="256263"/>
              </a:lnTo>
              <a:lnTo>
                <a:pt x="211130" y="256263"/>
              </a:lnTo>
            </a:path>
          </a:pathLst>
        </a:custGeom>
        <a:noFill/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 Rounded MT Bold" panose="020F0704030504030204" pitchFamily="34" charset="0"/>
          </a:endParaRPr>
        </a:p>
      </dsp:txBody>
      <dsp:txXfrm>
        <a:off x="2537896" y="724198"/>
        <a:ext cx="16601" cy="16601"/>
      </dsp:txXfrm>
    </dsp:sp>
    <dsp:sp modelId="{B44357BD-2FD7-4C97-83E9-5BB12C27177A}">
      <dsp:nvSpPr>
        <dsp:cNvPr id="0" name=""/>
        <dsp:cNvSpPr/>
      </dsp:nvSpPr>
      <dsp:spPr>
        <a:xfrm>
          <a:off x="2440631" y="558647"/>
          <a:ext cx="2111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11130" y="45720"/>
              </a:lnTo>
            </a:path>
          </a:pathLst>
        </a:custGeom>
        <a:noFill/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 Rounded MT Bold" panose="020F0704030504030204" pitchFamily="34" charset="0"/>
          </a:endParaRPr>
        </a:p>
      </dsp:txBody>
      <dsp:txXfrm>
        <a:off x="2540918" y="599089"/>
        <a:ext cx="10556" cy="10556"/>
      </dsp:txXfrm>
    </dsp:sp>
    <dsp:sp modelId="{C9768C4E-E4AC-4016-8A92-EEEBEB34E0FE}">
      <dsp:nvSpPr>
        <dsp:cNvPr id="0" name=""/>
        <dsp:cNvSpPr/>
      </dsp:nvSpPr>
      <dsp:spPr>
        <a:xfrm>
          <a:off x="2440631" y="348104"/>
          <a:ext cx="211130" cy="256263"/>
        </a:xfrm>
        <a:custGeom>
          <a:avLst/>
          <a:gdLst/>
          <a:ahLst/>
          <a:cxnLst/>
          <a:rect l="0" t="0" r="0" b="0"/>
          <a:pathLst>
            <a:path>
              <a:moveTo>
                <a:pt x="0" y="256263"/>
              </a:moveTo>
              <a:lnTo>
                <a:pt x="105565" y="256263"/>
              </a:lnTo>
              <a:lnTo>
                <a:pt x="105565" y="0"/>
              </a:lnTo>
              <a:lnTo>
                <a:pt x="211130" y="0"/>
              </a:lnTo>
            </a:path>
          </a:pathLst>
        </a:custGeom>
        <a:noFill/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 Rounded MT Bold" panose="020F0704030504030204" pitchFamily="34" charset="0"/>
          </a:endParaRPr>
        </a:p>
      </dsp:txBody>
      <dsp:txXfrm>
        <a:off x="2537896" y="467935"/>
        <a:ext cx="16601" cy="16601"/>
      </dsp:txXfrm>
    </dsp:sp>
    <dsp:sp modelId="{AF01EC3F-432D-4F6E-A7E5-FCB46CAE1555}">
      <dsp:nvSpPr>
        <dsp:cNvPr id="0" name=""/>
        <dsp:cNvSpPr/>
      </dsp:nvSpPr>
      <dsp:spPr>
        <a:xfrm>
          <a:off x="2440631" y="91841"/>
          <a:ext cx="211130" cy="512526"/>
        </a:xfrm>
        <a:custGeom>
          <a:avLst/>
          <a:gdLst/>
          <a:ahLst/>
          <a:cxnLst/>
          <a:rect l="0" t="0" r="0" b="0"/>
          <a:pathLst>
            <a:path>
              <a:moveTo>
                <a:pt x="0" y="512526"/>
              </a:moveTo>
              <a:lnTo>
                <a:pt x="105565" y="512526"/>
              </a:lnTo>
              <a:lnTo>
                <a:pt x="105565" y="0"/>
              </a:lnTo>
              <a:lnTo>
                <a:pt x="211130" y="0"/>
              </a:lnTo>
            </a:path>
          </a:pathLst>
        </a:custGeom>
        <a:noFill/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 Rounded MT Bold" panose="020F0704030504030204" pitchFamily="34" charset="0"/>
          </a:endParaRPr>
        </a:p>
      </dsp:txBody>
      <dsp:txXfrm>
        <a:off x="2532339" y="334246"/>
        <a:ext cx="27715" cy="27715"/>
      </dsp:txXfrm>
    </dsp:sp>
    <dsp:sp modelId="{B38D0285-ED5D-43FC-956D-30CD654FD098}">
      <dsp:nvSpPr>
        <dsp:cNvPr id="0" name=""/>
        <dsp:cNvSpPr/>
      </dsp:nvSpPr>
      <dsp:spPr>
        <a:xfrm>
          <a:off x="1173847" y="604367"/>
          <a:ext cx="211130" cy="1958534"/>
        </a:xfrm>
        <a:custGeom>
          <a:avLst/>
          <a:gdLst/>
          <a:ahLst/>
          <a:cxnLst/>
          <a:rect l="0" t="0" r="0" b="0"/>
          <a:pathLst>
            <a:path>
              <a:moveTo>
                <a:pt x="0" y="1958534"/>
              </a:moveTo>
              <a:lnTo>
                <a:pt x="105565" y="1958534"/>
              </a:lnTo>
              <a:lnTo>
                <a:pt x="105565" y="0"/>
              </a:lnTo>
              <a:lnTo>
                <a:pt x="211130" y="0"/>
              </a:lnTo>
            </a:path>
          </a:pathLst>
        </a:cu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 Rounded MT Bold" panose="020F0704030504030204" pitchFamily="34" charset="0"/>
          </a:endParaRPr>
        </a:p>
      </dsp:txBody>
      <dsp:txXfrm>
        <a:off x="1230165" y="1534387"/>
        <a:ext cx="98494" cy="98494"/>
      </dsp:txXfrm>
    </dsp:sp>
    <dsp:sp modelId="{F2354C08-B716-4001-A9AB-C7E0000DC761}">
      <dsp:nvSpPr>
        <dsp:cNvPr id="0" name=""/>
        <dsp:cNvSpPr/>
      </dsp:nvSpPr>
      <dsp:spPr>
        <a:xfrm rot="16200000">
          <a:off x="-604374" y="2376028"/>
          <a:ext cx="3182697" cy="373746"/>
        </a:xfrm>
        <a:prstGeom prst="rect">
          <a:avLst/>
        </a:prstGeom>
        <a:solidFill>
          <a:schemeClr val="bg1">
            <a:lumMod val="5000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  <a:latin typeface="Arial Rounded MT Bold" panose="020F0704030504030204" pitchFamily="34" charset="0"/>
            </a:rPr>
            <a:t>Tujuan Pembangunan Berkelanjutan</a:t>
          </a:r>
        </a:p>
      </dsp:txBody>
      <dsp:txXfrm>
        <a:off x="-604374" y="2376028"/>
        <a:ext cx="3182697" cy="373746"/>
      </dsp:txXfrm>
    </dsp:sp>
    <dsp:sp modelId="{C5FE1490-EFB3-4A11-921F-F29A01768C02}">
      <dsp:nvSpPr>
        <dsp:cNvPr id="0" name=""/>
        <dsp:cNvSpPr/>
      </dsp:nvSpPr>
      <dsp:spPr>
        <a:xfrm>
          <a:off x="1384977" y="443444"/>
          <a:ext cx="1055653" cy="321845"/>
        </a:xfrm>
        <a:prstGeom prst="rect">
          <a:avLst/>
        </a:prstGeom>
        <a:solidFill>
          <a:srgbClr val="DE0000"/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bg1"/>
              </a:solidFill>
              <a:latin typeface="Arial Rounded MT Bold" panose="020F0704030504030204" pitchFamily="34" charset="0"/>
            </a:rPr>
            <a:t>Pilar Sosial</a:t>
          </a:r>
        </a:p>
      </dsp:txBody>
      <dsp:txXfrm>
        <a:off x="1384977" y="443444"/>
        <a:ext cx="1055653" cy="321845"/>
      </dsp:txXfrm>
    </dsp:sp>
    <dsp:sp modelId="{6D46AC38-A768-4437-BD20-2A952D7CAE1B}">
      <dsp:nvSpPr>
        <dsp:cNvPr id="0" name=""/>
        <dsp:cNvSpPr/>
      </dsp:nvSpPr>
      <dsp:spPr>
        <a:xfrm>
          <a:off x="2651762" y="3940"/>
          <a:ext cx="1632198" cy="175801"/>
        </a:xfrm>
        <a:prstGeom prst="rect">
          <a:avLst/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latin typeface="Arial Rounded MT Bold" panose="020F0704030504030204" pitchFamily="34" charset="0"/>
            </a:rPr>
            <a:t>1. Tanpa Kemiskinan</a:t>
          </a:r>
          <a:endParaRPr lang="en-US" sz="1000" kern="1200" dirty="0">
            <a:latin typeface="Arial Rounded MT Bold" panose="020F0704030504030204" pitchFamily="34" charset="0"/>
          </a:endParaRPr>
        </a:p>
      </dsp:txBody>
      <dsp:txXfrm>
        <a:off x="2651762" y="3940"/>
        <a:ext cx="1632198" cy="175801"/>
      </dsp:txXfrm>
    </dsp:sp>
    <dsp:sp modelId="{5F624E6F-3050-484E-BEFD-185E3D733AB7}">
      <dsp:nvSpPr>
        <dsp:cNvPr id="0" name=""/>
        <dsp:cNvSpPr/>
      </dsp:nvSpPr>
      <dsp:spPr>
        <a:xfrm>
          <a:off x="2651762" y="260203"/>
          <a:ext cx="1632198" cy="175801"/>
        </a:xfrm>
        <a:prstGeom prst="rect">
          <a:avLst/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latin typeface="Arial Rounded MT Bold" panose="020F0704030504030204" pitchFamily="34" charset="0"/>
            </a:rPr>
            <a:t>2. Tanpa Kelaparan</a:t>
          </a:r>
          <a:endParaRPr lang="en-US" sz="1000" kern="1200" dirty="0">
            <a:latin typeface="Arial Rounded MT Bold" panose="020F0704030504030204" pitchFamily="34" charset="0"/>
          </a:endParaRPr>
        </a:p>
      </dsp:txBody>
      <dsp:txXfrm>
        <a:off x="2651762" y="260203"/>
        <a:ext cx="1632198" cy="175801"/>
      </dsp:txXfrm>
    </dsp:sp>
    <dsp:sp modelId="{494F7B1D-F570-4CDE-8F3F-8F1D446D60F5}">
      <dsp:nvSpPr>
        <dsp:cNvPr id="0" name=""/>
        <dsp:cNvSpPr/>
      </dsp:nvSpPr>
      <dsp:spPr>
        <a:xfrm>
          <a:off x="2651762" y="516466"/>
          <a:ext cx="1632198" cy="175801"/>
        </a:xfrm>
        <a:prstGeom prst="rect">
          <a:avLst/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latin typeface="Arial Rounded MT Bold" panose="020F0704030504030204" pitchFamily="34" charset="0"/>
            </a:rPr>
            <a:t>3. Kehidupan Sehat &amp; Sejahtera</a:t>
          </a:r>
          <a:endParaRPr lang="en-US" sz="1000" kern="1200" dirty="0">
            <a:latin typeface="Arial Rounded MT Bold" panose="020F0704030504030204" pitchFamily="34" charset="0"/>
          </a:endParaRPr>
        </a:p>
      </dsp:txBody>
      <dsp:txXfrm>
        <a:off x="2651762" y="516466"/>
        <a:ext cx="1632198" cy="175801"/>
      </dsp:txXfrm>
    </dsp:sp>
    <dsp:sp modelId="{AEC10C18-5CCB-4B3C-B347-8C6047145B6F}">
      <dsp:nvSpPr>
        <dsp:cNvPr id="0" name=""/>
        <dsp:cNvSpPr/>
      </dsp:nvSpPr>
      <dsp:spPr>
        <a:xfrm>
          <a:off x="2651762" y="772729"/>
          <a:ext cx="1632198" cy="175801"/>
        </a:xfrm>
        <a:prstGeom prst="rect">
          <a:avLst/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latin typeface="Arial Rounded MT Bold" panose="020F0704030504030204" pitchFamily="34" charset="0"/>
            </a:rPr>
            <a:t>4. Pendidikan Berkualitas</a:t>
          </a:r>
          <a:endParaRPr lang="en-US" sz="1000" kern="1200" dirty="0">
            <a:latin typeface="Arial Rounded MT Bold" panose="020F0704030504030204" pitchFamily="34" charset="0"/>
          </a:endParaRPr>
        </a:p>
      </dsp:txBody>
      <dsp:txXfrm>
        <a:off x="2651762" y="772729"/>
        <a:ext cx="1632198" cy="175801"/>
      </dsp:txXfrm>
    </dsp:sp>
    <dsp:sp modelId="{4F3DFA06-F893-4BFA-9F0C-D4A37CABB104}">
      <dsp:nvSpPr>
        <dsp:cNvPr id="0" name=""/>
        <dsp:cNvSpPr/>
      </dsp:nvSpPr>
      <dsp:spPr>
        <a:xfrm>
          <a:off x="2651762" y="1028993"/>
          <a:ext cx="1632198" cy="175801"/>
        </a:xfrm>
        <a:prstGeom prst="rect">
          <a:avLst/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latin typeface="Arial Rounded MT Bold" panose="020F0704030504030204" pitchFamily="34" charset="0"/>
            </a:rPr>
            <a:t>5. Kesetaraan Gender</a:t>
          </a:r>
          <a:endParaRPr lang="en-US" sz="1000" kern="1200" dirty="0">
            <a:latin typeface="Arial Rounded MT Bold" panose="020F0704030504030204" pitchFamily="34" charset="0"/>
          </a:endParaRPr>
        </a:p>
      </dsp:txBody>
      <dsp:txXfrm>
        <a:off x="2651762" y="1028993"/>
        <a:ext cx="1632198" cy="175801"/>
      </dsp:txXfrm>
    </dsp:sp>
    <dsp:sp modelId="{B0C4AB25-3AC6-4AC2-BC9E-DE4F1CCF4106}">
      <dsp:nvSpPr>
        <dsp:cNvPr id="0" name=""/>
        <dsp:cNvSpPr/>
      </dsp:nvSpPr>
      <dsp:spPr>
        <a:xfrm>
          <a:off x="1384977" y="1919958"/>
          <a:ext cx="1055653" cy="321845"/>
        </a:xfrm>
        <a:prstGeom prst="rect">
          <a:avLst/>
        </a:prstGeom>
        <a:solidFill>
          <a:srgbClr val="00B050"/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bg1"/>
              </a:solidFill>
              <a:latin typeface="Arial Rounded MT Bold" panose="020F0704030504030204" pitchFamily="34" charset="0"/>
            </a:rPr>
            <a:t>Pilar Lingkungan </a:t>
          </a:r>
        </a:p>
      </dsp:txBody>
      <dsp:txXfrm>
        <a:off x="1384977" y="1919958"/>
        <a:ext cx="1055653" cy="321845"/>
      </dsp:txXfrm>
    </dsp:sp>
    <dsp:sp modelId="{BE8E7A40-37BB-43B3-9106-5413B4A39A3E}">
      <dsp:nvSpPr>
        <dsp:cNvPr id="0" name=""/>
        <dsp:cNvSpPr/>
      </dsp:nvSpPr>
      <dsp:spPr>
        <a:xfrm>
          <a:off x="2651762" y="1285256"/>
          <a:ext cx="2622634" cy="198157"/>
        </a:xfrm>
        <a:prstGeom prst="rect">
          <a:avLst/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latin typeface="Arial Rounded MT Bold" panose="020F0704030504030204" pitchFamily="34" charset="0"/>
            </a:rPr>
            <a:t>6. Air Bersih &amp; Sanitasi Layak</a:t>
          </a:r>
          <a:endParaRPr lang="en-US" sz="1000" kern="1200" dirty="0">
            <a:latin typeface="Arial Rounded MT Bold" panose="020F0704030504030204" pitchFamily="34" charset="0"/>
          </a:endParaRPr>
        </a:p>
      </dsp:txBody>
      <dsp:txXfrm>
        <a:off x="2651762" y="1285256"/>
        <a:ext cx="2622634" cy="198157"/>
      </dsp:txXfrm>
    </dsp:sp>
    <dsp:sp modelId="{3DF15BE0-1BBE-4ABA-8D15-E0F2E15A0835}">
      <dsp:nvSpPr>
        <dsp:cNvPr id="0" name=""/>
        <dsp:cNvSpPr/>
      </dsp:nvSpPr>
      <dsp:spPr>
        <a:xfrm>
          <a:off x="2651762" y="1563874"/>
          <a:ext cx="2622634" cy="198157"/>
        </a:xfrm>
        <a:prstGeom prst="rect">
          <a:avLst/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latin typeface="Arial Rounded MT Bold" panose="020F0704030504030204" pitchFamily="34" charset="0"/>
            </a:rPr>
            <a:t>11. Kota &amp; Pemukiman yang Berkelanjutan</a:t>
          </a:r>
          <a:endParaRPr lang="en-US" sz="1000" kern="1200" dirty="0">
            <a:latin typeface="Arial Rounded MT Bold" panose="020F0704030504030204" pitchFamily="34" charset="0"/>
          </a:endParaRPr>
        </a:p>
      </dsp:txBody>
      <dsp:txXfrm>
        <a:off x="2651762" y="1563874"/>
        <a:ext cx="2622634" cy="198157"/>
      </dsp:txXfrm>
    </dsp:sp>
    <dsp:sp modelId="{B72DC55B-DC16-4248-B66D-FDA23048ECFC}">
      <dsp:nvSpPr>
        <dsp:cNvPr id="0" name=""/>
        <dsp:cNvSpPr/>
      </dsp:nvSpPr>
      <dsp:spPr>
        <a:xfrm>
          <a:off x="2651762" y="1842493"/>
          <a:ext cx="2622634" cy="198157"/>
        </a:xfrm>
        <a:prstGeom prst="rect">
          <a:avLst/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latin typeface="Arial Rounded MT Bold" panose="020F0704030504030204" pitchFamily="34" charset="0"/>
            </a:rPr>
            <a:t>12. Konsumsi dan Produksi yang Bertanggungjawab </a:t>
          </a:r>
          <a:endParaRPr lang="en-US" sz="1000" kern="1200" dirty="0">
            <a:latin typeface="Arial Rounded MT Bold" panose="020F0704030504030204" pitchFamily="34" charset="0"/>
          </a:endParaRPr>
        </a:p>
      </dsp:txBody>
      <dsp:txXfrm>
        <a:off x="2651762" y="1842493"/>
        <a:ext cx="2622634" cy="198157"/>
      </dsp:txXfrm>
    </dsp:sp>
    <dsp:sp modelId="{CA85E9E2-5B5B-407C-9025-E0BD93DC9286}">
      <dsp:nvSpPr>
        <dsp:cNvPr id="0" name=""/>
        <dsp:cNvSpPr/>
      </dsp:nvSpPr>
      <dsp:spPr>
        <a:xfrm>
          <a:off x="2651762" y="2121111"/>
          <a:ext cx="2622634" cy="198157"/>
        </a:xfrm>
        <a:prstGeom prst="rect">
          <a:avLst/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latin typeface="Arial Rounded MT Bold" panose="020F0704030504030204" pitchFamily="34" charset="0"/>
            </a:rPr>
            <a:t>13. Penanganan Perubahan Iklim</a:t>
          </a:r>
          <a:endParaRPr lang="en-US" sz="1000" kern="1200" dirty="0">
            <a:latin typeface="Arial Rounded MT Bold" panose="020F0704030504030204" pitchFamily="34" charset="0"/>
          </a:endParaRPr>
        </a:p>
      </dsp:txBody>
      <dsp:txXfrm>
        <a:off x="2651762" y="2121111"/>
        <a:ext cx="2622634" cy="198157"/>
      </dsp:txXfrm>
    </dsp:sp>
    <dsp:sp modelId="{D4607E1D-B978-4D33-A1B3-E4603789207D}">
      <dsp:nvSpPr>
        <dsp:cNvPr id="0" name=""/>
        <dsp:cNvSpPr/>
      </dsp:nvSpPr>
      <dsp:spPr>
        <a:xfrm>
          <a:off x="2651762" y="2399730"/>
          <a:ext cx="2622634" cy="198157"/>
        </a:xfrm>
        <a:prstGeom prst="rect">
          <a:avLst/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latin typeface="Arial Rounded MT Bold" panose="020F0704030504030204" pitchFamily="34" charset="0"/>
            </a:rPr>
            <a:t>14. Ekosistem Lautan</a:t>
          </a:r>
          <a:endParaRPr lang="en-US" sz="1000" kern="1200" dirty="0">
            <a:latin typeface="Arial Rounded MT Bold" panose="020F0704030504030204" pitchFamily="34" charset="0"/>
          </a:endParaRPr>
        </a:p>
      </dsp:txBody>
      <dsp:txXfrm>
        <a:off x="2651762" y="2399730"/>
        <a:ext cx="2622634" cy="198157"/>
      </dsp:txXfrm>
    </dsp:sp>
    <dsp:sp modelId="{20261E19-B151-43B4-B3F6-D78CEA12C217}">
      <dsp:nvSpPr>
        <dsp:cNvPr id="0" name=""/>
        <dsp:cNvSpPr/>
      </dsp:nvSpPr>
      <dsp:spPr>
        <a:xfrm>
          <a:off x="2651762" y="2678349"/>
          <a:ext cx="2622634" cy="198157"/>
        </a:xfrm>
        <a:prstGeom prst="rect">
          <a:avLst/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latin typeface="Arial Rounded MT Bold" panose="020F0704030504030204" pitchFamily="34" charset="0"/>
            </a:rPr>
            <a:t>15. Ekosistem Daratan</a:t>
          </a:r>
          <a:endParaRPr lang="en-US" sz="1000" kern="1200" dirty="0">
            <a:latin typeface="Arial Rounded MT Bold" panose="020F0704030504030204" pitchFamily="34" charset="0"/>
          </a:endParaRPr>
        </a:p>
      </dsp:txBody>
      <dsp:txXfrm>
        <a:off x="2651762" y="2678349"/>
        <a:ext cx="2622634" cy="198157"/>
      </dsp:txXfrm>
    </dsp:sp>
    <dsp:sp modelId="{A58BE290-1796-4921-AE03-F4A7CF1076F6}">
      <dsp:nvSpPr>
        <dsp:cNvPr id="0" name=""/>
        <dsp:cNvSpPr/>
      </dsp:nvSpPr>
      <dsp:spPr>
        <a:xfrm>
          <a:off x="1384977" y="3484898"/>
          <a:ext cx="1055653" cy="321845"/>
        </a:xfrm>
        <a:prstGeom prst="rect">
          <a:avLst/>
        </a:prstGeom>
        <a:solidFill>
          <a:srgbClr val="FFC000"/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bg1"/>
              </a:solidFill>
              <a:latin typeface="Arial Rounded MT Bold" panose="020F0704030504030204" pitchFamily="34" charset="0"/>
            </a:rPr>
            <a:t>Pilar Ekonomi</a:t>
          </a:r>
        </a:p>
      </dsp:txBody>
      <dsp:txXfrm>
        <a:off x="1384977" y="3484898"/>
        <a:ext cx="1055653" cy="321845"/>
      </dsp:txXfrm>
    </dsp:sp>
    <dsp:sp modelId="{59D5CC5A-FB9D-428C-BD27-9924E95FFBAE}">
      <dsp:nvSpPr>
        <dsp:cNvPr id="0" name=""/>
        <dsp:cNvSpPr/>
      </dsp:nvSpPr>
      <dsp:spPr>
        <a:xfrm>
          <a:off x="2651762" y="2956967"/>
          <a:ext cx="2384214" cy="211172"/>
        </a:xfrm>
        <a:prstGeom prst="rect">
          <a:avLst/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latin typeface="Arial Rounded MT Bold" panose="020F0704030504030204" pitchFamily="34" charset="0"/>
            </a:rPr>
            <a:t>7. Energi Bersih &amp; Terjangkau</a:t>
          </a:r>
          <a:endParaRPr lang="en-US" sz="1000" kern="1200" dirty="0">
            <a:latin typeface="Arial Rounded MT Bold" panose="020F0704030504030204" pitchFamily="34" charset="0"/>
          </a:endParaRPr>
        </a:p>
      </dsp:txBody>
      <dsp:txXfrm>
        <a:off x="2651762" y="2956967"/>
        <a:ext cx="2384214" cy="211172"/>
      </dsp:txXfrm>
    </dsp:sp>
    <dsp:sp modelId="{07AC1BC6-3A96-4762-9BD7-85EC67EDB4CA}">
      <dsp:nvSpPr>
        <dsp:cNvPr id="0" name=""/>
        <dsp:cNvSpPr/>
      </dsp:nvSpPr>
      <dsp:spPr>
        <a:xfrm>
          <a:off x="2651762" y="3248601"/>
          <a:ext cx="2384214" cy="211172"/>
        </a:xfrm>
        <a:prstGeom prst="rect">
          <a:avLst/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latin typeface="Arial Rounded MT Bold" panose="020F0704030504030204" pitchFamily="34" charset="0"/>
            </a:rPr>
            <a:t>8. Pekerjaan Layak &amp; Pertumbuhan Ekonomi</a:t>
          </a:r>
          <a:endParaRPr lang="en-US" sz="1000" kern="1200" dirty="0">
            <a:latin typeface="Arial Rounded MT Bold" panose="020F0704030504030204" pitchFamily="34" charset="0"/>
          </a:endParaRPr>
        </a:p>
      </dsp:txBody>
      <dsp:txXfrm>
        <a:off x="2651762" y="3248601"/>
        <a:ext cx="2384214" cy="211172"/>
      </dsp:txXfrm>
    </dsp:sp>
    <dsp:sp modelId="{0B4BB96C-8EC2-4817-99C9-03335F8356C7}">
      <dsp:nvSpPr>
        <dsp:cNvPr id="0" name=""/>
        <dsp:cNvSpPr/>
      </dsp:nvSpPr>
      <dsp:spPr>
        <a:xfrm>
          <a:off x="2651762" y="3540235"/>
          <a:ext cx="2384214" cy="211172"/>
        </a:xfrm>
        <a:prstGeom prst="rect">
          <a:avLst/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latin typeface="Arial Rounded MT Bold" panose="020F0704030504030204" pitchFamily="34" charset="0"/>
            </a:rPr>
            <a:t>9. Industri, Inovasi, &amp; Infrastruktur</a:t>
          </a:r>
          <a:endParaRPr lang="en-US" sz="1000" kern="1200" dirty="0">
            <a:latin typeface="Arial Rounded MT Bold" panose="020F0704030504030204" pitchFamily="34" charset="0"/>
          </a:endParaRPr>
        </a:p>
      </dsp:txBody>
      <dsp:txXfrm>
        <a:off x="2651762" y="3540235"/>
        <a:ext cx="2384214" cy="211172"/>
      </dsp:txXfrm>
    </dsp:sp>
    <dsp:sp modelId="{C16D7808-5CF5-4B32-A570-DE7A27C54D04}">
      <dsp:nvSpPr>
        <dsp:cNvPr id="0" name=""/>
        <dsp:cNvSpPr/>
      </dsp:nvSpPr>
      <dsp:spPr>
        <a:xfrm>
          <a:off x="2651762" y="3831869"/>
          <a:ext cx="2384214" cy="211172"/>
        </a:xfrm>
        <a:prstGeom prst="rect">
          <a:avLst/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latin typeface="Arial Rounded MT Bold" panose="020F0704030504030204" pitchFamily="34" charset="0"/>
            </a:rPr>
            <a:t>10. Berkurangnya Kesenjangan</a:t>
          </a:r>
          <a:endParaRPr lang="en-US" sz="1000" kern="1200" dirty="0">
            <a:latin typeface="Arial Rounded MT Bold" panose="020F0704030504030204" pitchFamily="34" charset="0"/>
          </a:endParaRPr>
        </a:p>
      </dsp:txBody>
      <dsp:txXfrm>
        <a:off x="2651762" y="3831869"/>
        <a:ext cx="2384214" cy="211172"/>
      </dsp:txXfrm>
    </dsp:sp>
    <dsp:sp modelId="{07007D41-6B8B-48EB-8CB3-344600B3DB0F}">
      <dsp:nvSpPr>
        <dsp:cNvPr id="0" name=""/>
        <dsp:cNvSpPr/>
      </dsp:nvSpPr>
      <dsp:spPr>
        <a:xfrm>
          <a:off x="2651762" y="4123503"/>
          <a:ext cx="2384214" cy="211172"/>
        </a:xfrm>
        <a:prstGeom prst="rect">
          <a:avLst/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latin typeface="Arial Rounded MT Bold" panose="020F0704030504030204" pitchFamily="34" charset="0"/>
            </a:rPr>
            <a:t>17. Kemitraan untuk Mencapai Tujuan</a:t>
          </a:r>
          <a:endParaRPr lang="en-US" sz="1000" kern="1200" dirty="0">
            <a:latin typeface="Arial Rounded MT Bold" panose="020F0704030504030204" pitchFamily="34" charset="0"/>
          </a:endParaRPr>
        </a:p>
      </dsp:txBody>
      <dsp:txXfrm>
        <a:off x="2651762" y="4123503"/>
        <a:ext cx="2384214" cy="211172"/>
      </dsp:txXfrm>
    </dsp:sp>
    <dsp:sp modelId="{4A1362CD-67D3-4C8D-A102-992878306E19}">
      <dsp:nvSpPr>
        <dsp:cNvPr id="0" name=""/>
        <dsp:cNvSpPr/>
      </dsp:nvSpPr>
      <dsp:spPr>
        <a:xfrm>
          <a:off x="1384977" y="4360513"/>
          <a:ext cx="1055653" cy="321845"/>
        </a:xfrm>
        <a:prstGeom prst="rect">
          <a:avLst/>
        </a:prstGeom>
        <a:solidFill>
          <a:srgbClr val="0070C0"/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bg1"/>
              </a:solidFill>
              <a:latin typeface="Arial Rounded MT Bold" panose="020F0704030504030204" pitchFamily="34" charset="0"/>
            </a:rPr>
            <a:t>Pilar Hukum &amp; Tata Kelola</a:t>
          </a:r>
        </a:p>
      </dsp:txBody>
      <dsp:txXfrm>
        <a:off x="1384977" y="4360513"/>
        <a:ext cx="1055653" cy="321845"/>
      </dsp:txXfrm>
    </dsp:sp>
    <dsp:sp modelId="{CCEB726C-504F-4A03-893D-5CD9EA686633}">
      <dsp:nvSpPr>
        <dsp:cNvPr id="0" name=""/>
        <dsp:cNvSpPr/>
      </dsp:nvSpPr>
      <dsp:spPr>
        <a:xfrm>
          <a:off x="2651762" y="4415137"/>
          <a:ext cx="2948936" cy="212598"/>
        </a:xfrm>
        <a:prstGeom prst="rect">
          <a:avLst/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Arial Rounded MT Bold" panose="020F0704030504030204" pitchFamily="34" charset="0"/>
            </a:rPr>
            <a:t>16. </a:t>
          </a:r>
          <a:r>
            <a:rPr lang="en-US" sz="1000" kern="1200" dirty="0" err="1">
              <a:latin typeface="Arial Rounded MT Bold" panose="020F0704030504030204" pitchFamily="34" charset="0"/>
            </a:rPr>
            <a:t>Perdamaian</a:t>
          </a:r>
          <a:r>
            <a:rPr lang="en-US" sz="1000" kern="1200" dirty="0">
              <a:latin typeface="Arial Rounded MT Bold" panose="020F0704030504030204" pitchFamily="34" charset="0"/>
            </a:rPr>
            <a:t>, </a:t>
          </a:r>
          <a:r>
            <a:rPr lang="en-US" sz="1000" kern="1200" dirty="0" err="1">
              <a:latin typeface="Arial Rounded MT Bold" panose="020F0704030504030204" pitchFamily="34" charset="0"/>
            </a:rPr>
            <a:t>Keadilan</a:t>
          </a:r>
          <a:r>
            <a:rPr lang="en-US" sz="1000" kern="1200" dirty="0">
              <a:latin typeface="Arial Rounded MT Bold" panose="020F0704030504030204" pitchFamily="34" charset="0"/>
            </a:rPr>
            <a:t> </a:t>
          </a:r>
          <a:r>
            <a:rPr lang="en-US" sz="1000" kern="1200" dirty="0" err="1">
              <a:latin typeface="Arial Rounded MT Bold" panose="020F0704030504030204" pitchFamily="34" charset="0"/>
            </a:rPr>
            <a:t>dan</a:t>
          </a:r>
          <a:r>
            <a:rPr lang="en-US" sz="1000" kern="1200" dirty="0">
              <a:latin typeface="Arial Rounded MT Bold" panose="020F0704030504030204" pitchFamily="34" charset="0"/>
            </a:rPr>
            <a:t> </a:t>
          </a:r>
          <a:r>
            <a:rPr lang="en-US" sz="1000" kern="1200" dirty="0" err="1">
              <a:latin typeface="Arial Rounded MT Bold" panose="020F0704030504030204" pitchFamily="34" charset="0"/>
            </a:rPr>
            <a:t>Kelembagaan</a:t>
          </a:r>
          <a:r>
            <a:rPr lang="en-US" sz="1000" kern="1200" dirty="0">
              <a:latin typeface="Arial Rounded MT Bold" panose="020F0704030504030204" pitchFamily="34" charset="0"/>
            </a:rPr>
            <a:t> yang </a:t>
          </a:r>
          <a:r>
            <a:rPr lang="en-US" sz="1000" kern="1200" dirty="0" err="1">
              <a:latin typeface="Arial Rounded MT Bold" panose="020F0704030504030204" pitchFamily="34" charset="0"/>
            </a:rPr>
            <a:t>Tangguh</a:t>
          </a:r>
          <a:endParaRPr lang="en-US" sz="1000" kern="1200" dirty="0">
            <a:latin typeface="Arial Rounded MT Bold" panose="020F0704030504030204" pitchFamily="34" charset="0"/>
          </a:endParaRPr>
        </a:p>
      </dsp:txBody>
      <dsp:txXfrm>
        <a:off x="2651762" y="4415137"/>
        <a:ext cx="2948936" cy="2125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9DF70-1897-437A-AFB9-758C805442EA}" type="datetimeFigureOut">
              <a:rPr lang="id-ID" smtClean="0"/>
              <a:t>24/05/2019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F736EA-DAD0-48ED-B7CB-706D9ACFAC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84924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736EA-DAD0-48ED-B7CB-706D9ACFAC08}" type="slidenum">
              <a:rPr lang="id-ID" smtClean="0"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2964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5BEEE7-57DA-4D4C-B81D-AE01393B9C6E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GB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1DB66-F2C9-4EE6-8927-4F4F7080E6C7}" type="slidenum">
              <a:rPr lang="id-ID" smtClean="0"/>
              <a:t>20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50324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6858000" cy="3429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3572" y="0"/>
            <a:ext cx="6854429" cy="3429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175" y="3720103"/>
            <a:ext cx="4371975" cy="1097280"/>
          </a:xfrm>
        </p:spPr>
        <p:txBody>
          <a:bodyPr anchor="ctr">
            <a:normAutofit/>
          </a:bodyPr>
          <a:lstStyle>
            <a:lvl1pPr algn="r">
              <a:defRPr sz="33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3463" y="3720103"/>
            <a:ext cx="1800225" cy="109728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5/24/2019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717599" y="3948080"/>
            <a:ext cx="0" cy="6858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323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3370-E533-4C43-B394-C96126B7E073}" type="datetimeFigureOut">
              <a:rPr lang="id-ID" smtClean="0"/>
              <a:t>24/05/2019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CE6B-2C35-4B0F-A57B-E6DD91E9527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20538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8" y="571500"/>
            <a:ext cx="1478756" cy="405765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7214" y="571500"/>
            <a:ext cx="4264819" cy="40576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3370-E533-4C43-B394-C96126B7E073}" type="datetimeFigureOut">
              <a:rPr lang="id-ID" smtClean="0"/>
              <a:t>24/05/2019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CE6B-2C35-4B0F-A57B-E6DD91E9527C}" type="slidenum">
              <a:rPr lang="id-ID" smtClean="0"/>
              <a:t>‹#›</a:t>
            </a:fld>
            <a:endParaRPr lang="id-ID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5657850" y="130172"/>
            <a:ext cx="0" cy="51435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38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96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6858000" cy="3429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3572" y="0"/>
            <a:ext cx="6854429" cy="3429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3720103"/>
            <a:ext cx="4371975" cy="1097280"/>
          </a:xfrm>
        </p:spPr>
        <p:txBody>
          <a:bodyPr anchor="ctr">
            <a:normAutofit/>
          </a:bodyPr>
          <a:lstStyle>
            <a:lvl1pPr algn="r">
              <a:defRPr sz="3300" b="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43463" y="3720103"/>
            <a:ext cx="1800225" cy="109728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717599" y="3948080"/>
            <a:ext cx="0" cy="6858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171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72" y="438912"/>
            <a:ext cx="5467541" cy="11247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72" y="1714500"/>
            <a:ext cx="2674620" cy="3017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8993" y="1714500"/>
            <a:ext cx="2674620" cy="3017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073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76072" y="438912"/>
            <a:ext cx="5467541" cy="11247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72" y="1634727"/>
            <a:ext cx="2674620" cy="6172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50" b="0" cap="none" baseline="0">
                <a:solidFill>
                  <a:schemeClr val="accent1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072" y="2225841"/>
            <a:ext cx="2674620" cy="25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8993" y="1634727"/>
            <a:ext cx="2674620" cy="6172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65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368993" y="2225841"/>
            <a:ext cx="2674620" cy="25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005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530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225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76072" y="353632"/>
            <a:ext cx="2468880" cy="130302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4687" y="617220"/>
            <a:ext cx="3194114" cy="3888486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072" y="1693129"/>
            <a:ext cx="2468880" cy="2821721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450"/>
              </a:spcBef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3370-E533-4C43-B394-C96126B7E073}" type="datetimeFigureOut">
              <a:rPr lang="id-ID" smtClean="0"/>
              <a:t>24/05/2019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CE6B-2C35-4B0F-A57B-E6DD91E9527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18883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3720104"/>
            <a:ext cx="4371975" cy="1097280"/>
          </a:xfrm>
        </p:spPr>
        <p:txBody>
          <a:bodyPr anchor="ctr">
            <a:normAutofit/>
          </a:bodyPr>
          <a:lstStyle>
            <a:lvl1pPr algn="r">
              <a:defRPr sz="33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6856286" cy="3429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43463" y="3720104"/>
            <a:ext cx="1800225" cy="109728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3370-E533-4C43-B394-C96126B7E073}" type="datetimeFigureOut">
              <a:rPr lang="id-ID" smtClean="0"/>
              <a:t>24/05/2019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CE6B-2C35-4B0F-A57B-E6DD91E9527C}" type="slidenum">
              <a:rPr lang="id-ID" smtClean="0"/>
              <a:t>‹#›</a:t>
            </a:fld>
            <a:endParaRPr lang="id-ID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717599" y="3948080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7228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072" y="438912"/>
            <a:ext cx="5467541" cy="1124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73" y="1714500"/>
            <a:ext cx="5467541" cy="301752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6073" y="4853028"/>
            <a:ext cx="1211705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F633370-E533-4C43-B394-C96126B7E073}" type="datetimeFigureOut">
              <a:rPr lang="id-ID" smtClean="0"/>
              <a:t>24/05/2019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4150" y="4853028"/>
            <a:ext cx="3319571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0" y="4853028"/>
            <a:ext cx="547688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16CCE6B-2C35-4B0F-A57B-E6DD91E9527C}" type="slidenum">
              <a:rPr lang="id-ID" smtClean="0"/>
              <a:t>‹#›</a:t>
            </a:fld>
            <a:endParaRPr lang="id-ID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28625" y="61974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7601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3300" kern="1200" cap="all" spc="75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19888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3360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44577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58293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795528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912114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0218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3.emf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175" y="3720103"/>
            <a:ext cx="3819897" cy="109728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Perencanaan</a:t>
            </a:r>
            <a:r>
              <a:rPr lang="en-US" dirty="0"/>
              <a:t> </a:t>
            </a:r>
            <a:r>
              <a:rPr lang="en-US" dirty="0" err="1"/>
              <a:t>pembangunan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yang </a:t>
            </a:r>
            <a:r>
              <a:rPr lang="en-US" dirty="0" err="1"/>
              <a:t>berkelanjutan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9160" y="3720103"/>
            <a:ext cx="1774528" cy="1097280"/>
          </a:xfrm>
        </p:spPr>
        <p:txBody>
          <a:bodyPr>
            <a:noAutofit/>
          </a:bodyPr>
          <a:lstStyle/>
          <a:p>
            <a:r>
              <a:rPr lang="en-US" sz="1400" dirty="0"/>
              <a:t>Dr. </a:t>
            </a:r>
            <a:r>
              <a:rPr lang="en-US" sz="1400" dirty="0" err="1"/>
              <a:t>Suryanto</a:t>
            </a:r>
            <a:r>
              <a:rPr lang="en-US" sz="1400" dirty="0"/>
              <a:t>, S.E., </a:t>
            </a:r>
            <a:r>
              <a:rPr lang="en-US" sz="1400" dirty="0" err="1"/>
              <a:t>M.Si</a:t>
            </a:r>
            <a:br>
              <a:rPr lang="en-US" sz="1400" dirty="0"/>
            </a:br>
            <a:r>
              <a:rPr lang="en-US" sz="1400" dirty="0" err="1"/>
              <a:t>Fakultas</a:t>
            </a:r>
            <a:r>
              <a:rPr lang="en-US" sz="1400" dirty="0"/>
              <a:t> </a:t>
            </a:r>
            <a:r>
              <a:rPr lang="en-US" sz="1400" dirty="0" err="1"/>
              <a:t>Ekonomi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Bisnis</a:t>
            </a:r>
            <a:r>
              <a:rPr lang="en-US" sz="1400" dirty="0"/>
              <a:t> UNS</a:t>
            </a:r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val="1395057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69850"/>
            <a:ext cx="6162675" cy="696913"/>
          </a:xfrm>
        </p:spPr>
        <p:txBody>
          <a:bodyPr lIns="68580" tIns="34290" rIns="68580" bIns="68580"/>
          <a:lstStyle/>
          <a:p>
            <a:pPr marL="40481"/>
            <a:r>
              <a:rPr lang="en-US" sz="1600" dirty="0" err="1"/>
              <a:t>Kerangka</a:t>
            </a:r>
            <a:r>
              <a:rPr lang="en-US" sz="1600" dirty="0"/>
              <a:t> </a:t>
            </a:r>
            <a:r>
              <a:rPr lang="en-US" sz="1600" dirty="0" err="1"/>
              <a:t>teori</a:t>
            </a:r>
            <a:r>
              <a:rPr lang="en-US" sz="1600" dirty="0"/>
              <a:t> </a:t>
            </a:r>
            <a:r>
              <a:rPr lang="en-US" sz="1600" dirty="0" err="1"/>
              <a:t>pelaksanaan</a:t>
            </a:r>
            <a:r>
              <a:rPr lang="en-US" sz="1600" dirty="0"/>
              <a:t> </a:t>
            </a:r>
            <a:r>
              <a:rPr lang="en-US" sz="1600" dirty="0" err="1"/>
              <a:t>klhs</a:t>
            </a:r>
            <a:r>
              <a:rPr lang="en-US" sz="1600" dirty="0"/>
              <a:t> </a:t>
            </a:r>
            <a:r>
              <a:rPr lang="en-US" sz="1600" dirty="0" err="1"/>
              <a:t>rpjmd</a:t>
            </a:r>
            <a:endParaRPr lang="en-US" sz="1600" b="1" dirty="0">
              <a:solidFill>
                <a:srgbClr val="422E2E"/>
              </a:solidFill>
            </a:endParaRPr>
          </a:p>
        </p:txBody>
      </p:sp>
      <p:sp>
        <p:nvSpPr>
          <p:cNvPr id="9246" name="Text Box 40"/>
          <p:cNvSpPr txBox="1">
            <a:spLocks noChangeArrowheads="1"/>
          </p:cNvSpPr>
          <p:nvPr/>
        </p:nvSpPr>
        <p:spPr bwMode="auto">
          <a:xfrm>
            <a:off x="134634" y="4346979"/>
            <a:ext cx="18465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sz="1200" b="1" dirty="0" err="1">
                <a:latin typeface="Arial Rounded MT Bold" pitchFamily="34" charset="0"/>
              </a:rPr>
              <a:t>Partidario</a:t>
            </a:r>
            <a:r>
              <a:rPr lang="en-US" sz="1200" b="1" dirty="0">
                <a:latin typeface="Arial Rounded MT Bold" pitchFamily="34" charset="0"/>
              </a:rPr>
              <a:t> (2000, 2003)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20688" y="519522"/>
            <a:ext cx="5886654" cy="3390481"/>
            <a:chOff x="1837632" y="692696"/>
            <a:chExt cx="7239592" cy="4922601"/>
          </a:xfrm>
        </p:grpSpPr>
        <p:cxnSp>
          <p:nvCxnSpPr>
            <p:cNvPr id="12309" name="Straight Connector 19"/>
            <p:cNvCxnSpPr>
              <a:cxnSpLocks noChangeShapeType="1"/>
            </p:cNvCxnSpPr>
            <p:nvPr/>
          </p:nvCxnSpPr>
          <p:spPr bwMode="auto">
            <a:xfrm>
              <a:off x="1981200" y="4699557"/>
              <a:ext cx="4343400" cy="0"/>
            </a:xfrm>
            <a:prstGeom prst="line">
              <a:avLst/>
            </a:prstGeom>
            <a:noFill/>
            <a:ln w="44450" algn="ctr">
              <a:solidFill>
                <a:srgbClr val="0000FF"/>
              </a:solidFill>
              <a:round/>
              <a:headEnd type="diamond" w="med" len="med"/>
              <a:tailEnd type="diamond" w="med" len="med"/>
            </a:ln>
          </p:spPr>
        </p:cxnSp>
        <p:sp>
          <p:nvSpPr>
            <p:cNvPr id="8211" name="TextBox 46"/>
            <p:cNvSpPr txBox="1">
              <a:spLocks noChangeArrowheads="1"/>
            </p:cNvSpPr>
            <p:nvPr/>
          </p:nvSpPr>
          <p:spPr bwMode="auto">
            <a:xfrm>
              <a:off x="2005013" y="4367770"/>
              <a:ext cx="4240212" cy="319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7666" tIns="33833" rIns="67666" bIns="33833"/>
            <a:lstStyle/>
            <a:p>
              <a:r>
                <a:rPr lang="en-US" sz="1200" b="1" i="1">
                  <a:solidFill>
                    <a:srgbClr val="000099"/>
                  </a:solidFill>
                  <a:latin typeface="Arial Rounded MT Bold" pitchFamily="34" charset="0"/>
                </a:rPr>
                <a:t>Kajian Lingkungan Hidup Strategik (KLHS)</a:t>
              </a:r>
              <a:endParaRPr lang="en-US" sz="1200">
                <a:solidFill>
                  <a:srgbClr val="000099"/>
                </a:solidFill>
                <a:latin typeface="Arial Rounded MT Bold" pitchFamily="34" charset="0"/>
              </a:endParaRPr>
            </a:p>
          </p:txBody>
        </p:sp>
        <p:cxnSp>
          <p:nvCxnSpPr>
            <p:cNvPr id="12313" name="Straight Connector 23"/>
            <p:cNvCxnSpPr>
              <a:cxnSpLocks noChangeShapeType="1"/>
            </p:cNvCxnSpPr>
            <p:nvPr/>
          </p:nvCxnSpPr>
          <p:spPr bwMode="auto">
            <a:xfrm>
              <a:off x="1917699" y="5586176"/>
              <a:ext cx="1371600" cy="0"/>
            </a:xfrm>
            <a:prstGeom prst="line">
              <a:avLst/>
            </a:prstGeom>
            <a:noFill/>
            <a:ln w="44450" algn="ctr">
              <a:solidFill>
                <a:srgbClr val="0000FF"/>
              </a:solidFill>
              <a:round/>
              <a:headEnd type="diamond" w="med" len="med"/>
              <a:tailEnd type="diamond" w="med" len="med"/>
            </a:ln>
          </p:spPr>
        </p:cxnSp>
        <p:sp>
          <p:nvSpPr>
            <p:cNvPr id="8215" name="TextBox 52"/>
            <p:cNvSpPr txBox="1">
              <a:spLocks noChangeArrowheads="1"/>
            </p:cNvSpPr>
            <p:nvPr/>
          </p:nvSpPr>
          <p:spPr bwMode="auto">
            <a:xfrm rot="10800000" flipV="1">
              <a:off x="1876426" y="5267089"/>
              <a:ext cx="1524000" cy="319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7666" tIns="33833" rIns="67666" bIns="33833"/>
            <a:lstStyle/>
            <a:p>
              <a:r>
                <a:rPr lang="en-US" sz="1200" b="1" i="1" dirty="0">
                  <a:solidFill>
                    <a:srgbClr val="000099"/>
                  </a:solidFill>
                  <a:latin typeface="Arial Rounded MT Bold" pitchFamily="34" charset="0"/>
                </a:rPr>
                <a:t>KLHS </a:t>
              </a:r>
              <a:r>
                <a:rPr lang="id-ID" sz="1200" b="1" i="1" dirty="0">
                  <a:solidFill>
                    <a:srgbClr val="000099"/>
                  </a:solidFill>
                  <a:latin typeface="Arial Rounded MT Bold" pitchFamily="34" charset="0"/>
                </a:rPr>
                <a:t>RPJMD</a:t>
              </a:r>
              <a:endParaRPr lang="en-US" sz="1200" dirty="0">
                <a:solidFill>
                  <a:srgbClr val="000099"/>
                </a:solidFill>
                <a:latin typeface="Arial Rounded MT Bold" pitchFamily="34" charset="0"/>
              </a:endParaRPr>
            </a:p>
          </p:txBody>
        </p:sp>
        <p:cxnSp>
          <p:nvCxnSpPr>
            <p:cNvPr id="12318" name="Straight Connector 29"/>
            <p:cNvCxnSpPr>
              <a:cxnSpLocks noChangeShapeType="1"/>
            </p:cNvCxnSpPr>
            <p:nvPr/>
          </p:nvCxnSpPr>
          <p:spPr bwMode="auto">
            <a:xfrm>
              <a:off x="6401670" y="5613709"/>
              <a:ext cx="1192212" cy="1588"/>
            </a:xfrm>
            <a:prstGeom prst="line">
              <a:avLst/>
            </a:prstGeom>
            <a:noFill/>
            <a:ln w="44450" algn="ctr">
              <a:solidFill>
                <a:srgbClr val="FF0000"/>
              </a:solidFill>
              <a:round/>
              <a:headEnd type="diamond" w="med" len="med"/>
              <a:tailEnd type="diamond" w="med" len="med"/>
            </a:ln>
          </p:spPr>
        </p:cxnSp>
        <p:sp>
          <p:nvSpPr>
            <p:cNvPr id="12319" name="TextBox 65"/>
            <p:cNvSpPr txBox="1">
              <a:spLocks noChangeArrowheads="1"/>
            </p:cNvSpPr>
            <p:nvPr/>
          </p:nvSpPr>
          <p:spPr bwMode="auto">
            <a:xfrm>
              <a:off x="6562725" y="5235071"/>
              <a:ext cx="1085850" cy="319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7666" tIns="33833" rIns="67666" bIns="33833"/>
            <a:lstStyle/>
            <a:p>
              <a:r>
                <a:rPr lang="en-US" sz="1200" b="1" i="1" dirty="0">
                  <a:solidFill>
                    <a:srgbClr val="FF0000"/>
                  </a:solidFill>
                  <a:latin typeface="Arial Rounded MT Bold" pitchFamily="34" charset="0"/>
                </a:rPr>
                <a:t>AMDAL</a:t>
              </a:r>
              <a:endParaRPr lang="en-US" sz="1200" dirty="0">
                <a:latin typeface="Arial Rounded MT Bold" pitchFamily="34" charset="0"/>
              </a:endParaRPr>
            </a:p>
          </p:txBody>
        </p:sp>
        <p:sp>
          <p:nvSpPr>
            <p:cNvPr id="9236" name="TextBox 15"/>
            <p:cNvSpPr txBox="1">
              <a:spLocks noChangeArrowheads="1"/>
            </p:cNvSpPr>
            <p:nvPr/>
          </p:nvSpPr>
          <p:spPr bwMode="auto">
            <a:xfrm>
              <a:off x="2036763" y="1267035"/>
              <a:ext cx="1252537" cy="347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7666" tIns="33833" rIns="67666" bIns="33833"/>
            <a:lstStyle/>
            <a:p>
              <a:r>
                <a:rPr lang="en-US" sz="1200" b="1">
                  <a:latin typeface="Arial Rounded MT Bold" pitchFamily="34" charset="0"/>
                </a:rPr>
                <a:t>Kebijakan</a:t>
              </a:r>
              <a:endParaRPr lang="en-US" sz="1200">
                <a:latin typeface="Arial Rounded MT Bold" pitchFamily="34" charset="0"/>
              </a:endParaRPr>
            </a:p>
          </p:txBody>
        </p:sp>
        <p:sp>
          <p:nvSpPr>
            <p:cNvPr id="9237" name="TextBox 16"/>
            <p:cNvSpPr txBox="1">
              <a:spLocks noChangeArrowheads="1"/>
            </p:cNvSpPr>
            <p:nvPr/>
          </p:nvSpPr>
          <p:spPr bwMode="auto">
            <a:xfrm>
              <a:off x="3526205" y="1534528"/>
              <a:ext cx="1322389" cy="347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7666" tIns="33833" rIns="67666" bIns="33833"/>
            <a:lstStyle/>
            <a:p>
              <a:r>
                <a:rPr lang="en-US" sz="1200" b="1" dirty="0" err="1">
                  <a:latin typeface="Arial Rounded MT Bold" pitchFamily="34" charset="0"/>
                </a:rPr>
                <a:t>Rencana</a:t>
              </a:r>
              <a:endParaRPr lang="en-US" sz="1200" dirty="0">
                <a:latin typeface="Arial Rounded MT Bold" pitchFamily="34" charset="0"/>
              </a:endParaRPr>
            </a:p>
          </p:txBody>
        </p:sp>
        <p:sp>
          <p:nvSpPr>
            <p:cNvPr id="9238" name="TextBox 17"/>
            <p:cNvSpPr txBox="1">
              <a:spLocks noChangeArrowheads="1"/>
            </p:cNvSpPr>
            <p:nvPr/>
          </p:nvSpPr>
          <p:spPr bwMode="auto">
            <a:xfrm>
              <a:off x="5215494" y="1857587"/>
              <a:ext cx="1227138" cy="347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7666" tIns="33833" rIns="67666" bIns="33833"/>
            <a:lstStyle/>
            <a:p>
              <a:r>
                <a:rPr lang="en-US" sz="1200" b="1" dirty="0">
                  <a:latin typeface="Arial Rounded MT Bold" pitchFamily="34" charset="0"/>
                </a:rPr>
                <a:t>Program</a:t>
              </a:r>
              <a:endParaRPr lang="en-US" sz="1200" dirty="0">
                <a:latin typeface="Arial Rounded MT Bold" pitchFamily="34" charset="0"/>
              </a:endParaRPr>
            </a:p>
          </p:txBody>
        </p:sp>
        <p:sp>
          <p:nvSpPr>
            <p:cNvPr id="9239" name="TextBox 18"/>
            <p:cNvSpPr txBox="1">
              <a:spLocks noChangeArrowheads="1"/>
            </p:cNvSpPr>
            <p:nvPr/>
          </p:nvSpPr>
          <p:spPr bwMode="auto">
            <a:xfrm>
              <a:off x="6423025" y="2051409"/>
              <a:ext cx="1225550" cy="347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7666" tIns="33833" rIns="67666" bIns="33833"/>
            <a:lstStyle/>
            <a:p>
              <a:r>
                <a:rPr lang="en-US" sz="1200" b="1">
                  <a:solidFill>
                    <a:srgbClr val="FF0000"/>
                  </a:solidFill>
                  <a:latin typeface="Arial Rounded MT Bold" pitchFamily="34" charset="0"/>
                </a:rPr>
                <a:t>Proyek</a:t>
              </a:r>
              <a:endParaRPr lang="en-US" sz="1200">
                <a:solidFill>
                  <a:srgbClr val="FF0000"/>
                </a:solidFill>
                <a:latin typeface="Arial Rounded MT Bold" pitchFamily="34" charset="0"/>
              </a:endParaRPr>
            </a:p>
          </p:txBody>
        </p:sp>
        <p:cxnSp>
          <p:nvCxnSpPr>
            <p:cNvPr id="9241" name="Straight Connector 16"/>
            <p:cNvCxnSpPr>
              <a:cxnSpLocks noChangeShapeType="1"/>
            </p:cNvCxnSpPr>
            <p:nvPr/>
          </p:nvCxnSpPr>
          <p:spPr bwMode="auto">
            <a:xfrm>
              <a:off x="1938338" y="1684548"/>
              <a:ext cx="5097462" cy="735012"/>
            </a:xfrm>
            <a:prstGeom prst="line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242" name="Straight Connector 17"/>
            <p:cNvCxnSpPr>
              <a:cxnSpLocks noChangeShapeType="1"/>
            </p:cNvCxnSpPr>
            <p:nvPr/>
          </p:nvCxnSpPr>
          <p:spPr bwMode="auto">
            <a:xfrm flipV="1">
              <a:off x="1938338" y="2860885"/>
              <a:ext cx="5097462" cy="760413"/>
            </a:xfrm>
            <a:prstGeom prst="line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244" name="Straight Connector 15"/>
            <p:cNvCxnSpPr>
              <a:cxnSpLocks noChangeShapeType="1"/>
            </p:cNvCxnSpPr>
            <p:nvPr/>
          </p:nvCxnSpPr>
          <p:spPr bwMode="auto">
            <a:xfrm rot="16200000" flipH="1">
              <a:off x="584200" y="2733885"/>
              <a:ext cx="2667000" cy="0"/>
            </a:xfrm>
            <a:prstGeom prst="line">
              <a:avLst/>
            </a:prstGeom>
            <a:noFill/>
            <a:ln w="22225" algn="ctr">
              <a:solidFill>
                <a:srgbClr val="FF0000"/>
              </a:solidFill>
              <a:prstDash val="sysDot"/>
              <a:round/>
              <a:headEnd/>
              <a:tailEnd/>
            </a:ln>
          </p:spPr>
        </p:cxnSp>
        <p:sp>
          <p:nvSpPr>
            <p:cNvPr id="39" name="TextBox 38"/>
            <p:cNvSpPr txBox="1"/>
            <p:nvPr/>
          </p:nvSpPr>
          <p:spPr>
            <a:xfrm>
              <a:off x="3377779" y="835224"/>
              <a:ext cx="1412875" cy="402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id-ID" sz="1200" dirty="0">
                <a:latin typeface="Arial Rounded MT Bold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837632" y="692696"/>
              <a:ext cx="1412875" cy="536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900" b="1" dirty="0">
                  <a:latin typeface="Arial Rounded MT Bold" pitchFamily="34" charset="0"/>
                </a:rPr>
                <a:t>Permendagri KLHS RPJMD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876800" y="791340"/>
              <a:ext cx="1412875" cy="58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000" b="1" dirty="0">
                  <a:latin typeface="Arial Rounded MT Bold" pitchFamily="34" charset="0"/>
                </a:rPr>
                <a:t>Permendagri 67/2012</a:t>
              </a:r>
            </a:p>
          </p:txBody>
        </p:sp>
        <p:cxnSp>
          <p:nvCxnSpPr>
            <p:cNvPr id="24" name="Straight Connector 15"/>
            <p:cNvCxnSpPr>
              <a:cxnSpLocks noChangeShapeType="1"/>
            </p:cNvCxnSpPr>
            <p:nvPr/>
          </p:nvCxnSpPr>
          <p:spPr bwMode="auto">
            <a:xfrm rot="16200000" flipH="1">
              <a:off x="2066925" y="2662722"/>
              <a:ext cx="2667001" cy="0"/>
            </a:xfrm>
            <a:prstGeom prst="line">
              <a:avLst/>
            </a:prstGeom>
            <a:noFill/>
            <a:ln w="22225" algn="ctr">
              <a:solidFill>
                <a:srgbClr val="FF0000"/>
              </a:solidFill>
              <a:prstDash val="sysDot"/>
              <a:round/>
              <a:headEnd/>
              <a:tailEnd/>
            </a:ln>
          </p:spPr>
        </p:cxnSp>
        <p:cxnSp>
          <p:nvCxnSpPr>
            <p:cNvPr id="25" name="Straight Connector 15"/>
            <p:cNvCxnSpPr>
              <a:cxnSpLocks noChangeShapeType="1"/>
            </p:cNvCxnSpPr>
            <p:nvPr/>
          </p:nvCxnSpPr>
          <p:spPr bwMode="auto">
            <a:xfrm rot="16200000" flipH="1">
              <a:off x="3603651" y="2656333"/>
              <a:ext cx="2667001" cy="0"/>
            </a:xfrm>
            <a:prstGeom prst="line">
              <a:avLst/>
            </a:prstGeom>
            <a:noFill/>
            <a:ln w="22225" algn="ctr">
              <a:solidFill>
                <a:srgbClr val="FF0000"/>
              </a:solidFill>
              <a:prstDash val="sysDot"/>
              <a:round/>
              <a:headEnd/>
              <a:tailEnd/>
            </a:ln>
          </p:spPr>
        </p:cxnSp>
        <p:cxnSp>
          <p:nvCxnSpPr>
            <p:cNvPr id="26" name="Straight Connector 15"/>
            <p:cNvCxnSpPr>
              <a:cxnSpLocks noChangeShapeType="1"/>
            </p:cNvCxnSpPr>
            <p:nvPr/>
          </p:nvCxnSpPr>
          <p:spPr bwMode="auto">
            <a:xfrm rot="16200000" flipH="1">
              <a:off x="4978565" y="2733884"/>
              <a:ext cx="2667001" cy="0"/>
            </a:xfrm>
            <a:prstGeom prst="line">
              <a:avLst/>
            </a:prstGeom>
            <a:noFill/>
            <a:ln w="22225" algn="ctr">
              <a:solidFill>
                <a:srgbClr val="FF0000"/>
              </a:solidFill>
              <a:prstDash val="sysDot"/>
              <a:round/>
              <a:headEnd/>
              <a:tailEnd/>
            </a:ln>
          </p:spPr>
        </p:cxnSp>
        <p:sp>
          <p:nvSpPr>
            <p:cNvPr id="29" name="TextBox 52"/>
            <p:cNvSpPr txBox="1">
              <a:spLocks noChangeArrowheads="1"/>
            </p:cNvSpPr>
            <p:nvPr/>
          </p:nvSpPr>
          <p:spPr bwMode="auto">
            <a:xfrm rot="10800000" flipV="1">
              <a:off x="4901779" y="4915985"/>
              <a:ext cx="1524000" cy="319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7666" tIns="33833" rIns="67666" bIns="33833"/>
            <a:lstStyle/>
            <a:p>
              <a:r>
                <a:rPr lang="en-US" sz="1200" b="1" i="1" dirty="0">
                  <a:solidFill>
                    <a:srgbClr val="000099"/>
                  </a:solidFill>
                  <a:latin typeface="Arial Rounded MT Bold" pitchFamily="34" charset="0"/>
                </a:rPr>
                <a:t>KLHS  KRP</a:t>
              </a:r>
              <a:endParaRPr lang="en-US" sz="1200" dirty="0">
                <a:solidFill>
                  <a:srgbClr val="000099"/>
                </a:solidFill>
                <a:latin typeface="Arial Rounded MT Bold" pitchFamily="34" charset="0"/>
              </a:endParaRPr>
            </a:p>
          </p:txBody>
        </p:sp>
        <p:cxnSp>
          <p:nvCxnSpPr>
            <p:cNvPr id="30" name="Straight Connector 23"/>
            <p:cNvCxnSpPr>
              <a:cxnSpLocks noChangeShapeType="1"/>
            </p:cNvCxnSpPr>
            <p:nvPr/>
          </p:nvCxnSpPr>
          <p:spPr bwMode="auto">
            <a:xfrm>
              <a:off x="4901779" y="5267089"/>
              <a:ext cx="1371600" cy="0"/>
            </a:xfrm>
            <a:prstGeom prst="line">
              <a:avLst/>
            </a:prstGeom>
            <a:noFill/>
            <a:ln w="44450" algn="ctr">
              <a:solidFill>
                <a:srgbClr val="0000FF"/>
              </a:solidFill>
              <a:round/>
              <a:headEnd type="diamond" w="med" len="med"/>
              <a:tailEnd type="diamond" w="med" len="med"/>
            </a:ln>
          </p:spPr>
        </p:cxnSp>
        <p:sp>
          <p:nvSpPr>
            <p:cNvPr id="7" name="Right Arrow 6"/>
            <p:cNvSpPr/>
            <p:nvPr/>
          </p:nvSpPr>
          <p:spPr>
            <a:xfrm>
              <a:off x="1876424" y="1763377"/>
              <a:ext cx="7200800" cy="1785913"/>
            </a:xfrm>
            <a:prstGeom prst="rightArrow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>
                <a:latin typeface="Arial Rounded MT Bol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308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428" y="3737372"/>
            <a:ext cx="6137672" cy="789384"/>
          </a:xfrm>
        </p:spPr>
        <p:txBody>
          <a:bodyPr/>
          <a:lstStyle/>
          <a:p>
            <a:pPr>
              <a:defRPr/>
            </a:pPr>
            <a:endParaRPr lang="en-US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1945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291" y="1"/>
            <a:ext cx="6818709" cy="5099447"/>
          </a:xfrm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  <p:extLst>
      <p:ext uri="{BB962C8B-B14F-4D97-AF65-F5344CB8AC3E}">
        <p14:creationId xmlns:p14="http://schemas.microsoft.com/office/powerpoint/2010/main" val="1705954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8436" y="114300"/>
            <a:ext cx="6172200" cy="365522"/>
          </a:xfrm>
        </p:spPr>
        <p:txBody>
          <a:bodyPr lIns="68580" tIns="34290" rIns="68580" bIns="34290">
            <a:noAutofit/>
          </a:bodyPr>
          <a:lstStyle/>
          <a:p>
            <a:r>
              <a:rPr lang="en-US" sz="1600" dirty="0"/>
              <a:t>MEMBENTUK TIM PEMBUAT KLHS RPJMD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15100" y="114300"/>
            <a:ext cx="342900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500" b="1" dirty="0"/>
              <a:t>1a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710308" y="3034319"/>
            <a:ext cx="4627680" cy="1769679"/>
          </a:xfrm>
          <a:prstGeom prst="roundRect">
            <a:avLst/>
          </a:prstGeom>
          <a:solidFill>
            <a:srgbClr val="008000"/>
          </a:solidFill>
          <a:ln>
            <a:solidFill>
              <a:srgbClr val="FFFFFF"/>
            </a:solidFill>
          </a:ln>
        </p:spPr>
        <p:txBody>
          <a:bodyPr vert="horz" lIns="68580" tIns="34290" rIns="68580" bIns="34290" rtlCol="0" anchor="t">
            <a:normAutofit/>
          </a:bodyPr>
          <a:lstStyle/>
          <a:p>
            <a:pPr algn="ctr" defTabSz="685800">
              <a:spcBef>
                <a:spcPct val="0"/>
              </a:spcBef>
              <a:defRPr/>
            </a:pPr>
            <a:endParaRPr lang="en-US" sz="1000" b="1" dirty="0">
              <a:latin typeface="Arial Rounded MT Bold" pitchFamily="34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7686" y="3247257"/>
            <a:ext cx="2583593" cy="223138"/>
          </a:xfrm>
          <a:prstGeom prst="rect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000" b="1" dirty="0">
                <a:latin typeface="Arial Rounded MT Bold" pitchFamily="34" charset="0"/>
              </a:rPr>
              <a:t>KETUA POKJA PL: KEPALA BAPPEDA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88487" y="3771139"/>
            <a:ext cx="1371600" cy="377026"/>
          </a:xfrm>
          <a:prstGeom prst="rect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marL="83344" algn="ctr"/>
            <a:r>
              <a:rPr lang="en-US" sz="1000" b="1" dirty="0">
                <a:latin typeface="Arial Rounded MT Bold" pitchFamily="34" charset="0"/>
              </a:rPr>
              <a:t>SEKRETARIS</a:t>
            </a:r>
          </a:p>
          <a:p>
            <a:pPr marL="83344" algn="ctr"/>
            <a:r>
              <a:rPr lang="en-US" sz="1000" b="1" dirty="0">
                <a:latin typeface="Arial Rounded MT Bold" pitchFamily="34" charset="0"/>
              </a:rPr>
              <a:t>KEPALA SKPD LH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42345" y="4248369"/>
            <a:ext cx="4363107" cy="377026"/>
          </a:xfrm>
          <a:prstGeom prst="rect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marL="83344" algn="ctr"/>
            <a:r>
              <a:rPr lang="en-US" sz="1000" b="1" dirty="0">
                <a:latin typeface="Arial Rounded MT Bold" pitchFamily="34" charset="0"/>
              </a:rPr>
              <a:t>ANGGOTA: </a:t>
            </a:r>
            <a:r>
              <a:rPr lang="en-US" sz="1000" b="1" dirty="0" err="1">
                <a:latin typeface="Arial Rounded MT Bold" pitchFamily="34" charset="0"/>
              </a:rPr>
              <a:t>Unsur</a:t>
            </a:r>
            <a:r>
              <a:rPr lang="en-US" sz="1000" b="1" dirty="0">
                <a:latin typeface="Arial Rounded MT Bold" pitchFamily="34" charset="0"/>
              </a:rPr>
              <a:t> </a:t>
            </a:r>
            <a:r>
              <a:rPr lang="en-US" sz="1000" b="1" dirty="0" err="1">
                <a:latin typeface="Arial Rounded MT Bold" pitchFamily="34" charset="0"/>
              </a:rPr>
              <a:t>Pemerintah</a:t>
            </a:r>
            <a:r>
              <a:rPr lang="en-US" sz="1000" b="1" dirty="0">
                <a:latin typeface="Arial Rounded MT Bold" pitchFamily="34" charset="0"/>
              </a:rPr>
              <a:t> &amp; Non </a:t>
            </a:r>
            <a:r>
              <a:rPr lang="en-US" sz="1000" b="1" dirty="0" err="1">
                <a:latin typeface="Arial Rounded MT Bold" pitchFamily="34" charset="0"/>
              </a:rPr>
              <a:t>Pemerintah</a:t>
            </a:r>
            <a:r>
              <a:rPr lang="en-US" sz="1000" b="1" dirty="0">
                <a:latin typeface="Arial Rounded MT Bold" pitchFamily="34" charset="0"/>
              </a:rPr>
              <a:t> yang </a:t>
            </a:r>
            <a:r>
              <a:rPr lang="en-US" sz="1000" b="1" dirty="0" err="1">
                <a:latin typeface="Arial Rounded MT Bold" pitchFamily="34" charset="0"/>
              </a:rPr>
              <a:t>memiliki</a:t>
            </a:r>
            <a:r>
              <a:rPr lang="en-US" sz="1000" b="1" dirty="0">
                <a:latin typeface="Arial Rounded MT Bold" pitchFamily="34" charset="0"/>
              </a:rPr>
              <a:t> (1) </a:t>
            </a:r>
            <a:r>
              <a:rPr lang="en-US" sz="1000" b="1" dirty="0" err="1">
                <a:latin typeface="Arial Rounded MT Bold" pitchFamily="34" charset="0"/>
              </a:rPr>
              <a:t>Kemampuan</a:t>
            </a:r>
            <a:r>
              <a:rPr lang="en-US" sz="1000" b="1" dirty="0">
                <a:latin typeface="Arial Rounded MT Bold" pitchFamily="34" charset="0"/>
              </a:rPr>
              <a:t> &amp; </a:t>
            </a:r>
            <a:r>
              <a:rPr lang="en-US" sz="1000" b="1" dirty="0" err="1">
                <a:latin typeface="Arial Rounded MT Bold" pitchFamily="34" charset="0"/>
              </a:rPr>
              <a:t>Kompetensi</a:t>
            </a:r>
            <a:r>
              <a:rPr lang="en-US" sz="1000" b="1" dirty="0">
                <a:latin typeface="Arial Rounded MT Bold" pitchFamily="34" charset="0"/>
              </a:rPr>
              <a:t>; (2) </a:t>
            </a:r>
            <a:r>
              <a:rPr lang="en-US" sz="1000" b="1" dirty="0" err="1">
                <a:latin typeface="Arial Rounded MT Bold" pitchFamily="34" charset="0"/>
              </a:rPr>
              <a:t>Waktu</a:t>
            </a:r>
            <a:r>
              <a:rPr lang="en-US" sz="1000" b="1" dirty="0">
                <a:latin typeface="Arial Rounded MT Bold" pitchFamily="34" charset="0"/>
              </a:rPr>
              <a:t> &amp; </a:t>
            </a:r>
            <a:r>
              <a:rPr lang="en-US" sz="1000" b="1" dirty="0" err="1">
                <a:latin typeface="Arial Rounded MT Bold" pitchFamily="34" charset="0"/>
              </a:rPr>
              <a:t>Konsentrasi</a:t>
            </a:r>
            <a:endParaRPr lang="en-US" sz="1000" b="1" dirty="0">
              <a:latin typeface="Arial Rounded MT Bold" pitchFamily="34" charset="0"/>
            </a:endParaRPr>
          </a:p>
        </p:txBody>
      </p:sp>
      <p:cxnSp>
        <p:nvCxnSpPr>
          <p:cNvPr id="12" name="Straight Connector 11"/>
          <p:cNvCxnSpPr>
            <a:stCxn id="11" idx="0"/>
          </p:cNvCxnSpPr>
          <p:nvPr/>
        </p:nvCxnSpPr>
        <p:spPr>
          <a:xfrm flipV="1">
            <a:off x="4023899" y="3470395"/>
            <a:ext cx="5912" cy="777974"/>
          </a:xfrm>
          <a:prstGeom prst="line">
            <a:avLst/>
          </a:prstGeom>
          <a:ln w="254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9" idx="3"/>
          </p:cNvCxnSpPr>
          <p:nvPr/>
        </p:nvCxnSpPr>
        <p:spPr>
          <a:xfrm flipH="1" flipV="1">
            <a:off x="3460087" y="3959652"/>
            <a:ext cx="537695" cy="7452"/>
          </a:xfrm>
          <a:prstGeom prst="line">
            <a:avLst/>
          </a:prstGeom>
          <a:ln w="254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1706367" y="1150445"/>
            <a:ext cx="4627680" cy="1824857"/>
            <a:chOff x="2341180" y="1576551"/>
            <a:chExt cx="6170240" cy="2433143"/>
          </a:xfrm>
        </p:grpSpPr>
        <p:sp>
          <p:nvSpPr>
            <p:cNvPr id="15" name="Title 1"/>
            <p:cNvSpPr txBox="1">
              <a:spLocks/>
            </p:cNvSpPr>
            <p:nvPr/>
          </p:nvSpPr>
          <p:spPr>
            <a:xfrm>
              <a:off x="2341180" y="1576551"/>
              <a:ext cx="6170240" cy="2433143"/>
            </a:xfrm>
            <a:prstGeom prst="roundRect">
              <a:avLst/>
            </a:prstGeom>
            <a:solidFill>
              <a:srgbClr val="0000CC"/>
            </a:solidFill>
            <a:ln>
              <a:solidFill>
                <a:srgbClr val="FFFFFF"/>
              </a:solidFill>
            </a:ln>
          </p:spPr>
          <p:txBody>
            <a:bodyPr vert="horz" lIns="91440" tIns="45720" rIns="91440" bIns="45720" rtlCol="0" anchor="t">
              <a:normAutofit/>
            </a:bodyPr>
            <a:lstStyle/>
            <a:p>
              <a:pPr algn="ctr" defTabSz="685800">
                <a:spcBef>
                  <a:spcPct val="0"/>
                </a:spcBef>
                <a:defRPr/>
              </a:pPr>
              <a:endParaRPr lang="en-US" sz="1000" b="1" dirty="0">
                <a:latin typeface="Arial Rounded MT Bold" pitchFamily="34" charset="0"/>
                <a:ea typeface="+mj-ea"/>
                <a:cs typeface="+mj-c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49391" y="1671636"/>
              <a:ext cx="3103203" cy="32829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Arial Rounded MT Bold" pitchFamily="34" charset="0"/>
                </a:rPr>
                <a:t>KETUA &amp; WAKIL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55913" y="2317680"/>
              <a:ext cx="1828800" cy="32829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FF"/>
              </a:solidFill>
            </a:ln>
          </p:spPr>
          <p:txBody>
            <a:bodyPr wrap="square" rtlCol="0">
              <a:spAutoFit/>
            </a:bodyPr>
            <a:lstStyle/>
            <a:p>
              <a:pPr marL="83344" algn="ctr"/>
              <a:r>
                <a:rPr lang="en-US" sz="1000" b="1" dirty="0">
                  <a:latin typeface="Arial Rounded MT Bold" pitchFamily="34" charset="0"/>
                </a:rPr>
                <a:t>SEKRETARIS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801007" y="3243393"/>
              <a:ext cx="1471451" cy="32829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FF"/>
              </a:solidFill>
            </a:ln>
          </p:spPr>
          <p:txBody>
            <a:bodyPr wrap="square" rtlCol="0">
              <a:spAutoFit/>
            </a:bodyPr>
            <a:lstStyle/>
            <a:p>
              <a:pPr marL="83344" algn="ctr"/>
              <a:r>
                <a:rPr lang="en-US" sz="1000" b="1" dirty="0">
                  <a:latin typeface="Arial Rounded MT Bold" pitchFamily="34" charset="0"/>
                </a:rPr>
                <a:t>POKJA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56083" y="3300249"/>
              <a:ext cx="1471451" cy="32829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FF"/>
              </a:solidFill>
            </a:ln>
          </p:spPr>
          <p:txBody>
            <a:bodyPr wrap="square" rtlCol="0">
              <a:spAutoFit/>
            </a:bodyPr>
            <a:lstStyle/>
            <a:p>
              <a:pPr marL="83344" algn="ctr"/>
              <a:r>
                <a:rPr lang="en-US" sz="1000" b="1" dirty="0">
                  <a:latin typeface="Arial Rounded MT Bold" pitchFamily="34" charset="0"/>
                </a:rPr>
                <a:t>POKJA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463861" y="3310757"/>
              <a:ext cx="1471451" cy="328295"/>
            </a:xfrm>
            <a:prstGeom prst="rect">
              <a:avLst/>
            </a:prstGeom>
            <a:solidFill>
              <a:srgbClr val="00FF00"/>
            </a:solidFill>
            <a:ln>
              <a:solidFill>
                <a:srgbClr val="FFFFFF"/>
              </a:solidFill>
            </a:ln>
          </p:spPr>
          <p:txBody>
            <a:bodyPr wrap="square" rtlCol="0">
              <a:spAutoFit/>
            </a:bodyPr>
            <a:lstStyle/>
            <a:p>
              <a:pPr marL="83344" algn="ctr"/>
              <a:r>
                <a:rPr lang="en-US" sz="1000" b="1" dirty="0">
                  <a:latin typeface="Arial Rounded MT Bold" pitchFamily="34" charset="0"/>
                </a:rPr>
                <a:t>POKJA PL</a:t>
              </a:r>
            </a:p>
          </p:txBody>
        </p:sp>
        <p:cxnSp>
          <p:nvCxnSpPr>
            <p:cNvPr id="21" name="Straight Connector 20"/>
            <p:cNvCxnSpPr>
              <a:stCxn id="19" idx="0"/>
              <a:endCxn id="16" idx="2"/>
            </p:cNvCxnSpPr>
            <p:nvPr/>
          </p:nvCxnSpPr>
          <p:spPr>
            <a:xfrm flipV="1">
              <a:off x="5391808" y="1999931"/>
              <a:ext cx="9184" cy="1300318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0800000">
              <a:off x="5023947" y="2490952"/>
              <a:ext cx="367860" cy="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0800000">
              <a:off x="3657603" y="2979683"/>
              <a:ext cx="3563005" cy="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 flipH="1" flipV="1">
              <a:off x="3531411" y="3113689"/>
              <a:ext cx="268013" cy="5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V="1">
              <a:off x="7050762" y="3142593"/>
              <a:ext cx="325820" cy="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Arrow Connector 25"/>
          <p:cNvCxnSpPr/>
          <p:nvPr/>
        </p:nvCxnSpPr>
        <p:spPr>
          <a:xfrm rot="16200000" flipH="1">
            <a:off x="3827235" y="3036396"/>
            <a:ext cx="366545" cy="0"/>
          </a:xfrm>
          <a:prstGeom prst="straightConnector1">
            <a:avLst/>
          </a:prstGeom>
          <a:ln w="44450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5289083" y="2792032"/>
            <a:ext cx="145832" cy="0"/>
          </a:xfrm>
          <a:prstGeom prst="straightConnector1">
            <a:avLst/>
          </a:prstGeom>
          <a:ln w="44450">
            <a:solidFill>
              <a:srgbClr val="FFFF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994341" y="2853121"/>
            <a:ext cx="1359775" cy="0"/>
          </a:xfrm>
          <a:prstGeom prst="straightConnector1">
            <a:avLst/>
          </a:prstGeom>
          <a:ln w="44450">
            <a:solidFill>
              <a:srgbClr val="FFFF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Callout 28"/>
          <p:cNvSpPr/>
          <p:nvPr/>
        </p:nvSpPr>
        <p:spPr>
          <a:xfrm>
            <a:off x="364327" y="3314262"/>
            <a:ext cx="1099645" cy="1052348"/>
          </a:xfrm>
          <a:prstGeom prst="wedgeEllipseCallout">
            <a:avLst>
              <a:gd name="adj1" fmla="val 92109"/>
              <a:gd name="adj2" fmla="val -3672"/>
            </a:avLst>
          </a:prstGeom>
          <a:solidFill>
            <a:srgbClr val="0080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000" b="1" dirty="0">
                <a:solidFill>
                  <a:srgbClr val="FFFF00"/>
                </a:solidFill>
                <a:latin typeface="Arial Rounded MT Bold" pitchFamily="34" charset="0"/>
              </a:rPr>
              <a:t>PERMEN</a:t>
            </a:r>
          </a:p>
          <a:p>
            <a:pPr algn="ctr"/>
            <a:r>
              <a:rPr lang="en-US" sz="1000" b="1" dirty="0">
                <a:solidFill>
                  <a:srgbClr val="FFFF00"/>
                </a:solidFill>
                <a:latin typeface="Arial Rounded MT Bold" pitchFamily="34" charset="0"/>
              </a:rPr>
              <a:t>KLHS</a:t>
            </a:r>
          </a:p>
        </p:txBody>
      </p:sp>
      <p:sp>
        <p:nvSpPr>
          <p:cNvPr id="30" name="Oval Callout 29"/>
          <p:cNvSpPr/>
          <p:nvPr/>
        </p:nvSpPr>
        <p:spPr>
          <a:xfrm>
            <a:off x="106417" y="1319924"/>
            <a:ext cx="1254715" cy="1085745"/>
          </a:xfrm>
          <a:prstGeom prst="wedgeEllipseCallout">
            <a:avLst>
              <a:gd name="adj1" fmla="val 88102"/>
              <a:gd name="adj2" fmla="val -902"/>
            </a:avLst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000" b="1" dirty="0">
                <a:solidFill>
                  <a:srgbClr val="FFFF00"/>
                </a:solidFill>
                <a:latin typeface="Arial Rounded MT Bold" pitchFamily="34" charset="0"/>
              </a:rPr>
              <a:t>PERMEN</a:t>
            </a:r>
          </a:p>
          <a:p>
            <a:pPr algn="ctr"/>
            <a:r>
              <a:rPr lang="en-US" sz="1000" b="1" dirty="0">
                <a:solidFill>
                  <a:srgbClr val="FFFF00"/>
                </a:solidFill>
                <a:latin typeface="Arial Rounded MT Bold" pitchFamily="34" charset="0"/>
              </a:rPr>
              <a:t>NO. 54/2010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364327" y="539477"/>
            <a:ext cx="6172200" cy="465576"/>
          </a:xfrm>
          <a:prstGeom prst="rect">
            <a:avLst/>
          </a:prstGeom>
        </p:spPr>
        <p:txBody>
          <a:bodyPr vert="horz" lIns="68580" tIns="34290" rIns="68580" bIns="3429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000" b="1" kern="1200" cap="all" baseline="0">
                <a:solidFill>
                  <a:schemeClr val="tx2"/>
                </a:solidFill>
                <a:effectLst/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r>
              <a:rPr lang="en-US" sz="1200" dirty="0" err="1"/>
              <a:t>Contoh</a:t>
            </a:r>
            <a:r>
              <a:rPr lang="en-US" sz="1200" dirty="0"/>
              <a:t> MODEL TIM POKJA PL BERDASARKAN PERMENDAGRI 54/2010</a:t>
            </a:r>
          </a:p>
        </p:txBody>
      </p:sp>
    </p:spTree>
    <p:extLst>
      <p:ext uri="{BB962C8B-B14F-4D97-AF65-F5344CB8AC3E}">
        <p14:creationId xmlns:p14="http://schemas.microsoft.com/office/powerpoint/2010/main" val="217270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lIns="68580" tIns="34290" rIns="68580" bIns="34290"/>
          <a:lstStyle/>
          <a:p>
            <a:r>
              <a:rPr lang="id-ID" dirty="0"/>
              <a:t>KLHS RPJMD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32453" y="3792298"/>
            <a:ext cx="2443418" cy="385763"/>
          </a:xfrm>
          <a:prstGeom prst="rect">
            <a:avLst/>
          </a:prstGeom>
        </p:spPr>
        <p:txBody>
          <a:bodyPr vert="horz" lIns="68580" tIns="34290" rIns="68580" bIns="3429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000" b="1" kern="1200" cap="all" baseline="0">
                <a:solidFill>
                  <a:schemeClr val="tx2"/>
                </a:solidFill>
                <a:effectLst/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r>
              <a:rPr lang="id-ID" sz="1800"/>
              <a:t>Waktu penyusunan</a:t>
            </a:r>
            <a:endParaRPr lang="id-ID" sz="1800" dirty="0"/>
          </a:p>
        </p:txBody>
      </p:sp>
      <p:sp>
        <p:nvSpPr>
          <p:cNvPr id="7" name="Rectangle 6"/>
          <p:cNvSpPr/>
          <p:nvPr/>
        </p:nvSpPr>
        <p:spPr>
          <a:xfrm>
            <a:off x="-243408" y="752205"/>
            <a:ext cx="7668852" cy="1157972"/>
          </a:xfrm>
          <a:prstGeom prst="rect">
            <a:avLst/>
          </a:prstGeom>
          <a:solidFill>
            <a:srgbClr val="92D050">
              <a:alpha val="50000"/>
            </a:srgbClr>
          </a:solidFill>
          <a:ln w="12700">
            <a:miter lim="400000"/>
          </a:ln>
        </p:spPr>
        <p:txBody>
          <a:bodyPr lIns="34289" tIns="34290" rIns="34289" bIns="34290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Right Arrow 7"/>
          <p:cNvSpPr/>
          <p:nvPr/>
        </p:nvSpPr>
        <p:spPr>
          <a:xfrm>
            <a:off x="512674" y="987191"/>
            <a:ext cx="4800014" cy="76958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>
              <a:alpha val="50000"/>
            </a:schemeClr>
          </a:solidFill>
          <a:ln w="12700">
            <a:miter lim="400000"/>
          </a:ln>
        </p:spPr>
        <p:txBody>
          <a:bodyPr lIns="34289" tIns="34290" rIns="34289" bIns="34290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Rectangle 15"/>
          <p:cNvSpPr/>
          <p:nvPr/>
        </p:nvSpPr>
        <p:spPr>
          <a:xfrm>
            <a:off x="5312687" y="698199"/>
            <a:ext cx="1306997" cy="1279486"/>
          </a:xfrm>
          <a:prstGeom prst="rect">
            <a:avLst/>
          </a:prstGeom>
          <a:ln w="38100">
            <a:solidFill>
              <a:srgbClr val="953735"/>
            </a:solidFill>
            <a:prstDash val="sysDash"/>
          </a:ln>
        </p:spPr>
        <p:txBody>
          <a:bodyPr lIns="34289" tIns="34290" rIns="34289" bIns="34290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" name="TextBox 16"/>
          <p:cNvSpPr/>
          <p:nvPr/>
        </p:nvSpPr>
        <p:spPr>
          <a:xfrm>
            <a:off x="5548740" y="844589"/>
            <a:ext cx="688573" cy="253916"/>
          </a:xfrm>
          <a:prstGeom prst="rect">
            <a:avLst/>
          </a:prstGeom>
          <a:solidFill>
            <a:srgbClr val="00B0F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tIns="34290" rIns="34289" bIns="34290">
            <a:spAutoFit/>
          </a:bodyPr>
          <a:lstStyle>
            <a:lvl1pPr algn="ctr">
              <a:defRPr sz="12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RTRW</a:t>
            </a:r>
          </a:p>
        </p:txBody>
      </p:sp>
      <p:sp>
        <p:nvSpPr>
          <p:cNvPr id="12" name="Oval 18"/>
          <p:cNvSpPr/>
          <p:nvPr/>
        </p:nvSpPr>
        <p:spPr>
          <a:xfrm>
            <a:off x="5391150" y="1328914"/>
            <a:ext cx="962025" cy="578645"/>
          </a:xfrm>
          <a:prstGeom prst="ellipse">
            <a:avLst/>
          </a:prstGeom>
          <a:ln w="53975">
            <a:solidFill>
              <a:srgbClr val="FF0000"/>
            </a:solidFill>
            <a:prstDash val="sysDash"/>
          </a:ln>
        </p:spPr>
        <p:txBody>
          <a:bodyPr lIns="34289" tIns="34290" rIns="34289" bIns="34290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" name="TextBox 19"/>
          <p:cNvSpPr/>
          <p:nvPr/>
        </p:nvSpPr>
        <p:spPr>
          <a:xfrm>
            <a:off x="5470278" y="1516752"/>
            <a:ext cx="882897" cy="238527"/>
          </a:xfrm>
          <a:prstGeom prst="rect">
            <a:avLst/>
          </a:prstGeom>
          <a:solidFill>
            <a:srgbClr val="FFC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tIns="34290" rIns="34289" bIns="34290">
            <a:spAutoFit/>
          </a:bodyPr>
          <a:lstStyle>
            <a:lvl1pPr algn="ctr">
              <a:defRPr sz="12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100" dirty="0"/>
              <a:t>RPJP/MD</a:t>
            </a:r>
          </a:p>
        </p:txBody>
      </p:sp>
      <p:sp>
        <p:nvSpPr>
          <p:cNvPr id="14" name="TextBox 20"/>
          <p:cNvSpPr/>
          <p:nvPr/>
        </p:nvSpPr>
        <p:spPr>
          <a:xfrm>
            <a:off x="620689" y="519522"/>
            <a:ext cx="1809200" cy="253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tIns="34290" rIns="34289" bIns="34290">
            <a:spAutoFit/>
          </a:bodyPr>
          <a:lstStyle/>
          <a:p>
            <a:pPr algn="ctr">
              <a:defRPr sz="1000" b="1">
                <a:latin typeface="Arial"/>
                <a:ea typeface="Arial"/>
                <a:cs typeface="Arial"/>
                <a:sym typeface="Arial"/>
              </a:defRPr>
            </a:pPr>
            <a:r>
              <a:rPr sz="1200" dirty="0"/>
              <a:t>PERPRES 59/2017</a:t>
            </a:r>
          </a:p>
        </p:txBody>
      </p:sp>
      <p:sp>
        <p:nvSpPr>
          <p:cNvPr id="15" name="TextBox 21"/>
          <p:cNvSpPr/>
          <p:nvPr/>
        </p:nvSpPr>
        <p:spPr>
          <a:xfrm>
            <a:off x="4734570" y="1059583"/>
            <a:ext cx="2214247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tIns="34290" rIns="34289" bIns="34290">
            <a:spAutoFit/>
          </a:bodyPr>
          <a:lstStyle/>
          <a:p>
            <a:pPr algn="ctr">
              <a:defRPr sz="1000" b="1">
                <a:latin typeface="Arial"/>
                <a:ea typeface="Arial"/>
                <a:cs typeface="Arial"/>
                <a:sym typeface="Arial"/>
              </a:defRPr>
            </a:pPr>
            <a:r>
              <a:rPr sz="800" dirty="0"/>
              <a:t>PEMBANGUNAN </a:t>
            </a:r>
          </a:p>
          <a:p>
            <a:pPr algn="ctr">
              <a:defRPr sz="1000" b="1">
                <a:latin typeface="Arial"/>
                <a:ea typeface="Arial"/>
                <a:cs typeface="Arial"/>
                <a:sym typeface="Arial"/>
              </a:defRPr>
            </a:pPr>
            <a:r>
              <a:rPr sz="800" dirty="0"/>
              <a:t>DAERAH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94874" y="3597865"/>
            <a:ext cx="4361113" cy="7617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id-ID" sz="1500" dirty="0">
                <a:latin typeface="Arial Rounded MT Bold" panose="020F0704030504030204" pitchFamily="34" charset="0"/>
              </a:rPr>
              <a:t>Bersamaan dengan penyusunan RPJMD dan RTRW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id-ID" sz="1500" dirty="0">
                <a:latin typeface="Arial Rounded MT Bold" panose="020F0704030504030204" pitchFamily="34" charset="0"/>
              </a:rPr>
              <a:t>Sebelum RAD ditetapkan 10 Juli 2018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32856" y="3689394"/>
            <a:ext cx="108012" cy="6105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23" name="Rectangle 22"/>
          <p:cNvSpPr/>
          <p:nvPr/>
        </p:nvSpPr>
        <p:spPr>
          <a:xfrm>
            <a:off x="-243408" y="2004058"/>
            <a:ext cx="7668852" cy="1157972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 w="12700">
            <a:miter lim="400000"/>
          </a:ln>
        </p:spPr>
        <p:txBody>
          <a:bodyPr lIns="34289" tIns="34290" rIns="34289" bIns="34290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" name="Right Arrow 23"/>
          <p:cNvSpPr/>
          <p:nvPr/>
        </p:nvSpPr>
        <p:spPr>
          <a:xfrm>
            <a:off x="576849" y="2198251"/>
            <a:ext cx="4800014" cy="76958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>
              <a:alpha val="50000"/>
            </a:schemeClr>
          </a:solidFill>
          <a:ln w="12700">
            <a:miter lim="400000"/>
          </a:ln>
        </p:spPr>
        <p:txBody>
          <a:bodyPr lIns="34289" tIns="34290" rIns="34289" bIns="34290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" name="TextBox 19"/>
          <p:cNvSpPr/>
          <p:nvPr/>
        </p:nvSpPr>
        <p:spPr>
          <a:xfrm>
            <a:off x="5417831" y="2363754"/>
            <a:ext cx="1086709" cy="43858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tIns="34290" rIns="34289" bIns="34290">
            <a:spAutoFit/>
          </a:bodyPr>
          <a:lstStyle>
            <a:lvl1pPr algn="ctr">
              <a:defRPr sz="12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RAD TPB 34 PROVINSI</a:t>
            </a:r>
          </a:p>
        </p:txBody>
      </p:sp>
      <p:pic>
        <p:nvPicPr>
          <p:cNvPr id="9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2499"/>
            <a:ext cx="3969059" cy="236953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0208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807" y="-169826"/>
            <a:ext cx="5467541" cy="1124712"/>
          </a:xfrm>
        </p:spPr>
        <p:txBody>
          <a:bodyPr lIns="68580" tIns="34290" rIns="68580" bIns="34290"/>
          <a:lstStyle/>
          <a:p>
            <a:r>
              <a:rPr lang="id-ID" sz="1600" dirty="0"/>
              <a:t>TAHAPAN </a:t>
            </a:r>
            <a:r>
              <a:rPr lang="en-US" sz="1600" dirty="0"/>
              <a:t>PEMBUATAN DAN PELAKSANAAN </a:t>
            </a:r>
            <a:r>
              <a:rPr lang="id-ID" sz="1600" dirty="0"/>
              <a:t>KLHS RPJMD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68892308"/>
              </p:ext>
            </p:extLst>
          </p:nvPr>
        </p:nvGraphicFramePr>
        <p:xfrm>
          <a:off x="134634" y="514083"/>
          <a:ext cx="5238582" cy="3071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34634" y="915566"/>
            <a:ext cx="774086" cy="324036"/>
          </a:xfrm>
          <a:prstGeom prst="roundRect">
            <a:avLst/>
          </a:prstGeom>
          <a:solidFill>
            <a:schemeClr val="accent2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id-ID" sz="8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PERSIAPAN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176684" y="916161"/>
            <a:ext cx="3294366" cy="324036"/>
          </a:xfrm>
          <a:prstGeom prst="roundRect">
            <a:avLst/>
          </a:prstGeom>
          <a:solidFill>
            <a:schemeClr val="accent2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id-ID" sz="12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PEMBUATAN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653136" y="915566"/>
            <a:ext cx="1931138" cy="324036"/>
          </a:xfrm>
          <a:prstGeom prst="roundRect">
            <a:avLst/>
          </a:prstGeom>
          <a:solidFill>
            <a:schemeClr val="accent2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id-ID" sz="12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PELAKSANAAN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119595493"/>
              </p:ext>
            </p:extLst>
          </p:nvPr>
        </p:nvGraphicFramePr>
        <p:xfrm>
          <a:off x="1052736" y="2859782"/>
          <a:ext cx="773832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908720" y="1995686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772816" y="1995686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690064" y="1975775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573016" y="2007297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509120" y="2021892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412776" y="2643758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382217" y="1707654"/>
            <a:ext cx="351039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5702160" y="1383618"/>
            <a:ext cx="967199" cy="324036"/>
          </a:xfrm>
          <a:prstGeom prst="roundRect">
            <a:avLst/>
          </a:prstGeom>
          <a:solidFill>
            <a:schemeClr val="accent2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RPJM</a:t>
            </a:r>
            <a:r>
              <a:rPr lang="id-ID" sz="12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/P</a:t>
            </a:r>
            <a:r>
              <a:rPr lang="en-US" sz="12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D</a:t>
            </a:r>
            <a:endParaRPr lang="id-ID" sz="1200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733256" y="2319722"/>
            <a:ext cx="851018" cy="324036"/>
          </a:xfrm>
          <a:prstGeom prst="roundRect">
            <a:avLst/>
          </a:prstGeom>
          <a:solidFill>
            <a:schemeClr val="accent2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RAD TPB</a:t>
            </a:r>
            <a:endParaRPr lang="id-ID" sz="1200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382217" y="1995686"/>
            <a:ext cx="319944" cy="3240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589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lIns="68580" tIns="34290" rIns="68580" bIns="34290"/>
          <a:lstStyle/>
          <a:p>
            <a:r>
              <a:rPr lang="id-ID" sz="1800" dirty="0"/>
              <a:t>PEMANFAATAN UNTUK rpjmd dan RAD</a:t>
            </a:r>
          </a:p>
        </p:txBody>
      </p:sp>
      <p:sp>
        <p:nvSpPr>
          <p:cNvPr id="11" name="Text Placeholder 3"/>
          <p:cNvSpPr txBox="1">
            <a:spLocks/>
          </p:cNvSpPr>
          <p:nvPr/>
        </p:nvSpPr>
        <p:spPr>
          <a:xfrm>
            <a:off x="134634" y="1204607"/>
            <a:ext cx="2160000" cy="368827"/>
          </a:xfrm>
          <a:prstGeom prst="rect">
            <a:avLst/>
          </a:prstGeom>
          <a:solidFill>
            <a:schemeClr val="accent5">
              <a:lumMod val="75000"/>
              <a:alpha val="50000"/>
            </a:schemeClr>
          </a:solidFill>
          <a:ln w="25400">
            <a:solidFill>
              <a:schemeClr val="accent1"/>
            </a:solidFill>
          </a:ln>
        </p:spPr>
        <p:txBody>
          <a:bodyPr vert="horz" lIns="68580" tIns="34290" rIns="68580" bIns="3429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kumimoji="0" sz="2800" kern="1200">
                <a:solidFill>
                  <a:schemeClr val="tx2"/>
                </a:solidFill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kumimoji="0" sz="2400" kern="1200">
                <a:solidFill>
                  <a:schemeClr val="tx2"/>
                </a:solidFill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kumimoji="0" sz="2000" kern="1200">
                <a:solidFill>
                  <a:schemeClr val="tx2"/>
                </a:solidFill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kumimoji="0" sz="1800" kern="1200">
                <a:solidFill>
                  <a:schemeClr val="tx2"/>
                </a:solidFill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§"/>
              <a:defRPr kumimoji="0" sz="1600" kern="1200">
                <a:solidFill>
                  <a:schemeClr val="tx2"/>
                </a:solidFill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1500" dirty="0"/>
              <a:t>Pengkajian</a:t>
            </a:r>
          </a:p>
        </p:txBody>
      </p:sp>
      <p:sp>
        <p:nvSpPr>
          <p:cNvPr id="12" name="Text Placeholder 5"/>
          <p:cNvSpPr txBox="1">
            <a:spLocks/>
          </p:cNvSpPr>
          <p:nvPr/>
        </p:nvSpPr>
        <p:spPr>
          <a:xfrm>
            <a:off x="2403126" y="1208089"/>
            <a:ext cx="2160000" cy="391553"/>
          </a:xfrm>
          <a:prstGeom prst="rect">
            <a:avLst/>
          </a:prstGeom>
          <a:solidFill>
            <a:srgbClr val="92D050">
              <a:alpha val="50000"/>
            </a:srgbClr>
          </a:solidFill>
          <a:ln w="25400">
            <a:solidFill>
              <a:schemeClr val="accent1"/>
            </a:solidFill>
          </a:ln>
        </p:spPr>
        <p:txBody>
          <a:bodyPr lIns="68580" tIns="34290" rIns="68580" bIns="34290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kumimoji="0" sz="2800" kern="1200">
                <a:solidFill>
                  <a:schemeClr val="tx2"/>
                </a:solidFill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kumimoji="0" sz="2400" kern="1200">
                <a:solidFill>
                  <a:schemeClr val="tx2"/>
                </a:solidFill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kumimoji="0" sz="2000" kern="1200">
                <a:solidFill>
                  <a:schemeClr val="tx2"/>
                </a:solidFill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kumimoji="0" sz="1800" kern="1200">
                <a:solidFill>
                  <a:schemeClr val="tx2"/>
                </a:solidFill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§"/>
              <a:defRPr kumimoji="0" sz="1600" kern="1200">
                <a:solidFill>
                  <a:schemeClr val="tx2"/>
                </a:solidFill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0" indent="-95250" algn="ctr"/>
            <a:r>
              <a:rPr lang="id-ID" sz="1400" dirty="0"/>
              <a:t>Perumusan skenario</a:t>
            </a:r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134634" y="1695218"/>
            <a:ext cx="2160000" cy="2195536"/>
          </a:xfrm>
          <a:prstGeom prst="rect">
            <a:avLst/>
          </a:prstGeom>
          <a:solidFill>
            <a:srgbClr val="FFFF00">
              <a:alpha val="50000"/>
            </a:srgbClr>
          </a:solidFill>
          <a:ln w="25400">
            <a:solidFill>
              <a:schemeClr val="accent1"/>
            </a:solidFill>
          </a:ln>
        </p:spPr>
        <p:txBody>
          <a:bodyPr lIns="68580" tIns="34290" rIns="68580" bIns="34290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kumimoji="0" sz="2800" kern="1200">
                <a:solidFill>
                  <a:schemeClr val="tx2"/>
                </a:solidFill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kumimoji="0" sz="2400" kern="1200">
                <a:solidFill>
                  <a:schemeClr val="tx2"/>
                </a:solidFill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kumimoji="0" sz="2000" kern="1200">
                <a:solidFill>
                  <a:schemeClr val="tx2"/>
                </a:solidFill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kumimoji="0" sz="1800" kern="1200">
                <a:solidFill>
                  <a:schemeClr val="tx2"/>
                </a:solidFill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§"/>
              <a:defRPr kumimoji="0" sz="1600" kern="1200">
                <a:solidFill>
                  <a:schemeClr val="tx2"/>
                </a:solidFill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sz="1200" dirty="0"/>
              <a:t>Melakukan identifikasi, pengumpulan dan analisis data:</a:t>
            </a:r>
          </a:p>
          <a:p>
            <a:pPr marL="177800" indent="-177800"/>
            <a:r>
              <a:rPr lang="id-ID" sz="1500" dirty="0"/>
              <a:t>kondisi umum daerah, </a:t>
            </a:r>
          </a:p>
          <a:p>
            <a:pPr marL="177800" indent="-177800"/>
            <a:r>
              <a:rPr lang="id-ID" sz="1500" dirty="0"/>
              <a:t>capaian indikator TPB dan </a:t>
            </a:r>
          </a:p>
          <a:p>
            <a:pPr marL="177800" indent="-177800"/>
            <a:r>
              <a:rPr lang="id-ID" sz="1500" dirty="0"/>
              <a:t>pembagian peran</a:t>
            </a:r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2403126" y="1687366"/>
            <a:ext cx="2160000" cy="2180528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25400">
            <a:solidFill>
              <a:schemeClr val="accent1"/>
            </a:solidFill>
          </a:ln>
        </p:spPr>
        <p:txBody>
          <a:bodyPr lIns="68580" tIns="34290" rIns="68580" bIns="3429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kumimoji="0" sz="2800" kern="1200">
                <a:solidFill>
                  <a:schemeClr val="tx2"/>
                </a:solidFill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kumimoji="0" sz="2400" kern="1200">
                <a:solidFill>
                  <a:schemeClr val="tx2"/>
                </a:solidFill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kumimoji="0" sz="2000" kern="1200">
                <a:solidFill>
                  <a:schemeClr val="tx2"/>
                </a:solidFill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kumimoji="0" sz="1800" kern="1200">
                <a:solidFill>
                  <a:schemeClr val="tx2"/>
                </a:solidFill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§"/>
              <a:defRPr kumimoji="0" sz="1600" kern="1200">
                <a:solidFill>
                  <a:schemeClr val="tx2"/>
                </a:solidFill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sz="1200" dirty="0"/>
              <a:t>Alternatif Proyeksi : </a:t>
            </a:r>
          </a:p>
          <a:p>
            <a:pPr marL="177800" indent="-177800"/>
            <a:r>
              <a:rPr lang="id-ID" sz="1200" dirty="0"/>
              <a:t>Tanpa Upaya Tambahan/BAU dan </a:t>
            </a:r>
          </a:p>
          <a:p>
            <a:pPr marL="177800" indent="-177800"/>
            <a:r>
              <a:rPr lang="id-ID" sz="1200" dirty="0"/>
              <a:t>Dengan Upaya Tambahan</a:t>
            </a:r>
          </a:p>
          <a:p>
            <a:endParaRPr lang="id-ID" sz="1200" dirty="0"/>
          </a:p>
          <a:p>
            <a:pPr marL="0" indent="0">
              <a:buNone/>
            </a:pPr>
            <a:r>
              <a:rPr lang="id-ID" sz="1200" dirty="0"/>
              <a:t>Alternatif Proyeksi:</a:t>
            </a:r>
          </a:p>
          <a:p>
            <a:pPr marL="177800" indent="-177800"/>
            <a:r>
              <a:rPr lang="id-ID" sz="1200" dirty="0"/>
              <a:t>Isu Strategis</a:t>
            </a:r>
          </a:p>
          <a:p>
            <a:pPr marL="177800" indent="-177800"/>
            <a:r>
              <a:rPr lang="id-ID" sz="1200" dirty="0"/>
              <a:t>Permasalahan</a:t>
            </a:r>
          </a:p>
          <a:p>
            <a:pPr marL="177800" indent="-177800"/>
            <a:r>
              <a:rPr lang="id-ID" sz="1200" dirty="0"/>
              <a:t>Sasaran Strategis</a:t>
            </a:r>
            <a:endParaRPr lang="id-ID" sz="900" dirty="0"/>
          </a:p>
          <a:p>
            <a:endParaRPr lang="id-ID" sz="1200" dirty="0"/>
          </a:p>
        </p:txBody>
      </p:sp>
      <p:sp>
        <p:nvSpPr>
          <p:cNvPr id="15" name="Content Placeholder 6"/>
          <p:cNvSpPr txBox="1">
            <a:spLocks/>
          </p:cNvSpPr>
          <p:nvPr/>
        </p:nvSpPr>
        <p:spPr>
          <a:xfrm>
            <a:off x="4617132" y="1230691"/>
            <a:ext cx="2160000" cy="3663317"/>
          </a:xfrm>
          <a:prstGeom prst="rect">
            <a:avLst/>
          </a:prstGeom>
          <a:solidFill>
            <a:srgbClr val="FF0000">
              <a:alpha val="50000"/>
            </a:srgbClr>
          </a:solidFill>
          <a:ln w="25400">
            <a:solidFill>
              <a:schemeClr val="accent1"/>
            </a:solidFill>
          </a:ln>
        </p:spPr>
        <p:txBody>
          <a:bodyPr vert="horz" lIns="68580" tIns="34290" rIns="68580" bIns="3429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kumimoji="0" sz="2400" kern="1200">
                <a:solidFill>
                  <a:schemeClr val="tx2"/>
                </a:solidFill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kumimoji="0" sz="2000" kern="1200">
                <a:solidFill>
                  <a:schemeClr val="tx2"/>
                </a:solidFill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kumimoji="0" sz="1800" kern="1200">
                <a:solidFill>
                  <a:schemeClr val="tx2"/>
                </a:solidFill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kumimoji="0" sz="1600" kern="1200">
                <a:solidFill>
                  <a:schemeClr val="tx2"/>
                </a:solidFill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§"/>
              <a:defRPr kumimoji="0" sz="1600" kern="1200">
                <a:solidFill>
                  <a:schemeClr val="tx2"/>
                </a:solidFill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sz="1200" dirty="0"/>
              <a:t>RPJMD</a:t>
            </a:r>
          </a:p>
          <a:p>
            <a:pPr marL="177800" indent="-177800"/>
            <a:r>
              <a:rPr lang="id-ID" sz="1200" dirty="0"/>
              <a:t>Gambaran Umum</a:t>
            </a:r>
          </a:p>
          <a:p>
            <a:pPr marL="177800" indent="-177800"/>
            <a:r>
              <a:rPr lang="id-ID" sz="1200" dirty="0"/>
              <a:t>Permasalahan dan isu strategis</a:t>
            </a:r>
          </a:p>
          <a:p>
            <a:pPr marL="177800" indent="-177800"/>
            <a:r>
              <a:rPr lang="id-ID" sz="1200" dirty="0"/>
              <a:t>Tujuan dan sasaran</a:t>
            </a:r>
          </a:p>
          <a:p>
            <a:pPr marL="0" indent="0">
              <a:buNone/>
            </a:pPr>
            <a:endParaRPr lang="id-ID" sz="1200" dirty="0"/>
          </a:p>
          <a:p>
            <a:pPr marL="0" indent="0">
              <a:buNone/>
            </a:pPr>
            <a:endParaRPr lang="id-ID" sz="1200" dirty="0"/>
          </a:p>
          <a:p>
            <a:pPr marL="0" indent="0">
              <a:buNone/>
            </a:pPr>
            <a:endParaRPr lang="id-ID" sz="1200" dirty="0"/>
          </a:p>
          <a:p>
            <a:pPr marL="0" indent="0">
              <a:buNone/>
            </a:pPr>
            <a:r>
              <a:rPr lang="id-ID" sz="1200" dirty="0"/>
              <a:t>RAD</a:t>
            </a:r>
          </a:p>
          <a:p>
            <a:pPr marL="177800" indent="-177800"/>
            <a:r>
              <a:rPr lang="id-ID" sz="1200" dirty="0"/>
              <a:t>Usulan Prog dan Keg Daerah </a:t>
            </a:r>
          </a:p>
          <a:p>
            <a:pPr marL="177800" indent="-177800"/>
            <a:r>
              <a:rPr lang="id-ID" sz="1200" dirty="0"/>
              <a:t>Usulan Prog dan Keg Pemerintah pusat di daerah</a:t>
            </a:r>
          </a:p>
          <a:p>
            <a:pPr marL="177800" indent="-177800"/>
            <a:r>
              <a:rPr lang="id-ID" sz="1200" dirty="0"/>
              <a:t>Usulan Prog dan Keg Non Pemerintah</a:t>
            </a:r>
          </a:p>
        </p:txBody>
      </p:sp>
      <p:sp>
        <p:nvSpPr>
          <p:cNvPr id="16" name="Text Placeholder 5"/>
          <p:cNvSpPr txBox="1">
            <a:spLocks/>
          </p:cNvSpPr>
          <p:nvPr/>
        </p:nvSpPr>
        <p:spPr>
          <a:xfrm>
            <a:off x="4617132" y="793836"/>
            <a:ext cx="2160000" cy="273179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 w="25400">
            <a:solidFill>
              <a:schemeClr val="accent1"/>
            </a:solidFill>
          </a:ln>
        </p:spPr>
        <p:txBody>
          <a:bodyPr vert="horz" lIns="68580" tIns="34290" rIns="68580" bIns="34290" anchor="ctr">
            <a:normAutofit fontScale="85000" lnSpcReduction="20000"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  <a:defRPr kumimoji="0" sz="1800" b="0" kern="1200" cap="all" baseline="0">
                <a:solidFill>
                  <a:schemeClr val="accent1">
                    <a:shade val="50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  <a:defRPr kumimoji="0" sz="2000" b="1" kern="1200">
                <a:solidFill>
                  <a:schemeClr val="tx2"/>
                </a:solidFill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  <a:defRPr kumimoji="0" sz="1800" b="1" kern="1200">
                <a:solidFill>
                  <a:schemeClr val="tx2"/>
                </a:solidFill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  <a:defRPr kumimoji="0" sz="1600" b="1" kern="1200">
                <a:solidFill>
                  <a:schemeClr val="tx2"/>
                </a:solidFill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None/>
              <a:defRPr kumimoji="0" sz="1600" b="1" kern="1200">
                <a:solidFill>
                  <a:schemeClr val="tx2"/>
                </a:solidFill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PEMANFAATAN</a:t>
            </a:r>
            <a:endParaRPr lang="id-ID" dirty="0"/>
          </a:p>
        </p:txBody>
      </p:sp>
      <p:sp>
        <p:nvSpPr>
          <p:cNvPr id="17" name="Text Placeholder 3"/>
          <p:cNvSpPr txBox="1">
            <a:spLocks/>
          </p:cNvSpPr>
          <p:nvPr/>
        </p:nvSpPr>
        <p:spPr>
          <a:xfrm>
            <a:off x="476672" y="315170"/>
            <a:ext cx="4428492" cy="260091"/>
          </a:xfrm>
          <a:prstGeom prst="rect">
            <a:avLst/>
          </a:prstGeom>
          <a:solidFill>
            <a:schemeClr val="accent4">
              <a:alpha val="50000"/>
            </a:schemeClr>
          </a:solidFill>
          <a:ln w="25400">
            <a:solidFill>
              <a:schemeClr val="accent1"/>
            </a:solidFill>
          </a:ln>
        </p:spPr>
        <p:txBody>
          <a:bodyPr vert="horz" lIns="68580" tIns="34290" rIns="68580" bIns="34290" anchor="ctr">
            <a:normAutofit fontScale="85000" lnSpcReduction="20000"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  <a:defRPr kumimoji="0" sz="1800" b="0" kern="1200" cap="all" baseline="0">
                <a:solidFill>
                  <a:schemeClr val="accent1">
                    <a:shade val="50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  <a:defRPr kumimoji="0" sz="2000" b="1" kern="1200">
                <a:solidFill>
                  <a:schemeClr val="tx2"/>
                </a:solidFill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  <a:defRPr kumimoji="0" sz="1800" b="1" kern="1200">
                <a:solidFill>
                  <a:schemeClr val="tx2"/>
                </a:solidFill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  <a:defRPr kumimoji="0" sz="1600" b="1" kern="1200">
                <a:solidFill>
                  <a:schemeClr val="tx2"/>
                </a:solidFill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None/>
              <a:defRPr kumimoji="0" sz="1600" b="1" kern="1200">
                <a:solidFill>
                  <a:schemeClr val="tx2"/>
                </a:solidFill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dirty="0"/>
              <a:t>PEMBUATAN</a:t>
            </a:r>
          </a:p>
        </p:txBody>
      </p:sp>
      <p:sp>
        <p:nvSpPr>
          <p:cNvPr id="31" name="Text Placeholder 3"/>
          <p:cNvSpPr txBox="1">
            <a:spLocks/>
          </p:cNvSpPr>
          <p:nvPr/>
        </p:nvSpPr>
        <p:spPr>
          <a:xfrm>
            <a:off x="2403126" y="3975906"/>
            <a:ext cx="2160000" cy="260091"/>
          </a:xfrm>
          <a:prstGeom prst="rect">
            <a:avLst/>
          </a:prstGeom>
          <a:solidFill>
            <a:schemeClr val="accent4">
              <a:alpha val="50000"/>
            </a:schemeClr>
          </a:solidFill>
          <a:ln w="25400">
            <a:solidFill>
              <a:schemeClr val="accent1"/>
            </a:solidFill>
          </a:ln>
        </p:spPr>
        <p:txBody>
          <a:bodyPr vert="horz" lIns="68580" tIns="34290" rIns="68580" bIns="34290" anchor="ctr">
            <a:normAutofit fontScale="70000" lnSpcReduction="20000"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  <a:defRPr kumimoji="0" sz="1800" b="0" kern="1200" cap="all" baseline="0">
                <a:solidFill>
                  <a:schemeClr val="accent1">
                    <a:shade val="50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  <a:defRPr kumimoji="0" sz="2000" b="1" kern="1200">
                <a:solidFill>
                  <a:schemeClr val="tx2"/>
                </a:solidFill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  <a:defRPr kumimoji="0" sz="1800" b="1" kern="1200">
                <a:solidFill>
                  <a:schemeClr val="tx2"/>
                </a:solidFill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  <a:defRPr kumimoji="0" sz="1600" b="1" kern="1200">
                <a:solidFill>
                  <a:schemeClr val="tx2"/>
                </a:solidFill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None/>
              <a:defRPr kumimoji="0" sz="1600" b="1" kern="1200">
                <a:solidFill>
                  <a:schemeClr val="tx2"/>
                </a:solidFill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dirty="0"/>
              <a:t>Penjaminan kualitas</a:t>
            </a:r>
          </a:p>
        </p:txBody>
      </p:sp>
      <p:sp>
        <p:nvSpPr>
          <p:cNvPr id="32" name="Text Placeholder 3"/>
          <p:cNvSpPr txBox="1">
            <a:spLocks/>
          </p:cNvSpPr>
          <p:nvPr/>
        </p:nvSpPr>
        <p:spPr>
          <a:xfrm>
            <a:off x="2403126" y="4299942"/>
            <a:ext cx="2160000" cy="260091"/>
          </a:xfrm>
          <a:prstGeom prst="rect">
            <a:avLst/>
          </a:prstGeom>
          <a:solidFill>
            <a:schemeClr val="accent4">
              <a:alpha val="50000"/>
            </a:schemeClr>
          </a:solidFill>
          <a:ln w="25400">
            <a:solidFill>
              <a:schemeClr val="accent1"/>
            </a:solidFill>
          </a:ln>
        </p:spPr>
        <p:txBody>
          <a:bodyPr vert="horz" lIns="68580" tIns="34290" rIns="68580" bIns="34290" anchor="ctr">
            <a:normAutofit fontScale="77500" lnSpcReduction="20000"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  <a:defRPr kumimoji="0" sz="1800" b="0" kern="1200" cap="all" baseline="0">
                <a:solidFill>
                  <a:schemeClr val="accent1">
                    <a:shade val="50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  <a:defRPr kumimoji="0" sz="2000" b="1" kern="1200">
                <a:solidFill>
                  <a:schemeClr val="tx2"/>
                </a:solidFill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  <a:defRPr kumimoji="0" sz="1800" b="1" kern="1200">
                <a:solidFill>
                  <a:schemeClr val="tx2"/>
                </a:solidFill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  <a:defRPr kumimoji="0" sz="1600" b="1" kern="1200">
                <a:solidFill>
                  <a:schemeClr val="tx2"/>
                </a:solidFill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None/>
              <a:defRPr kumimoji="0" sz="1600" b="1" kern="1200">
                <a:solidFill>
                  <a:schemeClr val="tx2"/>
                </a:solidFill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dirty="0"/>
              <a:t>pendokumentasian</a:t>
            </a:r>
          </a:p>
        </p:txBody>
      </p:sp>
      <p:sp>
        <p:nvSpPr>
          <p:cNvPr id="33" name="Text Placeholder 3"/>
          <p:cNvSpPr txBox="1">
            <a:spLocks/>
          </p:cNvSpPr>
          <p:nvPr/>
        </p:nvSpPr>
        <p:spPr>
          <a:xfrm>
            <a:off x="2403126" y="4633917"/>
            <a:ext cx="2160000" cy="260091"/>
          </a:xfrm>
          <a:prstGeom prst="rect">
            <a:avLst/>
          </a:prstGeom>
          <a:solidFill>
            <a:schemeClr val="accent4">
              <a:alpha val="50000"/>
            </a:schemeClr>
          </a:solidFill>
          <a:ln w="25400">
            <a:solidFill>
              <a:schemeClr val="accent1"/>
            </a:solidFill>
          </a:ln>
        </p:spPr>
        <p:txBody>
          <a:bodyPr vert="horz" lIns="68580" tIns="34290" rIns="68580" bIns="34290" anchor="ctr">
            <a:normAutofit fontScale="85000" lnSpcReduction="20000"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  <a:defRPr kumimoji="0" sz="1800" b="0" kern="1200" cap="all" baseline="0">
                <a:solidFill>
                  <a:schemeClr val="accent1">
                    <a:shade val="50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  <a:defRPr kumimoji="0" sz="2000" b="1" kern="1200">
                <a:solidFill>
                  <a:schemeClr val="tx2"/>
                </a:solidFill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  <a:defRPr kumimoji="0" sz="1800" b="1" kern="1200">
                <a:solidFill>
                  <a:schemeClr val="tx2"/>
                </a:solidFill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  <a:defRPr kumimoji="0" sz="1600" b="1" kern="1200">
                <a:solidFill>
                  <a:schemeClr val="tx2"/>
                </a:solidFill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None/>
              <a:defRPr kumimoji="0" sz="1600" b="1" kern="1200">
                <a:solidFill>
                  <a:schemeClr val="tx2"/>
                </a:solidFill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dirty="0"/>
              <a:t>validasi</a:t>
            </a:r>
          </a:p>
        </p:txBody>
      </p:sp>
      <p:sp>
        <p:nvSpPr>
          <p:cNvPr id="34" name="Text Placeholder 5"/>
          <p:cNvSpPr txBox="1">
            <a:spLocks/>
          </p:cNvSpPr>
          <p:nvPr/>
        </p:nvSpPr>
        <p:spPr>
          <a:xfrm>
            <a:off x="4617132" y="2409732"/>
            <a:ext cx="2160000" cy="273179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 w="25400">
            <a:solidFill>
              <a:schemeClr val="accent1"/>
            </a:solidFill>
          </a:ln>
        </p:spPr>
        <p:txBody>
          <a:bodyPr vert="horz" lIns="68580" tIns="34290" rIns="68580" bIns="34290" anchor="ctr">
            <a:normAutofit fontScale="85000" lnSpcReduction="20000"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  <a:defRPr kumimoji="0" sz="1800" b="0" kern="1200" cap="all" baseline="0">
                <a:solidFill>
                  <a:schemeClr val="accent1">
                    <a:shade val="50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  <a:defRPr kumimoji="0" sz="2000" b="1" kern="1200">
                <a:solidFill>
                  <a:schemeClr val="tx2"/>
                </a:solidFill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  <a:defRPr kumimoji="0" sz="1800" b="1" kern="1200">
                <a:solidFill>
                  <a:schemeClr val="tx2"/>
                </a:solidFill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  <a:defRPr kumimoji="0" sz="1600" b="1" kern="1200">
                <a:solidFill>
                  <a:schemeClr val="tx2"/>
                </a:solidFill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None/>
              <a:defRPr kumimoji="0" sz="1600" b="1" kern="1200">
                <a:solidFill>
                  <a:schemeClr val="tx2"/>
                </a:solidFill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dirty="0"/>
              <a:t>penelaahan</a:t>
            </a:r>
          </a:p>
        </p:txBody>
      </p:sp>
    </p:spTree>
    <p:extLst>
      <p:ext uri="{BB962C8B-B14F-4D97-AF65-F5344CB8AC3E}">
        <p14:creationId xmlns:p14="http://schemas.microsoft.com/office/powerpoint/2010/main" val="637416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kesimpulan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5867545"/>
              </p:ext>
            </p:extLst>
          </p:nvPr>
        </p:nvGraphicFramePr>
        <p:xfrm>
          <a:off x="576072" y="1419623"/>
          <a:ext cx="6093288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5867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dirty="0"/>
              <a:t>CONTOH PELAKSANAAN KLHS RPJMD KOTA CIMAHI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78174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500" y="2057400"/>
            <a:ext cx="5928224" cy="80791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400" b="1" dirty="0">
                <a:latin typeface="Franklin Gothic Book" pitchFamily="34" charset="0"/>
              </a:rPr>
              <a:t>JUMLAH INDIKATOR TPB BERDASARKAN </a:t>
            </a:r>
            <a:r>
              <a:rPr lang="en-US" sz="2400" b="1" dirty="0">
                <a:solidFill>
                  <a:srgbClr val="00B050"/>
                </a:solidFill>
                <a:latin typeface="Franklin Gothic Book" pitchFamily="34" charset="0"/>
              </a:rPr>
              <a:t>KATEGORI</a:t>
            </a:r>
            <a:r>
              <a:rPr lang="en-US" sz="2400" b="1" dirty="0">
                <a:latin typeface="Franklin Gothic Book" pitchFamily="34" charset="0"/>
              </a:rPr>
              <a:t> </a:t>
            </a:r>
            <a:r>
              <a:rPr lang="id-ID" sz="2400" b="1" dirty="0">
                <a:latin typeface="Franklin Gothic Book" pitchFamily="34" charset="0"/>
              </a:rPr>
              <a:t>URUSAN </a:t>
            </a:r>
            <a:r>
              <a:rPr lang="en-US" sz="2400" b="1" dirty="0">
                <a:latin typeface="Franklin Gothic Book" pitchFamily="34" charset="0"/>
              </a:rPr>
              <a:t>DAN </a:t>
            </a:r>
            <a:r>
              <a:rPr lang="en-US" sz="2400" b="1" dirty="0">
                <a:solidFill>
                  <a:srgbClr val="7030A0"/>
                </a:solidFill>
                <a:latin typeface="Franklin Gothic Book" pitchFamily="34" charset="0"/>
              </a:rPr>
              <a:t>KEWENANGAN</a:t>
            </a:r>
            <a:r>
              <a:rPr lang="en-US" sz="2400" b="1" dirty="0">
                <a:latin typeface="Franklin Gothic Book" pitchFamily="34" charset="0"/>
              </a:rPr>
              <a:t>NYA</a:t>
            </a:r>
            <a:endParaRPr lang="id-ID" sz="2400" b="1" dirty="0">
              <a:solidFill>
                <a:srgbClr val="7030A0"/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5402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8650" y="400050"/>
            <a:ext cx="3028950" cy="451485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en-US" sz="1100" b="1" dirty="0">
                <a:solidFill>
                  <a:srgbClr val="00B050"/>
                </a:solidFill>
                <a:latin typeface="Arial Rounded MT Bold" panose="020F0704030504030204" pitchFamily="34" charset="0"/>
              </a:rPr>
              <a:t>Jumlah Indikator TPB berdasarkan Kategorinya</a:t>
            </a:r>
          </a:p>
          <a:p>
            <a:r>
              <a:rPr lang="en-US" sz="1100" i="1" u="sng" dirty="0">
                <a:solidFill>
                  <a:sysClr val="windowText" lastClr="000000"/>
                </a:solidFill>
                <a:latin typeface="Arial Rounded MT Bold" panose="020F0704030504030204" pitchFamily="34" charset="0"/>
              </a:rPr>
              <a:t>Total Indikator TPB dalam RAN TPB: </a:t>
            </a:r>
            <a:r>
              <a:rPr lang="en-US" sz="1100" b="1" i="1" u="sng" dirty="0">
                <a:solidFill>
                  <a:sysClr val="windowText" lastClr="000000"/>
                </a:solidFill>
                <a:latin typeface="Arial Rounded MT Bold" panose="020F0704030504030204" pitchFamily="34" charset="0"/>
              </a:rPr>
              <a:t>486</a:t>
            </a:r>
          </a:p>
          <a:p>
            <a:endParaRPr lang="en-US" sz="1100" dirty="0">
              <a:solidFill>
                <a:sysClr val="windowText" lastClr="000000"/>
              </a:solidFill>
              <a:latin typeface="Arial Rounded MT Bold" panose="020F0704030504030204" pitchFamily="34" charset="0"/>
            </a:endParaRPr>
          </a:p>
          <a:p>
            <a:r>
              <a:rPr lang="en-US" sz="1100" dirty="0">
                <a:solidFill>
                  <a:sysClr val="windowText" lastClr="000000"/>
                </a:solidFill>
                <a:latin typeface="Arial Rounded MT Bold" panose="020F0704030504030204" pitchFamily="34" charset="0"/>
              </a:rPr>
              <a:t>Indikator-indikator SDGs dibagi dalam 3 (tiga) kategori, meliputi: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100" dirty="0">
                <a:solidFill>
                  <a:sysClr val="windowText" lastClr="000000"/>
                </a:solidFill>
                <a:latin typeface="Arial Rounded MT Bold" panose="020F0704030504030204" pitchFamily="34" charset="0"/>
              </a:rPr>
              <a:t>“</a:t>
            </a:r>
            <a:r>
              <a:rPr lang="en-US" sz="1100" b="1" dirty="0">
                <a:solidFill>
                  <a:srgbClr val="00B050"/>
                </a:solidFill>
                <a:latin typeface="Arial Rounded MT Bold" panose="020F0704030504030204" pitchFamily="34" charset="0"/>
              </a:rPr>
              <a:t>kategori pertama</a:t>
            </a:r>
            <a:r>
              <a:rPr lang="en-US" sz="1100" dirty="0">
                <a:solidFill>
                  <a:sysClr val="windowText" lastClr="000000"/>
                </a:solidFill>
                <a:latin typeface="Arial Rounded MT Bold" panose="020F0704030504030204" pitchFamily="34" charset="0"/>
              </a:rPr>
              <a:t>” dengan tanda (*), adalah indikator yang sesuai dengan indikator global;</a:t>
            </a:r>
          </a:p>
          <a:p>
            <a:pPr marL="735806" indent="-214313">
              <a:buFont typeface="Wingdings" panose="05000000000000000000" pitchFamily="2" charset="2"/>
              <a:buChar char="à"/>
            </a:pPr>
            <a:r>
              <a:rPr lang="en-US" sz="1100" dirty="0">
                <a:solidFill>
                  <a:sysClr val="windowText" lastClr="000000"/>
                </a:solidFill>
                <a:latin typeface="Arial Rounded MT Bold" panose="020F0704030504030204" pitchFamily="34" charset="0"/>
                <a:sym typeface="Wingdings" panose="05000000000000000000" pitchFamily="2" charset="2"/>
              </a:rPr>
              <a:t>contoh: 1.2.1*, 5.3.1*, 15.6.1* </a:t>
            </a:r>
          </a:p>
          <a:p>
            <a:pPr marL="735806" indent="-214313">
              <a:buFont typeface="Wingdings" panose="05000000000000000000" pitchFamily="2" charset="2"/>
              <a:buChar char="à"/>
            </a:pPr>
            <a:r>
              <a:rPr lang="en-US" sz="1100" dirty="0">
                <a:solidFill>
                  <a:sysClr val="windowText" lastClr="000000"/>
                </a:solidFill>
                <a:latin typeface="Arial Rounded MT Bold" panose="020F0704030504030204" pitchFamily="34" charset="0"/>
                <a:sym typeface="Wingdings" panose="05000000000000000000" pitchFamily="2" charset="2"/>
              </a:rPr>
              <a:t>Jumlah indikator kategori pertama: </a:t>
            </a:r>
            <a:r>
              <a:rPr lang="en-US" sz="1100" b="1" dirty="0">
                <a:solidFill>
                  <a:sysClr val="windowText" lastClr="000000"/>
                </a:solidFill>
                <a:latin typeface="Arial Rounded MT Bold" panose="020F0704030504030204" pitchFamily="34" charset="0"/>
                <a:sym typeface="Wingdings" panose="05000000000000000000" pitchFamily="2" charset="2"/>
              </a:rPr>
              <a:t>85</a:t>
            </a:r>
            <a:endParaRPr lang="en-US" sz="1100" b="1" dirty="0">
              <a:solidFill>
                <a:sysClr val="windowText" lastClr="000000"/>
              </a:solidFill>
              <a:latin typeface="Arial Rounded MT Bold" panose="020F0704030504030204" pitchFamily="34" charset="0"/>
            </a:endParaRPr>
          </a:p>
          <a:p>
            <a:pPr marL="257175" indent="-257175">
              <a:buFont typeface="+mj-lt"/>
              <a:buAutoNum type="arabicPeriod" startAt="2"/>
            </a:pPr>
            <a:r>
              <a:rPr lang="en-US" sz="1100" dirty="0">
                <a:solidFill>
                  <a:sysClr val="windowText" lastClr="000000"/>
                </a:solidFill>
                <a:latin typeface="Arial Rounded MT Bold" panose="020F0704030504030204" pitchFamily="34" charset="0"/>
              </a:rPr>
              <a:t>“</a:t>
            </a:r>
            <a:r>
              <a:rPr lang="en-US" sz="1100" b="1" dirty="0">
                <a:solidFill>
                  <a:srgbClr val="00B050"/>
                </a:solidFill>
                <a:latin typeface="Arial Rounded MT Bold" panose="020F0704030504030204" pitchFamily="34" charset="0"/>
              </a:rPr>
              <a:t>kategori kedua</a:t>
            </a:r>
            <a:r>
              <a:rPr lang="en-US" sz="1100" dirty="0">
                <a:solidFill>
                  <a:sysClr val="windowText" lastClr="000000"/>
                </a:solidFill>
                <a:latin typeface="Arial Rounded MT Bold" panose="020F0704030504030204" pitchFamily="34" charset="0"/>
              </a:rPr>
              <a:t>”, adalah indikator dengan keterangan huruf (a, b, ...) di belakang nomor merupakan indikator nasional sebagai proksi indikator global; dan</a:t>
            </a:r>
          </a:p>
          <a:p>
            <a:pPr marL="735806" indent="-214313">
              <a:buFont typeface="Wingdings" panose="05000000000000000000" pitchFamily="2" charset="2"/>
              <a:buChar char="à"/>
            </a:pPr>
            <a:r>
              <a:rPr lang="en-US" sz="1100" dirty="0">
                <a:solidFill>
                  <a:sysClr val="windowText" lastClr="000000"/>
                </a:solidFill>
                <a:latin typeface="Arial Rounded MT Bold" panose="020F0704030504030204" pitchFamily="34" charset="0"/>
                <a:sym typeface="Wingdings" panose="05000000000000000000" pitchFamily="2" charset="2"/>
              </a:rPr>
              <a:t>contoh: 1.3.1.(b), 17.11.1.(a)</a:t>
            </a:r>
          </a:p>
          <a:p>
            <a:pPr marL="735806" indent="-214313">
              <a:buFont typeface="Wingdings" panose="05000000000000000000" pitchFamily="2" charset="2"/>
              <a:buChar char="à"/>
            </a:pPr>
            <a:r>
              <a:rPr lang="en-US" sz="1100" dirty="0">
                <a:solidFill>
                  <a:sysClr val="windowText" lastClr="000000"/>
                </a:solidFill>
                <a:latin typeface="Arial Rounded MT Bold" panose="020F0704030504030204" pitchFamily="34" charset="0"/>
                <a:sym typeface="Wingdings" panose="05000000000000000000" pitchFamily="2" charset="2"/>
              </a:rPr>
              <a:t>Jumlah indikator kategori kedua: </a:t>
            </a:r>
            <a:r>
              <a:rPr lang="en-US" sz="1100" b="1" dirty="0">
                <a:solidFill>
                  <a:sysClr val="windowText" lastClr="000000"/>
                </a:solidFill>
                <a:latin typeface="Arial Rounded MT Bold" panose="020F0704030504030204" pitchFamily="34" charset="0"/>
                <a:sym typeface="Wingdings" panose="05000000000000000000" pitchFamily="2" charset="2"/>
              </a:rPr>
              <a:t>245</a:t>
            </a:r>
            <a:endParaRPr lang="en-US" sz="1100" b="1" dirty="0">
              <a:solidFill>
                <a:sysClr val="windowText" lastClr="000000"/>
              </a:solidFill>
              <a:latin typeface="Arial Rounded MT Bold" panose="020F0704030504030204" pitchFamily="34" charset="0"/>
            </a:endParaRPr>
          </a:p>
          <a:p>
            <a:pPr marL="257175" indent="-257175">
              <a:buFont typeface="+mj-lt"/>
              <a:buAutoNum type="arabicPeriod" startAt="3"/>
            </a:pPr>
            <a:r>
              <a:rPr lang="en-US" sz="1100" dirty="0">
                <a:solidFill>
                  <a:sysClr val="windowText" lastClr="000000"/>
                </a:solidFill>
                <a:latin typeface="Arial Rounded MT Bold" panose="020F0704030504030204" pitchFamily="34" charset="0"/>
              </a:rPr>
              <a:t>“</a:t>
            </a:r>
            <a:r>
              <a:rPr lang="en-US" sz="1100" b="1" dirty="0">
                <a:solidFill>
                  <a:srgbClr val="00B050"/>
                </a:solidFill>
                <a:latin typeface="Arial Rounded MT Bold" panose="020F0704030504030204" pitchFamily="34" charset="0"/>
              </a:rPr>
              <a:t>kategori ketiga</a:t>
            </a:r>
            <a:r>
              <a:rPr lang="en-US" sz="1100" dirty="0">
                <a:solidFill>
                  <a:sysClr val="windowText" lastClr="000000"/>
                </a:solidFill>
                <a:latin typeface="Arial Rounded MT Bold" panose="020F0704030504030204" pitchFamily="34" charset="0"/>
              </a:rPr>
              <a:t>”, adalah indikator global yang belum didefinisikan dan akan dikembangkan.</a:t>
            </a:r>
          </a:p>
          <a:p>
            <a:pPr marL="735806" indent="-214313">
              <a:buFont typeface="Wingdings" panose="05000000000000000000" pitchFamily="2" charset="2"/>
              <a:buChar char="à"/>
            </a:pPr>
            <a:r>
              <a:rPr lang="en-US" sz="1100" dirty="0">
                <a:solidFill>
                  <a:sysClr val="windowText" lastClr="000000"/>
                </a:solidFill>
                <a:latin typeface="Arial Rounded MT Bold" panose="020F0704030504030204" pitchFamily="34" charset="0"/>
                <a:sym typeface="Wingdings" panose="05000000000000000000" pitchFamily="2" charset="2"/>
              </a:rPr>
              <a:t>contoh: 3.4.1, 14.2.1</a:t>
            </a:r>
          </a:p>
          <a:p>
            <a:pPr marL="735806" indent="-214313">
              <a:buFont typeface="Wingdings" panose="05000000000000000000" pitchFamily="2" charset="2"/>
              <a:buChar char="à"/>
            </a:pPr>
            <a:r>
              <a:rPr lang="en-US" sz="1100" dirty="0">
                <a:solidFill>
                  <a:sysClr val="windowText" lastClr="000000"/>
                </a:solidFill>
                <a:latin typeface="Arial Rounded MT Bold" panose="020F0704030504030204" pitchFamily="34" charset="0"/>
                <a:sym typeface="Wingdings" panose="05000000000000000000" pitchFamily="2" charset="2"/>
              </a:rPr>
              <a:t>Jumlah indikator kategori ketiga: </a:t>
            </a:r>
            <a:r>
              <a:rPr lang="en-US" sz="1100" b="1" dirty="0">
                <a:solidFill>
                  <a:sysClr val="windowText" lastClr="000000"/>
                </a:solidFill>
                <a:latin typeface="Arial Rounded MT Bold" panose="020F0704030504030204" pitchFamily="34" charset="0"/>
                <a:sym typeface="Wingdings" panose="05000000000000000000" pitchFamily="2" charset="2"/>
              </a:rPr>
              <a:t>156</a:t>
            </a:r>
            <a:endParaRPr lang="en-US" sz="1100" b="1" dirty="0">
              <a:solidFill>
                <a:sysClr val="windowText" lastClr="000000"/>
              </a:solidFill>
              <a:latin typeface="Arial Rounded MT Bold" panose="020F0704030504030204" pitchFamily="34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3720409"/>
              </p:ext>
            </p:extLst>
          </p:nvPr>
        </p:nvGraphicFramePr>
        <p:xfrm>
          <a:off x="3886200" y="400051"/>
          <a:ext cx="2743200" cy="4514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6655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245" y="961726"/>
            <a:ext cx="6210938" cy="626576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id-ID" sz="3038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Keterkaitan RPJMD dengan RTRW:</a:t>
            </a:r>
            <a:endParaRPr lang="id-ID" sz="731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823" y="1671638"/>
            <a:ext cx="6214360" cy="248743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marL="25718" indent="0">
              <a:buNone/>
            </a:pPr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3515617" y="3523435"/>
            <a:ext cx="853122" cy="45542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013" dirty="0">
                <a:solidFill>
                  <a:srgbClr val="FFFFFF"/>
                </a:solidFill>
              </a:rPr>
              <a:t>RPJP SUDAH KLHS</a:t>
            </a:r>
          </a:p>
        </p:txBody>
      </p:sp>
      <p:sp>
        <p:nvSpPr>
          <p:cNvPr id="5" name="Rectangle 4"/>
          <p:cNvSpPr/>
          <p:nvPr/>
        </p:nvSpPr>
        <p:spPr>
          <a:xfrm>
            <a:off x="2439805" y="2804568"/>
            <a:ext cx="843846" cy="57060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013" dirty="0">
                <a:solidFill>
                  <a:srgbClr val="FFFFFF"/>
                </a:solidFill>
              </a:rPr>
              <a:t>KLHS</a:t>
            </a:r>
          </a:p>
        </p:txBody>
      </p:sp>
      <p:sp>
        <p:nvSpPr>
          <p:cNvPr id="6" name="Rectangle 5"/>
          <p:cNvSpPr/>
          <p:nvPr/>
        </p:nvSpPr>
        <p:spPr>
          <a:xfrm>
            <a:off x="1648071" y="3459683"/>
            <a:ext cx="668381" cy="52386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013" dirty="0">
                <a:solidFill>
                  <a:srgbClr val="FFFFFF"/>
                </a:solidFill>
              </a:rPr>
              <a:t>RPPLH </a:t>
            </a:r>
          </a:p>
          <a:p>
            <a:pPr algn="ctr"/>
            <a:r>
              <a:rPr lang="id-ID" sz="788" dirty="0">
                <a:solidFill>
                  <a:srgbClr val="FFFFFF"/>
                </a:solidFill>
              </a:rPr>
              <a:t>Nas/Prov/ Kab/Kota</a:t>
            </a:r>
          </a:p>
        </p:txBody>
      </p:sp>
      <p:sp>
        <p:nvSpPr>
          <p:cNvPr id="7" name="Rectangle 6"/>
          <p:cNvSpPr/>
          <p:nvPr/>
        </p:nvSpPr>
        <p:spPr>
          <a:xfrm>
            <a:off x="2439803" y="2246262"/>
            <a:ext cx="843846" cy="39781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013" dirty="0">
                <a:solidFill>
                  <a:srgbClr val="FFFFFF"/>
                </a:solidFill>
              </a:rPr>
              <a:t>DRAFT RTRW</a:t>
            </a:r>
          </a:p>
        </p:txBody>
      </p:sp>
      <p:sp>
        <p:nvSpPr>
          <p:cNvPr id="8" name="Rectangle 7"/>
          <p:cNvSpPr/>
          <p:nvPr/>
        </p:nvSpPr>
        <p:spPr>
          <a:xfrm>
            <a:off x="2520171" y="3528118"/>
            <a:ext cx="763477" cy="45542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013" dirty="0">
                <a:solidFill>
                  <a:srgbClr val="FFFFFF"/>
                </a:solidFill>
              </a:rPr>
              <a:t>DRAFT RPJP/M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5452" y="3501347"/>
            <a:ext cx="999232" cy="57060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125" b="1" dirty="0">
                <a:solidFill>
                  <a:srgbClr val="000000"/>
                </a:solidFill>
              </a:rPr>
              <a:t>INVENT  LH Nas dan Prov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47843" y="1748790"/>
            <a:ext cx="843846" cy="42168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013" dirty="0">
                <a:solidFill>
                  <a:srgbClr val="FFFFFF"/>
                </a:solidFill>
              </a:rPr>
              <a:t>KRP BERDAMPAK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12819" y="2270373"/>
            <a:ext cx="843846" cy="39781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013" dirty="0">
                <a:solidFill>
                  <a:srgbClr val="FFFFFF"/>
                </a:solidFill>
              </a:rPr>
              <a:t>RTRW SUDAH KLHS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1483197" y="3660888"/>
            <a:ext cx="164870" cy="188863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3">
              <a:solidFill>
                <a:srgbClr val="FFFFFF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3311710" y="3656719"/>
            <a:ext cx="186676" cy="193032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3">
              <a:solidFill>
                <a:srgbClr val="FFFFFF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3315908" y="2346056"/>
            <a:ext cx="161685" cy="216287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3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12819" y="1728539"/>
            <a:ext cx="843846" cy="46548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013" dirty="0">
                <a:solidFill>
                  <a:srgbClr val="FFFFFF"/>
                </a:solidFill>
              </a:rPr>
              <a:t>KRP BERDAMPAK SUDAH KLHS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3315806" y="1869884"/>
            <a:ext cx="153751" cy="238304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3">
              <a:solidFill>
                <a:srgbClr val="FFFFFF"/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2684924" y="3383212"/>
            <a:ext cx="377726" cy="152943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3">
              <a:solidFill>
                <a:srgbClr val="FFFFFF"/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 rot="10800000">
            <a:off x="2680903" y="2641409"/>
            <a:ext cx="377726" cy="152943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3">
              <a:solidFill>
                <a:srgbClr val="FFFFFF"/>
              </a:solidFill>
            </a:endParaRPr>
          </a:p>
        </p:txBody>
      </p:sp>
      <p:sp>
        <p:nvSpPr>
          <p:cNvPr id="22" name="Curved Left Arrow 21"/>
          <p:cNvSpPr/>
          <p:nvPr/>
        </p:nvSpPr>
        <p:spPr>
          <a:xfrm rot="10800000">
            <a:off x="1986950" y="1918105"/>
            <a:ext cx="428633" cy="1148711"/>
          </a:xfrm>
          <a:prstGeom prst="curved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3">
              <a:solidFill>
                <a:srgbClr val="000000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2332424" y="3656719"/>
            <a:ext cx="173914" cy="193032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3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5452" y="1722152"/>
            <a:ext cx="992732" cy="45542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013" dirty="0">
                <a:solidFill>
                  <a:srgbClr val="FFFFFF"/>
                </a:solidFill>
              </a:rPr>
              <a:t>SDA &amp; DDDT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65452" y="2316929"/>
            <a:ext cx="999232" cy="45542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013" dirty="0">
                <a:solidFill>
                  <a:srgbClr val="FFFFFF"/>
                </a:solidFill>
              </a:rPr>
              <a:t>INVENTARISASI EKOREGION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65452" y="2903672"/>
            <a:ext cx="999232" cy="45542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013" dirty="0">
                <a:solidFill>
                  <a:srgbClr val="FFFFFF"/>
                </a:solidFill>
              </a:rPr>
              <a:t>PENETAPAN EKOREGION</a:t>
            </a:r>
          </a:p>
        </p:txBody>
      </p:sp>
      <p:pic>
        <p:nvPicPr>
          <p:cNvPr id="27" name="Picture 2" descr="http://www.diaditmedia.com/upload/produk/RPJ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88" y="3213306"/>
            <a:ext cx="555953" cy="86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http://khatulistiwa.net/images/product/59ce8881d5a02f0eed90b732dd0f17b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904" y="2071501"/>
            <a:ext cx="657690" cy="108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http://manajemenproyekindonesia.com/wp-content/uploads/2015/01/Infrastruktur-Jokowi_Infografis_Detikfinanc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719" y="1734728"/>
            <a:ext cx="1078107" cy="67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Straight Connector 39"/>
          <p:cNvCxnSpPr/>
          <p:nvPr/>
        </p:nvCxnSpPr>
        <p:spPr>
          <a:xfrm>
            <a:off x="1474258" y="2199010"/>
            <a:ext cx="219641" cy="2111"/>
          </a:xfrm>
          <a:prstGeom prst="line">
            <a:avLst/>
          </a:prstGeom>
          <a:ln w="114300" cmpd="sng"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681001" y="2170470"/>
            <a:ext cx="8560" cy="1013804"/>
          </a:xfrm>
          <a:prstGeom prst="line">
            <a:avLst/>
          </a:prstGeom>
          <a:ln w="114300" cmpd="sng"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1655960" y="3181147"/>
            <a:ext cx="758899" cy="3128"/>
          </a:xfrm>
          <a:prstGeom prst="straightConnector1">
            <a:avLst/>
          </a:prstGeom>
          <a:ln w="114300" cmpd="sng">
            <a:solidFill>
              <a:srgbClr val="0070C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Up Arrow 53"/>
          <p:cNvSpPr/>
          <p:nvPr/>
        </p:nvSpPr>
        <p:spPr>
          <a:xfrm>
            <a:off x="834768" y="3375175"/>
            <a:ext cx="236095" cy="100582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3">
              <a:solidFill>
                <a:srgbClr val="FFFFFF"/>
              </a:solidFill>
            </a:endParaRPr>
          </a:p>
        </p:txBody>
      </p:sp>
      <p:sp>
        <p:nvSpPr>
          <p:cNvPr id="55" name="Up Arrow 54"/>
          <p:cNvSpPr/>
          <p:nvPr/>
        </p:nvSpPr>
        <p:spPr>
          <a:xfrm>
            <a:off x="828442" y="2194026"/>
            <a:ext cx="236095" cy="104476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3">
              <a:solidFill>
                <a:srgbClr val="FFFFFF"/>
              </a:solidFill>
            </a:endParaRPr>
          </a:p>
        </p:txBody>
      </p:sp>
      <p:sp>
        <p:nvSpPr>
          <p:cNvPr id="56" name="Up Arrow 55"/>
          <p:cNvSpPr/>
          <p:nvPr/>
        </p:nvSpPr>
        <p:spPr>
          <a:xfrm>
            <a:off x="837581" y="2780032"/>
            <a:ext cx="236095" cy="107566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3">
              <a:solidFill>
                <a:srgbClr val="FFFFFF"/>
              </a:solidFill>
            </a:endParaRPr>
          </a:p>
        </p:txBody>
      </p:sp>
      <p:sp>
        <p:nvSpPr>
          <p:cNvPr id="59" name="Right Arrow 58"/>
          <p:cNvSpPr/>
          <p:nvPr/>
        </p:nvSpPr>
        <p:spPr>
          <a:xfrm>
            <a:off x="4398824" y="1789514"/>
            <a:ext cx="782770" cy="223809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3">
              <a:solidFill>
                <a:srgbClr val="FFFFFF"/>
              </a:solidFill>
            </a:endParaRPr>
          </a:p>
        </p:txBody>
      </p:sp>
      <p:sp>
        <p:nvSpPr>
          <p:cNvPr id="60" name="Right Arrow 59"/>
          <p:cNvSpPr/>
          <p:nvPr/>
        </p:nvSpPr>
        <p:spPr>
          <a:xfrm>
            <a:off x="4381961" y="2381225"/>
            <a:ext cx="123300" cy="227715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3">
              <a:solidFill>
                <a:srgbClr val="FFFFFF"/>
              </a:solidFill>
            </a:endParaRPr>
          </a:p>
        </p:txBody>
      </p:sp>
      <p:sp>
        <p:nvSpPr>
          <p:cNvPr id="61" name="Right Arrow 60"/>
          <p:cNvSpPr/>
          <p:nvPr/>
        </p:nvSpPr>
        <p:spPr>
          <a:xfrm>
            <a:off x="4398756" y="3628493"/>
            <a:ext cx="167675" cy="253653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3">
              <a:solidFill>
                <a:srgbClr val="FFFFFF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2440530" y="2803322"/>
            <a:ext cx="843119" cy="563816"/>
          </a:xfrm>
          <a:prstGeom prst="ellipse">
            <a:avLst/>
          </a:prstGeom>
          <a:solidFill>
            <a:srgbClr val="FFC000"/>
          </a:soli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575" b="1" dirty="0">
                <a:solidFill>
                  <a:srgbClr val="FF0000"/>
                </a:solidFill>
              </a:rPr>
              <a:t>KLHS </a:t>
            </a:r>
            <a:r>
              <a:rPr lang="id-ID" sz="675" b="1" dirty="0">
                <a:solidFill>
                  <a:srgbClr val="FF0000"/>
                </a:solidFill>
              </a:rPr>
              <a:t>(Ps 14)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1879741" y="2426997"/>
            <a:ext cx="545351" cy="16275"/>
          </a:xfrm>
          <a:prstGeom prst="straightConnector1">
            <a:avLst/>
          </a:prstGeom>
          <a:ln w="114300" cmpd="sng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4" name="Curved Left Arrow 63"/>
          <p:cNvSpPr/>
          <p:nvPr/>
        </p:nvSpPr>
        <p:spPr>
          <a:xfrm rot="4114156" flipH="1">
            <a:off x="3648151" y="2484024"/>
            <a:ext cx="358775" cy="1446722"/>
          </a:xfrm>
          <a:prstGeom prst="curvedLeftArrow">
            <a:avLst>
              <a:gd name="adj1" fmla="val 13951"/>
              <a:gd name="adj2" fmla="val 53813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3">
              <a:solidFill>
                <a:srgbClr val="000000"/>
              </a:solidFill>
            </a:endParaRPr>
          </a:p>
        </p:txBody>
      </p:sp>
      <p:sp>
        <p:nvSpPr>
          <p:cNvPr id="65" name="Curved Left Arrow 64"/>
          <p:cNvSpPr/>
          <p:nvPr/>
        </p:nvSpPr>
        <p:spPr>
          <a:xfrm rot="17040166" flipV="1">
            <a:off x="3728180" y="888626"/>
            <a:ext cx="503165" cy="1688832"/>
          </a:xfrm>
          <a:prstGeom prst="curvedLeftArrow">
            <a:avLst>
              <a:gd name="adj1" fmla="val 13907"/>
              <a:gd name="adj2" fmla="val 36793"/>
              <a:gd name="adj3" fmla="val 1908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3">
              <a:solidFill>
                <a:srgbClr val="000000"/>
              </a:solidFill>
            </a:endParaRPr>
          </a:p>
        </p:txBody>
      </p:sp>
      <p:sp>
        <p:nvSpPr>
          <p:cNvPr id="67" name="Right Arrow 66"/>
          <p:cNvSpPr/>
          <p:nvPr/>
        </p:nvSpPr>
        <p:spPr>
          <a:xfrm>
            <a:off x="5224858" y="2572142"/>
            <a:ext cx="233459" cy="253653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3">
              <a:solidFill>
                <a:srgbClr val="FFFFFF"/>
              </a:solidFill>
            </a:endParaRPr>
          </a:p>
        </p:txBody>
      </p:sp>
      <p:sp>
        <p:nvSpPr>
          <p:cNvPr id="68" name="Right Arrow 67"/>
          <p:cNvSpPr/>
          <p:nvPr/>
        </p:nvSpPr>
        <p:spPr>
          <a:xfrm>
            <a:off x="5179744" y="3697428"/>
            <a:ext cx="180047" cy="253653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3">
              <a:solidFill>
                <a:srgbClr val="FFFFFF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476961" y="2476618"/>
            <a:ext cx="412891" cy="79025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3" dirty="0">
              <a:solidFill>
                <a:srgbClr val="000000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562685" y="2562343"/>
            <a:ext cx="460591" cy="79025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013" dirty="0">
                <a:solidFill>
                  <a:srgbClr val="000000"/>
                </a:solidFill>
              </a:rPr>
              <a:t>RTRW Prov/Kab/ Kota</a:t>
            </a:r>
          </a:p>
        </p:txBody>
      </p:sp>
      <p:sp>
        <p:nvSpPr>
          <p:cNvPr id="71" name="Rectangle 70"/>
          <p:cNvSpPr/>
          <p:nvPr/>
        </p:nvSpPr>
        <p:spPr>
          <a:xfrm>
            <a:off x="5390979" y="3442393"/>
            <a:ext cx="853122" cy="541154"/>
          </a:xfrm>
          <a:prstGeom prst="rect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013" dirty="0">
                <a:solidFill>
                  <a:srgbClr val="FFFFFF"/>
                </a:solidFill>
              </a:rPr>
              <a:t>RPJP SUDAH KLHS</a:t>
            </a:r>
          </a:p>
        </p:txBody>
      </p:sp>
      <p:sp>
        <p:nvSpPr>
          <p:cNvPr id="72" name="Rectangle 71"/>
          <p:cNvSpPr/>
          <p:nvPr/>
        </p:nvSpPr>
        <p:spPr>
          <a:xfrm>
            <a:off x="5476704" y="3528118"/>
            <a:ext cx="853122" cy="541154"/>
          </a:xfrm>
          <a:prstGeom prst="rect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013" dirty="0">
                <a:solidFill>
                  <a:srgbClr val="FFFFFF"/>
                </a:solidFill>
              </a:rPr>
              <a:t>RPJP/M Prov/Kab/Kot</a:t>
            </a:r>
          </a:p>
        </p:txBody>
      </p:sp>
      <p:sp>
        <p:nvSpPr>
          <p:cNvPr id="73" name="Oval 72"/>
          <p:cNvSpPr/>
          <p:nvPr/>
        </p:nvSpPr>
        <p:spPr>
          <a:xfrm>
            <a:off x="465452" y="3499868"/>
            <a:ext cx="992732" cy="572086"/>
          </a:xfrm>
          <a:prstGeom prst="ellips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013" b="1" dirty="0">
                <a:solidFill>
                  <a:srgbClr val="C00000"/>
                </a:solidFill>
              </a:rPr>
              <a:t>INVENT LH Nas &amp; Prov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852471" y="2702483"/>
            <a:ext cx="698315" cy="4526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900" b="1" dirty="0">
                <a:solidFill>
                  <a:srgbClr val="000000"/>
                </a:solidFill>
              </a:rPr>
              <a:t>Matra Spasial   (UU 6/2007)</a:t>
            </a:r>
          </a:p>
        </p:txBody>
      </p:sp>
      <p:sp>
        <p:nvSpPr>
          <p:cNvPr id="48" name="Oval 47"/>
          <p:cNvSpPr/>
          <p:nvPr/>
        </p:nvSpPr>
        <p:spPr>
          <a:xfrm>
            <a:off x="4532337" y="2092877"/>
            <a:ext cx="645420" cy="106225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3">
              <a:solidFill>
                <a:srgbClr val="FFFFFF"/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1859623" y="1999878"/>
            <a:ext cx="1" cy="452784"/>
          </a:xfrm>
          <a:prstGeom prst="line">
            <a:avLst/>
          </a:prstGeom>
          <a:ln w="114300" cmpd="sng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481023" y="2023674"/>
            <a:ext cx="387008" cy="5993"/>
          </a:xfrm>
          <a:prstGeom prst="line">
            <a:avLst/>
          </a:prstGeom>
          <a:ln w="114300" cmpd="sng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5640373" y="2527513"/>
            <a:ext cx="460591" cy="79025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013" dirty="0">
                <a:solidFill>
                  <a:srgbClr val="000000"/>
                </a:solidFill>
              </a:rPr>
              <a:t>RTRW Prov/Kab/ Kota</a:t>
            </a:r>
          </a:p>
        </p:txBody>
      </p:sp>
      <p:sp>
        <p:nvSpPr>
          <p:cNvPr id="66" name="Rectangle 65"/>
          <p:cNvSpPr/>
          <p:nvPr/>
        </p:nvSpPr>
        <p:spPr>
          <a:xfrm>
            <a:off x="5726098" y="2613238"/>
            <a:ext cx="460591" cy="79025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013" dirty="0">
                <a:solidFill>
                  <a:srgbClr val="000000"/>
                </a:solidFill>
              </a:rPr>
              <a:t>RTRW Prov/Kab/ Kota</a:t>
            </a:r>
          </a:p>
        </p:txBody>
      </p:sp>
      <p:sp>
        <p:nvSpPr>
          <p:cNvPr id="74" name="Rectangle 73"/>
          <p:cNvSpPr/>
          <p:nvPr/>
        </p:nvSpPr>
        <p:spPr>
          <a:xfrm>
            <a:off x="1481023" y="1824336"/>
            <a:ext cx="398719" cy="1755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013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Ps 19</a:t>
            </a:r>
          </a:p>
        </p:txBody>
      </p:sp>
      <p:sp>
        <p:nvSpPr>
          <p:cNvPr id="75" name="Rectangle 74"/>
          <p:cNvSpPr/>
          <p:nvPr/>
        </p:nvSpPr>
        <p:spPr>
          <a:xfrm>
            <a:off x="1986949" y="2445172"/>
            <a:ext cx="398719" cy="1755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013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Ps 15</a:t>
            </a:r>
          </a:p>
        </p:txBody>
      </p:sp>
      <p:sp>
        <p:nvSpPr>
          <p:cNvPr id="78" name="Rectangle 77"/>
          <p:cNvSpPr/>
          <p:nvPr/>
        </p:nvSpPr>
        <p:spPr>
          <a:xfrm>
            <a:off x="2241461" y="3961262"/>
            <a:ext cx="398719" cy="1755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013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Ps 10</a:t>
            </a:r>
          </a:p>
        </p:txBody>
      </p:sp>
      <p:sp>
        <p:nvSpPr>
          <p:cNvPr id="79" name="Rectangle 78"/>
          <p:cNvSpPr/>
          <p:nvPr/>
        </p:nvSpPr>
        <p:spPr>
          <a:xfrm>
            <a:off x="368754" y="3341543"/>
            <a:ext cx="398719" cy="1755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013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Ps 5</a:t>
            </a:r>
          </a:p>
        </p:txBody>
      </p:sp>
      <p:sp>
        <p:nvSpPr>
          <p:cNvPr id="80" name="Rectangle 79"/>
          <p:cNvSpPr/>
          <p:nvPr/>
        </p:nvSpPr>
        <p:spPr>
          <a:xfrm>
            <a:off x="381614" y="2154362"/>
            <a:ext cx="398719" cy="1755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013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Ps 8</a:t>
            </a:r>
          </a:p>
        </p:txBody>
      </p:sp>
      <p:sp>
        <p:nvSpPr>
          <p:cNvPr id="81" name="Rectangle 80"/>
          <p:cNvSpPr/>
          <p:nvPr/>
        </p:nvSpPr>
        <p:spPr>
          <a:xfrm>
            <a:off x="1389694" y="3935006"/>
            <a:ext cx="398719" cy="1755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013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Ps 9</a:t>
            </a:r>
          </a:p>
        </p:txBody>
      </p:sp>
      <p:sp>
        <p:nvSpPr>
          <p:cNvPr id="76" name="Oval 75"/>
          <p:cNvSpPr/>
          <p:nvPr/>
        </p:nvSpPr>
        <p:spPr>
          <a:xfrm>
            <a:off x="912921" y="1727650"/>
            <a:ext cx="474737" cy="44226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3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9930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4350" y="796528"/>
            <a:ext cx="6000750" cy="1600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en-US" sz="1100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Jumlah Indikator TPB </a:t>
            </a:r>
            <a:r>
              <a:rPr lang="en-US" sz="1100" b="1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berdasarkan</a:t>
            </a:r>
            <a:r>
              <a:rPr lang="id-ID" sz="1100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Urusan dan  </a:t>
            </a:r>
            <a:r>
              <a:rPr lang="en-US" sz="1100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Kewenangannya</a:t>
            </a:r>
          </a:p>
          <a:p>
            <a:r>
              <a:rPr lang="en-US" sz="1100" i="1" u="sng" dirty="0">
                <a:solidFill>
                  <a:sysClr val="windowText" lastClr="000000"/>
                </a:solidFill>
                <a:latin typeface="Arial Rounded MT Bold" panose="020F0704030504030204" pitchFamily="34" charset="0"/>
              </a:rPr>
              <a:t>Total Indikator TPB dalam Metadata TPB : </a:t>
            </a:r>
            <a:r>
              <a:rPr lang="en-US" sz="1100" b="1" i="1" u="sng" dirty="0">
                <a:solidFill>
                  <a:sysClr val="windowText" lastClr="000000"/>
                </a:solidFill>
                <a:latin typeface="Arial Rounded MT Bold" panose="020F0704030504030204" pitchFamily="34" charset="0"/>
              </a:rPr>
              <a:t>319</a:t>
            </a:r>
          </a:p>
          <a:p>
            <a:endParaRPr lang="en-US" sz="1100" dirty="0">
              <a:solidFill>
                <a:sysClr val="windowText" lastClr="000000"/>
              </a:solidFill>
              <a:latin typeface="Arial Rounded MT Bold" panose="020F0704030504030204" pitchFamily="34" charset="0"/>
            </a:endParaRPr>
          </a:p>
          <a:p>
            <a:r>
              <a:rPr lang="en-US" sz="1100" dirty="0">
                <a:solidFill>
                  <a:sysClr val="windowText" lastClr="000000"/>
                </a:solidFill>
                <a:latin typeface="Arial Rounded MT Bold" panose="020F0704030504030204" pitchFamily="34" charset="0"/>
              </a:rPr>
              <a:t>Indikator-indikator SDGs dibagi dalam 4 (empat) kewenangan, meliputi: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100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Pusat</a:t>
            </a:r>
            <a:r>
              <a:rPr lang="en-US" sz="1100" dirty="0">
                <a:solidFill>
                  <a:sysClr val="windowText" lastClr="000000"/>
                </a:solidFill>
                <a:latin typeface="Arial Rounded MT Bold" panose="020F0704030504030204" pitchFamily="34" charset="0"/>
                <a:sym typeface="Wingdings" panose="05000000000000000000" pitchFamily="2" charset="2"/>
              </a:rPr>
              <a:t> Jumlah indikator yang menjadi kewenangan pusat: </a:t>
            </a:r>
            <a:r>
              <a:rPr lang="en-US" sz="1100" b="1" dirty="0">
                <a:solidFill>
                  <a:sysClr val="windowText" lastClr="000000"/>
                </a:solidFill>
                <a:latin typeface="Arial Rounded MT Bold" panose="020F0704030504030204" pitchFamily="34" charset="0"/>
                <a:sym typeface="Wingdings" panose="05000000000000000000" pitchFamily="2" charset="2"/>
              </a:rPr>
              <a:t>283</a:t>
            </a:r>
            <a:endParaRPr lang="en-US" sz="1100" b="1" dirty="0">
              <a:solidFill>
                <a:sysClr val="windowText" lastClr="000000"/>
              </a:solidFill>
              <a:latin typeface="Arial Rounded MT Bold" panose="020F0704030504030204" pitchFamily="34" charset="0"/>
            </a:endParaRPr>
          </a:p>
          <a:p>
            <a:pPr marL="257175" indent="-257175">
              <a:buFont typeface="+mj-lt"/>
              <a:buAutoNum type="arabicPeriod" startAt="2"/>
            </a:pPr>
            <a:r>
              <a:rPr lang="en-US" sz="1100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Provinsi</a:t>
            </a:r>
            <a:r>
              <a:rPr lang="en-US" sz="1100" dirty="0">
                <a:solidFill>
                  <a:sysClr val="windowText" lastClr="000000"/>
                </a:solidFill>
                <a:latin typeface="Arial Rounded MT Bold" panose="020F0704030504030204" pitchFamily="34" charset="0"/>
                <a:sym typeface="Wingdings" panose="05000000000000000000" pitchFamily="2" charset="2"/>
              </a:rPr>
              <a:t> Jumlah indikator yang menjadi kewenangan provinsi: </a:t>
            </a:r>
            <a:r>
              <a:rPr lang="en-US" sz="1100" b="1" dirty="0">
                <a:solidFill>
                  <a:sysClr val="windowText" lastClr="000000"/>
                </a:solidFill>
                <a:latin typeface="Arial Rounded MT Bold" panose="020F0704030504030204" pitchFamily="34" charset="0"/>
                <a:sym typeface="Wingdings" panose="05000000000000000000" pitchFamily="2" charset="2"/>
              </a:rPr>
              <a:t>203</a:t>
            </a:r>
            <a:endParaRPr lang="en-US" sz="1100" b="1" dirty="0">
              <a:solidFill>
                <a:sysClr val="windowText" lastClr="000000"/>
              </a:solidFill>
              <a:latin typeface="Arial Rounded MT Bold" panose="020F0704030504030204" pitchFamily="34" charset="0"/>
            </a:endParaRPr>
          </a:p>
          <a:p>
            <a:pPr marL="257175" indent="-257175">
              <a:buFont typeface="+mj-lt"/>
              <a:buAutoNum type="arabicPeriod" startAt="3"/>
            </a:pPr>
            <a:r>
              <a:rPr lang="en-US" sz="1100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Kabupaten</a:t>
            </a:r>
            <a:r>
              <a:rPr lang="en-US" sz="1100" dirty="0">
                <a:solidFill>
                  <a:sysClr val="windowText" lastClr="000000"/>
                </a:solidFill>
                <a:latin typeface="Arial Rounded MT Bold" panose="020F0704030504030204" pitchFamily="34" charset="0"/>
                <a:sym typeface="Wingdings" panose="05000000000000000000" pitchFamily="2" charset="2"/>
              </a:rPr>
              <a:t> Jumlah indikator yang menjadi kewenangan kabupaten: </a:t>
            </a:r>
            <a:r>
              <a:rPr lang="en-US" sz="1100" b="1" dirty="0">
                <a:solidFill>
                  <a:sysClr val="windowText" lastClr="000000"/>
                </a:solidFill>
                <a:latin typeface="Arial Rounded MT Bold" panose="020F0704030504030204" pitchFamily="34" charset="0"/>
                <a:sym typeface="Wingdings" panose="05000000000000000000" pitchFamily="2" charset="2"/>
              </a:rPr>
              <a:t>177</a:t>
            </a:r>
          </a:p>
          <a:p>
            <a:pPr marL="257175" indent="-257175">
              <a:buFont typeface="+mj-lt"/>
              <a:buAutoNum type="arabicPeriod" startAt="4"/>
            </a:pPr>
            <a:r>
              <a:rPr lang="en-US" sz="1100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Kota</a:t>
            </a:r>
            <a:r>
              <a:rPr lang="en-US" sz="1100" dirty="0">
                <a:solidFill>
                  <a:sysClr val="windowText" lastClr="000000"/>
                </a:solidFill>
                <a:latin typeface="Arial Rounded MT Bold" panose="020F0704030504030204" pitchFamily="34" charset="0"/>
                <a:sym typeface="Wingdings" panose="05000000000000000000" pitchFamily="2" charset="2"/>
              </a:rPr>
              <a:t> Jumlah indikator yang menjadi kewenangan kota: </a:t>
            </a:r>
            <a:r>
              <a:rPr lang="en-US" sz="1100" b="1" dirty="0">
                <a:solidFill>
                  <a:sysClr val="windowText" lastClr="000000"/>
                </a:solidFill>
                <a:latin typeface="Arial Rounded MT Bold" panose="020F0704030504030204" pitchFamily="34" charset="0"/>
                <a:sym typeface="Wingdings" panose="05000000000000000000" pitchFamily="2" charset="2"/>
              </a:rPr>
              <a:t>181</a:t>
            </a:r>
            <a:endParaRPr lang="en-US" sz="1100" b="1" dirty="0">
              <a:solidFill>
                <a:sysClr val="windowText" lastClr="000000"/>
              </a:solidFill>
              <a:latin typeface="Arial Rounded MT Bold" panose="020F0704030504030204" pitchFamily="34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6648819"/>
              </p:ext>
            </p:extLst>
          </p:nvPr>
        </p:nvGraphicFramePr>
        <p:xfrm>
          <a:off x="514350" y="2914650"/>
          <a:ext cx="4752528" cy="188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8063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14450" y="2057400"/>
            <a:ext cx="4457700" cy="80791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400" b="1" dirty="0">
                <a:latin typeface="Franklin Gothic Book" pitchFamily="34" charset="0"/>
              </a:rPr>
              <a:t>PROPORSI JUMLAH INDIKATOR DALAM PILAR TPB</a:t>
            </a:r>
            <a:endParaRPr lang="id-ID" sz="2400" b="1" dirty="0">
              <a:solidFill>
                <a:srgbClr val="7030A0"/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7146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67895141"/>
              </p:ext>
            </p:extLst>
          </p:nvPr>
        </p:nvGraphicFramePr>
        <p:xfrm>
          <a:off x="228600" y="171450"/>
          <a:ext cx="6400800" cy="468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50345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7994234"/>
              </p:ext>
            </p:extLst>
          </p:nvPr>
        </p:nvGraphicFramePr>
        <p:xfrm>
          <a:off x="3143250" y="1277143"/>
          <a:ext cx="3579812" cy="3009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493497"/>
              </p:ext>
            </p:extLst>
          </p:nvPr>
        </p:nvGraphicFramePr>
        <p:xfrm>
          <a:off x="514350" y="1424384"/>
          <a:ext cx="2466975" cy="2714625"/>
        </p:xfrm>
        <a:graphic>
          <a:graphicData uri="http://schemas.openxmlformats.org/drawingml/2006/table">
            <a:tbl>
              <a:tblPr/>
              <a:tblGrid>
                <a:gridCol w="1048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33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6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18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875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Jumlah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Persentase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Sosial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Tujuan 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Sosial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Tujuan 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Sosial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Tujuan 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Sosial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Tujuan 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Sosial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Tujuan 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Lingkungan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Tujuan 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Ekonomi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Tujuan 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Ekonomi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Tujuan 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Ekonomi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Tujuan 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Ekonomi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Tujuan 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Lingkungan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Tujuan 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Lingkungan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Tujuan 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Lingkungan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Tujuan 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Lingkungan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Tujuan 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Lingkungan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Tujuan 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Hukum dan Tata Kelola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Tujuan 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Ekonomi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Tujuan 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43000" y="534193"/>
            <a:ext cx="4457700" cy="30008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500" b="1" dirty="0">
                <a:latin typeface="Franklin Gothic Book" pitchFamily="34" charset="0"/>
              </a:rPr>
              <a:t>PROPORSI JUMLAH INDIKATOR DALAM PILAR TPB</a:t>
            </a:r>
            <a:endParaRPr lang="id-ID" sz="1500" b="1" dirty="0">
              <a:solidFill>
                <a:srgbClr val="7030A0"/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16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848" y="699543"/>
            <a:ext cx="2818875" cy="2093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137901"/>
              </p:ext>
            </p:extLst>
          </p:nvPr>
        </p:nvGraphicFramePr>
        <p:xfrm>
          <a:off x="4584703" y="2732484"/>
          <a:ext cx="20574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7610679"/>
              </p:ext>
            </p:extLst>
          </p:nvPr>
        </p:nvGraphicFramePr>
        <p:xfrm>
          <a:off x="2378076" y="2743200"/>
          <a:ext cx="20574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0609950"/>
              </p:ext>
            </p:extLst>
          </p:nvPr>
        </p:nvGraphicFramePr>
        <p:xfrm>
          <a:off x="171449" y="2732484"/>
          <a:ext cx="20574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7" name="Elbow Connector 6"/>
          <p:cNvCxnSpPr>
            <a:endCxn id="5" idx="0"/>
          </p:cNvCxnSpPr>
          <p:nvPr/>
        </p:nvCxnSpPr>
        <p:spPr>
          <a:xfrm rot="10800000" flipV="1">
            <a:off x="1200151" y="1699420"/>
            <a:ext cx="1771652" cy="1033064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endCxn id="3" idx="0"/>
          </p:cNvCxnSpPr>
          <p:nvPr/>
        </p:nvCxnSpPr>
        <p:spPr>
          <a:xfrm>
            <a:off x="3771900" y="1600200"/>
            <a:ext cx="1841503" cy="1132284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4" idx="0"/>
          </p:cNvCxnSpPr>
          <p:nvPr/>
        </p:nvCxnSpPr>
        <p:spPr>
          <a:xfrm>
            <a:off x="3406776" y="2115264"/>
            <a:ext cx="0" cy="62793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371600" y="1143000"/>
            <a:ext cx="685800" cy="2091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900" dirty="0"/>
              <a:t>Tujuan 16</a:t>
            </a:r>
          </a:p>
        </p:txBody>
      </p:sp>
      <p:cxnSp>
        <p:nvCxnSpPr>
          <p:cNvPr id="27" name="Elbow Connector 26"/>
          <p:cNvCxnSpPr>
            <a:endCxn id="26" idx="3"/>
          </p:cNvCxnSpPr>
          <p:nvPr/>
        </p:nvCxnSpPr>
        <p:spPr>
          <a:xfrm rot="10800000">
            <a:off x="2057400" y="1247579"/>
            <a:ext cx="1257300" cy="116381"/>
          </a:xfrm>
          <a:prstGeom prst="bentConnector3">
            <a:avLst>
              <a:gd name="adj1" fmla="val -284"/>
            </a:avLst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94104" y="370060"/>
            <a:ext cx="5625344" cy="30008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500" b="1" dirty="0">
                <a:latin typeface="Franklin Gothic Book" pitchFamily="34" charset="0"/>
              </a:rPr>
              <a:t>PROPORSI JUMLAH INDIKATOR DALAM MASING-MASING PILAR TPB</a:t>
            </a:r>
            <a:endParaRPr lang="id-ID" sz="1500" b="1" dirty="0">
              <a:solidFill>
                <a:srgbClr val="7030A0"/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9763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5642" y="2171701"/>
            <a:ext cx="5545172" cy="43858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n-US" sz="2400" b="1" dirty="0">
                <a:latin typeface="Franklin Gothic Book" pitchFamily="34" charset="0"/>
              </a:rPr>
              <a:t>IRISAN INDIKATOR </a:t>
            </a:r>
            <a:r>
              <a:rPr lang="en-US" sz="2400" b="1" dirty="0">
                <a:solidFill>
                  <a:srgbClr val="00B0F0"/>
                </a:solidFill>
                <a:latin typeface="Franklin Gothic Book" pitchFamily="34" charset="0"/>
              </a:rPr>
              <a:t>TPB</a:t>
            </a:r>
            <a:r>
              <a:rPr lang="en-US" sz="2400" b="1" dirty="0">
                <a:latin typeface="Franklin Gothic Book" pitchFamily="34" charset="0"/>
              </a:rPr>
              <a:t>, </a:t>
            </a:r>
            <a:r>
              <a:rPr lang="en-US" sz="2400" b="1" dirty="0">
                <a:solidFill>
                  <a:srgbClr val="00B050"/>
                </a:solidFill>
                <a:latin typeface="Franklin Gothic Book" pitchFamily="34" charset="0"/>
              </a:rPr>
              <a:t>RPJMD</a:t>
            </a:r>
            <a:r>
              <a:rPr lang="en-US" sz="2400" b="1" dirty="0">
                <a:latin typeface="Franklin Gothic Book" pitchFamily="34" charset="0"/>
              </a:rPr>
              <a:t>, DAN </a:t>
            </a:r>
            <a:r>
              <a:rPr lang="en-US" sz="2400" b="1" dirty="0">
                <a:solidFill>
                  <a:srgbClr val="7030A0"/>
                </a:solidFill>
                <a:latin typeface="Franklin Gothic Book" pitchFamily="34" charset="0"/>
              </a:rPr>
              <a:t>SPM</a:t>
            </a:r>
            <a:endParaRPr lang="id-ID" sz="2400" b="1" dirty="0">
              <a:solidFill>
                <a:srgbClr val="7030A0"/>
              </a:solidFill>
              <a:latin typeface="Franklin Gothic Book" pitchFamily="34" charset="0"/>
            </a:endParaRPr>
          </a:p>
        </p:txBody>
      </p:sp>
      <p:cxnSp>
        <p:nvCxnSpPr>
          <p:cNvPr id="5" name="Elbow Connector 4"/>
          <p:cNvCxnSpPr/>
          <p:nvPr/>
        </p:nvCxnSpPr>
        <p:spPr>
          <a:xfrm rot="5400000">
            <a:off x="2908913" y="2626194"/>
            <a:ext cx="615891" cy="337724"/>
          </a:xfrm>
          <a:prstGeom prst="bentConnector3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lbow Connector 5"/>
          <p:cNvCxnSpPr/>
          <p:nvPr/>
        </p:nvCxnSpPr>
        <p:spPr>
          <a:xfrm rot="5400000" flipH="1" flipV="1">
            <a:off x="3865060" y="1889416"/>
            <a:ext cx="634391" cy="99281"/>
          </a:xfrm>
          <a:prstGeom prst="bentConnector3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6"/>
          <p:cNvCxnSpPr/>
          <p:nvPr/>
        </p:nvCxnSpPr>
        <p:spPr>
          <a:xfrm rot="16200000" flipH="1">
            <a:off x="5603698" y="2655239"/>
            <a:ext cx="525849" cy="209531"/>
          </a:xfrm>
          <a:prstGeom prst="bentConnector3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63379" y="3094851"/>
            <a:ext cx="2268517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b="1" dirty="0" err="1">
                <a:solidFill>
                  <a:srgbClr val="00B0F0"/>
                </a:solidFill>
                <a:latin typeface="Franklin Gothic Book" pitchFamily="34" charset="0"/>
              </a:rPr>
              <a:t>Perpres</a:t>
            </a:r>
            <a:r>
              <a:rPr lang="en-US" b="1" dirty="0">
                <a:solidFill>
                  <a:srgbClr val="00B0F0"/>
                </a:solidFill>
                <a:latin typeface="Franklin Gothic Book" pitchFamily="34" charset="0"/>
              </a:rPr>
              <a:t> No 59 Tahun 2017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97805" y="1370008"/>
            <a:ext cx="2468180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b="1" dirty="0" err="1">
                <a:solidFill>
                  <a:srgbClr val="00B050"/>
                </a:solidFill>
                <a:latin typeface="Franklin Gothic Book" pitchFamily="34" charset="0"/>
              </a:rPr>
              <a:t>Permendagri</a:t>
            </a:r>
            <a:r>
              <a:rPr lang="en-US" b="1" dirty="0">
                <a:solidFill>
                  <a:srgbClr val="00B050"/>
                </a:solidFill>
                <a:latin typeface="Franklin Gothic Book" pitchFamily="34" charset="0"/>
              </a:rPr>
              <a:t> No 86 Tahun 2017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75184" y="2964502"/>
            <a:ext cx="2268517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Franklin Gothic Book" pitchFamily="34" charset="0"/>
              </a:rPr>
              <a:t>PP No 02 Tahun 2018</a:t>
            </a:r>
          </a:p>
        </p:txBody>
      </p:sp>
    </p:spTree>
    <p:extLst>
      <p:ext uri="{BB962C8B-B14F-4D97-AF65-F5344CB8AC3E}">
        <p14:creationId xmlns:p14="http://schemas.microsoft.com/office/powerpoint/2010/main" val="24835459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00050" y="342901"/>
            <a:ext cx="6172200" cy="9002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14313" indent="-214313">
              <a:buFont typeface="Arial" pitchFamily="34" charset="0"/>
              <a:buChar char="•"/>
            </a:pPr>
            <a:r>
              <a:rPr lang="en-US" dirty="0" err="1">
                <a:latin typeface="Franklin Gothic Book" pitchFamily="34" charset="0"/>
              </a:rPr>
              <a:t>Permendagri</a:t>
            </a:r>
            <a:r>
              <a:rPr lang="en-US" dirty="0">
                <a:latin typeface="Franklin Gothic Book" pitchFamily="34" charset="0"/>
              </a:rPr>
              <a:t> </a:t>
            </a:r>
            <a:r>
              <a:rPr lang="en-US" dirty="0" err="1">
                <a:latin typeface="Franklin Gothic Book" pitchFamily="34" charset="0"/>
              </a:rPr>
              <a:t>Nomor</a:t>
            </a:r>
            <a:r>
              <a:rPr lang="en-US" dirty="0">
                <a:latin typeface="Franklin Gothic Book" pitchFamily="34" charset="0"/>
              </a:rPr>
              <a:t> 86 </a:t>
            </a:r>
            <a:r>
              <a:rPr lang="en-US" dirty="0" err="1">
                <a:latin typeface="Franklin Gothic Book" pitchFamily="34" charset="0"/>
              </a:rPr>
              <a:t>Tahun</a:t>
            </a:r>
            <a:r>
              <a:rPr lang="en-US" dirty="0">
                <a:latin typeface="Franklin Gothic Book" pitchFamily="34" charset="0"/>
              </a:rPr>
              <a:t> 2017: RPJMD </a:t>
            </a:r>
            <a:r>
              <a:rPr lang="en-US" dirty="0">
                <a:latin typeface="Franklin Gothic Book" pitchFamily="34" charset="0"/>
                <a:sym typeface="Wingdings" pitchFamily="2" charset="2"/>
              </a:rPr>
              <a:t> </a:t>
            </a:r>
            <a:r>
              <a:rPr lang="en-US" b="1" dirty="0">
                <a:latin typeface="Franklin Gothic Book" pitchFamily="34" charset="0"/>
                <a:sym typeface="Wingdings" pitchFamily="2" charset="2"/>
              </a:rPr>
              <a:t>420</a:t>
            </a:r>
            <a:r>
              <a:rPr lang="en-US" dirty="0">
                <a:latin typeface="Franklin Gothic Book" pitchFamily="34" charset="0"/>
                <a:sym typeface="Wingdings" pitchFamily="2" charset="2"/>
              </a:rPr>
              <a:t> </a:t>
            </a:r>
            <a:r>
              <a:rPr lang="en-US" dirty="0" err="1">
                <a:latin typeface="Franklin Gothic Book" pitchFamily="34" charset="0"/>
                <a:sym typeface="Wingdings" pitchFamily="2" charset="2"/>
              </a:rPr>
              <a:t>indikator</a:t>
            </a:r>
            <a:endParaRPr lang="en-US" dirty="0">
              <a:latin typeface="Franklin Gothic Book" pitchFamily="34" charset="0"/>
              <a:sym typeface="Wingdings" pitchFamily="2" charset="2"/>
            </a:endParaRPr>
          </a:p>
          <a:p>
            <a:pPr marL="214313" indent="-214313">
              <a:buFont typeface="Arial" pitchFamily="34" charset="0"/>
              <a:buChar char="•"/>
            </a:pPr>
            <a:r>
              <a:rPr lang="en-US" dirty="0" err="1">
                <a:latin typeface="Franklin Gothic Book" pitchFamily="34" charset="0"/>
                <a:sym typeface="Wingdings" pitchFamily="2" charset="2"/>
              </a:rPr>
              <a:t>Tujuan</a:t>
            </a:r>
            <a:r>
              <a:rPr lang="en-US" dirty="0">
                <a:latin typeface="Franklin Gothic Book" pitchFamily="34" charset="0"/>
                <a:sym typeface="Wingdings" pitchFamily="2" charset="2"/>
              </a:rPr>
              <a:t> Pembangunan </a:t>
            </a:r>
            <a:r>
              <a:rPr lang="en-US" dirty="0" err="1">
                <a:latin typeface="Franklin Gothic Book" pitchFamily="34" charset="0"/>
                <a:sym typeface="Wingdings" pitchFamily="2" charset="2"/>
              </a:rPr>
              <a:t>Berkelanjutan</a:t>
            </a:r>
            <a:r>
              <a:rPr lang="en-US" dirty="0">
                <a:latin typeface="Franklin Gothic Book" pitchFamily="34" charset="0"/>
                <a:sym typeface="Wingdings" pitchFamily="2" charset="2"/>
              </a:rPr>
              <a:t>   </a:t>
            </a:r>
            <a:r>
              <a:rPr lang="en-US" b="1" dirty="0">
                <a:latin typeface="Franklin Gothic Book" pitchFamily="34" charset="0"/>
                <a:sym typeface="Wingdings" pitchFamily="2" charset="2"/>
              </a:rPr>
              <a:t>319</a:t>
            </a:r>
            <a:r>
              <a:rPr lang="en-US" dirty="0">
                <a:latin typeface="Franklin Gothic Book" pitchFamily="34" charset="0"/>
                <a:sym typeface="Wingdings" pitchFamily="2" charset="2"/>
              </a:rPr>
              <a:t> </a:t>
            </a:r>
            <a:r>
              <a:rPr lang="en-US" dirty="0" err="1">
                <a:latin typeface="Franklin Gothic Book" pitchFamily="34" charset="0"/>
                <a:sym typeface="Wingdings" pitchFamily="2" charset="2"/>
              </a:rPr>
              <a:t>indikator</a:t>
            </a:r>
            <a:endParaRPr lang="en-US" dirty="0">
              <a:latin typeface="Franklin Gothic Book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90410" y="1254286"/>
            <a:ext cx="4554569" cy="3022586"/>
            <a:chOff x="1320546" y="1672382"/>
            <a:chExt cx="6072759" cy="403011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6397" r="7241" b="44952"/>
            <a:stretch/>
          </p:blipFill>
          <p:spPr>
            <a:xfrm>
              <a:off x="1320546" y="1672382"/>
              <a:ext cx="6072759" cy="4030114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031371" y="2718122"/>
              <a:ext cx="1406625" cy="861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400" b="1" dirty="0">
                  <a:solidFill>
                    <a:srgbClr val="00B0F0"/>
                  </a:solidFill>
                  <a:latin typeface="Franklin Gothic Book" pitchFamily="34" charset="0"/>
                </a:rPr>
                <a:t>TPB</a:t>
              </a:r>
            </a:p>
            <a:p>
              <a:pPr algn="ctr"/>
              <a:r>
                <a:rPr lang="id-ID" sz="1200" dirty="0">
                  <a:latin typeface="Franklin Gothic Book" pitchFamily="34" charset="0"/>
                </a:rPr>
                <a:t>319 indikator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76845" y="2718122"/>
              <a:ext cx="1626943" cy="861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RPJMD</a:t>
              </a:r>
            </a:p>
            <a:p>
              <a:pPr algn="ctr"/>
              <a:r>
                <a:rPr lang="id-ID" sz="1200" dirty="0"/>
                <a:t>420 indikator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48181" y="3418186"/>
              <a:ext cx="1019767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700" b="1" dirty="0">
                  <a:latin typeface="Franklin Gothic Book" pitchFamily="34" charset="0"/>
                </a:rPr>
                <a:t>107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376061" y="4064518"/>
              <a:ext cx="78038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Franklin Gothic Book" pitchFamily="34" charset="0"/>
                </a:rPr>
                <a:t>212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634993" y="4064518"/>
              <a:ext cx="77380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Franklin Gothic Book" pitchFamily="34" charset="0"/>
                </a:rPr>
                <a:t>313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43193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00050" y="342901"/>
            <a:ext cx="6172200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14313" indent="-214313">
              <a:buFont typeface="Arial" pitchFamily="34" charset="0"/>
              <a:buChar char="•"/>
            </a:pPr>
            <a:r>
              <a:rPr lang="en-US" dirty="0" err="1">
                <a:latin typeface="Franklin Gothic Book" pitchFamily="34" charset="0"/>
                <a:sym typeface="Wingdings" pitchFamily="2" charset="2"/>
              </a:rPr>
              <a:t>Tujuan</a:t>
            </a:r>
            <a:r>
              <a:rPr lang="en-US" dirty="0">
                <a:latin typeface="Franklin Gothic Book" pitchFamily="34" charset="0"/>
                <a:sym typeface="Wingdings" pitchFamily="2" charset="2"/>
              </a:rPr>
              <a:t> Pembangunan </a:t>
            </a:r>
            <a:r>
              <a:rPr lang="en-US" dirty="0" err="1">
                <a:latin typeface="Franklin Gothic Book" pitchFamily="34" charset="0"/>
                <a:sym typeface="Wingdings" pitchFamily="2" charset="2"/>
              </a:rPr>
              <a:t>Berkelanjutan</a:t>
            </a:r>
            <a:r>
              <a:rPr lang="en-US" dirty="0">
                <a:latin typeface="Franklin Gothic Book" pitchFamily="34" charset="0"/>
                <a:sym typeface="Wingdings" pitchFamily="2" charset="2"/>
              </a:rPr>
              <a:t>   319 </a:t>
            </a:r>
            <a:r>
              <a:rPr lang="en-US" dirty="0" err="1">
                <a:latin typeface="Franklin Gothic Book" pitchFamily="34" charset="0"/>
                <a:sym typeface="Wingdings" pitchFamily="2" charset="2"/>
              </a:rPr>
              <a:t>indikator</a:t>
            </a:r>
            <a:endParaRPr lang="en-US" dirty="0">
              <a:latin typeface="Franklin Gothic Book" pitchFamily="34" charset="0"/>
              <a:sym typeface="Wingdings" pitchFamily="2" charset="2"/>
            </a:endParaRPr>
          </a:p>
          <a:p>
            <a:pPr marL="214313" indent="-214313">
              <a:buFont typeface="Arial" pitchFamily="34" charset="0"/>
              <a:buChar char="•"/>
            </a:pPr>
            <a:r>
              <a:rPr lang="en-US" dirty="0" err="1">
                <a:latin typeface="Franklin Gothic Book" pitchFamily="34" charset="0"/>
                <a:sym typeface="Wingdings" pitchFamily="2" charset="2"/>
              </a:rPr>
              <a:t>Standar</a:t>
            </a:r>
            <a:r>
              <a:rPr lang="en-US" dirty="0">
                <a:latin typeface="Franklin Gothic Book" pitchFamily="34" charset="0"/>
                <a:sym typeface="Wingdings" pitchFamily="2" charset="2"/>
              </a:rPr>
              <a:t> </a:t>
            </a:r>
            <a:r>
              <a:rPr lang="en-US" dirty="0" err="1">
                <a:latin typeface="Franklin Gothic Book" pitchFamily="34" charset="0"/>
                <a:sym typeface="Wingdings" pitchFamily="2" charset="2"/>
              </a:rPr>
              <a:t>Pelayanan</a:t>
            </a:r>
            <a:r>
              <a:rPr lang="en-US" dirty="0">
                <a:latin typeface="Franklin Gothic Book" pitchFamily="34" charset="0"/>
                <a:sym typeface="Wingdings" pitchFamily="2" charset="2"/>
              </a:rPr>
              <a:t> Minimal (SPM)  6 </a:t>
            </a:r>
            <a:r>
              <a:rPr lang="en-US" dirty="0" err="1">
                <a:latin typeface="Franklin Gothic Book" pitchFamily="34" charset="0"/>
                <a:sym typeface="Wingdings" pitchFamily="2" charset="2"/>
              </a:rPr>
              <a:t>urusan</a:t>
            </a:r>
            <a:endParaRPr lang="en-US" dirty="0">
              <a:latin typeface="Franklin Gothic Book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92967" y="804000"/>
            <a:ext cx="3664833" cy="2453550"/>
            <a:chOff x="953812" y="1072000"/>
            <a:chExt cx="4886444" cy="32714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6397" r="6998" b="42758"/>
            <a:stretch/>
          </p:blipFill>
          <p:spPr>
            <a:xfrm>
              <a:off x="953812" y="1072000"/>
              <a:ext cx="4886444" cy="32714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460308" y="2289599"/>
              <a:ext cx="1327715" cy="8412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400" b="1" dirty="0">
                  <a:solidFill>
                    <a:srgbClr val="00B0F0"/>
                  </a:solidFill>
                  <a:latin typeface="Franklin Gothic Book" pitchFamily="34" charset="0"/>
                </a:rPr>
                <a:t>TPB</a:t>
              </a:r>
            </a:p>
            <a:p>
              <a:pPr algn="ctr"/>
              <a:r>
                <a:rPr lang="id-ID" sz="1100" dirty="0">
                  <a:latin typeface="Franklin Gothic Book" pitchFamily="34" charset="0"/>
                </a:rPr>
                <a:t>319 indikator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59605" y="2351153"/>
              <a:ext cx="977191" cy="7797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100" b="1" dirty="0"/>
                <a:t>SPM</a:t>
              </a:r>
            </a:p>
            <a:p>
              <a:pPr algn="ctr"/>
              <a:r>
                <a:rPr lang="id-ID" sz="1100" dirty="0"/>
                <a:t>6 urusan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127325" y="2458875"/>
              <a:ext cx="61170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Franklin Gothic Book" pitchFamily="34" charset="0"/>
                </a:rPr>
                <a:t>44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14350" y="3257550"/>
            <a:ext cx="5829300" cy="2642473"/>
            <a:chOff x="685800" y="4495800"/>
            <a:chExt cx="7772400" cy="3523297"/>
          </a:xfrm>
        </p:grpSpPr>
        <p:sp>
          <p:nvSpPr>
            <p:cNvPr id="4" name="Rectangle 3"/>
            <p:cNvSpPr/>
            <p:nvPr/>
          </p:nvSpPr>
          <p:spPr>
            <a:xfrm>
              <a:off x="685800" y="4495800"/>
              <a:ext cx="7772400" cy="2209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066800" y="4572000"/>
              <a:ext cx="7010400" cy="213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dirty="0">
                  <a:latin typeface="Franklin Gothic Book" pitchFamily="34" charset="0"/>
                </a:rPr>
                <a:t>6 Urusan dalam SPM:</a:t>
              </a:r>
            </a:p>
            <a:p>
              <a:pPr marL="257175" indent="-257175">
                <a:buFont typeface="+mj-lt"/>
                <a:buAutoNum type="arabicPeriod"/>
              </a:pPr>
              <a:r>
                <a:rPr lang="id-ID" sz="1400" dirty="0">
                  <a:latin typeface="Franklin Gothic Book" pitchFamily="34" charset="0"/>
                </a:rPr>
                <a:t>Pendidikan</a:t>
              </a:r>
            </a:p>
            <a:p>
              <a:pPr marL="257175" indent="-257175">
                <a:buFont typeface="+mj-lt"/>
                <a:buAutoNum type="arabicPeriod"/>
              </a:pPr>
              <a:r>
                <a:rPr lang="id-ID" sz="1400" dirty="0">
                  <a:latin typeface="Franklin Gothic Book" pitchFamily="34" charset="0"/>
                </a:rPr>
                <a:t>Kesehatan</a:t>
              </a:r>
            </a:p>
            <a:p>
              <a:pPr marL="257175" indent="-257175">
                <a:buFont typeface="+mj-lt"/>
                <a:buAutoNum type="arabicPeriod"/>
              </a:pPr>
              <a:r>
                <a:rPr lang="id-ID" sz="1400" dirty="0">
                  <a:latin typeface="Franklin Gothic Book" pitchFamily="34" charset="0"/>
                </a:rPr>
                <a:t>Pekerjaan Umum</a:t>
              </a:r>
            </a:p>
            <a:p>
              <a:pPr marL="257175" indent="-257175">
                <a:buFont typeface="+mj-lt"/>
                <a:buAutoNum type="arabicPeriod"/>
              </a:pPr>
              <a:r>
                <a:rPr lang="id-ID" sz="1400" dirty="0">
                  <a:latin typeface="Franklin Gothic Book" pitchFamily="34" charset="0"/>
                </a:rPr>
                <a:t>Perumahan Rakyat</a:t>
              </a:r>
            </a:p>
            <a:p>
              <a:pPr marL="257175" indent="-257175">
                <a:buFont typeface="+mj-lt"/>
                <a:buAutoNum type="arabicPeriod"/>
              </a:pPr>
              <a:r>
                <a:rPr lang="id-ID" sz="1400" dirty="0">
                  <a:latin typeface="Franklin Gothic Book" pitchFamily="34" charset="0"/>
                </a:rPr>
                <a:t>Ketenteraman, ketertiban umum, dan pelindungan masyarakat</a:t>
              </a:r>
            </a:p>
            <a:p>
              <a:pPr marL="257175" indent="-257175">
                <a:buFont typeface="+mj-lt"/>
                <a:buAutoNum type="arabicPeriod"/>
              </a:pPr>
              <a:r>
                <a:rPr lang="id-ID" sz="1400" dirty="0">
                  <a:latin typeface="Franklin Gothic Book" pitchFamily="34" charset="0"/>
                </a:rPr>
                <a:t>Sosial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772400" y="4572000"/>
              <a:ext cx="533400" cy="34470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b="1" dirty="0">
                <a:latin typeface="Franklin Gothic Book" pitchFamily="34" charset="0"/>
              </a:endParaRPr>
            </a:p>
            <a:p>
              <a:r>
                <a:rPr lang="en-US" b="1" dirty="0">
                  <a:latin typeface="Franklin Gothic Book" pitchFamily="34" charset="0"/>
                </a:rPr>
                <a:t>15</a:t>
              </a:r>
            </a:p>
            <a:p>
              <a:r>
                <a:rPr lang="en-US" b="1" dirty="0">
                  <a:latin typeface="Franklin Gothic Book" pitchFamily="34" charset="0"/>
                </a:rPr>
                <a:t>11</a:t>
              </a:r>
            </a:p>
            <a:p>
              <a:r>
                <a:rPr lang="en-US" b="1" dirty="0">
                  <a:latin typeface="Franklin Gothic Book" pitchFamily="34" charset="0"/>
                </a:rPr>
                <a:t>5</a:t>
              </a:r>
            </a:p>
            <a:p>
              <a:r>
                <a:rPr lang="en-US" b="1" dirty="0">
                  <a:latin typeface="Franklin Gothic Book" pitchFamily="34" charset="0"/>
                </a:rPr>
                <a:t>2</a:t>
              </a:r>
            </a:p>
            <a:p>
              <a:r>
                <a:rPr lang="en-US" b="1" dirty="0">
                  <a:latin typeface="Franklin Gothic Book" pitchFamily="34" charset="0"/>
                </a:rPr>
                <a:t>9</a:t>
              </a:r>
            </a:p>
            <a:p>
              <a:r>
                <a:rPr lang="en-US" b="1" dirty="0">
                  <a:latin typeface="Franklin Gothic Book" pitchFamily="34" charset="0"/>
                </a:rPr>
                <a:t>2</a:t>
              </a:r>
              <a:endParaRPr lang="id-ID" b="1" dirty="0">
                <a:latin typeface="Franklin Gothic Boo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99339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00050" y="342901"/>
            <a:ext cx="6172200" cy="9002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14313" indent="-214313">
              <a:buFont typeface="Arial" pitchFamily="34" charset="0"/>
              <a:buChar char="•"/>
            </a:pPr>
            <a:r>
              <a:rPr lang="en-US" dirty="0" err="1">
                <a:latin typeface="Franklin Gothic Book" pitchFamily="34" charset="0"/>
              </a:rPr>
              <a:t>Permendagri</a:t>
            </a:r>
            <a:r>
              <a:rPr lang="en-US" dirty="0">
                <a:latin typeface="Franklin Gothic Book" pitchFamily="34" charset="0"/>
              </a:rPr>
              <a:t> </a:t>
            </a:r>
            <a:r>
              <a:rPr lang="en-US" dirty="0" err="1">
                <a:latin typeface="Franklin Gothic Book" pitchFamily="34" charset="0"/>
              </a:rPr>
              <a:t>Nomor</a:t>
            </a:r>
            <a:r>
              <a:rPr lang="en-US" dirty="0">
                <a:latin typeface="Franklin Gothic Book" pitchFamily="34" charset="0"/>
              </a:rPr>
              <a:t> 86 </a:t>
            </a:r>
            <a:r>
              <a:rPr lang="en-US" dirty="0" err="1">
                <a:latin typeface="Franklin Gothic Book" pitchFamily="34" charset="0"/>
              </a:rPr>
              <a:t>Tahun</a:t>
            </a:r>
            <a:r>
              <a:rPr lang="en-US" dirty="0">
                <a:latin typeface="Franklin Gothic Book" pitchFamily="34" charset="0"/>
              </a:rPr>
              <a:t> 2017: RPJMD </a:t>
            </a:r>
            <a:r>
              <a:rPr lang="en-US" dirty="0">
                <a:latin typeface="Franklin Gothic Book" pitchFamily="34" charset="0"/>
                <a:sym typeface="Wingdings" pitchFamily="2" charset="2"/>
              </a:rPr>
              <a:t> </a:t>
            </a:r>
            <a:r>
              <a:rPr lang="en-US" b="1" dirty="0">
                <a:latin typeface="Franklin Gothic Book" pitchFamily="34" charset="0"/>
                <a:sym typeface="Wingdings" pitchFamily="2" charset="2"/>
              </a:rPr>
              <a:t>420</a:t>
            </a:r>
            <a:r>
              <a:rPr lang="en-US" dirty="0">
                <a:latin typeface="Franklin Gothic Book" pitchFamily="34" charset="0"/>
                <a:sym typeface="Wingdings" pitchFamily="2" charset="2"/>
              </a:rPr>
              <a:t> </a:t>
            </a:r>
            <a:r>
              <a:rPr lang="en-US" dirty="0" err="1">
                <a:latin typeface="Franklin Gothic Book" pitchFamily="34" charset="0"/>
                <a:sym typeface="Wingdings" pitchFamily="2" charset="2"/>
              </a:rPr>
              <a:t>indikator</a:t>
            </a:r>
            <a:endParaRPr lang="en-US" dirty="0">
              <a:latin typeface="Franklin Gothic Book" pitchFamily="34" charset="0"/>
              <a:sym typeface="Wingdings" pitchFamily="2" charset="2"/>
            </a:endParaRPr>
          </a:p>
          <a:p>
            <a:pPr marL="214313" indent="-214313">
              <a:buFont typeface="Arial" pitchFamily="34" charset="0"/>
              <a:buChar char="•"/>
            </a:pPr>
            <a:r>
              <a:rPr lang="id-ID" dirty="0">
                <a:latin typeface="Franklin Gothic Book" pitchFamily="34" charset="0"/>
                <a:sym typeface="Wingdings" pitchFamily="2" charset="2"/>
              </a:rPr>
              <a:t>Standar Pelayanan Minimal (SPM)</a:t>
            </a:r>
            <a:r>
              <a:rPr lang="en-US" dirty="0">
                <a:latin typeface="Franklin Gothic Book" pitchFamily="34" charset="0"/>
                <a:sym typeface="Wingdings" pitchFamily="2" charset="2"/>
              </a:rPr>
              <a:t> </a:t>
            </a:r>
            <a:r>
              <a:rPr lang="id-ID" b="1" dirty="0">
                <a:latin typeface="Franklin Gothic Book" pitchFamily="34" charset="0"/>
                <a:sym typeface="Wingdings" pitchFamily="2" charset="2"/>
              </a:rPr>
              <a:t>6 Urusan</a:t>
            </a:r>
            <a:endParaRPr lang="en-US" dirty="0">
              <a:latin typeface="Franklin Gothic Book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24744" y="1059582"/>
            <a:ext cx="4247357" cy="2556351"/>
            <a:chOff x="1320546" y="1672382"/>
            <a:chExt cx="6072759" cy="403011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6397" r="7241" b="44952"/>
            <a:stretch/>
          </p:blipFill>
          <p:spPr>
            <a:xfrm>
              <a:off x="1320546" y="1672382"/>
              <a:ext cx="6072759" cy="4030114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193487" y="2718122"/>
              <a:ext cx="1082395" cy="9641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400" b="1" dirty="0">
                  <a:solidFill>
                    <a:srgbClr val="00B0F0"/>
                  </a:solidFill>
                  <a:latin typeface="Franklin Gothic Book" pitchFamily="34" charset="0"/>
                </a:rPr>
                <a:t>SPM</a:t>
              </a:r>
            </a:p>
            <a:p>
              <a:pPr algn="ctr"/>
              <a:r>
                <a:rPr lang="id-ID" sz="1200" dirty="0">
                  <a:latin typeface="Franklin Gothic Book" pitchFamily="34" charset="0"/>
                </a:rPr>
                <a:t>6 Urusan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44748" y="2718122"/>
              <a:ext cx="1691133" cy="9641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RPJMD</a:t>
              </a:r>
            </a:p>
            <a:p>
              <a:pPr algn="ctr"/>
              <a:r>
                <a:rPr lang="id-ID" sz="1200" dirty="0"/>
                <a:t>420 indikator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48181" y="3418185"/>
              <a:ext cx="1089505" cy="7575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700" b="1" dirty="0">
                  <a:latin typeface="Franklin Gothic Book" pitchFamily="34" charset="0"/>
                </a:rPr>
                <a:t>1</a:t>
              </a:r>
              <a:r>
                <a:rPr lang="id-ID" sz="2700" b="1" dirty="0">
                  <a:latin typeface="Franklin Gothic Book" pitchFamily="34" charset="0"/>
                </a:rPr>
                <a:t>13</a:t>
              </a:r>
              <a:endParaRPr lang="en-US" sz="2700" b="1" dirty="0">
                <a:latin typeface="Franklin Gothic Book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59455" y="3507664"/>
            <a:ext cx="5661526" cy="1277821"/>
            <a:chOff x="1041960" y="4311168"/>
            <a:chExt cx="7263840" cy="3078396"/>
          </a:xfrm>
        </p:grpSpPr>
        <p:sp>
          <p:nvSpPr>
            <p:cNvPr id="17" name="TextBox 16"/>
            <p:cNvSpPr txBox="1"/>
            <p:nvPr/>
          </p:nvSpPr>
          <p:spPr>
            <a:xfrm>
              <a:off x="1041960" y="4311168"/>
              <a:ext cx="7024778" cy="3077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100" dirty="0">
                  <a:latin typeface="Franklin Gothic Book" pitchFamily="34" charset="0"/>
                </a:rPr>
                <a:t>6 Urusan dalam SPM:</a:t>
              </a:r>
            </a:p>
            <a:p>
              <a:pPr marL="257175" indent="-257175">
                <a:buFont typeface="+mj-lt"/>
                <a:buAutoNum type="arabicPeriod"/>
              </a:pPr>
              <a:r>
                <a:rPr lang="id-ID" sz="1100" dirty="0">
                  <a:latin typeface="Franklin Gothic Book" pitchFamily="34" charset="0"/>
                </a:rPr>
                <a:t>Pendidikan</a:t>
              </a:r>
            </a:p>
            <a:p>
              <a:pPr marL="257175" indent="-257175">
                <a:buFont typeface="+mj-lt"/>
                <a:buAutoNum type="arabicPeriod"/>
              </a:pPr>
              <a:r>
                <a:rPr lang="id-ID" sz="1100" dirty="0">
                  <a:latin typeface="Franklin Gothic Book" pitchFamily="34" charset="0"/>
                </a:rPr>
                <a:t>Kesehatan</a:t>
              </a:r>
            </a:p>
            <a:p>
              <a:pPr marL="257175" indent="-257175">
                <a:buFont typeface="+mj-lt"/>
                <a:buAutoNum type="arabicPeriod"/>
              </a:pPr>
              <a:r>
                <a:rPr lang="id-ID" sz="1100" dirty="0">
                  <a:latin typeface="Franklin Gothic Book" pitchFamily="34" charset="0"/>
                </a:rPr>
                <a:t>Pekerjaan Umum</a:t>
              </a:r>
            </a:p>
            <a:p>
              <a:pPr marL="257175" indent="-257175">
                <a:buFont typeface="+mj-lt"/>
                <a:buAutoNum type="arabicPeriod"/>
              </a:pPr>
              <a:r>
                <a:rPr lang="id-ID" sz="1100" dirty="0">
                  <a:latin typeface="Franklin Gothic Book" pitchFamily="34" charset="0"/>
                </a:rPr>
                <a:t>Perumahan Rakyat</a:t>
              </a:r>
            </a:p>
            <a:p>
              <a:pPr marL="257175" indent="-257175">
                <a:buFont typeface="+mj-lt"/>
                <a:buAutoNum type="arabicPeriod"/>
              </a:pPr>
              <a:r>
                <a:rPr lang="id-ID" sz="1100" dirty="0">
                  <a:latin typeface="Franklin Gothic Book" pitchFamily="34" charset="0"/>
                </a:rPr>
                <a:t>Ketenteraman, ketertiban umum, dan pelindungan masyarakat</a:t>
              </a:r>
            </a:p>
            <a:p>
              <a:pPr marL="257175" indent="-257175">
                <a:buFont typeface="+mj-lt"/>
                <a:buAutoNum type="arabicPeriod"/>
              </a:pPr>
              <a:r>
                <a:rPr lang="id-ID" sz="1100" dirty="0">
                  <a:latin typeface="Franklin Gothic Book" pitchFamily="34" charset="0"/>
                </a:rPr>
                <a:t>Sosial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772399" y="4572001"/>
              <a:ext cx="533401" cy="2817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000" b="1" dirty="0">
                <a:latin typeface="Franklin Gothic Book" pitchFamily="34" charset="0"/>
              </a:endParaRPr>
            </a:p>
            <a:p>
              <a:r>
                <a:rPr lang="en-US" sz="1000" b="1" dirty="0">
                  <a:latin typeface="Franklin Gothic Book" pitchFamily="34" charset="0"/>
                </a:rPr>
                <a:t>15</a:t>
              </a:r>
            </a:p>
            <a:p>
              <a:r>
                <a:rPr lang="en-US" sz="1000" b="1" dirty="0">
                  <a:latin typeface="Franklin Gothic Book" pitchFamily="34" charset="0"/>
                </a:rPr>
                <a:t>11</a:t>
              </a:r>
            </a:p>
            <a:p>
              <a:r>
                <a:rPr lang="en-US" sz="1000" b="1" dirty="0">
                  <a:latin typeface="Franklin Gothic Book" pitchFamily="34" charset="0"/>
                </a:rPr>
                <a:t>5</a:t>
              </a:r>
            </a:p>
            <a:p>
              <a:r>
                <a:rPr lang="en-US" sz="1000" b="1" dirty="0">
                  <a:latin typeface="Franklin Gothic Book" pitchFamily="34" charset="0"/>
                </a:rPr>
                <a:t>2</a:t>
              </a:r>
            </a:p>
            <a:p>
              <a:r>
                <a:rPr lang="en-US" sz="1000" b="1" dirty="0">
                  <a:latin typeface="Franklin Gothic Book" pitchFamily="34" charset="0"/>
                </a:rPr>
                <a:t>9</a:t>
              </a:r>
            </a:p>
            <a:p>
              <a:r>
                <a:rPr lang="en-US" sz="1000" b="1" dirty="0">
                  <a:latin typeface="Franklin Gothic Book" pitchFamily="34" charset="0"/>
                </a:rPr>
                <a:t>2</a:t>
              </a:r>
              <a:endParaRPr lang="id-ID" sz="1000" b="1" dirty="0">
                <a:latin typeface="Franklin Gothic Boo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73911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73723" y="3456594"/>
            <a:ext cx="5543550" cy="15533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00100" y="3561691"/>
            <a:ext cx="5429250" cy="93102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id-ID" sz="1400" dirty="0">
                <a:latin typeface="Arial Rounded MT Bold" panose="020F0704030504030204" pitchFamily="34" charset="0"/>
              </a:rPr>
              <a:t>Irisan antara indikator </a:t>
            </a:r>
            <a:r>
              <a:rPr lang="en-US" sz="1400" dirty="0">
                <a:latin typeface="Arial Rounded MT Bold" panose="020F0704030504030204" pitchFamily="34" charset="0"/>
              </a:rPr>
              <a:t>TPB</a:t>
            </a:r>
            <a:r>
              <a:rPr lang="id-ID" sz="1400" dirty="0">
                <a:latin typeface="Arial Rounded MT Bold" panose="020F0704030504030204" pitchFamily="34" charset="0"/>
              </a:rPr>
              <a:t> x RPJMD : </a:t>
            </a:r>
            <a:r>
              <a:rPr lang="id-ID" sz="1400" b="1" dirty="0">
                <a:latin typeface="Arial Rounded MT Bold" panose="020F0704030504030204" pitchFamily="34" charset="0"/>
              </a:rPr>
              <a:t>107</a:t>
            </a:r>
            <a:r>
              <a:rPr lang="id-ID" sz="1400" dirty="0">
                <a:latin typeface="Arial Rounded MT Bold" panose="020F0704030504030204" pitchFamily="34" charset="0"/>
              </a:rPr>
              <a:t> indikator</a:t>
            </a:r>
          </a:p>
          <a:p>
            <a:r>
              <a:rPr lang="id-ID" sz="1400" dirty="0">
                <a:latin typeface="Arial Rounded MT Bold" panose="020F0704030504030204" pitchFamily="34" charset="0"/>
              </a:rPr>
              <a:t>Irisan antara indikator </a:t>
            </a:r>
            <a:r>
              <a:rPr lang="en-US" sz="1400" dirty="0">
                <a:latin typeface="Arial Rounded MT Bold" panose="020F0704030504030204" pitchFamily="34" charset="0"/>
              </a:rPr>
              <a:t>TPB</a:t>
            </a:r>
            <a:r>
              <a:rPr lang="id-ID" sz="1400" dirty="0">
                <a:latin typeface="Arial Rounded MT Bold" panose="020F0704030504030204" pitchFamily="34" charset="0"/>
              </a:rPr>
              <a:t> x SPM : </a:t>
            </a:r>
            <a:r>
              <a:rPr lang="en-US" sz="1400" b="1" dirty="0">
                <a:latin typeface="Arial Rounded MT Bold" panose="020F0704030504030204" pitchFamily="34" charset="0"/>
              </a:rPr>
              <a:t>44</a:t>
            </a:r>
            <a:r>
              <a:rPr lang="id-ID" sz="1400" dirty="0">
                <a:latin typeface="Arial Rounded MT Bold" panose="020F0704030504030204" pitchFamily="34" charset="0"/>
              </a:rPr>
              <a:t> indikator</a:t>
            </a:r>
          </a:p>
          <a:p>
            <a:r>
              <a:rPr lang="id-ID" sz="1400" dirty="0">
                <a:latin typeface="Arial Rounded MT Bold" panose="020F0704030504030204" pitchFamily="34" charset="0"/>
              </a:rPr>
              <a:t>Irisan Antara Indikator SPM x RPJMD : </a:t>
            </a:r>
            <a:r>
              <a:rPr lang="id-ID" sz="1400" b="1" dirty="0">
                <a:latin typeface="Arial Rounded MT Bold" panose="020F0704030504030204" pitchFamily="34" charset="0"/>
              </a:rPr>
              <a:t>113 </a:t>
            </a:r>
            <a:r>
              <a:rPr lang="id-ID" sz="1400" dirty="0">
                <a:latin typeface="Arial Rounded MT Bold" panose="020F0704030504030204" pitchFamily="34" charset="0"/>
              </a:rPr>
              <a:t>Indikator</a:t>
            </a:r>
          </a:p>
          <a:p>
            <a:r>
              <a:rPr lang="id-ID" sz="1400" dirty="0">
                <a:latin typeface="Arial Rounded MT Bold" panose="020F0704030504030204" pitchFamily="34" charset="0"/>
              </a:rPr>
              <a:t>Irisan antara indikator </a:t>
            </a:r>
            <a:r>
              <a:rPr lang="en-US" sz="1400" dirty="0">
                <a:latin typeface="Arial Rounded MT Bold" panose="020F0704030504030204" pitchFamily="34" charset="0"/>
              </a:rPr>
              <a:t>TPB</a:t>
            </a:r>
            <a:r>
              <a:rPr lang="id-ID" sz="1400" dirty="0">
                <a:latin typeface="Arial Rounded MT Bold" panose="020F0704030504030204" pitchFamily="34" charset="0"/>
              </a:rPr>
              <a:t> x RPJMD x SPM : </a:t>
            </a:r>
            <a:r>
              <a:rPr lang="id-ID" sz="1400" b="1" dirty="0">
                <a:latin typeface="Arial Rounded MT Bold" panose="020F0704030504030204" pitchFamily="34" charset="0"/>
              </a:rPr>
              <a:t>13</a:t>
            </a:r>
            <a:r>
              <a:rPr lang="en-US" sz="1400" b="1" dirty="0">
                <a:latin typeface="Arial Rounded MT Bold" panose="020F0704030504030204" pitchFamily="34" charset="0"/>
              </a:rPr>
              <a:t> </a:t>
            </a:r>
            <a:r>
              <a:rPr lang="en-US" sz="1400" dirty="0" err="1">
                <a:latin typeface="Arial Rounded MT Bold" panose="020F0704030504030204" pitchFamily="34" charset="0"/>
              </a:rPr>
              <a:t>indi</a:t>
            </a:r>
            <a:r>
              <a:rPr lang="id-ID" sz="1400" dirty="0">
                <a:latin typeface="Arial Rounded MT Bold" panose="020F0704030504030204" pitchFamily="34" charset="0"/>
              </a:rPr>
              <a:t>k</a:t>
            </a:r>
            <a:r>
              <a:rPr lang="en-US" sz="1400" dirty="0" err="1">
                <a:latin typeface="Arial Rounded MT Bold" panose="020F0704030504030204" pitchFamily="34" charset="0"/>
              </a:rPr>
              <a:t>ator</a:t>
            </a:r>
            <a:endParaRPr lang="id-ID" sz="1400" dirty="0">
              <a:latin typeface="Arial Rounded MT Bold" panose="020F07040305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" t="2555" r="56484" b="36550"/>
          <a:stretch/>
        </p:blipFill>
        <p:spPr>
          <a:xfrm>
            <a:off x="1546007" y="178471"/>
            <a:ext cx="3765988" cy="32781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84398" y="786326"/>
            <a:ext cx="645850" cy="438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Franklin Gothic Book" pitchFamily="34" charset="0"/>
              </a:rPr>
              <a:t>TPB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48702" y="2371088"/>
            <a:ext cx="1045799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2100" b="1" dirty="0"/>
              <a:t>RPJMD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17870" y="2367907"/>
            <a:ext cx="686726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2100" b="1" dirty="0"/>
              <a:t>SPM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33625" y="1504810"/>
            <a:ext cx="566502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2100" b="1" dirty="0"/>
              <a:t>107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15849" y="1504810"/>
            <a:ext cx="423834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2100" b="1" dirty="0"/>
              <a:t>44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22694" y="1884293"/>
            <a:ext cx="423834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2100" b="1" dirty="0"/>
              <a:t>13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00400" y="2511252"/>
            <a:ext cx="503984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b="1" dirty="0"/>
              <a:t>113</a:t>
            </a:r>
          </a:p>
        </p:txBody>
      </p:sp>
    </p:spTree>
    <p:extLst>
      <p:ext uri="{BB962C8B-B14F-4D97-AF65-F5344CB8AC3E}">
        <p14:creationId xmlns:p14="http://schemas.microsoft.com/office/powerpoint/2010/main" val="1367206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067" y="1318022"/>
            <a:ext cx="6405265" cy="3005733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marL="25718" indent="0">
              <a:buNone/>
            </a:pPr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446687" y="2073211"/>
            <a:ext cx="858039" cy="57060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013" dirty="0">
                <a:solidFill>
                  <a:srgbClr val="FFFFFF"/>
                </a:solidFill>
              </a:rPr>
              <a:t>KLHS</a:t>
            </a:r>
          </a:p>
        </p:txBody>
      </p:sp>
      <p:sp>
        <p:nvSpPr>
          <p:cNvPr id="5" name="Oval 4"/>
          <p:cNvSpPr/>
          <p:nvPr/>
        </p:nvSpPr>
        <p:spPr>
          <a:xfrm>
            <a:off x="454726" y="2080002"/>
            <a:ext cx="843843" cy="563816"/>
          </a:xfrm>
          <a:prstGeom prst="ellipse">
            <a:avLst/>
          </a:prstGeom>
          <a:solidFill>
            <a:schemeClr val="accent3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575" b="1" dirty="0">
                <a:solidFill>
                  <a:srgbClr val="FF0000"/>
                </a:solidFill>
              </a:rPr>
              <a:t>KLHS</a:t>
            </a:r>
          </a:p>
        </p:txBody>
      </p:sp>
      <p:sp>
        <p:nvSpPr>
          <p:cNvPr id="6" name="Rectangle 5"/>
          <p:cNvSpPr/>
          <p:nvPr/>
        </p:nvSpPr>
        <p:spPr>
          <a:xfrm>
            <a:off x="3061757" y="2793080"/>
            <a:ext cx="754491" cy="251287"/>
          </a:xfrm>
          <a:prstGeom prst="rect">
            <a:avLst/>
          </a:prstGeom>
          <a:solidFill>
            <a:schemeClr val="accent3"/>
          </a:solidFill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900" b="1" dirty="0">
                <a:ln w="0"/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Sistematis</a:t>
            </a:r>
          </a:p>
        </p:txBody>
      </p:sp>
      <p:sp>
        <p:nvSpPr>
          <p:cNvPr id="8" name="Rectangle 7"/>
          <p:cNvSpPr/>
          <p:nvPr/>
        </p:nvSpPr>
        <p:spPr>
          <a:xfrm>
            <a:off x="4326522" y="2446624"/>
            <a:ext cx="754491" cy="404348"/>
          </a:xfrm>
          <a:prstGeom prst="rect">
            <a:avLst/>
          </a:prstGeom>
          <a:solidFill>
            <a:schemeClr val="accent3"/>
          </a:solidFill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900" b="1" dirty="0">
                <a:ln w="0"/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Menyeluruh</a:t>
            </a:r>
          </a:p>
          <a:p>
            <a:pPr algn="ctr"/>
            <a:endParaRPr lang="id-ID" sz="900" b="1" dirty="0">
              <a:ln w="0"/>
              <a:solidFill>
                <a:srgbClr val="000000">
                  <a:lumMod val="95000"/>
                  <a:lumOff val="5000"/>
                </a:srgbClr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05613" y="2438587"/>
            <a:ext cx="826886" cy="428101"/>
          </a:xfrm>
          <a:prstGeom prst="rect">
            <a:avLst/>
          </a:prstGeom>
          <a:solidFill>
            <a:schemeClr val="accent3"/>
          </a:solidFill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900" b="1" dirty="0">
                <a:ln w="0"/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Partisipatif</a:t>
            </a:r>
          </a:p>
          <a:p>
            <a:pPr algn="ctr"/>
            <a:endParaRPr lang="id-ID" sz="900" b="1" dirty="0">
              <a:ln w="0"/>
              <a:solidFill>
                <a:srgbClr val="000000">
                  <a:lumMod val="95000"/>
                  <a:lumOff val="5000"/>
                </a:srgbClr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52759" y="3839828"/>
            <a:ext cx="846467" cy="3276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900" b="1" dirty="0">
                <a:ln w="0"/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Pembangunan Berkelanjutan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78467" y="3615416"/>
            <a:ext cx="542291" cy="1992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900" b="1" dirty="0">
                <a:ln w="0"/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Ekonomi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12359" y="3618875"/>
            <a:ext cx="542291" cy="1992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900" b="1" dirty="0">
                <a:ln w="0"/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Sosial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44567" y="3615416"/>
            <a:ext cx="542291" cy="1992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900" b="1" dirty="0">
                <a:ln w="0"/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Ekologi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4727" y="2882247"/>
            <a:ext cx="859929" cy="471489"/>
          </a:xfrm>
          <a:prstGeom prst="rect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63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DRAFT KRP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105795" y="2022101"/>
            <a:ext cx="428942" cy="1784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563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</a:rPr>
              <a:t>Jasa Ekosistem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00563" y="2026921"/>
            <a:ext cx="399583" cy="1784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563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</a:rPr>
              <a:t>Bio diversity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053859" y="2020981"/>
            <a:ext cx="551690" cy="1784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563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</a:rPr>
              <a:t>DDDT Pembangunan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637180" y="2024198"/>
            <a:ext cx="428431" cy="1784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563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</a:rPr>
              <a:t>Dampak Resiko LH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574921" y="2026921"/>
            <a:ext cx="388572" cy="1784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563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</a:rPr>
              <a:t>Pemanfaatan SDA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002265" y="2022100"/>
            <a:ext cx="469148" cy="1784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563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</a:rPr>
              <a:t>Perubahan Iklim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018601" y="1965013"/>
            <a:ext cx="2933410" cy="327310"/>
          </a:xfrm>
          <a:prstGeom prst="round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id-ID" sz="563" dirty="0">
                <a:solidFill>
                  <a:srgbClr val="FFFFFF"/>
                </a:solidFill>
              </a:rPr>
            </a:br>
            <a:endParaRPr lang="id-ID" sz="563" dirty="0">
              <a:solidFill>
                <a:srgbClr val="FFFFFF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947988" y="1879078"/>
            <a:ext cx="3099070" cy="810282"/>
          </a:xfrm>
          <a:prstGeom prst="round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3">
              <a:solidFill>
                <a:srgbClr val="FFFFFF"/>
              </a:solidFill>
            </a:endParaRPr>
          </a:p>
        </p:txBody>
      </p:sp>
      <p:sp>
        <p:nvSpPr>
          <p:cNvPr id="42" name="Down Arrow 41"/>
          <p:cNvSpPr/>
          <p:nvPr/>
        </p:nvSpPr>
        <p:spPr>
          <a:xfrm>
            <a:off x="514342" y="2675214"/>
            <a:ext cx="289322" cy="1561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3">
              <a:solidFill>
                <a:srgbClr val="FFFFFF"/>
              </a:solidFill>
            </a:endParaRPr>
          </a:p>
        </p:txBody>
      </p:sp>
      <p:sp>
        <p:nvSpPr>
          <p:cNvPr id="43" name="Down Arrow 42"/>
          <p:cNvSpPr/>
          <p:nvPr/>
        </p:nvSpPr>
        <p:spPr>
          <a:xfrm rot="10800000">
            <a:off x="913504" y="2664496"/>
            <a:ext cx="289322" cy="156135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3">
              <a:solidFill>
                <a:srgbClr val="FFFFFF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37536" y="1879077"/>
            <a:ext cx="1084957" cy="2288401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3">
              <a:solidFill>
                <a:srgbClr val="FFFFFF"/>
              </a:solidFill>
            </a:endParaRPr>
          </a:p>
        </p:txBody>
      </p:sp>
      <p:sp>
        <p:nvSpPr>
          <p:cNvPr id="46" name="Right Arrow 45"/>
          <p:cNvSpPr/>
          <p:nvPr/>
        </p:nvSpPr>
        <p:spPr>
          <a:xfrm>
            <a:off x="1479393" y="2171772"/>
            <a:ext cx="306595" cy="33567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3">
              <a:solidFill>
                <a:srgbClr val="FFFFFF"/>
              </a:solidFill>
            </a:endParaRPr>
          </a:p>
        </p:txBody>
      </p:sp>
      <p:sp>
        <p:nvSpPr>
          <p:cNvPr id="47" name="Right Arrow 46"/>
          <p:cNvSpPr/>
          <p:nvPr/>
        </p:nvSpPr>
        <p:spPr>
          <a:xfrm>
            <a:off x="4545516" y="3615415"/>
            <a:ext cx="678008" cy="416094"/>
          </a:xfrm>
          <a:prstGeom prst="rightArrow">
            <a:avLst>
              <a:gd name="adj1" fmla="val 50000"/>
              <a:gd name="adj2" fmla="val 7124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3">
              <a:solidFill>
                <a:srgbClr val="FFFFFF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3044722" y="3849873"/>
            <a:ext cx="833081" cy="33935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3">
              <a:solidFill>
                <a:srgbClr val="FFFFFF"/>
              </a:solidFill>
            </a:endParaRPr>
          </a:p>
        </p:txBody>
      </p:sp>
      <p:sp>
        <p:nvSpPr>
          <p:cNvPr id="71" name="Down Arrow 70"/>
          <p:cNvSpPr/>
          <p:nvPr/>
        </p:nvSpPr>
        <p:spPr>
          <a:xfrm>
            <a:off x="728655" y="3395846"/>
            <a:ext cx="289322" cy="1561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3">
              <a:solidFill>
                <a:srgbClr val="FFFFFF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451362" y="3583870"/>
            <a:ext cx="859929" cy="292253"/>
          </a:xfrm>
          <a:prstGeom prst="rect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788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ISU PEMBANGUNAN</a:t>
            </a:r>
          </a:p>
        </p:txBody>
      </p:sp>
      <p:pic>
        <p:nvPicPr>
          <p:cNvPr id="75" name="Picture 4" descr="http://khatulistiwa.net/images/product/59ce8881d5a02f0eed90b732dd0f17b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041" y="2012775"/>
            <a:ext cx="580216" cy="82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6" descr="http://manajemenproyekindonesia.com/wp-content/uploads/2015/01/Infrastruktur-Jokowi_Infografis_Detikfinan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179" y="3457834"/>
            <a:ext cx="634901" cy="71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Down Arrow Callout 76"/>
          <p:cNvSpPr/>
          <p:nvPr/>
        </p:nvSpPr>
        <p:spPr>
          <a:xfrm>
            <a:off x="360283" y="1464014"/>
            <a:ext cx="1084957" cy="33754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013" b="1" dirty="0">
                <a:ln>
                  <a:solidFill>
                    <a:sysClr val="windowText" lastClr="000000"/>
                  </a:solidFill>
                </a:ln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INPUT</a:t>
            </a:r>
          </a:p>
        </p:txBody>
      </p:sp>
      <p:sp>
        <p:nvSpPr>
          <p:cNvPr id="78" name="Down Arrow Callout 77"/>
          <p:cNvSpPr/>
          <p:nvPr/>
        </p:nvSpPr>
        <p:spPr>
          <a:xfrm>
            <a:off x="1842615" y="1460569"/>
            <a:ext cx="3298207" cy="337542"/>
          </a:xfrm>
          <a:prstGeom prst="downArrow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013" b="1" dirty="0">
                <a:ln>
                  <a:solidFill>
                    <a:sysClr val="windowText" lastClr="000000"/>
                  </a:solidFill>
                </a:ln>
                <a:solidFill>
                  <a:srgbClr val="FFFFFF">
                    <a:lumMod val="95000"/>
                  </a:srgbClr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PROSES</a:t>
            </a:r>
          </a:p>
        </p:txBody>
      </p:sp>
      <p:sp>
        <p:nvSpPr>
          <p:cNvPr id="79" name="Down Arrow Callout 78"/>
          <p:cNvSpPr/>
          <p:nvPr/>
        </p:nvSpPr>
        <p:spPr>
          <a:xfrm>
            <a:off x="5311488" y="1460568"/>
            <a:ext cx="1084957" cy="33754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013" b="1" dirty="0">
                <a:ln>
                  <a:solidFill>
                    <a:sysClr val="windowText" lastClr="000000"/>
                  </a:solidFill>
                </a:ln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OUPUT</a:t>
            </a:r>
          </a:p>
        </p:txBody>
      </p:sp>
      <p:sp>
        <p:nvSpPr>
          <p:cNvPr id="96" name="Down Arrow 95"/>
          <p:cNvSpPr/>
          <p:nvPr/>
        </p:nvSpPr>
        <p:spPr>
          <a:xfrm>
            <a:off x="2696958" y="3513580"/>
            <a:ext cx="252716" cy="93352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3">
              <a:solidFill>
                <a:srgbClr val="FFFFFF"/>
              </a:solidFill>
            </a:endParaRPr>
          </a:p>
        </p:txBody>
      </p:sp>
      <p:sp>
        <p:nvSpPr>
          <p:cNvPr id="97" name="Down Arrow 96"/>
          <p:cNvSpPr/>
          <p:nvPr/>
        </p:nvSpPr>
        <p:spPr>
          <a:xfrm>
            <a:off x="3333525" y="3510082"/>
            <a:ext cx="252716" cy="93352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3">
              <a:solidFill>
                <a:srgbClr val="FFFFFF"/>
              </a:solidFill>
            </a:endParaRPr>
          </a:p>
        </p:txBody>
      </p:sp>
      <p:sp>
        <p:nvSpPr>
          <p:cNvPr id="98" name="Down Arrow 97"/>
          <p:cNvSpPr/>
          <p:nvPr/>
        </p:nvSpPr>
        <p:spPr>
          <a:xfrm>
            <a:off x="3932491" y="3500326"/>
            <a:ext cx="252716" cy="93352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3">
              <a:solidFill>
                <a:srgbClr val="FFFFFF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3061757" y="3105976"/>
            <a:ext cx="754491" cy="27454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900" b="1" dirty="0">
                <a:ln w="0"/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Sekarang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3938475" y="3109436"/>
            <a:ext cx="809076" cy="27454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900" b="1" dirty="0">
                <a:ln w="0"/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Prediksi Masa Mendatang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2246367" y="3105976"/>
            <a:ext cx="724471" cy="27454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900" b="1" dirty="0">
                <a:ln w="0"/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Masa Lalu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2160499" y="2748558"/>
            <a:ext cx="2666577" cy="691143"/>
          </a:xfrm>
          <a:prstGeom prst="round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3">
              <a:solidFill>
                <a:srgbClr val="FFFFFF"/>
              </a:solidFill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1849819" y="1798111"/>
            <a:ext cx="3282964" cy="1713929"/>
          </a:xfrm>
          <a:prstGeom prst="round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3">
              <a:solidFill>
                <a:srgbClr val="FFFFFF"/>
              </a:solidFill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2529740" y="2860549"/>
            <a:ext cx="1798219" cy="1195523"/>
          </a:xfrm>
          <a:prstGeom prst="ellipse">
            <a:avLst/>
          </a:prstGeom>
          <a:noFill/>
          <a:ln w="5715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3">
              <a:solidFill>
                <a:srgbClr val="FFFFFF"/>
              </a:solidFill>
            </a:endParaRPr>
          </a:p>
        </p:txBody>
      </p:sp>
      <p:sp>
        <p:nvSpPr>
          <p:cNvPr id="105" name="Up Arrow Callout 104"/>
          <p:cNvSpPr/>
          <p:nvPr/>
        </p:nvSpPr>
        <p:spPr>
          <a:xfrm>
            <a:off x="2796330" y="2331291"/>
            <a:ext cx="1453169" cy="295642"/>
          </a:xfrm>
          <a:prstGeom prst="upArrowCallout">
            <a:avLst/>
          </a:prstGeom>
          <a:solidFill>
            <a:schemeClr val="accent3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013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Rangkaian Analisis</a:t>
            </a:r>
          </a:p>
        </p:txBody>
      </p:sp>
      <p:sp>
        <p:nvSpPr>
          <p:cNvPr id="106" name="Right Arrow 105"/>
          <p:cNvSpPr/>
          <p:nvPr/>
        </p:nvSpPr>
        <p:spPr>
          <a:xfrm rot="10800000">
            <a:off x="1468675" y="2828107"/>
            <a:ext cx="306595" cy="33567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3">
              <a:solidFill>
                <a:srgbClr val="FFFFFF"/>
              </a:solidFill>
            </a:endParaRPr>
          </a:p>
        </p:txBody>
      </p:sp>
      <p:sp>
        <p:nvSpPr>
          <p:cNvPr id="107" name="Rounded Rectangle 106"/>
          <p:cNvSpPr/>
          <p:nvPr/>
        </p:nvSpPr>
        <p:spPr>
          <a:xfrm>
            <a:off x="2427089" y="3632130"/>
            <a:ext cx="2073474" cy="637905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3">
              <a:solidFill>
                <a:srgbClr val="FFFFFF"/>
              </a:solidFill>
            </a:endParaRPr>
          </a:p>
        </p:txBody>
      </p:sp>
      <p:sp>
        <p:nvSpPr>
          <p:cNvPr id="108" name="Rounded Rectangle 107"/>
          <p:cNvSpPr/>
          <p:nvPr/>
        </p:nvSpPr>
        <p:spPr>
          <a:xfrm>
            <a:off x="5341395" y="1940656"/>
            <a:ext cx="1233556" cy="2329379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3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80204" y="1550425"/>
            <a:ext cx="514350" cy="3608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788" dirty="0">
                <a:solidFill>
                  <a:srgbClr val="000000"/>
                </a:solidFill>
              </a:rPr>
              <a:t>Ps 16 UU 32/2009</a:t>
            </a:r>
          </a:p>
        </p:txBody>
      </p:sp>
      <p:sp>
        <p:nvSpPr>
          <p:cNvPr id="15" name="Curved Right Arrow 14"/>
          <p:cNvSpPr/>
          <p:nvPr/>
        </p:nvSpPr>
        <p:spPr>
          <a:xfrm rot="3108779">
            <a:off x="4015591" y="1507578"/>
            <a:ext cx="254445" cy="48596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3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067" y="799499"/>
            <a:ext cx="6405265" cy="629673"/>
          </a:xfrm>
          <a:solidFill>
            <a:schemeClr val="accent4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id-ID" sz="1406" b="1" dirty="0"/>
              <a:t>DEFINISI KLHS : </a:t>
            </a:r>
            <a:r>
              <a:rPr lang="id-ID" sz="1406" dirty="0"/>
              <a:t>Rangkaian </a:t>
            </a:r>
            <a:r>
              <a:rPr lang="id-ID" sz="1406" b="1" dirty="0">
                <a:solidFill>
                  <a:srgbClr val="00B0F0"/>
                </a:solidFill>
              </a:rPr>
              <a:t>analisis</a:t>
            </a:r>
            <a:r>
              <a:rPr lang="id-ID" sz="1406" dirty="0"/>
              <a:t> yang </a:t>
            </a:r>
            <a:r>
              <a:rPr lang="id-ID" sz="1406" b="1" dirty="0">
                <a:solidFill>
                  <a:srgbClr val="00B0F0"/>
                </a:solidFill>
              </a:rPr>
              <a:t>sistematis</a:t>
            </a:r>
            <a:r>
              <a:rPr lang="id-ID" sz="1406" dirty="0"/>
              <a:t>, </a:t>
            </a:r>
            <a:r>
              <a:rPr lang="id-ID" sz="1406" b="1" dirty="0">
                <a:solidFill>
                  <a:srgbClr val="00B0F0"/>
                </a:solidFill>
              </a:rPr>
              <a:t>menyeluruh</a:t>
            </a:r>
            <a:r>
              <a:rPr lang="id-ID" sz="1406" dirty="0"/>
              <a:t> dan </a:t>
            </a:r>
            <a:r>
              <a:rPr lang="id-ID" sz="1406" b="1" dirty="0">
                <a:solidFill>
                  <a:srgbClr val="00B0F0"/>
                </a:solidFill>
              </a:rPr>
              <a:t>partisipatif</a:t>
            </a:r>
            <a:r>
              <a:rPr lang="id-ID" sz="1406" dirty="0"/>
              <a:t>, untuk </a:t>
            </a:r>
            <a:r>
              <a:rPr lang="id-ID" sz="1406" b="1" dirty="0">
                <a:solidFill>
                  <a:srgbClr val="FFFF00"/>
                </a:solidFill>
              </a:rPr>
              <a:t>memastikan</a:t>
            </a:r>
            <a:r>
              <a:rPr lang="id-ID" sz="1406" dirty="0"/>
              <a:t> bahwa </a:t>
            </a:r>
            <a:r>
              <a:rPr lang="id-ID" sz="1406" b="1" dirty="0">
                <a:solidFill>
                  <a:srgbClr val="00B0F0"/>
                </a:solidFill>
              </a:rPr>
              <a:t>prinsip pembangunan berkelanjutan</a:t>
            </a:r>
            <a:r>
              <a:rPr lang="id-ID" sz="1406" dirty="0"/>
              <a:t> telah menjadi </a:t>
            </a:r>
            <a:r>
              <a:rPr lang="id-ID" sz="1406" b="1" dirty="0">
                <a:solidFill>
                  <a:srgbClr val="FFFF00"/>
                </a:solidFill>
              </a:rPr>
              <a:t>dasar</a:t>
            </a:r>
            <a:r>
              <a:rPr lang="id-ID" sz="1406" b="1" dirty="0"/>
              <a:t> </a:t>
            </a:r>
            <a:r>
              <a:rPr lang="id-ID" sz="1406" dirty="0"/>
              <a:t>dan </a:t>
            </a:r>
            <a:r>
              <a:rPr lang="id-ID" sz="1406" b="1" dirty="0">
                <a:solidFill>
                  <a:srgbClr val="FFFF00"/>
                </a:solidFill>
              </a:rPr>
              <a:t>terintegrasi</a:t>
            </a:r>
            <a:r>
              <a:rPr lang="id-ID" sz="1406" dirty="0"/>
              <a:t> dalam </a:t>
            </a:r>
            <a:r>
              <a:rPr lang="id-ID" sz="1406" b="1" dirty="0">
                <a:solidFill>
                  <a:srgbClr val="00B0F0"/>
                </a:solidFill>
              </a:rPr>
              <a:t>pembangunan suatu wilayah</a:t>
            </a:r>
            <a:r>
              <a:rPr lang="id-ID" sz="1406" dirty="0"/>
              <a:t> dan/atau </a:t>
            </a:r>
            <a:r>
              <a:rPr lang="id-ID" sz="1406" b="1" dirty="0">
                <a:solidFill>
                  <a:srgbClr val="00B0F0"/>
                </a:solidFill>
              </a:rPr>
              <a:t>KRP</a:t>
            </a:r>
            <a:endParaRPr lang="id-ID" sz="1406" b="1" dirty="0"/>
          </a:p>
        </p:txBody>
      </p:sp>
      <p:pic>
        <p:nvPicPr>
          <p:cNvPr id="74" name="Picture 2" descr="http://www.diaditmedia.com/upload/produk/RPJ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456" y="2706512"/>
            <a:ext cx="594008" cy="85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ectangle 50"/>
          <p:cNvSpPr/>
          <p:nvPr/>
        </p:nvSpPr>
        <p:spPr>
          <a:xfrm>
            <a:off x="1395127" y="2499680"/>
            <a:ext cx="514350" cy="3608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788" dirty="0">
                <a:solidFill>
                  <a:srgbClr val="000000"/>
                </a:solidFill>
              </a:rPr>
              <a:t>Proses Iteratif</a:t>
            </a:r>
          </a:p>
        </p:txBody>
      </p:sp>
    </p:spTree>
    <p:extLst>
      <p:ext uri="{BB962C8B-B14F-4D97-AF65-F5344CB8AC3E}">
        <p14:creationId xmlns:p14="http://schemas.microsoft.com/office/powerpoint/2010/main" val="7159376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789099" y="4767264"/>
            <a:ext cx="1464721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>
              <a:defRPr/>
            </a:pPr>
            <a:fld id="{9B63B797-EC3B-4D98-AF26-73D43E5B0EBF}" type="slidenum">
              <a:rPr lang="de-DE" altLang="zh-CN" smtClean="0"/>
              <a:pPr>
                <a:defRPr/>
              </a:pPr>
              <a:t>30</a:t>
            </a:fld>
            <a:endParaRPr lang="de-DE" altLang="zh-CN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48343" y="195528"/>
            <a:ext cx="5947032" cy="4590848"/>
          </a:xfrm>
          <a:prstGeom prst="rect">
            <a:avLst/>
          </a:prstGeom>
        </p:spPr>
        <p:txBody>
          <a:bodyPr lIns="65259" tIns="32630" rIns="65259" bIns="32630"/>
          <a:lstStyle/>
          <a:p>
            <a:pPr marL="244717" indent="-244717" defTabSz="652578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/>
            </a:pPr>
            <a:r>
              <a:rPr lang="id-ID" altLang="zh-CN" sz="1700" b="1" kern="0" dirty="0"/>
              <a:t>Metodologi Pembuatan dan Pelaksanaan KLHS RPJMD</a:t>
            </a:r>
            <a:endParaRPr lang="de-DE" altLang="zh-CN" sz="1700" kern="0" dirty="0"/>
          </a:p>
        </p:txBody>
      </p:sp>
      <p:sp>
        <p:nvSpPr>
          <p:cNvPr id="4" name="Oval 3"/>
          <p:cNvSpPr/>
          <p:nvPr/>
        </p:nvSpPr>
        <p:spPr bwMode="auto">
          <a:xfrm>
            <a:off x="710152" y="789553"/>
            <a:ext cx="247141" cy="270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25693" tIns="32630" rIns="25693" bIns="32630" anchor="ctr"/>
          <a:lstStyle/>
          <a:p>
            <a:pPr algn="ctr" eaLnBrk="0" hangingPunct="0">
              <a:defRPr/>
            </a:pPr>
            <a:r>
              <a:rPr lang="id-ID" sz="1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5451" y="789248"/>
            <a:ext cx="4530433" cy="1143115"/>
          </a:xfrm>
          <a:prstGeom prst="rect">
            <a:avLst/>
          </a:prstGeom>
          <a:noFill/>
        </p:spPr>
        <p:txBody>
          <a:bodyPr wrap="none" lIns="65259" tIns="32630" rIns="65259" bIns="32630">
            <a:spAutoFit/>
          </a:bodyPr>
          <a:lstStyle/>
          <a:p>
            <a:pPr>
              <a:defRPr/>
            </a:pPr>
            <a:r>
              <a:rPr lang="id-ID" sz="1000" b="1" dirty="0"/>
              <a:t>Persiapan Penerapan KLHS RPJMD</a:t>
            </a:r>
            <a:r>
              <a:rPr lang="id-ID" sz="1000" dirty="0"/>
              <a:t>, dilakukan melalui langkah-langkah:</a:t>
            </a:r>
          </a:p>
          <a:p>
            <a:pPr marL="244717" indent="-244717">
              <a:buFontTx/>
              <a:buAutoNum type="alphaLcParenR"/>
              <a:defRPr/>
            </a:pPr>
            <a:r>
              <a:rPr lang="id-ID" sz="1000" dirty="0"/>
              <a:t>Tim </a:t>
            </a:r>
            <a:r>
              <a:rPr lang="fi-FI" sz="1000" dirty="0"/>
              <a:t>Pembuatan dan pelaksanaan KLHS RPJMD</a:t>
            </a:r>
            <a:endParaRPr lang="id-ID" sz="1000" dirty="0"/>
          </a:p>
          <a:p>
            <a:pPr>
              <a:defRPr/>
            </a:pPr>
            <a:r>
              <a:rPr lang="id-ID" sz="1000" dirty="0"/>
              <a:t>       beranggotakan perangkat daerah sesuai dengan kompetensi dan kebutuhan daerah, </a:t>
            </a:r>
          </a:p>
          <a:p>
            <a:pPr>
              <a:defRPr/>
            </a:pPr>
            <a:r>
              <a:rPr lang="id-ID" sz="1000" dirty="0"/>
              <a:t>      serta melibatkan ormas, filantropi, pelaku usaha, akademisi dan pihak terkait lainnya</a:t>
            </a:r>
          </a:p>
          <a:p>
            <a:pPr marL="244717" indent="-244717">
              <a:buFontTx/>
              <a:buAutoNum type="alphaLcParenR"/>
              <a:defRPr/>
            </a:pPr>
            <a:endParaRPr lang="id-ID" sz="1000" dirty="0"/>
          </a:p>
          <a:p>
            <a:pPr marL="244717" indent="-244717">
              <a:buAutoNum type="alphaLcParenR" startAt="2"/>
              <a:defRPr/>
            </a:pPr>
            <a:r>
              <a:rPr lang="id-ID" sz="1000" dirty="0"/>
              <a:t>Penyusunan rencana kerja Pembuatan KLHS RPJMDdi daerah </a:t>
            </a:r>
          </a:p>
          <a:p>
            <a:pPr marL="244717" indent="-244717">
              <a:buAutoNum type="alphaLcParenR" startAt="2"/>
              <a:defRPr/>
            </a:pPr>
            <a:r>
              <a:rPr lang="id-ID" sz="1000" dirty="0"/>
              <a:t>Pemetaan terhadap Indikator SDGS terhadap SKPD/OPD  pengampu di daerah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759613" y="2193708"/>
            <a:ext cx="247141" cy="270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25693" tIns="32630" rIns="25693" bIns="32630" anchor="ctr"/>
          <a:lstStyle/>
          <a:p>
            <a:pPr algn="ctr" eaLnBrk="0" hangingPunct="0">
              <a:defRPr/>
            </a:pPr>
            <a:r>
              <a:rPr lang="id-ID" sz="1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55451" y="2128469"/>
            <a:ext cx="5231889" cy="2245918"/>
          </a:xfrm>
          <a:prstGeom prst="rect">
            <a:avLst/>
          </a:prstGeom>
          <a:noFill/>
        </p:spPr>
        <p:txBody>
          <a:bodyPr lIns="65259" tIns="32630" rIns="65259" bIns="32630">
            <a:spAutoFit/>
          </a:bodyPr>
          <a:lstStyle/>
          <a:p>
            <a:pPr>
              <a:defRPr/>
            </a:pPr>
            <a:r>
              <a:rPr lang="id-ID" sz="1000" b="1" dirty="0"/>
              <a:t>Pengumpulan dan Analisis Data,</a:t>
            </a:r>
            <a:r>
              <a:rPr lang="id-ID" sz="1000" dirty="0"/>
              <a:t> dilakukan melalui langkah-langkah:</a:t>
            </a:r>
          </a:p>
          <a:p>
            <a:pPr>
              <a:defRPr/>
            </a:pPr>
            <a:endParaRPr lang="id-ID" sz="1000" dirty="0"/>
          </a:p>
          <a:p>
            <a:pPr marL="244717" indent="-244717">
              <a:buFontTx/>
              <a:buAutoNum type="alphaLcParenR"/>
              <a:defRPr/>
            </a:pPr>
            <a:r>
              <a:rPr lang="id-ID" sz="1000" dirty="0"/>
              <a:t>Menemukenali Indikator SDGS dan Target Yang Harus Dicapai </a:t>
            </a:r>
          </a:p>
          <a:p>
            <a:pPr marL="244717" indent="-244717">
              <a:defRPr/>
            </a:pPr>
            <a:r>
              <a:rPr lang="id-ID" sz="1000" dirty="0"/>
              <a:t>	(pengertian indikator kinerjaSDGS , Definisi Operasional, Cara Perhitungan,</a:t>
            </a:r>
          </a:p>
          <a:p>
            <a:pPr marL="244717" indent="-244717">
              <a:defRPr/>
            </a:pPr>
            <a:r>
              <a:rPr lang="id-ID" sz="1000" dirty="0"/>
              <a:t>	Target capaian dan Batas waktu pencapaian)</a:t>
            </a:r>
          </a:p>
          <a:p>
            <a:pPr marL="244717" indent="-244717">
              <a:defRPr/>
            </a:pPr>
            <a:endParaRPr lang="id-ID" sz="1000" dirty="0"/>
          </a:p>
          <a:p>
            <a:pPr marL="244717" indent="-244717">
              <a:buFontTx/>
              <a:buAutoNum type="alphaLcParenR" startAt="2"/>
              <a:defRPr/>
            </a:pPr>
            <a:r>
              <a:rPr lang="id-ID" sz="1000" dirty="0"/>
              <a:t>Pengumpulan dan pengolahan data Dasar capaian indikator SDGS</a:t>
            </a:r>
          </a:p>
          <a:p>
            <a:pPr marL="244717" indent="-244717">
              <a:buFontTx/>
              <a:buAutoNum type="alphaLcParenR" startAt="2"/>
              <a:defRPr/>
            </a:pPr>
            <a:endParaRPr lang="id-ID" sz="1000" dirty="0"/>
          </a:p>
          <a:p>
            <a:pPr marL="244717" indent="-244717">
              <a:buFontTx/>
              <a:buAutoNum type="alphaLcParenR" startAt="2"/>
              <a:defRPr/>
            </a:pPr>
            <a:r>
              <a:rPr lang="id-ID" sz="1000" dirty="0"/>
              <a:t>Merumuskan profil  Capaian Indikator SDGS (sebagai bagian dari Analisis Gambaran</a:t>
            </a:r>
          </a:p>
          <a:p>
            <a:pPr marL="244717" indent="-244717">
              <a:defRPr/>
            </a:pPr>
            <a:r>
              <a:rPr lang="id-ID" sz="1000" dirty="0"/>
              <a:t>	Umum Kondisi Daerah)</a:t>
            </a:r>
          </a:p>
          <a:p>
            <a:pPr marL="244717" indent="-244717">
              <a:defRPr/>
            </a:pPr>
            <a:endParaRPr lang="id-ID" sz="1000" dirty="0"/>
          </a:p>
          <a:p>
            <a:pPr marL="244717" indent="-244717">
              <a:buFontTx/>
              <a:buAutoNum type="alphaLcParenR" startAt="4"/>
              <a:defRPr/>
            </a:pPr>
            <a:r>
              <a:rPr lang="id-ID" sz="1000" dirty="0"/>
              <a:t>Analisis kondisi  dalam rangka </a:t>
            </a:r>
            <a:r>
              <a:rPr lang="fi-FI" sz="1000" dirty="0"/>
              <a:t>Pembuatan dan pelaksanaan KLHS RPJMD</a:t>
            </a:r>
            <a:r>
              <a:rPr lang="id-ID" sz="1000" dirty="0"/>
              <a:t> (status, permasalahan, faktor-faktor)</a:t>
            </a:r>
          </a:p>
          <a:p>
            <a:pPr>
              <a:defRPr/>
            </a:pPr>
            <a:endParaRPr lang="id-ID" sz="1000" dirty="0"/>
          </a:p>
        </p:txBody>
      </p:sp>
    </p:spTree>
    <p:extLst>
      <p:ext uri="{BB962C8B-B14F-4D97-AF65-F5344CB8AC3E}">
        <p14:creationId xmlns:p14="http://schemas.microsoft.com/office/powerpoint/2010/main" val="18390115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48343" y="195528"/>
            <a:ext cx="5947032" cy="4590848"/>
          </a:xfrm>
          <a:prstGeom prst="rect">
            <a:avLst/>
          </a:prstGeom>
        </p:spPr>
        <p:txBody>
          <a:bodyPr lIns="65259" tIns="32630" rIns="65259" bIns="32630"/>
          <a:lstStyle/>
          <a:p>
            <a:pPr marL="244717" indent="-244717" defTabSz="652578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/>
            </a:pPr>
            <a:r>
              <a:rPr lang="id-ID" altLang="zh-CN" sz="1700" b="1" i="1" kern="0" dirty="0"/>
              <a:t>Metodologi  Pembuatan dan Pelaksanaan KLHSRPJMD </a:t>
            </a:r>
            <a:endParaRPr lang="de-DE" altLang="zh-CN" sz="1700" i="1" kern="0" dirty="0"/>
          </a:p>
        </p:txBody>
      </p:sp>
      <p:sp>
        <p:nvSpPr>
          <p:cNvPr id="6" name="Oval 5"/>
          <p:cNvSpPr/>
          <p:nvPr/>
        </p:nvSpPr>
        <p:spPr bwMode="auto">
          <a:xfrm>
            <a:off x="554757" y="915566"/>
            <a:ext cx="247141" cy="270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25693" tIns="32630" rIns="25693" bIns="32630" anchor="ctr"/>
          <a:lstStyle/>
          <a:p>
            <a:pPr algn="ctr" eaLnBrk="0" hangingPunct="0">
              <a:defRPr/>
            </a:pPr>
            <a:r>
              <a:rPr lang="id-ID" sz="1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7294" y="789553"/>
            <a:ext cx="5568052" cy="1155908"/>
          </a:xfrm>
          <a:prstGeom prst="rect">
            <a:avLst/>
          </a:prstGeom>
          <a:noFill/>
        </p:spPr>
        <p:txBody>
          <a:bodyPr wrap="square" lIns="65259" tIns="32630" rIns="65259" bIns="32630">
            <a:spAutoFit/>
          </a:bodyPr>
          <a:lstStyle/>
          <a:p>
            <a:pPr>
              <a:defRPr/>
            </a:pPr>
            <a:r>
              <a:rPr lang="id-ID" sz="1000" b="1" dirty="0"/>
              <a:t>Penentuan Target </a:t>
            </a:r>
            <a:r>
              <a:rPr lang="fi-FI" sz="1000" b="1" dirty="0"/>
              <a:t>Pembuatan dan pelaksanaan KLHS RPJMD</a:t>
            </a:r>
            <a:r>
              <a:rPr lang="id-ID" sz="1000" b="1" dirty="0"/>
              <a:t>, </a:t>
            </a:r>
            <a:r>
              <a:rPr lang="id-ID" sz="1000" dirty="0"/>
              <a:t>dilakukan melalui langkah-langkah</a:t>
            </a:r>
            <a:r>
              <a:rPr lang="id-ID" sz="1000" b="1" dirty="0"/>
              <a:t>:</a:t>
            </a:r>
          </a:p>
          <a:p>
            <a:pPr marL="244717" indent="-244717">
              <a:buFontTx/>
              <a:buAutoNum type="alphaLcParenR"/>
              <a:defRPr/>
            </a:pPr>
            <a:r>
              <a:rPr lang="id-ID" sz="1000" dirty="0"/>
              <a:t>Periksa realisasi capaian kinerja untuk setiap jenis indikator SDGS</a:t>
            </a:r>
          </a:p>
          <a:p>
            <a:pPr marL="244717" indent="-244717">
              <a:buFontTx/>
              <a:buAutoNum type="alphaLcParenR"/>
              <a:defRPr/>
            </a:pPr>
            <a:r>
              <a:rPr lang="id-ID" sz="1000" dirty="0"/>
              <a:t>Bandingkan terhadap target </a:t>
            </a:r>
            <a:r>
              <a:rPr lang="fi-FI" sz="1000" dirty="0"/>
              <a:t>Pembuatan dan pelaksanaan KLHS RPJMD</a:t>
            </a:r>
            <a:r>
              <a:rPr lang="id-ID" sz="1000" dirty="0"/>
              <a:t> secara nasional dan seberapa besar kesenjangan</a:t>
            </a:r>
          </a:p>
          <a:p>
            <a:pPr marL="244717" indent="-244717">
              <a:defRPr/>
            </a:pPr>
            <a:r>
              <a:rPr lang="id-ID" sz="1000" dirty="0"/>
              <a:t>c)	Periksa target capaiaan SDGS setiap Indikator</a:t>
            </a:r>
          </a:p>
          <a:p>
            <a:pPr marL="244717" indent="-244717">
              <a:defRPr/>
            </a:pPr>
            <a:r>
              <a:rPr lang="id-ID" sz="1000" dirty="0"/>
              <a:t>d) 	Kaji permasalahan pencapaian kinerja indikator SDGS</a:t>
            </a:r>
          </a:p>
          <a:p>
            <a:pPr marL="244717" indent="-244717">
              <a:defRPr/>
            </a:pPr>
            <a:r>
              <a:rPr lang="id-ID" sz="1000" dirty="0"/>
              <a:t>e) 	Lakukan analisis kapasitas/kemampuan SKPD pengampu indikator SDGS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607642" y="2652964"/>
            <a:ext cx="247141" cy="270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25693" tIns="32630" rIns="25693" bIns="32630" anchor="ctr"/>
          <a:lstStyle/>
          <a:p>
            <a:pPr algn="ctr" eaLnBrk="0" hangingPunct="0">
              <a:defRPr/>
            </a:pPr>
            <a:r>
              <a:rPr lang="id-ID" sz="1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32239" y="2582098"/>
            <a:ext cx="5363137" cy="1155908"/>
          </a:xfrm>
          <a:prstGeom prst="rect">
            <a:avLst/>
          </a:prstGeom>
          <a:noFill/>
        </p:spPr>
        <p:txBody>
          <a:bodyPr wrap="square" lIns="65259" tIns="32630" rIns="65259" bIns="32630">
            <a:spAutoFit/>
          </a:bodyPr>
          <a:lstStyle/>
          <a:p>
            <a:pPr>
              <a:defRPr/>
            </a:pPr>
            <a:r>
              <a:rPr lang="id-ID" sz="1000" b="1" dirty="0"/>
              <a:t>Penyusunan Program dan Kegiatan Prioritas </a:t>
            </a:r>
            <a:r>
              <a:rPr lang="fi-FI" sz="1000" b="1" dirty="0"/>
              <a:t>Pembuatan dan </a:t>
            </a:r>
            <a:r>
              <a:rPr lang="id-ID" sz="1000" b="1" dirty="0"/>
              <a:t>P</a:t>
            </a:r>
            <a:r>
              <a:rPr lang="fi-FI" sz="1000" b="1" dirty="0"/>
              <a:t>elaksanaan KLHS RPJMD</a:t>
            </a:r>
            <a:r>
              <a:rPr lang="id-ID" sz="1000" b="1" dirty="0"/>
              <a:t>, </a:t>
            </a:r>
            <a:r>
              <a:rPr lang="id-ID" sz="1000" dirty="0"/>
              <a:t>terdiri dari:</a:t>
            </a:r>
          </a:p>
          <a:p>
            <a:pPr>
              <a:defRPr/>
            </a:pPr>
            <a:endParaRPr lang="id-ID" sz="1000" dirty="0"/>
          </a:p>
          <a:p>
            <a:pPr>
              <a:defRPr/>
            </a:pPr>
            <a:r>
              <a:rPr lang="id-ID" sz="1000" dirty="0"/>
              <a:t>Program dan kegiatan untuk Indikator SDGS yang tertuang dalam KLHS RPJMD mengacu pada Permendagri  yang sudah memiliki pedoman teknis Permendagri 13 Tahun 2006 tentang keuangan daerah</a:t>
            </a:r>
          </a:p>
          <a:p>
            <a:pPr marL="244717" indent="-244717">
              <a:defRPr/>
            </a:pPr>
            <a:endParaRPr lang="id-ID" sz="1000" dirty="0"/>
          </a:p>
        </p:txBody>
      </p:sp>
      <p:sp>
        <p:nvSpPr>
          <p:cNvPr id="10" name="Oval 9"/>
          <p:cNvSpPr/>
          <p:nvPr/>
        </p:nvSpPr>
        <p:spPr bwMode="auto">
          <a:xfrm>
            <a:off x="607642" y="3939902"/>
            <a:ext cx="247141" cy="270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25693" tIns="32630" rIns="25693" bIns="32630" anchor="ctr"/>
          <a:lstStyle/>
          <a:p>
            <a:pPr algn="ctr" eaLnBrk="0" hangingPunct="0">
              <a:defRPr/>
            </a:pPr>
            <a:r>
              <a:rPr lang="id-ID" sz="1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55452" y="3939902"/>
            <a:ext cx="5239923" cy="688761"/>
          </a:xfrm>
          <a:prstGeom prst="rect">
            <a:avLst/>
          </a:prstGeom>
          <a:noFill/>
        </p:spPr>
        <p:txBody>
          <a:bodyPr wrap="square" lIns="65259" tIns="32630" rIns="65259" bIns="32630">
            <a:spAutoFit/>
          </a:bodyPr>
          <a:lstStyle/>
          <a:p>
            <a:pPr>
              <a:defRPr/>
            </a:pPr>
            <a:r>
              <a:rPr lang="id-ID" sz="1000" b="1" dirty="0"/>
              <a:t>Penghitungan Kebutuhan Pembiayaan Setiap Indikator dan arah kebijakan  </a:t>
            </a:r>
            <a:r>
              <a:rPr lang="id-ID" sz="1000" dirty="0"/>
              <a:t>mengacu pada Permendagri  yang sudah memiliki pedoman teknis Permendagri 13 Tahun 2006 tentang keuangan daerah</a:t>
            </a:r>
          </a:p>
          <a:p>
            <a:pPr>
              <a:defRPr/>
            </a:pPr>
            <a:endParaRPr lang="id-ID" sz="1000" dirty="0"/>
          </a:p>
        </p:txBody>
      </p:sp>
    </p:spTree>
    <p:extLst>
      <p:ext uri="{BB962C8B-B14F-4D97-AF65-F5344CB8AC3E}">
        <p14:creationId xmlns:p14="http://schemas.microsoft.com/office/powerpoint/2010/main" val="21724747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571500"/>
            <a:ext cx="6572250" cy="4457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274"/>
            <a:ext cx="3796717" cy="5929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38564" tIns="19282" rIns="38564" bIns="19282" rtlCol="0">
            <a:spAutoFit/>
          </a:bodyPr>
          <a:lstStyle/>
          <a:p>
            <a:r>
              <a:rPr lang="id-ID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Pemetaan Indikator SGDS terhadap OPD Pengampu Didaerah</a:t>
            </a:r>
            <a:endParaRPr lang="id-ID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2656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71449"/>
            <a:ext cx="6629400" cy="485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2541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228600"/>
            <a:ext cx="6172200" cy="2114550"/>
          </a:xfrm>
          <a:prstGeom prst="rect">
            <a:avLst/>
          </a:prstGeom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5011254"/>
              </p:ext>
            </p:extLst>
          </p:nvPr>
        </p:nvGraphicFramePr>
        <p:xfrm>
          <a:off x="1657350" y="2857500"/>
          <a:ext cx="3340894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2733423"/>
              </p:ext>
            </p:extLst>
          </p:nvPr>
        </p:nvGraphicFramePr>
        <p:xfrm>
          <a:off x="1428750" y="2571750"/>
          <a:ext cx="3340894" cy="2343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652214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0648" y="1563638"/>
            <a:ext cx="7200800" cy="888619"/>
          </a:xfrm>
        </p:spPr>
        <p:txBody>
          <a:bodyPr/>
          <a:lstStyle/>
          <a:p>
            <a:pPr algn="l"/>
            <a:r>
              <a:rPr lang="id-ID" dirty="0"/>
              <a:t>terimakasih</a:t>
            </a:r>
          </a:p>
        </p:txBody>
      </p:sp>
    </p:spTree>
    <p:extLst>
      <p:ext uri="{BB962C8B-B14F-4D97-AF65-F5344CB8AC3E}">
        <p14:creationId xmlns:p14="http://schemas.microsoft.com/office/powerpoint/2010/main" val="4206529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0839" y="627534"/>
            <a:ext cx="4887161" cy="1728192"/>
          </a:xfrm>
          <a:solidFill>
            <a:schemeClr val="accent3">
              <a:lumMod val="75000"/>
              <a:alpha val="50000"/>
            </a:schemeClr>
          </a:solidFill>
        </p:spPr>
        <p:txBody>
          <a:bodyPr lIns="91438" tIns="45719" rIns="91438" bIns="45719">
            <a:noAutofit/>
          </a:bodyPr>
          <a:lstStyle/>
          <a:p>
            <a:r>
              <a:rPr lang="en-US" sz="1500" dirty="0"/>
              <a:t>KLHS </a:t>
            </a:r>
            <a:r>
              <a:rPr lang="en-US" sz="1500" dirty="0">
                <a:sym typeface="Wingdings" pitchFamily="2" charset="2"/>
              </a:rPr>
              <a:t> </a:t>
            </a:r>
            <a:r>
              <a:rPr lang="en-US" sz="1500" dirty="0" err="1">
                <a:sym typeface="Wingdings" pitchFamily="2" charset="2"/>
              </a:rPr>
              <a:t>rangkaian</a:t>
            </a:r>
            <a:r>
              <a:rPr lang="en-US" sz="1500" dirty="0">
                <a:sym typeface="Wingdings" pitchFamily="2" charset="2"/>
              </a:rPr>
              <a:t> </a:t>
            </a:r>
            <a:r>
              <a:rPr lang="en-US" sz="1500" dirty="0" err="1">
                <a:sym typeface="Wingdings" pitchFamily="2" charset="2"/>
              </a:rPr>
              <a:t>analisis</a:t>
            </a:r>
            <a:r>
              <a:rPr lang="en-US" sz="1500" dirty="0">
                <a:sym typeface="Wingdings" pitchFamily="2" charset="2"/>
              </a:rPr>
              <a:t> yang </a:t>
            </a:r>
            <a:r>
              <a:rPr lang="en-US" sz="1500" dirty="0" err="1">
                <a:sym typeface="Wingdings" pitchFamily="2" charset="2"/>
              </a:rPr>
              <a:t>sistematis</a:t>
            </a:r>
            <a:r>
              <a:rPr lang="en-US" sz="1500" dirty="0">
                <a:sym typeface="Wingdings" pitchFamily="2" charset="2"/>
              </a:rPr>
              <a:t>, </a:t>
            </a:r>
            <a:r>
              <a:rPr lang="en-US" sz="1500" dirty="0" err="1">
                <a:sym typeface="Wingdings" pitchFamily="2" charset="2"/>
              </a:rPr>
              <a:t>menyeluruh</a:t>
            </a:r>
            <a:r>
              <a:rPr lang="en-US" sz="1500" dirty="0">
                <a:sym typeface="Wingdings" pitchFamily="2" charset="2"/>
              </a:rPr>
              <a:t>, </a:t>
            </a:r>
            <a:r>
              <a:rPr lang="en-US" sz="1500" dirty="0" err="1">
                <a:sym typeface="Wingdings" pitchFamily="2" charset="2"/>
              </a:rPr>
              <a:t>dan</a:t>
            </a:r>
            <a:r>
              <a:rPr lang="en-US" sz="1500" dirty="0">
                <a:sym typeface="Wingdings" pitchFamily="2" charset="2"/>
              </a:rPr>
              <a:t> </a:t>
            </a:r>
            <a:r>
              <a:rPr lang="en-US" sz="1500" dirty="0" err="1">
                <a:sym typeface="Wingdings" pitchFamily="2" charset="2"/>
              </a:rPr>
              <a:t>partisipatif</a:t>
            </a:r>
            <a:r>
              <a:rPr lang="en-US" sz="1500" dirty="0">
                <a:sym typeface="Wingdings" pitchFamily="2" charset="2"/>
              </a:rPr>
              <a:t> </a:t>
            </a:r>
            <a:r>
              <a:rPr lang="en-US" sz="1500" dirty="0" err="1">
                <a:sym typeface="Wingdings" pitchFamily="2" charset="2"/>
              </a:rPr>
              <a:t>untuk</a:t>
            </a:r>
            <a:r>
              <a:rPr lang="en-US" sz="1500" dirty="0">
                <a:sym typeface="Wingdings" pitchFamily="2" charset="2"/>
              </a:rPr>
              <a:t> </a:t>
            </a:r>
            <a:r>
              <a:rPr lang="en-US" sz="1500" b="1" i="1" dirty="0" err="1">
                <a:sym typeface="Wingdings" pitchFamily="2" charset="2"/>
              </a:rPr>
              <a:t>memastikan</a:t>
            </a:r>
            <a:r>
              <a:rPr lang="en-US" sz="1500" b="1" i="1" dirty="0">
                <a:sym typeface="Wingdings" pitchFamily="2" charset="2"/>
              </a:rPr>
              <a:t> </a:t>
            </a:r>
            <a:r>
              <a:rPr lang="en-US" sz="1500" b="1" i="1" dirty="0" err="1">
                <a:sym typeface="Wingdings" pitchFamily="2" charset="2"/>
              </a:rPr>
              <a:t>bahwa</a:t>
            </a:r>
            <a:r>
              <a:rPr lang="en-US" sz="1500" b="1" i="1" dirty="0">
                <a:sym typeface="Wingdings" pitchFamily="2" charset="2"/>
              </a:rPr>
              <a:t> </a:t>
            </a:r>
            <a:r>
              <a:rPr lang="en-US" sz="1500" b="1" i="1" dirty="0" err="1">
                <a:sym typeface="Wingdings" pitchFamily="2" charset="2"/>
              </a:rPr>
              <a:t>prinsip</a:t>
            </a:r>
            <a:r>
              <a:rPr lang="en-US" sz="1500" b="1" i="1" dirty="0">
                <a:sym typeface="Wingdings" pitchFamily="2" charset="2"/>
              </a:rPr>
              <a:t> Pembangunan </a:t>
            </a:r>
            <a:r>
              <a:rPr lang="en-US" sz="1500" b="1" i="1" dirty="0" err="1">
                <a:sym typeface="Wingdings" pitchFamily="2" charset="2"/>
              </a:rPr>
              <a:t>Berkelanjutan</a:t>
            </a:r>
            <a:r>
              <a:rPr lang="en-US" sz="1500" b="1" i="1" dirty="0">
                <a:sym typeface="Wingdings" pitchFamily="2" charset="2"/>
              </a:rPr>
              <a:t> </a:t>
            </a:r>
            <a:r>
              <a:rPr lang="en-US" sz="1500" b="1" i="1" dirty="0" err="1">
                <a:sym typeface="Wingdings" pitchFamily="2" charset="2"/>
              </a:rPr>
              <a:t>telah</a:t>
            </a:r>
            <a:r>
              <a:rPr lang="en-US" sz="1500" b="1" i="1" dirty="0">
                <a:sym typeface="Wingdings" pitchFamily="2" charset="2"/>
              </a:rPr>
              <a:t> </a:t>
            </a:r>
            <a:r>
              <a:rPr lang="en-US" sz="1500" b="1" i="1" dirty="0" err="1">
                <a:sym typeface="Wingdings" pitchFamily="2" charset="2"/>
              </a:rPr>
              <a:t>menjadi</a:t>
            </a:r>
            <a:r>
              <a:rPr lang="en-US" sz="1500" b="1" i="1" dirty="0">
                <a:sym typeface="Wingdings" pitchFamily="2" charset="2"/>
              </a:rPr>
              <a:t> </a:t>
            </a:r>
            <a:r>
              <a:rPr lang="en-US" sz="1500" b="1" i="1" dirty="0" err="1">
                <a:sym typeface="Wingdings" pitchFamily="2" charset="2"/>
              </a:rPr>
              <a:t>dasar</a:t>
            </a:r>
            <a:r>
              <a:rPr lang="en-US" sz="1500" b="1" i="1" dirty="0">
                <a:sym typeface="Wingdings" pitchFamily="2" charset="2"/>
              </a:rPr>
              <a:t> </a:t>
            </a:r>
            <a:r>
              <a:rPr lang="en-US" sz="1500" b="1" i="1" dirty="0" err="1">
                <a:sym typeface="Wingdings" pitchFamily="2" charset="2"/>
              </a:rPr>
              <a:t>dan</a:t>
            </a:r>
            <a:r>
              <a:rPr lang="en-US" sz="1500" b="1" i="1" dirty="0">
                <a:sym typeface="Wingdings" pitchFamily="2" charset="2"/>
              </a:rPr>
              <a:t> </a:t>
            </a:r>
            <a:r>
              <a:rPr lang="en-US" sz="1500" b="1" i="1" dirty="0" err="1">
                <a:sym typeface="Wingdings" pitchFamily="2" charset="2"/>
              </a:rPr>
              <a:t>terintegrasi</a:t>
            </a:r>
            <a:r>
              <a:rPr lang="en-US" sz="1500" dirty="0">
                <a:sym typeface="Wingdings" pitchFamily="2" charset="2"/>
              </a:rPr>
              <a:t> </a:t>
            </a:r>
            <a:r>
              <a:rPr lang="en-US" sz="1500" dirty="0" err="1">
                <a:sym typeface="Wingdings" pitchFamily="2" charset="2"/>
              </a:rPr>
              <a:t>dalam</a:t>
            </a:r>
            <a:r>
              <a:rPr lang="en-US" sz="1500" dirty="0">
                <a:sym typeface="Wingdings" pitchFamily="2" charset="2"/>
              </a:rPr>
              <a:t> </a:t>
            </a:r>
            <a:r>
              <a:rPr lang="en-US" sz="1500" dirty="0" err="1">
                <a:sym typeface="Wingdings" pitchFamily="2" charset="2"/>
              </a:rPr>
              <a:t>pembangunan</a:t>
            </a:r>
            <a:r>
              <a:rPr lang="en-US" sz="1500" dirty="0">
                <a:sym typeface="Wingdings" pitchFamily="2" charset="2"/>
              </a:rPr>
              <a:t> </a:t>
            </a:r>
            <a:r>
              <a:rPr lang="en-US" sz="1500" dirty="0" err="1">
                <a:sym typeface="Wingdings" pitchFamily="2" charset="2"/>
              </a:rPr>
              <a:t>suatu</a:t>
            </a:r>
            <a:r>
              <a:rPr lang="en-US" sz="1500" dirty="0">
                <a:sym typeface="Wingdings" pitchFamily="2" charset="2"/>
              </a:rPr>
              <a:t> </a:t>
            </a:r>
            <a:r>
              <a:rPr lang="en-US" sz="1500" dirty="0" err="1">
                <a:sym typeface="Wingdings" pitchFamily="2" charset="2"/>
              </a:rPr>
              <a:t>wilayah</a:t>
            </a:r>
            <a:r>
              <a:rPr lang="en-US" sz="1500" dirty="0">
                <a:sym typeface="Wingdings" pitchFamily="2" charset="2"/>
              </a:rPr>
              <a:t> </a:t>
            </a:r>
            <a:r>
              <a:rPr lang="en-US" sz="1500" dirty="0" err="1">
                <a:sym typeface="Wingdings" pitchFamily="2" charset="2"/>
              </a:rPr>
              <a:t>dan</a:t>
            </a:r>
            <a:r>
              <a:rPr lang="en-US" sz="1500" dirty="0">
                <a:sym typeface="Wingdings" pitchFamily="2" charset="2"/>
              </a:rPr>
              <a:t>/</a:t>
            </a:r>
            <a:r>
              <a:rPr lang="en-US" sz="1500" dirty="0" err="1">
                <a:sym typeface="Wingdings" pitchFamily="2" charset="2"/>
              </a:rPr>
              <a:t>atau</a:t>
            </a:r>
            <a:r>
              <a:rPr lang="en-US" sz="1500" dirty="0">
                <a:sym typeface="Wingdings" pitchFamily="2" charset="2"/>
              </a:rPr>
              <a:t> </a:t>
            </a:r>
            <a:r>
              <a:rPr lang="en-US" sz="1500" dirty="0" err="1">
                <a:sym typeface="Wingdings" pitchFamily="2" charset="2"/>
              </a:rPr>
              <a:t>Kebijakan</a:t>
            </a:r>
            <a:r>
              <a:rPr lang="en-US" sz="1500" dirty="0">
                <a:sym typeface="Wingdings" pitchFamily="2" charset="2"/>
              </a:rPr>
              <a:t>, </a:t>
            </a:r>
            <a:r>
              <a:rPr lang="en-US" sz="1500" dirty="0" err="1">
                <a:sym typeface="Wingdings" pitchFamily="2" charset="2"/>
              </a:rPr>
              <a:t>Rencana</a:t>
            </a:r>
            <a:r>
              <a:rPr lang="en-US" sz="1500" dirty="0">
                <a:sym typeface="Wingdings" pitchFamily="2" charset="2"/>
              </a:rPr>
              <a:t>, </a:t>
            </a:r>
            <a:r>
              <a:rPr lang="en-US" sz="1500" dirty="0" err="1">
                <a:sym typeface="Wingdings" pitchFamily="2" charset="2"/>
              </a:rPr>
              <a:t>dan</a:t>
            </a:r>
            <a:r>
              <a:rPr lang="en-US" sz="1500" dirty="0">
                <a:sym typeface="Wingdings" pitchFamily="2" charset="2"/>
              </a:rPr>
              <a:t>/</a:t>
            </a:r>
            <a:r>
              <a:rPr lang="en-US" sz="1500" dirty="0" err="1">
                <a:sym typeface="Wingdings" pitchFamily="2" charset="2"/>
              </a:rPr>
              <a:t>atau</a:t>
            </a:r>
            <a:r>
              <a:rPr lang="en-US" sz="1500" dirty="0">
                <a:sym typeface="Wingdings" pitchFamily="2" charset="2"/>
              </a:rPr>
              <a:t> Program</a:t>
            </a:r>
            <a:endParaRPr lang="en-US" sz="15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2427735"/>
            <a:ext cx="3501008" cy="2448272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txBody>
          <a:bodyPr vert="horz" lIns="91438" tIns="45719" rIns="91438" bIns="45719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kumimoji="0" sz="2800" kern="1200">
                <a:solidFill>
                  <a:schemeClr val="tx2"/>
                </a:solidFill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kumimoji="0" sz="2400" kern="1200">
                <a:solidFill>
                  <a:schemeClr val="tx2"/>
                </a:solidFill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kumimoji="0" sz="2000" kern="1200">
                <a:solidFill>
                  <a:schemeClr val="tx2"/>
                </a:solidFill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kumimoji="0" sz="1800" kern="1200">
                <a:solidFill>
                  <a:schemeClr val="tx2"/>
                </a:solidFill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§"/>
              <a:defRPr kumimoji="0" sz="1600" kern="1200">
                <a:solidFill>
                  <a:schemeClr val="tx2"/>
                </a:solidFill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PP 46/2016 </a:t>
            </a:r>
            <a:r>
              <a:rPr lang="en-US" sz="2000" dirty="0" err="1"/>
              <a:t>Pasal</a:t>
            </a:r>
            <a:r>
              <a:rPr lang="en-US" sz="2000" dirty="0"/>
              <a:t> 2 </a:t>
            </a:r>
            <a:r>
              <a:rPr lang="en-US" sz="2000" dirty="0" err="1"/>
              <a:t>ayat</a:t>
            </a:r>
            <a:r>
              <a:rPr lang="en-US" sz="2000" dirty="0"/>
              <a:t> 2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Pasal</a:t>
            </a:r>
            <a:r>
              <a:rPr lang="en-US" sz="2000" dirty="0"/>
              <a:t> 17 </a:t>
            </a:r>
            <a:r>
              <a:rPr lang="en-US" sz="2000" dirty="0" err="1"/>
              <a:t>ayat</a:t>
            </a:r>
            <a:r>
              <a:rPr lang="en-US" sz="2000" dirty="0"/>
              <a:t> 1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 err="1">
                <a:sym typeface="Wingdings" pitchFamily="2" charset="2"/>
              </a:rPr>
              <a:t>Kemendagri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sesuai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kewenangannya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mengatur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b="1" i="1" dirty="0" err="1">
                <a:sym typeface="Wingdings" pitchFamily="2" charset="2"/>
              </a:rPr>
              <a:t>pembuatan</a:t>
            </a:r>
            <a:r>
              <a:rPr lang="en-US" sz="2000" b="1" i="1" dirty="0">
                <a:sym typeface="Wingdings" pitchFamily="2" charset="2"/>
              </a:rPr>
              <a:t> </a:t>
            </a:r>
            <a:r>
              <a:rPr lang="en-US" sz="2000" b="1" i="1" dirty="0" err="1">
                <a:sym typeface="Wingdings" pitchFamily="2" charset="2"/>
              </a:rPr>
              <a:t>dan</a:t>
            </a:r>
            <a:r>
              <a:rPr lang="en-US" sz="2000" b="1" i="1" dirty="0">
                <a:sym typeface="Wingdings" pitchFamily="2" charset="2"/>
              </a:rPr>
              <a:t> </a:t>
            </a:r>
            <a:r>
              <a:rPr lang="en-US" sz="2000" b="1" i="1" dirty="0" err="1">
                <a:sym typeface="Wingdings" pitchFamily="2" charset="2"/>
              </a:rPr>
              <a:t>pelaksanaan</a:t>
            </a:r>
            <a:r>
              <a:rPr lang="en-US" sz="2000" b="1" i="1" dirty="0">
                <a:sym typeface="Wingdings" pitchFamily="2" charset="2"/>
              </a:rPr>
              <a:t> KLHS RPJMD </a:t>
            </a:r>
            <a:r>
              <a:rPr lang="en-US" sz="2000" b="1" i="1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7" b="73517"/>
          <a:stretch/>
        </p:blipFill>
        <p:spPr bwMode="auto">
          <a:xfrm>
            <a:off x="3530929" y="2355727"/>
            <a:ext cx="3326545" cy="198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4" b="-1"/>
          <a:stretch/>
        </p:blipFill>
        <p:spPr bwMode="auto">
          <a:xfrm>
            <a:off x="3530929" y="2499742"/>
            <a:ext cx="3326545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839" y="3710644"/>
            <a:ext cx="3366635" cy="116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8879" y="627534"/>
            <a:ext cx="1917000" cy="1728192"/>
          </a:xfrm>
          <a:prstGeom prst="rect">
            <a:avLst/>
          </a:prstGeom>
          <a:solidFill>
            <a:schemeClr val="accent3">
              <a:lumMod val="75000"/>
              <a:alpha val="50000"/>
            </a:schemeClr>
          </a:solidFill>
        </p:spPr>
        <p:txBody>
          <a:bodyPr vert="horz" lIns="91438" tIns="45719" rIns="91438" bIns="45719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kumimoji="0" sz="2800" kern="1200">
                <a:solidFill>
                  <a:schemeClr val="tx2"/>
                </a:solidFill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kumimoji="0" sz="2400" kern="1200">
                <a:solidFill>
                  <a:schemeClr val="tx2"/>
                </a:solidFill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kumimoji="0" sz="2000" kern="1200">
                <a:solidFill>
                  <a:schemeClr val="tx2"/>
                </a:solidFill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kumimoji="0" sz="1800" kern="1200">
                <a:solidFill>
                  <a:schemeClr val="tx2"/>
                </a:solidFill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§"/>
              <a:defRPr kumimoji="0" sz="1600" kern="1200">
                <a:solidFill>
                  <a:schemeClr val="tx2"/>
                </a:solidFill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sz="1500" dirty="0"/>
              <a:t>UU 32/2009</a:t>
            </a:r>
          </a:p>
          <a:p>
            <a:pPr marL="0" indent="0">
              <a:buNone/>
            </a:pPr>
            <a:r>
              <a:rPr lang="id-ID" sz="1500" dirty="0"/>
              <a:t>Perlindungan </a:t>
            </a:r>
          </a:p>
          <a:p>
            <a:pPr marL="0" indent="0">
              <a:buNone/>
            </a:pPr>
            <a:r>
              <a:rPr lang="id-ID" sz="1500" dirty="0"/>
              <a:t>Dan Pengelolaan Lingkungan Hidup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915110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Arrow 6"/>
          <p:cNvSpPr/>
          <p:nvPr/>
        </p:nvSpPr>
        <p:spPr>
          <a:xfrm>
            <a:off x="-233925" y="465516"/>
            <a:ext cx="5186288" cy="2808312"/>
          </a:xfrm>
          <a:prstGeom prst="rightArrow">
            <a:avLst>
              <a:gd name="adj1" fmla="val 50000"/>
              <a:gd name="adj2" fmla="val 48580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0744" y="100395"/>
            <a:ext cx="5467541" cy="1124712"/>
          </a:xfrm>
        </p:spPr>
        <p:txBody>
          <a:bodyPr lIns="68580" tIns="34290" rIns="68580" bIns="34290"/>
          <a:lstStyle/>
          <a:p>
            <a:r>
              <a:rPr lang="id-ID" sz="1400" dirty="0"/>
              <a:t>TUJUAN PEMBANGUNAN BERKELANJUTAN/SDGS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784" y="3381840"/>
            <a:ext cx="5373216" cy="1566174"/>
          </a:xfrm>
          <a:solidFill>
            <a:schemeClr val="accent5">
              <a:lumMod val="60000"/>
              <a:lumOff val="40000"/>
              <a:alpha val="50000"/>
            </a:schemeClr>
          </a:solidFill>
        </p:spPr>
        <p:txBody>
          <a:bodyPr lIns="68580" tIns="34290" rIns="68580" bIns="34290">
            <a:normAutofit fontScale="92500" lnSpcReduction="20000"/>
          </a:bodyPr>
          <a:lstStyle/>
          <a:p>
            <a:pPr marL="0" indent="0">
              <a:buNone/>
            </a:pPr>
            <a:r>
              <a:rPr lang="id-ID" sz="1500" dirty="0"/>
              <a:t>Tujuan Pembangunan Berkelanjutan di Indonesia adalah pembangunan yang menjaga:</a:t>
            </a:r>
          </a:p>
          <a:p>
            <a:r>
              <a:rPr lang="id-ID" sz="1500" dirty="0"/>
              <a:t>keberlanjutan kehidupan sosial masyarakat</a:t>
            </a:r>
          </a:p>
          <a:p>
            <a:r>
              <a:rPr lang="id-ID" sz="1500" dirty="0"/>
              <a:t>peningkatan kesejahteraan ekonomi masyarakat </a:t>
            </a:r>
          </a:p>
          <a:p>
            <a:r>
              <a:rPr lang="id-ID" sz="1500" dirty="0"/>
              <a:t>kualitas lingkungan hidup</a:t>
            </a:r>
          </a:p>
          <a:p>
            <a:r>
              <a:rPr lang="id-ID" sz="1500" dirty="0"/>
              <a:t>pembangunan yang menjamin keadilan dan terlaksananya tata kelola</a:t>
            </a:r>
          </a:p>
          <a:p>
            <a:endParaRPr lang="id-ID" sz="15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6223" y="596094"/>
            <a:ext cx="5580620" cy="291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6"/>
          <p:cNvSpPr txBox="1">
            <a:spLocks/>
          </p:cNvSpPr>
          <p:nvPr/>
        </p:nvSpPr>
        <p:spPr>
          <a:xfrm>
            <a:off x="4952363" y="1145155"/>
            <a:ext cx="1842152" cy="145816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txBody>
          <a:bodyPr vert="horz" lIns="68580" tIns="34290" rIns="68580" bIns="34290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kumimoji="0" sz="2800" kern="1200">
                <a:solidFill>
                  <a:schemeClr val="tx2"/>
                </a:solidFill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kumimoji="0" sz="2400" kern="1200">
                <a:solidFill>
                  <a:schemeClr val="tx2"/>
                </a:solidFill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kumimoji="0" sz="2000" kern="1200">
                <a:solidFill>
                  <a:schemeClr val="tx2"/>
                </a:solidFill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kumimoji="0" sz="1800" kern="1200">
                <a:solidFill>
                  <a:schemeClr val="tx2"/>
                </a:solidFill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§"/>
              <a:defRPr kumimoji="0" sz="1600" kern="1200">
                <a:solidFill>
                  <a:schemeClr val="tx2"/>
                </a:solidFill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d-ID" sz="1200" dirty="0"/>
              <a:t>TPB/SDGs di Indonesia:</a:t>
            </a:r>
          </a:p>
          <a:p>
            <a:pPr marL="0" indent="0" algn="ctr">
              <a:buNone/>
            </a:pPr>
            <a:r>
              <a:rPr lang="id-ID" sz="1200" dirty="0"/>
              <a:t>17 Goals</a:t>
            </a:r>
          </a:p>
          <a:p>
            <a:pPr marL="0" indent="0" algn="ctr">
              <a:buNone/>
            </a:pPr>
            <a:r>
              <a:rPr lang="id-ID" sz="1200" dirty="0"/>
              <a:t>94 Target/Sasaran Global</a:t>
            </a:r>
          </a:p>
          <a:p>
            <a:pPr marL="0" indent="0" algn="ctr">
              <a:buNone/>
            </a:pPr>
            <a:r>
              <a:rPr lang="id-ID" sz="1200" dirty="0"/>
              <a:t>319 Indikator Sasaran Nasional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3381840"/>
            <a:ext cx="1404000" cy="1566174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txBody>
          <a:bodyPr vert="horz" lIns="68580" tIns="34290" rIns="68580" bIns="34290">
            <a:normAutofit fontScale="92500"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kumimoji="0" sz="2800" kern="1200">
                <a:solidFill>
                  <a:schemeClr val="tx2"/>
                </a:solidFill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kumimoji="0" sz="2400" kern="1200">
                <a:solidFill>
                  <a:schemeClr val="tx2"/>
                </a:solidFill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kumimoji="0" sz="2000" kern="1200">
                <a:solidFill>
                  <a:schemeClr val="tx2"/>
                </a:solidFill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kumimoji="0" sz="1800" kern="1200">
                <a:solidFill>
                  <a:schemeClr val="tx2"/>
                </a:solidFill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§"/>
              <a:defRPr kumimoji="0" sz="1600" kern="1200">
                <a:solidFill>
                  <a:schemeClr val="tx2"/>
                </a:solidFill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sz="1500" dirty="0"/>
              <a:t>Perpres 59/2017</a:t>
            </a:r>
          </a:p>
          <a:p>
            <a:pPr marL="0" indent="0">
              <a:buNone/>
            </a:pPr>
            <a:r>
              <a:rPr lang="id-ID" sz="1500" dirty="0"/>
              <a:t>Pelaksanaan Pencapaian Tujuan Pembangunan Berkelanjutan</a:t>
            </a:r>
          </a:p>
          <a:p>
            <a:endParaRPr lang="id-ID" sz="1500" dirty="0"/>
          </a:p>
        </p:txBody>
      </p:sp>
    </p:spTree>
    <p:extLst>
      <p:ext uri="{BB962C8B-B14F-4D97-AF65-F5344CB8AC3E}">
        <p14:creationId xmlns:p14="http://schemas.microsoft.com/office/powerpoint/2010/main" val="3384190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88" y="0"/>
            <a:ext cx="6348056" cy="230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/>
          <p:cNvSpPr/>
          <p:nvPr/>
        </p:nvSpPr>
        <p:spPr>
          <a:xfrm>
            <a:off x="3645864" y="1852231"/>
            <a:ext cx="3132348" cy="3017803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139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 sz="1400" dirty="0">
              <a:latin typeface="Arial Rounded MT Bold" panose="020F07040305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575" y="-90152"/>
            <a:ext cx="5467541" cy="1124712"/>
          </a:xfrm>
        </p:spPr>
        <p:txBody>
          <a:bodyPr lIns="91438" tIns="45719" rIns="91438" bIns="45719"/>
          <a:lstStyle/>
          <a:p>
            <a:r>
              <a:rPr lang="id-ID" dirty="0"/>
              <a:t>ISU PENGINTEGRASIAN TPB DI DAERAH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05894" y="699680"/>
            <a:ext cx="3510000" cy="2817175"/>
          </a:xfrm>
        </p:spPr>
        <p:txBody>
          <a:bodyPr lIns="68580" tIns="34290" rIns="68580" bIns="34290">
            <a:normAutofit/>
          </a:bodyPr>
          <a:lstStyle/>
          <a:p>
            <a:r>
              <a:rPr lang="en-US" dirty="0" err="1"/>
              <a:t>Perpres</a:t>
            </a:r>
            <a:r>
              <a:rPr lang="en-US" dirty="0"/>
              <a:t> 59/2017 </a:t>
            </a:r>
            <a:r>
              <a:rPr lang="en-US" dirty="0" err="1"/>
              <a:t>meminta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menyusun</a:t>
            </a:r>
            <a:r>
              <a:rPr lang="en-US" dirty="0"/>
              <a:t> RAD TPB/SDGs</a:t>
            </a:r>
            <a:r>
              <a:rPr lang="id-ID" dirty="0"/>
              <a:t> </a:t>
            </a:r>
            <a:r>
              <a:rPr lang="id-ID" b="1" dirty="0"/>
              <a:t>12 bulan setelah Perpres berlaku </a:t>
            </a:r>
            <a:r>
              <a:rPr lang="id-ID" b="1" dirty="0">
                <a:sym typeface="Wingdings" panose="05000000000000000000" pitchFamily="2" charset="2"/>
              </a:rPr>
              <a:t></a:t>
            </a:r>
            <a:r>
              <a:rPr lang="id-ID" b="1" dirty="0"/>
              <a:t>10 Juli 2018</a:t>
            </a:r>
          </a:p>
          <a:p>
            <a:endParaRPr lang="en-US" dirty="0"/>
          </a:p>
          <a:p>
            <a:r>
              <a:rPr lang="en-US" dirty="0"/>
              <a:t>RAD TPB</a:t>
            </a:r>
            <a:r>
              <a:rPr lang="id-ID" dirty="0"/>
              <a:t>/SDGs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</a:t>
            </a:r>
            <a:r>
              <a:rPr lang="en-US" b="1" dirty="0" err="1"/>
              <a:t>dokumen</a:t>
            </a:r>
            <a:r>
              <a:rPr lang="en-US" b="1" dirty="0"/>
              <a:t> </a:t>
            </a:r>
            <a:r>
              <a:rPr lang="en-US" b="1" dirty="0" err="1"/>
              <a:t>rencana</a:t>
            </a:r>
            <a:r>
              <a:rPr lang="en-US" b="1" dirty="0"/>
              <a:t> </a:t>
            </a:r>
            <a:r>
              <a:rPr lang="en-US" b="1" dirty="0" err="1"/>
              <a:t>kerja</a:t>
            </a:r>
            <a:r>
              <a:rPr lang="en-US" b="1" dirty="0"/>
              <a:t> 5 (lima) </a:t>
            </a:r>
            <a:r>
              <a:rPr lang="en-US" b="1" dirty="0" err="1"/>
              <a:t>tahunan</a:t>
            </a:r>
            <a:r>
              <a:rPr lang="en-US" b="1" dirty="0"/>
              <a:t> di </a:t>
            </a:r>
            <a:r>
              <a:rPr lang="en-US" b="1" dirty="0" err="1"/>
              <a:t>tingkat</a:t>
            </a:r>
            <a:r>
              <a:rPr lang="en-US" b="1" dirty="0"/>
              <a:t> </a:t>
            </a:r>
            <a:r>
              <a:rPr lang="en-US" b="1" dirty="0" err="1"/>
              <a:t>provinsi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id-ID" dirty="0"/>
              <a:t>m</a:t>
            </a:r>
            <a:r>
              <a:rPr lang="en-US" dirty="0" err="1"/>
              <a:t>elaksanakan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yang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mendukung</a:t>
            </a:r>
            <a:r>
              <a:rPr lang="en-US" dirty="0"/>
              <a:t> </a:t>
            </a:r>
            <a:r>
              <a:rPr lang="en-US" dirty="0" err="1"/>
              <a:t>pencapaian</a:t>
            </a:r>
            <a:r>
              <a:rPr lang="en-US" dirty="0"/>
              <a:t> TPB yang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sasaran</a:t>
            </a:r>
            <a:r>
              <a:rPr lang="en-US" dirty="0"/>
              <a:t> </a:t>
            </a:r>
            <a:r>
              <a:rPr lang="en-US" dirty="0" err="1"/>
              <a:t>pembangunan</a:t>
            </a:r>
            <a:r>
              <a:rPr lang="en-US" dirty="0"/>
              <a:t> </a:t>
            </a:r>
            <a:r>
              <a:rPr lang="en-US" dirty="0" err="1"/>
              <a:t>daerah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11" y="3672413"/>
            <a:ext cx="3385721" cy="1167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-352038" y="3606727"/>
            <a:ext cx="4069070" cy="1413295"/>
          </a:xfrm>
          <a:prstGeom prst="ellipse">
            <a:avLst/>
          </a:prstGeom>
          <a:noFill/>
          <a:ln w="88900"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535295499"/>
              </p:ext>
            </p:extLst>
          </p:nvPr>
        </p:nvGraphicFramePr>
        <p:xfrm>
          <a:off x="3212976" y="1930211"/>
          <a:ext cx="3188480" cy="2322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429840" y="3436207"/>
            <a:ext cx="1404156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id-ID" sz="1600" dirty="0">
                <a:latin typeface="Arial Rounded MT Bold" panose="020F0704030504030204" pitchFamily="34" charset="0"/>
              </a:rPr>
              <a:t>Non pemerintah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12038" y="2303386"/>
            <a:ext cx="1404156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id-ID" sz="1600" dirty="0">
                <a:latin typeface="Arial Rounded MT Bold" panose="020F0704030504030204" pitchFamily="34" charset="0"/>
              </a:rPr>
              <a:t>Non pemerintah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25984" y="4192291"/>
            <a:ext cx="1404156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id-ID" sz="1600" dirty="0">
                <a:latin typeface="Arial Rounded MT Bold" panose="020F0704030504030204" pitchFamily="34" charset="0"/>
              </a:rPr>
              <a:t>Non pemerintah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888940" y="3328014"/>
            <a:ext cx="594906" cy="377682"/>
          </a:xfrm>
          <a:prstGeom prst="straightConnector1">
            <a:avLst/>
          </a:prstGeom>
          <a:ln w="85725">
            <a:solidFill>
              <a:srgbClr val="FF000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0932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688" y="-112696"/>
            <a:ext cx="5467541" cy="1124712"/>
          </a:xfrm>
        </p:spPr>
        <p:txBody>
          <a:bodyPr lIns="91438" tIns="45719" rIns="91438" bIns="45719">
            <a:normAutofit/>
          </a:bodyPr>
          <a:lstStyle/>
          <a:p>
            <a:r>
              <a:rPr lang="en-US" sz="2000" dirty="0"/>
              <a:t>KLHS RPJMD DALAM KORIDOR SISTEM PERENCANAAN PEMBANGUNAN DAERAH</a:t>
            </a:r>
            <a:endParaRPr lang="id-ID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3037" y="798237"/>
            <a:ext cx="2952328" cy="4281078"/>
          </a:xfrm>
        </p:spPr>
        <p:txBody>
          <a:bodyPr lIns="91438" tIns="45719" rIns="91438" bIns="45719">
            <a:normAutofit/>
          </a:bodyPr>
          <a:lstStyle/>
          <a:p>
            <a:r>
              <a:rPr lang="id-ID" sz="1500" dirty="0"/>
              <a:t>Pemerintah daerah menyusun </a:t>
            </a:r>
            <a:r>
              <a:rPr lang="id-ID" sz="1500" b="1" i="1" dirty="0"/>
              <a:t>KLHS RPJMD</a:t>
            </a:r>
            <a:r>
              <a:rPr lang="id-ID" sz="1500" dirty="0"/>
              <a:t> dalam rangka mewujudkan RPJMD sesuai dengan prinsip berkelanjutan</a:t>
            </a:r>
          </a:p>
          <a:p>
            <a:pPr marL="0" indent="0">
              <a:buNone/>
            </a:pPr>
            <a:endParaRPr lang="id-ID" sz="1500" dirty="0"/>
          </a:p>
          <a:p>
            <a:r>
              <a:rPr lang="id-ID" sz="1500" b="1" i="1" dirty="0"/>
              <a:t>Pembinaan dan Pengawasan </a:t>
            </a:r>
            <a:r>
              <a:rPr lang="id-ID" sz="1500" dirty="0"/>
              <a:t>penyelenggaraan Pemerintahan Daerah dikoordinasikan Mendagri</a:t>
            </a:r>
          </a:p>
          <a:p>
            <a:endParaRPr lang="id-ID" sz="1500" dirty="0"/>
          </a:p>
          <a:p>
            <a:r>
              <a:rPr lang="id-ID" sz="1500" b="1" i="1" dirty="0"/>
              <a:t>420 Indikator </a:t>
            </a:r>
            <a:r>
              <a:rPr lang="id-ID" sz="1500" dirty="0"/>
              <a:t>Kinerja Daerah:</a:t>
            </a:r>
          </a:p>
          <a:p>
            <a:pPr lvl="1"/>
            <a:r>
              <a:rPr lang="id-ID" sz="1300" dirty="0"/>
              <a:t>45 Indikator Kesejahteraan Masyarakat</a:t>
            </a:r>
          </a:p>
          <a:p>
            <a:pPr lvl="1"/>
            <a:r>
              <a:rPr lang="id-ID" sz="1300" dirty="0"/>
              <a:t>10 Indikator Daya Saing Daerah</a:t>
            </a:r>
          </a:p>
          <a:p>
            <a:pPr lvl="1"/>
            <a:r>
              <a:rPr lang="id-ID" sz="1300" dirty="0"/>
              <a:t>365 Indikator Pelayanan Umum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365" y="786807"/>
            <a:ext cx="3263996" cy="2659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968" y="3457576"/>
            <a:ext cx="3717032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418" y="3291830"/>
            <a:ext cx="648071" cy="27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 rot="19495511">
            <a:off x="4199295" y="1982646"/>
            <a:ext cx="2469082" cy="338554"/>
          </a:xfrm>
          <a:prstGeom prst="rect">
            <a:avLst/>
          </a:prstGeom>
          <a:noFill/>
          <a:ln w="25400">
            <a:solidFill>
              <a:schemeClr val="bg1">
                <a:lumMod val="75000"/>
              </a:schemeClr>
            </a:solidFill>
            <a:prstDash val="lgDash"/>
          </a:ln>
        </p:spPr>
        <p:txBody>
          <a:bodyPr wrap="square" lIns="91438" tIns="45719" rIns="91438" bIns="45719" rtlCol="0">
            <a:spAutoFit/>
          </a:bodyPr>
          <a:lstStyle/>
          <a:p>
            <a:r>
              <a:rPr lang="id-ID" sz="16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Permendagri 86/2017</a:t>
            </a:r>
          </a:p>
        </p:txBody>
      </p:sp>
    </p:spTree>
    <p:extLst>
      <p:ext uri="{BB962C8B-B14F-4D97-AF65-F5344CB8AC3E}">
        <p14:creationId xmlns:p14="http://schemas.microsoft.com/office/powerpoint/2010/main" val="2394283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78F1C2C-1FA3-4AF2-8310-51025310D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7470" y="619998"/>
            <a:ext cx="2227884" cy="22674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287" y="-164554"/>
            <a:ext cx="5467541" cy="1124712"/>
          </a:xfrm>
        </p:spPr>
        <p:txBody>
          <a:bodyPr lIns="91438" tIns="45719" rIns="91438" bIns="45719">
            <a:noAutofit/>
          </a:bodyPr>
          <a:lstStyle/>
          <a:p>
            <a:r>
              <a:rPr lang="en-US" sz="1800" dirty="0" err="1"/>
              <a:t>Klhs</a:t>
            </a:r>
            <a:r>
              <a:rPr lang="en-US" sz="1800" dirty="0"/>
              <a:t> </a:t>
            </a:r>
            <a:r>
              <a:rPr lang="en-US" sz="1800" dirty="0" err="1"/>
              <a:t>rpjmd</a:t>
            </a:r>
            <a:endParaRPr lang="id-ID" sz="1800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"/>
          </p:nvPr>
        </p:nvSpPr>
        <p:spPr>
          <a:xfrm>
            <a:off x="865287" y="2571750"/>
            <a:ext cx="3253546" cy="2345938"/>
          </a:xfrm>
          <a:solidFill>
            <a:schemeClr val="accent1">
              <a:lumMod val="40000"/>
              <a:lumOff val="60000"/>
              <a:alpha val="50000"/>
            </a:schemeClr>
          </a:solidFill>
        </p:spPr>
        <p:txBody>
          <a:bodyPr lIns="68580" tIns="34290" rIns="68580" bIns="34290">
            <a:noAutofit/>
          </a:bodyPr>
          <a:lstStyle/>
          <a:p>
            <a:pPr>
              <a:lnSpc>
                <a:spcPct val="80000"/>
              </a:lnSpc>
            </a:pPr>
            <a:r>
              <a:rPr lang="id-ID" sz="1500" dirty="0"/>
              <a:t>KLHS Ex-Ante</a:t>
            </a:r>
          </a:p>
          <a:p>
            <a:pPr>
              <a:lnSpc>
                <a:spcPct val="80000"/>
              </a:lnSpc>
            </a:pPr>
            <a:r>
              <a:rPr lang="id-ID" sz="1500" dirty="0"/>
              <a:t>Isu strategis adalah </a:t>
            </a:r>
            <a:r>
              <a:rPr lang="id-ID" sz="1500" b="1" dirty="0"/>
              <a:t>i</a:t>
            </a:r>
            <a:r>
              <a:rPr lang="en-US" sz="1500" b="1" dirty="0" err="1"/>
              <a:t>su</a:t>
            </a:r>
            <a:r>
              <a:rPr lang="en-US" sz="1500" b="1" dirty="0"/>
              <a:t> </a:t>
            </a:r>
            <a:r>
              <a:rPr lang="id-ID" sz="1500" b="1" dirty="0"/>
              <a:t>SDGs</a:t>
            </a:r>
          </a:p>
          <a:p>
            <a:pPr>
              <a:lnSpc>
                <a:spcPct val="80000"/>
              </a:lnSpc>
            </a:pPr>
            <a:r>
              <a:rPr lang="id-ID" sz="1500" dirty="0"/>
              <a:t>Fokus </a:t>
            </a:r>
            <a:r>
              <a:rPr lang="id-ID" sz="1500" b="1" dirty="0"/>
              <a:t>pada pencapaian target SDGs</a:t>
            </a:r>
          </a:p>
          <a:p>
            <a:pPr>
              <a:lnSpc>
                <a:spcPct val="80000"/>
              </a:lnSpc>
            </a:pPr>
            <a:r>
              <a:rPr lang="id-ID" sz="1500" dirty="0"/>
              <a:t>Mengakomodir isu:</a:t>
            </a:r>
          </a:p>
          <a:p>
            <a:pPr marL="557213" lvl="2" indent="-257175">
              <a:lnSpc>
                <a:spcPct val="80000"/>
              </a:lnSpc>
            </a:pPr>
            <a:r>
              <a:rPr lang="id-ID" sz="1400" b="1" dirty="0"/>
              <a:t>SDGs:</a:t>
            </a:r>
            <a:r>
              <a:rPr lang="id-ID" sz="1400" dirty="0"/>
              <a:t> LH, Ekonomi, Sosial, Hukum dan Tata Kelola </a:t>
            </a:r>
          </a:p>
          <a:p>
            <a:pPr marL="557213" lvl="2" indent="-257175">
              <a:lnSpc>
                <a:spcPct val="80000"/>
              </a:lnSpc>
            </a:pPr>
            <a:r>
              <a:rPr lang="id-ID" sz="1400" dirty="0"/>
              <a:t>Termasuk </a:t>
            </a:r>
            <a:r>
              <a:rPr lang="id-ID" sz="1400" b="1" dirty="0"/>
              <a:t>integrasi berbagai kebijakan strategis pembangunan nasional </a:t>
            </a:r>
          </a:p>
          <a:p>
            <a:pPr>
              <a:lnSpc>
                <a:spcPct val="80000"/>
              </a:lnSpc>
            </a:pPr>
            <a:endParaRPr lang="id-ID" sz="1700" dirty="0"/>
          </a:p>
        </p:txBody>
      </p:sp>
      <p:sp>
        <p:nvSpPr>
          <p:cNvPr id="7" name="Content Placeholder 4"/>
          <p:cNvSpPr>
            <a:spLocks noGrp="1"/>
          </p:cNvSpPr>
          <p:nvPr>
            <p:ph sz="half" idx="2"/>
          </p:nvPr>
        </p:nvSpPr>
        <p:spPr>
          <a:xfrm>
            <a:off x="878705" y="677087"/>
            <a:ext cx="3254809" cy="1782198"/>
          </a:xfrm>
          <a:solidFill>
            <a:schemeClr val="accent2">
              <a:lumMod val="40000"/>
              <a:lumOff val="60000"/>
              <a:alpha val="50000"/>
            </a:schemeClr>
          </a:solidFill>
        </p:spPr>
        <p:txBody>
          <a:bodyPr lIns="68580" tIns="34290" rIns="68580" bIns="34290">
            <a:normAutofit/>
          </a:bodyPr>
          <a:lstStyle/>
          <a:p>
            <a:r>
              <a:rPr lang="id-ID" sz="1400" dirty="0"/>
              <a:t>KLHS Ex-Poste</a:t>
            </a:r>
          </a:p>
          <a:p>
            <a:r>
              <a:rPr lang="id-ID" sz="1400" dirty="0"/>
              <a:t>Isu strategis adalah </a:t>
            </a:r>
            <a:r>
              <a:rPr lang="id-ID" sz="1400" b="1" i="1" dirty="0"/>
              <a:t>isu KRP  </a:t>
            </a:r>
            <a:r>
              <a:rPr lang="id-ID" sz="1400" dirty="0"/>
              <a:t>yg memiliki dampak Lingkungan Hidup</a:t>
            </a:r>
          </a:p>
          <a:p>
            <a:r>
              <a:rPr lang="id-ID" sz="1400" dirty="0"/>
              <a:t>Fokus</a:t>
            </a:r>
            <a:r>
              <a:rPr lang="en-US" sz="1400" dirty="0"/>
              <a:t> </a:t>
            </a:r>
            <a:r>
              <a:rPr lang="id-ID" sz="1400" dirty="0"/>
              <a:t>pada </a:t>
            </a:r>
            <a:r>
              <a:rPr lang="id-ID" sz="1400" b="1" i="1" dirty="0"/>
              <a:t>Lingkungan Hidup</a:t>
            </a:r>
          </a:p>
          <a:p>
            <a:r>
              <a:rPr lang="id-ID" sz="1400" dirty="0"/>
              <a:t>Mengakomodir </a:t>
            </a:r>
            <a:r>
              <a:rPr lang="id-ID" sz="1400" b="1" i="1" dirty="0"/>
              <a:t>isu lingkungan hidup, ekonomi, dan sosial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80629" y="2571750"/>
            <a:ext cx="702110" cy="234933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 vert="vert270" lIns="68580" tIns="34290" rIns="68580" bIns="3429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kumimoji="0" sz="2800" kern="1200">
                <a:solidFill>
                  <a:schemeClr val="tx2"/>
                </a:solidFill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kumimoji="0" sz="2400" kern="1200">
                <a:solidFill>
                  <a:schemeClr val="tx2"/>
                </a:solidFill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kumimoji="0" sz="2000" kern="1200">
                <a:solidFill>
                  <a:schemeClr val="tx2"/>
                </a:solidFill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kumimoji="0" sz="1800" kern="1200">
                <a:solidFill>
                  <a:schemeClr val="tx2"/>
                </a:solidFill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§"/>
              <a:defRPr kumimoji="0" sz="1800" kern="1200">
                <a:solidFill>
                  <a:schemeClr val="tx2"/>
                </a:solidFill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d-ID" sz="1400" b="1" dirty="0"/>
              <a:t>Permendagri KLHS RPJMD</a:t>
            </a:r>
            <a:endParaRPr lang="id-ID" sz="1400" b="1" i="1" dirty="0"/>
          </a:p>
          <a:p>
            <a:pPr algn="ctr"/>
            <a:endParaRPr lang="id-ID" sz="1400" b="1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79510" y="681540"/>
            <a:ext cx="703196" cy="1782198"/>
          </a:xfrm>
          <a:prstGeom prst="rect">
            <a:avLst/>
          </a:prstGeom>
          <a:solidFill>
            <a:schemeClr val="accent2">
              <a:lumMod val="75000"/>
              <a:alpha val="50000"/>
            </a:schemeClr>
          </a:solidFill>
        </p:spPr>
        <p:txBody>
          <a:bodyPr vert="vert270" lIns="68580" tIns="34290" rIns="68580" bIns="3429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kumimoji="0" sz="2800" kern="1200">
                <a:solidFill>
                  <a:schemeClr val="tx2"/>
                </a:solidFill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kumimoji="0" sz="2400" kern="1200">
                <a:solidFill>
                  <a:schemeClr val="tx2"/>
                </a:solidFill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kumimoji="0" sz="2000" kern="1200">
                <a:solidFill>
                  <a:schemeClr val="tx2"/>
                </a:solidFill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kumimoji="0" sz="1800" kern="1200">
                <a:solidFill>
                  <a:schemeClr val="tx2"/>
                </a:solidFill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§"/>
              <a:defRPr kumimoji="0" sz="1800" kern="1200">
                <a:solidFill>
                  <a:schemeClr val="tx2"/>
                </a:solidFill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d-ID" sz="1400" b="1" dirty="0"/>
              <a:t>Permendagri 67/2012</a:t>
            </a: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4118833" y="2981801"/>
            <a:ext cx="2633210" cy="1804195"/>
          </a:xfrm>
          <a:prstGeom prst="rect">
            <a:avLst/>
          </a:prstGeom>
          <a:noFill/>
        </p:spPr>
        <p:txBody>
          <a:bodyPr vert="horz" lIns="68580" tIns="34290" rIns="68580" bIns="34290">
            <a:normAutofit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kumimoji="0" sz="2800" kern="1200">
                <a:solidFill>
                  <a:schemeClr val="tx2"/>
                </a:solidFill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kumimoji="0" sz="2400" kern="1200">
                <a:solidFill>
                  <a:schemeClr val="tx2"/>
                </a:solidFill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kumimoji="0" sz="2000" kern="1200">
                <a:solidFill>
                  <a:schemeClr val="tx2"/>
                </a:solidFill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kumimoji="0" sz="1800" kern="1200">
                <a:solidFill>
                  <a:schemeClr val="tx2"/>
                </a:solidFill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§"/>
              <a:defRPr kumimoji="0" sz="1800" kern="1200">
                <a:solidFill>
                  <a:schemeClr val="tx2"/>
                </a:solidFill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d-ID" sz="1500" dirty="0">
                <a:solidFill>
                  <a:schemeClr val="tx1"/>
                </a:solidFill>
              </a:rPr>
              <a:t>KLHS RPJMD </a:t>
            </a:r>
            <a:r>
              <a:rPr lang="id-ID" sz="15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id-ID" sz="1500" dirty="0">
                <a:solidFill>
                  <a:schemeClr val="tx1"/>
                </a:solidFill>
              </a:rPr>
              <a:t> analisis sistematis, menyeluruh, dan partisipatif yang menjadi dasar untuk </a:t>
            </a:r>
            <a:r>
              <a:rPr lang="id-ID" sz="1500" b="1" i="1" dirty="0">
                <a:solidFill>
                  <a:schemeClr val="tx1"/>
                </a:solidFill>
              </a:rPr>
              <a:t>mengintegrasikan tujuan pembangunan berkelanjutan </a:t>
            </a:r>
            <a:r>
              <a:rPr lang="id-ID" sz="1500" dirty="0">
                <a:solidFill>
                  <a:schemeClr val="tx1"/>
                </a:solidFill>
              </a:rPr>
              <a:t>ke dalam dokumen RPJMD</a:t>
            </a:r>
          </a:p>
        </p:txBody>
      </p:sp>
    </p:spTree>
    <p:extLst>
      <p:ext uri="{BB962C8B-B14F-4D97-AF65-F5344CB8AC3E}">
        <p14:creationId xmlns:p14="http://schemas.microsoft.com/office/powerpoint/2010/main" val="2966302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6234" y="-244062"/>
            <a:ext cx="5467541" cy="1124712"/>
          </a:xfrm>
        </p:spPr>
        <p:txBody>
          <a:bodyPr lIns="68580" tIns="34290" rIns="68580" bIns="34290"/>
          <a:lstStyle/>
          <a:p>
            <a:pPr eaLnBrk="1" hangingPunct="1">
              <a:defRPr/>
            </a:pPr>
            <a:r>
              <a:rPr lang="en-US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Pendekatan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implementasi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klhs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rpjmd</a:t>
            </a:r>
            <a:endParaRPr lang="en-US" sz="16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4816" y="627534"/>
            <a:ext cx="3962772" cy="4101057"/>
          </a:xfrm>
        </p:spPr>
        <p:txBody>
          <a:bodyPr>
            <a:normAutofit lnSpcReduction="10000"/>
          </a:bodyPr>
          <a:lstStyle/>
          <a:p>
            <a:pPr lvl="1"/>
            <a:r>
              <a:rPr lang="fi-FI" sz="1600" dirty="0"/>
              <a:t>Permendagri Pembuatan dan Pelaksanaan KLHS RPJMD</a:t>
            </a:r>
          </a:p>
          <a:p>
            <a:pPr lvl="2"/>
            <a:r>
              <a:rPr lang="fi-FI" sz="1600" dirty="0"/>
              <a:t>Dikerjakan </a:t>
            </a:r>
            <a:r>
              <a:rPr lang="fi-FI" sz="1600" b="1" dirty="0"/>
              <a:t>bersama</a:t>
            </a:r>
            <a:r>
              <a:rPr lang="fi-FI" sz="1600" dirty="0"/>
              <a:t> dengan penyusunan RPJMD</a:t>
            </a:r>
          </a:p>
          <a:p>
            <a:pPr lvl="2"/>
            <a:r>
              <a:rPr lang="fi-FI" sz="1600" dirty="0"/>
              <a:t>Dikerjakan bersama dengan dokumen perencanaan disusun untuk </a:t>
            </a:r>
            <a:r>
              <a:rPr lang="fi-FI" sz="1600" b="1" dirty="0"/>
              <a:t>memperkaya dokumen perencanaan </a:t>
            </a:r>
          </a:p>
          <a:p>
            <a:pPr lvl="2"/>
            <a:r>
              <a:rPr lang="fi-FI" sz="1600" b="1" dirty="0"/>
              <a:t>Bertujuan Pembangunan Berkelanjutan (TPB/SDGs)</a:t>
            </a:r>
          </a:p>
          <a:p>
            <a:pPr lvl="1"/>
            <a:endParaRPr lang="fi-FI" sz="1600" dirty="0"/>
          </a:p>
          <a:p>
            <a:pPr lvl="1"/>
            <a:r>
              <a:rPr lang="fi-FI" sz="1600" dirty="0"/>
              <a:t>Permendagri  67/2012 ttg KLHS</a:t>
            </a:r>
          </a:p>
          <a:p>
            <a:pPr lvl="2"/>
            <a:r>
              <a:rPr lang="fi-FI" sz="1600" dirty="0"/>
              <a:t>Dikerjakan </a:t>
            </a:r>
            <a:r>
              <a:rPr lang="fi-FI" sz="1600" b="1" dirty="0"/>
              <a:t>paralel</a:t>
            </a:r>
            <a:r>
              <a:rPr lang="fi-FI" sz="1600" dirty="0"/>
              <a:t> dgn penyusunan RPJMD</a:t>
            </a:r>
          </a:p>
          <a:p>
            <a:pPr lvl="2"/>
            <a:r>
              <a:rPr lang="fi-FI" sz="1600" dirty="0"/>
              <a:t>Dikerjakan </a:t>
            </a:r>
            <a:r>
              <a:rPr lang="fi-FI" sz="1600" b="1" dirty="0"/>
              <a:t>setelah </a:t>
            </a:r>
            <a:r>
              <a:rPr lang="fi-FI" sz="1600" dirty="0"/>
              <a:t>dokumen perencanaan disusun untuk merevisi Perda</a:t>
            </a:r>
          </a:p>
          <a:p>
            <a:pPr lvl="2"/>
            <a:r>
              <a:rPr lang="fi-FI" sz="1600" b="1" dirty="0"/>
              <a:t>Bertujuan keseimbangan LH dgn Perencanaan Pembangunan</a:t>
            </a:r>
            <a:endParaRPr lang="id-ID" sz="1300" b="1" dirty="0"/>
          </a:p>
        </p:txBody>
      </p:sp>
      <p:grpSp>
        <p:nvGrpSpPr>
          <p:cNvPr id="17416" name="Group 23"/>
          <p:cNvGrpSpPr>
            <a:grpSpLocks/>
          </p:cNvGrpSpPr>
          <p:nvPr/>
        </p:nvGrpSpPr>
        <p:grpSpPr bwMode="auto">
          <a:xfrm>
            <a:off x="3939258" y="2947681"/>
            <a:ext cx="2821696" cy="1442342"/>
            <a:chOff x="4409873" y="3406775"/>
            <a:chExt cx="3272040" cy="1825625"/>
          </a:xfrm>
        </p:grpSpPr>
        <p:sp>
          <p:nvSpPr>
            <p:cNvPr id="17419" name="AutoShape 24"/>
            <p:cNvSpPr>
              <a:spLocks noChangeArrowheads="1"/>
            </p:cNvSpPr>
            <p:nvPr/>
          </p:nvSpPr>
          <p:spPr bwMode="auto">
            <a:xfrm>
              <a:off x="4943475" y="3771900"/>
              <a:ext cx="547688" cy="1460500"/>
            </a:xfrm>
            <a:prstGeom prst="downArrow">
              <a:avLst>
                <a:gd name="adj1" fmla="val 50000"/>
                <a:gd name="adj2" fmla="val 66667"/>
              </a:avLst>
            </a:prstGeom>
            <a:solidFill>
              <a:srgbClr val="333399"/>
            </a:solidFill>
            <a:ln w="9525">
              <a:solidFill>
                <a:srgbClr val="333399"/>
              </a:solidFill>
              <a:miter lim="800000"/>
              <a:headEnd/>
              <a:tailEnd/>
            </a:ln>
          </p:spPr>
          <p:txBody>
            <a:bodyPr lIns="91439" tIns="45719" rIns="91439" bIns="45719"/>
            <a:lstStyle/>
            <a:p>
              <a:pPr eaLnBrk="0" hangingPunct="0"/>
              <a:endParaRPr lang="es-CR" sz="800">
                <a:latin typeface="Arial Rounded MT Bold" pitchFamily="34" charset="0"/>
              </a:endParaRPr>
            </a:p>
          </p:txBody>
        </p:sp>
        <p:sp>
          <p:nvSpPr>
            <p:cNvPr id="17420" name="AutoShape 25" descr="Diagonal hacia arriba ancha"/>
            <p:cNvSpPr>
              <a:spLocks noChangeArrowheads="1"/>
            </p:cNvSpPr>
            <p:nvPr/>
          </p:nvSpPr>
          <p:spPr bwMode="auto">
            <a:xfrm>
              <a:off x="6769100" y="3771900"/>
              <a:ext cx="547688" cy="1460500"/>
            </a:xfrm>
            <a:prstGeom prst="downArrow">
              <a:avLst>
                <a:gd name="adj1" fmla="val 50000"/>
                <a:gd name="adj2" fmla="val 66667"/>
              </a:avLst>
            </a:prstGeom>
            <a:pattFill prst="wdUpDiag">
              <a:fgClr>
                <a:srgbClr val="339966"/>
              </a:fgClr>
              <a:bgClr>
                <a:srgbClr val="FFFFFF"/>
              </a:bgClr>
            </a:pattFill>
            <a:ln w="9525" algn="ctr">
              <a:solidFill>
                <a:srgbClr val="339966"/>
              </a:solidFill>
              <a:miter lim="800000"/>
              <a:headEnd/>
              <a:tailEnd/>
            </a:ln>
          </p:spPr>
          <p:txBody>
            <a:bodyPr lIns="91439" tIns="45719" rIns="91439" bIns="45719"/>
            <a:lstStyle/>
            <a:p>
              <a:pPr eaLnBrk="0" hangingPunct="0"/>
              <a:endParaRPr lang="es-CR" sz="800">
                <a:latin typeface="Arial Rounded MT Bold" pitchFamily="34" charset="0"/>
              </a:endParaRPr>
            </a:p>
          </p:txBody>
        </p:sp>
        <p:sp>
          <p:nvSpPr>
            <p:cNvPr id="17421" name="AutoShape 26"/>
            <p:cNvSpPr>
              <a:spLocks noChangeArrowheads="1"/>
            </p:cNvSpPr>
            <p:nvPr/>
          </p:nvSpPr>
          <p:spPr bwMode="auto">
            <a:xfrm>
              <a:off x="5673725" y="3771900"/>
              <a:ext cx="1277938" cy="182563"/>
            </a:xfrm>
            <a:prstGeom prst="leftArrow">
              <a:avLst>
                <a:gd name="adj1" fmla="val 50000"/>
                <a:gd name="adj2" fmla="val 17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1439" tIns="45719" rIns="91439" bIns="45719"/>
            <a:lstStyle/>
            <a:p>
              <a:pPr eaLnBrk="0" hangingPunct="0"/>
              <a:endParaRPr lang="es-CR" sz="800">
                <a:latin typeface="Arial Rounded MT Bold" pitchFamily="34" charset="0"/>
              </a:endParaRPr>
            </a:p>
          </p:txBody>
        </p:sp>
        <p:sp>
          <p:nvSpPr>
            <p:cNvPr id="17422" name="AutoShape 27"/>
            <p:cNvSpPr>
              <a:spLocks noChangeArrowheads="1"/>
            </p:cNvSpPr>
            <p:nvPr/>
          </p:nvSpPr>
          <p:spPr bwMode="auto">
            <a:xfrm rot="10800000">
              <a:off x="5308600" y="3954463"/>
              <a:ext cx="1277938" cy="182562"/>
            </a:xfrm>
            <a:prstGeom prst="leftArrow">
              <a:avLst>
                <a:gd name="adj1" fmla="val 50000"/>
                <a:gd name="adj2" fmla="val 175001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lIns="91439" tIns="45719" rIns="91439" bIns="45719"/>
            <a:lstStyle/>
            <a:p>
              <a:pPr eaLnBrk="0" hangingPunct="0"/>
              <a:endParaRPr lang="es-CR" sz="800">
                <a:latin typeface="Arial Rounded MT Bold" pitchFamily="34" charset="0"/>
              </a:endParaRPr>
            </a:p>
          </p:txBody>
        </p:sp>
        <p:sp>
          <p:nvSpPr>
            <p:cNvPr id="17423" name="AutoShape 28"/>
            <p:cNvSpPr>
              <a:spLocks noChangeArrowheads="1"/>
            </p:cNvSpPr>
            <p:nvPr/>
          </p:nvSpPr>
          <p:spPr bwMode="auto">
            <a:xfrm>
              <a:off x="5673725" y="4137025"/>
              <a:ext cx="1277938" cy="182563"/>
            </a:xfrm>
            <a:prstGeom prst="leftArrow">
              <a:avLst>
                <a:gd name="adj1" fmla="val 50000"/>
                <a:gd name="adj2" fmla="val 17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1439" tIns="45719" rIns="91439" bIns="45719"/>
            <a:lstStyle/>
            <a:p>
              <a:pPr eaLnBrk="0" hangingPunct="0"/>
              <a:endParaRPr lang="es-CR" sz="800">
                <a:latin typeface="Arial Rounded MT Bold" pitchFamily="34" charset="0"/>
              </a:endParaRPr>
            </a:p>
          </p:txBody>
        </p:sp>
        <p:sp>
          <p:nvSpPr>
            <p:cNvPr id="17424" name="AutoShape 29"/>
            <p:cNvSpPr>
              <a:spLocks noChangeArrowheads="1"/>
            </p:cNvSpPr>
            <p:nvPr/>
          </p:nvSpPr>
          <p:spPr bwMode="auto">
            <a:xfrm>
              <a:off x="5673725" y="4502150"/>
              <a:ext cx="1277938" cy="182563"/>
            </a:xfrm>
            <a:prstGeom prst="leftArrow">
              <a:avLst>
                <a:gd name="adj1" fmla="val 50000"/>
                <a:gd name="adj2" fmla="val 17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1439" tIns="45719" rIns="91439" bIns="45719"/>
            <a:lstStyle/>
            <a:p>
              <a:pPr eaLnBrk="0" hangingPunct="0"/>
              <a:endParaRPr lang="es-CR" sz="800">
                <a:latin typeface="Arial Rounded MT Bold" pitchFamily="34" charset="0"/>
              </a:endParaRPr>
            </a:p>
          </p:txBody>
        </p:sp>
        <p:sp>
          <p:nvSpPr>
            <p:cNvPr id="17425" name="AutoShape 30"/>
            <p:cNvSpPr>
              <a:spLocks noChangeArrowheads="1"/>
            </p:cNvSpPr>
            <p:nvPr/>
          </p:nvSpPr>
          <p:spPr bwMode="auto">
            <a:xfrm>
              <a:off x="5673725" y="4867275"/>
              <a:ext cx="1277938" cy="182563"/>
            </a:xfrm>
            <a:prstGeom prst="leftArrow">
              <a:avLst>
                <a:gd name="adj1" fmla="val 50000"/>
                <a:gd name="adj2" fmla="val 17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1439" tIns="45719" rIns="91439" bIns="45719"/>
            <a:lstStyle/>
            <a:p>
              <a:pPr eaLnBrk="0" hangingPunct="0"/>
              <a:endParaRPr lang="es-CR" sz="800">
                <a:latin typeface="Arial Rounded MT Bold" pitchFamily="34" charset="0"/>
              </a:endParaRPr>
            </a:p>
          </p:txBody>
        </p:sp>
        <p:sp>
          <p:nvSpPr>
            <p:cNvPr id="17426" name="AutoShape 31"/>
            <p:cNvSpPr>
              <a:spLocks noChangeArrowheads="1"/>
            </p:cNvSpPr>
            <p:nvPr/>
          </p:nvSpPr>
          <p:spPr bwMode="auto">
            <a:xfrm rot="10800000">
              <a:off x="5308600" y="4319588"/>
              <a:ext cx="1277938" cy="182562"/>
            </a:xfrm>
            <a:prstGeom prst="leftArrow">
              <a:avLst>
                <a:gd name="adj1" fmla="val 50000"/>
                <a:gd name="adj2" fmla="val 175001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lIns="91439" tIns="45719" rIns="91439" bIns="45719"/>
            <a:lstStyle/>
            <a:p>
              <a:pPr eaLnBrk="0" hangingPunct="0"/>
              <a:endParaRPr lang="es-CR" sz="800">
                <a:latin typeface="Arial Rounded MT Bold" pitchFamily="34" charset="0"/>
              </a:endParaRPr>
            </a:p>
          </p:txBody>
        </p:sp>
        <p:sp>
          <p:nvSpPr>
            <p:cNvPr id="17427" name="AutoShape 32"/>
            <p:cNvSpPr>
              <a:spLocks noChangeArrowheads="1"/>
            </p:cNvSpPr>
            <p:nvPr/>
          </p:nvSpPr>
          <p:spPr bwMode="auto">
            <a:xfrm rot="10800000">
              <a:off x="5308600" y="4684713"/>
              <a:ext cx="1277938" cy="182562"/>
            </a:xfrm>
            <a:prstGeom prst="leftArrow">
              <a:avLst>
                <a:gd name="adj1" fmla="val 50000"/>
                <a:gd name="adj2" fmla="val 175001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lIns="91439" tIns="45719" rIns="91439" bIns="45719"/>
            <a:lstStyle/>
            <a:p>
              <a:pPr eaLnBrk="0" hangingPunct="0"/>
              <a:endParaRPr lang="es-CR" sz="800">
                <a:latin typeface="Arial Rounded MT Bold" pitchFamily="34" charset="0"/>
              </a:endParaRPr>
            </a:p>
          </p:txBody>
        </p:sp>
        <p:sp>
          <p:nvSpPr>
            <p:cNvPr id="17428" name="AutoShape 33"/>
            <p:cNvSpPr>
              <a:spLocks noChangeArrowheads="1"/>
            </p:cNvSpPr>
            <p:nvPr/>
          </p:nvSpPr>
          <p:spPr bwMode="auto">
            <a:xfrm rot="10800000">
              <a:off x="5308600" y="5049838"/>
              <a:ext cx="1277938" cy="182562"/>
            </a:xfrm>
            <a:prstGeom prst="leftArrow">
              <a:avLst>
                <a:gd name="adj1" fmla="val 50000"/>
                <a:gd name="adj2" fmla="val 175001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lIns="91439" tIns="45719" rIns="91439" bIns="45719"/>
            <a:lstStyle/>
            <a:p>
              <a:pPr eaLnBrk="0" hangingPunct="0"/>
              <a:endParaRPr lang="es-CR" sz="800">
                <a:latin typeface="Arial Rounded MT Bold" pitchFamily="34" charset="0"/>
              </a:endParaRPr>
            </a:p>
          </p:txBody>
        </p:sp>
        <p:sp>
          <p:nvSpPr>
            <p:cNvPr id="17429" name="Text Box 35"/>
            <p:cNvSpPr txBox="1">
              <a:spLocks noChangeArrowheads="1"/>
            </p:cNvSpPr>
            <p:nvPr/>
          </p:nvSpPr>
          <p:spPr bwMode="auto">
            <a:xfrm>
              <a:off x="4409873" y="3406776"/>
              <a:ext cx="1446415" cy="33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9" tIns="45719" rIns="91439" bIns="45719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s-ES" sz="1200" b="1" dirty="0" err="1">
                  <a:latin typeface="Arial Rounded MT Bold" pitchFamily="34" charset="0"/>
                </a:rPr>
                <a:t>Perencanaan</a:t>
              </a:r>
              <a:endParaRPr lang="es-ES" sz="1200" b="1" dirty="0">
                <a:latin typeface="Arial Rounded MT Bold" pitchFamily="34" charset="0"/>
              </a:endParaRPr>
            </a:p>
            <a:p>
              <a:endParaRPr lang="es-ES" sz="1200" dirty="0">
                <a:latin typeface="Arial Rounded MT Bold" pitchFamily="34" charset="0"/>
              </a:endParaRPr>
            </a:p>
          </p:txBody>
        </p:sp>
        <p:sp>
          <p:nvSpPr>
            <p:cNvPr id="17430" name="Text Box 36"/>
            <p:cNvSpPr txBox="1">
              <a:spLocks noChangeArrowheads="1"/>
            </p:cNvSpPr>
            <p:nvPr/>
          </p:nvSpPr>
          <p:spPr bwMode="auto">
            <a:xfrm>
              <a:off x="6403975" y="3406775"/>
              <a:ext cx="1277938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9" tIns="45719" rIns="91439" bIns="45719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s-ES" sz="1200" b="1" dirty="0">
                  <a:latin typeface="Arial Rounded MT Bold" pitchFamily="34" charset="0"/>
                </a:rPr>
                <a:t>KL</a:t>
              </a:r>
              <a:r>
                <a:rPr lang="id-ID" sz="1200" b="1" dirty="0">
                  <a:latin typeface="Arial Rounded MT Bold" pitchFamily="34" charset="0"/>
                </a:rPr>
                <a:t>H</a:t>
              </a:r>
              <a:r>
                <a:rPr lang="es-ES" sz="1200" b="1" dirty="0">
                  <a:latin typeface="Arial Rounded MT Bold" pitchFamily="34" charset="0"/>
                </a:rPr>
                <a:t>S</a:t>
              </a:r>
            </a:p>
            <a:p>
              <a:pPr algn="ctr"/>
              <a:endParaRPr lang="es-ES" sz="800" dirty="0">
                <a:latin typeface="Arial Rounded MT Bold" pitchFamily="34" charset="0"/>
              </a:endParaRPr>
            </a:p>
            <a:p>
              <a:pPr algn="ctr"/>
              <a:endParaRPr lang="es-ES" sz="800" dirty="0">
                <a:latin typeface="Arial Rounded MT Bold" pitchFamily="34" charset="0"/>
              </a:endParaRPr>
            </a:p>
            <a:p>
              <a:endParaRPr lang="es-ES" sz="1200" dirty="0">
                <a:latin typeface="Arial Rounded MT Bold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429813" y="935492"/>
            <a:ext cx="2046665" cy="1566605"/>
            <a:chOff x="842629" y="1523944"/>
            <a:chExt cx="2327672" cy="1953079"/>
          </a:xfrm>
        </p:grpSpPr>
        <p:sp>
          <p:nvSpPr>
            <p:cNvPr id="17412" name="Text Box 6"/>
            <p:cNvSpPr txBox="1">
              <a:spLocks noChangeArrowheads="1"/>
            </p:cNvSpPr>
            <p:nvPr/>
          </p:nvSpPr>
          <p:spPr bwMode="auto">
            <a:xfrm>
              <a:off x="842629" y="1841382"/>
              <a:ext cx="2327672" cy="272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9" tIns="34289" rIns="68579" bIns="34289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s-ES">
                <a:latin typeface="Arial Rounded MT Bold" pitchFamily="34" charset="0"/>
              </a:endParaRPr>
            </a:p>
          </p:txBody>
        </p:sp>
        <p:sp>
          <p:nvSpPr>
            <p:cNvPr id="17413" name="AutoShape 22"/>
            <p:cNvSpPr>
              <a:spLocks noChangeArrowheads="1"/>
            </p:cNvSpPr>
            <p:nvPr/>
          </p:nvSpPr>
          <p:spPr bwMode="auto">
            <a:xfrm>
              <a:off x="1549859" y="2114034"/>
              <a:ext cx="744141" cy="1095375"/>
            </a:xfrm>
            <a:prstGeom prst="downArrow">
              <a:avLst>
                <a:gd name="adj1" fmla="val 50000"/>
                <a:gd name="adj2" fmla="val 36800"/>
              </a:avLst>
            </a:prstGeom>
            <a:solidFill>
              <a:srgbClr val="333399"/>
            </a:solidFill>
            <a:ln w="9525">
              <a:solidFill>
                <a:srgbClr val="333399"/>
              </a:solidFill>
              <a:miter lim="800000"/>
              <a:headEnd/>
              <a:tailEnd/>
            </a:ln>
          </p:spPr>
          <p:txBody>
            <a:bodyPr lIns="68579" tIns="34289" rIns="68579" bIns="34289"/>
            <a:lstStyle/>
            <a:p>
              <a:pPr eaLnBrk="0" hangingPunct="0"/>
              <a:endParaRPr lang="es-CR" sz="800">
                <a:latin typeface="Arial Rounded MT Bold" pitchFamily="34" charset="0"/>
              </a:endParaRPr>
            </a:p>
          </p:txBody>
        </p:sp>
        <p:sp>
          <p:nvSpPr>
            <p:cNvPr id="17414" name="AutoShape 23" descr="Diagonal hacia arriba ancha"/>
            <p:cNvSpPr>
              <a:spLocks noChangeArrowheads="1"/>
            </p:cNvSpPr>
            <p:nvPr/>
          </p:nvSpPr>
          <p:spPr bwMode="auto">
            <a:xfrm>
              <a:off x="1790366" y="2114034"/>
              <a:ext cx="273844" cy="1095375"/>
            </a:xfrm>
            <a:prstGeom prst="downArrow">
              <a:avLst>
                <a:gd name="adj1" fmla="val 50000"/>
                <a:gd name="adj2" fmla="val 100000"/>
              </a:avLst>
            </a:prstGeom>
            <a:pattFill prst="wdUpDiag">
              <a:fgClr>
                <a:srgbClr val="339966"/>
              </a:fgClr>
              <a:bgClr>
                <a:srgbClr val="FFFFFF"/>
              </a:bgClr>
            </a:pattFill>
            <a:ln w="9525">
              <a:solidFill>
                <a:srgbClr val="339966"/>
              </a:solidFill>
              <a:miter lim="800000"/>
              <a:headEnd/>
              <a:tailEnd/>
            </a:ln>
          </p:spPr>
          <p:txBody>
            <a:bodyPr lIns="68579" tIns="34289" rIns="68579" bIns="34289"/>
            <a:lstStyle/>
            <a:p>
              <a:pPr eaLnBrk="0" hangingPunct="0"/>
              <a:endParaRPr lang="es-CR" sz="800">
                <a:latin typeface="Arial Rounded MT Bold" pitchFamily="34" charset="0"/>
              </a:endParaRPr>
            </a:p>
          </p:txBody>
        </p:sp>
        <p:sp>
          <p:nvSpPr>
            <p:cNvPr id="17415" name="Text Box 40"/>
            <p:cNvSpPr txBox="1">
              <a:spLocks noChangeArrowheads="1"/>
            </p:cNvSpPr>
            <p:nvPr/>
          </p:nvSpPr>
          <p:spPr bwMode="auto">
            <a:xfrm>
              <a:off x="1253394" y="1567538"/>
              <a:ext cx="1232297" cy="272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9" tIns="34289" rIns="68579" bIns="34289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es-ES" sz="800" b="1">
                <a:latin typeface="Arial Rounded MT Bold" pitchFamily="34" charset="0"/>
              </a:endParaRPr>
            </a:p>
            <a:p>
              <a:endParaRPr lang="es-ES" sz="1200">
                <a:latin typeface="Arial Rounded MT Bold" pitchFamily="34" charset="0"/>
              </a:endParaRPr>
            </a:p>
          </p:txBody>
        </p:sp>
        <p:sp>
          <p:nvSpPr>
            <p:cNvPr id="17417" name="Text Box 41"/>
            <p:cNvSpPr txBox="1">
              <a:spLocks noChangeArrowheads="1"/>
            </p:cNvSpPr>
            <p:nvPr/>
          </p:nvSpPr>
          <p:spPr bwMode="auto">
            <a:xfrm>
              <a:off x="1060513" y="1637767"/>
              <a:ext cx="1916906" cy="2726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8579" tIns="34289" rIns="68579" bIns="34289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s-ES" sz="1600" b="1" dirty="0" err="1">
                  <a:latin typeface="Arial Rounded MT Bold" pitchFamily="34" charset="0"/>
                </a:rPr>
                <a:t>Proses</a:t>
              </a:r>
              <a:r>
                <a:rPr lang="es-ES" sz="1600" b="1" dirty="0">
                  <a:latin typeface="Arial Rounded MT Bold" pitchFamily="34" charset="0"/>
                </a:rPr>
                <a:t> </a:t>
              </a:r>
              <a:r>
                <a:rPr lang="es-ES" sz="1600" b="1" dirty="0" err="1">
                  <a:latin typeface="Arial Rounded MT Bold" pitchFamily="34" charset="0"/>
                </a:rPr>
                <a:t>Menyatu</a:t>
              </a:r>
              <a:endParaRPr lang="es-ES" sz="1600" dirty="0">
                <a:latin typeface="Arial Rounded MT Bold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925710" y="1523944"/>
              <a:ext cx="2161508" cy="1953079"/>
            </a:xfrm>
            <a:prstGeom prst="ellipse">
              <a:avLst/>
            </a:prstGeom>
            <a:solidFill>
              <a:schemeClr val="accent1">
                <a:alpha val="23000"/>
              </a:schemeClr>
            </a:solidFill>
            <a:ln w="44450">
              <a:solidFill>
                <a:schemeClr val="accent1">
                  <a:shade val="50000"/>
                  <a:alpha val="48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spcCol="0" rtlCol="0" anchor="ctr"/>
            <a:lstStyle/>
            <a:p>
              <a:pPr algn="ctr"/>
              <a:endParaRPr lang="id-ID" dirty="0"/>
            </a:p>
          </p:txBody>
        </p:sp>
      </p:grpSp>
      <p:cxnSp>
        <p:nvCxnSpPr>
          <p:cNvPr id="6" name="Straight Connector 5"/>
          <p:cNvCxnSpPr/>
          <p:nvPr/>
        </p:nvCxnSpPr>
        <p:spPr>
          <a:xfrm>
            <a:off x="510258" y="2787774"/>
            <a:ext cx="6858000" cy="0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2223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864</TotalTime>
  <Words>1737</Words>
  <Application>Microsoft Office PowerPoint</Application>
  <PresentationFormat>Custom</PresentationFormat>
  <Paragraphs>470</Paragraphs>
  <Slides>35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Arial</vt:lpstr>
      <vt:lpstr>Arial Rounded MT Bold</vt:lpstr>
      <vt:lpstr>Calibri</vt:lpstr>
      <vt:lpstr>Cambria</vt:lpstr>
      <vt:lpstr>Franklin Gothic Book</vt:lpstr>
      <vt:lpstr>华文仿宋</vt:lpstr>
      <vt:lpstr>Tw Cen MT</vt:lpstr>
      <vt:lpstr>Tw Cen MT Condensed</vt:lpstr>
      <vt:lpstr>Wingdings</vt:lpstr>
      <vt:lpstr>Wingdings 3</vt:lpstr>
      <vt:lpstr>Integral</vt:lpstr>
      <vt:lpstr>Perencanaan pembangunan  yang berkelanjutan</vt:lpstr>
      <vt:lpstr>Keterkaitan RPJMD dengan RTRW:</vt:lpstr>
      <vt:lpstr>DEFINISI KLHS : Rangkaian analisis yang sistematis, menyeluruh dan partisipatif, untuk memastikan bahwa prinsip pembangunan berkelanjutan telah menjadi dasar dan terintegrasi dalam pembangunan suatu wilayah dan/atau KRP</vt:lpstr>
      <vt:lpstr>PowerPoint Presentation</vt:lpstr>
      <vt:lpstr>TUJUAN PEMBANGUNAN BERKELANJUTAN/SDGS</vt:lpstr>
      <vt:lpstr>ISU PENGINTEGRASIAN TPB DI DAERAH</vt:lpstr>
      <vt:lpstr>KLHS RPJMD DALAM KORIDOR SISTEM PERENCANAAN PEMBANGUNAN DAERAH</vt:lpstr>
      <vt:lpstr>Klhs rpjmd</vt:lpstr>
      <vt:lpstr>Pendekatan implementasi klhs rpjmd</vt:lpstr>
      <vt:lpstr>Kerangka teori pelaksanaan klhs rpjmd</vt:lpstr>
      <vt:lpstr>PowerPoint Presentation</vt:lpstr>
      <vt:lpstr>MEMBENTUK TIM PEMBUAT KLHS RPJMD</vt:lpstr>
      <vt:lpstr>KLHS RPJMD</vt:lpstr>
      <vt:lpstr>TAHAPAN PEMBUATAN DAN PELAKSANAAN KLHS RPJMD</vt:lpstr>
      <vt:lpstr>PEMANFAATAN UNTUK rpjmd dan RAD</vt:lpstr>
      <vt:lpstr>kesimpulan</vt:lpstr>
      <vt:lpstr>CONTOH PELAKSANAAN KLHS RPJMD KOTA CIMAHI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terimakasih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Subdit LH Kasie</dc:creator>
  <cp:lastModifiedBy>SURYANTO</cp:lastModifiedBy>
  <cp:revision>64</cp:revision>
  <dcterms:created xsi:type="dcterms:W3CDTF">2017-12-13T07:34:17Z</dcterms:created>
  <dcterms:modified xsi:type="dcterms:W3CDTF">2019-05-24T08:43:57Z</dcterms:modified>
</cp:coreProperties>
</file>