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3"/>
    <p:restoredTop sz="94707"/>
  </p:normalViewPr>
  <p:slideViewPr>
    <p:cSldViewPr snapToGrid="0" snapToObjects="1">
      <p:cViewPr varScale="1">
        <p:scale>
          <a:sx n="75" d="100"/>
          <a:sy n="75" d="100"/>
        </p:scale>
        <p:origin x="1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6D97-75A9-D94B-9F23-5FA0B1330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8E36B-A9A7-614F-8104-EFF97DACA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83EBA-71A7-6E4C-BF33-EB8EDE91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1CB86-2233-D644-980A-3AA1F74F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4C650-A092-5448-B983-6E86948D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AD7D-9CEC-9746-ADEE-DBD6EFA4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27F75-DB41-1445-9B5A-CB9F5CABA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01F1-C92C-2B41-850F-EEE68088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ED5C5-056E-E141-B575-5F86933C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3CB11-0304-C546-823B-0F25A36E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4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19880-3650-B544-B829-B7238EF2E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3E9D1-457B-BF46-A21E-962C92EBB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2DABF-A37D-5545-9523-BF7218BB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C5143-89D6-6D4A-8D93-2ADC8712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C1C93-42A8-F14C-AF2E-901594BA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9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C974-74E0-294E-B4DE-E088A5B2E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34B7-8566-1549-811B-7CC8D6A12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D2B8A-DE71-3C4B-B4E1-7F7A4A09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F66B3-6A38-BC49-AE5B-CF73298F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D2985-84AF-B145-BEDE-E86AF317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1303-51B5-5C47-AC0A-F3F4886B2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04CE2-D577-1E47-A316-F27E00734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5AE90-23EF-384C-B37C-25E7B61D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4D32A-B875-114D-B55F-3A825FF8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1D615-A205-DB46-B329-D1E3FC82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7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A12D-5932-5540-804D-6C2EFCCD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6987D-A8A0-6F49-97A9-E1DEBEAEC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FE2FA-6D81-3B44-B51E-DBC7D9A3A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F6F14-DCF1-D142-AE1B-ACA356EB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5FE0B-6968-1B45-9CED-37A2F5AF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B5E95-83C2-4244-A021-BFB388DE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9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F5BE-9CC4-3A40-A3FB-1ACBFE61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7D40D-1317-D449-957A-7F55CC7BF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545CC-5FA5-7541-B05A-5515AC194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D1CB9-9749-144F-9D0E-27E543FFA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7E5A8-E6A5-3244-A353-9BD84DB7E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A01C3D-3AB6-F949-A426-EC523A0F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5D306-9274-014C-96BA-F83B0A8A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46B3AA-8A80-6547-8055-AD523FD3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6B9E-911F-8B45-A429-F8416966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91884-4421-D749-AE4C-06596481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04C9C-8A64-454E-8B12-A988CAA3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931AC-2623-104C-815F-48A2BEB3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1CBF9-5603-4249-9ECC-9255DE63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D8491-BBB8-7A4D-B4E4-34C456E4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17F61-18BD-4E47-BFB2-2C62A8C6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B618-29BB-C14E-A589-ECE807EC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0B63-22B1-8D4D-AC91-C937A3B3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EED4F-98F1-024B-B200-904DF2C98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9EA9E-3DEF-F040-8280-018DAF9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B87A1-0919-AE44-9AE6-ED065CE9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72F94-E660-7B4E-BB52-3B0FDF4C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591A-6190-8544-9BF1-6F3955FE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554EE6-6CC1-1D4F-8568-FE238C5D2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B7BEF-EC2D-2348-A966-A5E99BCFF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44467-6AB5-1A4B-B86B-0E0F8E2D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A9D94-5DDF-7044-A597-536217DB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BD7F6-C8AA-6A49-9B0D-E0582838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5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E87B9-78AC-D84B-991D-3DE83163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0E09F-89F4-A945-B505-ED676158B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E8545-2E98-604A-AFAE-74C53A5BE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34E1-30B9-F743-96F5-681A8AC6EAE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065B6-D300-0D4C-8F5D-D1BF71733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782DC-81B9-0C43-B593-9A4573A3C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9ECE-1A64-6D46-85B9-C71471F83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FBA6-3549-7843-ACB1-FD367C896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O&amp;M </a:t>
            </a:r>
            <a:r>
              <a:rPr lang="en-US" dirty="0" err="1"/>
              <a:t>usia</a:t>
            </a:r>
            <a:r>
              <a:rPr lang="en-US" dirty="0"/>
              <a:t> Dini</a:t>
            </a:r>
          </a:p>
        </p:txBody>
      </p:sp>
    </p:spTree>
    <p:extLst>
      <p:ext uri="{BB962C8B-B14F-4D97-AF65-F5344CB8AC3E}">
        <p14:creationId xmlns:p14="http://schemas.microsoft.com/office/powerpoint/2010/main" val="128916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A9D7-A675-B540-95EC-98B685223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134" y="1684337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ID" b="1" dirty="0"/>
              <a:t>Smell: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pembauan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dipertajam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rempah2/empon2,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pedas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wewangian</a:t>
            </a:r>
            <a:r>
              <a:rPr lang="en-US" dirty="0"/>
              <a:t>.</a:t>
            </a:r>
          </a:p>
          <a:p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roti,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. Dan aroma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O&amp;M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D1B36A-C792-BA4A-BD3B-316A2C108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333" y="674158"/>
            <a:ext cx="5181600" cy="4351338"/>
          </a:xfrm>
        </p:spPr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difungsikan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computer/tablet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diperbesar</a:t>
            </a:r>
            <a:endParaRPr lang="en-US" dirty="0"/>
          </a:p>
          <a:p>
            <a:r>
              <a:rPr lang="en-US" dirty="0"/>
              <a:t>Serta </a:t>
            </a:r>
            <a:r>
              <a:rPr lang="en-US" dirty="0" err="1"/>
              <a:t>mainan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mencolok</a:t>
            </a:r>
            <a:r>
              <a:rPr lang="en-US" dirty="0"/>
              <a:t>, </a:t>
            </a:r>
            <a:r>
              <a:rPr lang="en-US" dirty="0" err="1"/>
              <a:t>kontras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penglihatan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1" descr="page9image41506912">
            <a:extLst>
              <a:ext uri="{FF2B5EF4-FFF2-40B4-BE49-F238E27FC236}">
                <a16:creationId xmlns:a16="http://schemas.microsoft.com/office/drawing/2014/main" id="{628798C5-72AE-8F43-892A-08C8DB56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4190406"/>
            <a:ext cx="4055533" cy="266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2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97A4-CC9F-D14E-937D-07DEF494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D10AF-A4CD-9F48-9BEF-2E710A7A8D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/>
              <a:t>Sensory games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Latihan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, </a:t>
            </a:r>
            <a:r>
              <a:rPr lang="en-ID" dirty="0" err="1"/>
              <a:t>membau</a:t>
            </a:r>
            <a:r>
              <a:rPr lang="en-ID" dirty="0"/>
              <a:t> dan </a:t>
            </a:r>
            <a:r>
              <a:rPr lang="en-ID" dirty="0" err="1"/>
              <a:t>meraba</a:t>
            </a:r>
            <a:endParaRPr lang="en-ID" dirty="0"/>
          </a:p>
          <a:p>
            <a:r>
              <a:rPr lang="en-ID" dirty="0"/>
              <a:t>Auditory/listening games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, </a:t>
            </a:r>
            <a:r>
              <a:rPr lang="en-ID" dirty="0" err="1"/>
              <a:t>sajak</a:t>
            </a:r>
            <a:r>
              <a:rPr lang="en-ID" dirty="0"/>
              <a:t>, dan </a:t>
            </a:r>
            <a:r>
              <a:rPr lang="en-ID" dirty="0" err="1"/>
              <a:t>dongeng</a:t>
            </a:r>
            <a:r>
              <a:rPr lang="en-ID" dirty="0"/>
              <a:t> </a:t>
            </a:r>
            <a:r>
              <a:rPr lang="en-ID" dirty="0" err="1"/>
              <a:t>mensyaratkan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auditori</a:t>
            </a:r>
            <a:r>
              <a:rPr lang="en-ID" dirty="0"/>
              <a:t>. </a:t>
            </a:r>
          </a:p>
          <a:p>
            <a:r>
              <a:rPr lang="en-ID" dirty="0" err="1"/>
              <a:t>Memaparkan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bebunyian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agar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beragam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dan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 dan </a:t>
            </a:r>
            <a:r>
              <a:rPr lang="en-ID" dirty="0" err="1"/>
              <a:t>membedakan</a:t>
            </a:r>
            <a:r>
              <a:rPr lang="en-ID" dirty="0"/>
              <a:t> </a:t>
            </a:r>
            <a:r>
              <a:rPr lang="en-ID" dirty="0" err="1"/>
              <a:t>bunyi-bunyi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180D3-93FB-4843-BFD3-8019193DBC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Mainan</a:t>
            </a:r>
            <a:r>
              <a:rPr lang="en-ID" dirty="0"/>
              <a:t> </a:t>
            </a:r>
            <a:r>
              <a:rPr lang="en-ID" dirty="0" err="1"/>
              <a:t>berbunyi</a:t>
            </a:r>
            <a:r>
              <a:rPr lang="en-ID" dirty="0"/>
              <a:t> juga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yang </a:t>
            </a:r>
            <a:r>
              <a:rPr lang="en-ID" dirty="0" err="1"/>
              <a:t>bagus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bola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klintingan</a:t>
            </a:r>
            <a:r>
              <a:rPr lang="en-ID" dirty="0"/>
              <a:t>, </a:t>
            </a:r>
            <a:r>
              <a:rPr lang="en-ID" dirty="0" err="1"/>
              <a:t>mobil-mobilan</a:t>
            </a:r>
            <a:r>
              <a:rPr lang="en-ID" dirty="0"/>
              <a:t>, robot yang </a:t>
            </a:r>
            <a:r>
              <a:rPr lang="en-ID" dirty="0" err="1"/>
              <a:t>bergerak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.</a:t>
            </a:r>
          </a:p>
          <a:p>
            <a:r>
              <a:rPr lang="en-ID" dirty="0" err="1"/>
              <a:t>Memainkan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music juga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membangusn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auditory.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2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9A58-2882-4445-8AEB-B2653603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2463-CC5B-B44B-980E-6D85EC9301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err="1"/>
              <a:t>Mainan</a:t>
            </a:r>
            <a:r>
              <a:rPr lang="en-ID" dirty="0"/>
              <a:t> tactual dan </a:t>
            </a:r>
            <a:r>
              <a:rPr lang="en-ID" dirty="0" err="1"/>
              <a:t>permainan</a:t>
            </a:r>
            <a:r>
              <a:rPr lang="en-ID" dirty="0"/>
              <a:t> tactual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bangun</a:t>
            </a:r>
            <a:r>
              <a:rPr lang="en-ID" dirty="0"/>
              <a:t> </a:t>
            </a:r>
            <a:r>
              <a:rPr lang="en-ID" dirty="0" err="1"/>
              <a:t>datar</a:t>
            </a:r>
            <a:r>
              <a:rPr lang="en-ID" dirty="0"/>
              <a:t>/</a:t>
            </a:r>
            <a:r>
              <a:rPr lang="en-ID" dirty="0" err="1"/>
              <a:t>ruang</a:t>
            </a:r>
            <a:r>
              <a:rPr lang="en-ID" dirty="0"/>
              <a:t>,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kontras</a:t>
            </a:r>
            <a:r>
              <a:rPr lang="en-ID" dirty="0"/>
              <a:t>, </a:t>
            </a:r>
            <a:r>
              <a:rPr lang="en-ID" dirty="0" err="1"/>
              <a:t>mencolok</a:t>
            </a:r>
            <a:r>
              <a:rPr lang="en-ID" dirty="0"/>
              <a:t>. Play dough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latihan</a:t>
            </a:r>
            <a:r>
              <a:rPr lang="en-ID" dirty="0"/>
              <a:t> motoric </a:t>
            </a:r>
            <a:r>
              <a:rPr lang="en-ID" dirty="0" err="1"/>
              <a:t>halus</a:t>
            </a:r>
            <a:endParaRPr lang="en-ID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stimulus tactual.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berbulu</a:t>
            </a:r>
            <a:r>
              <a:rPr lang="en-US" dirty="0"/>
              <a:t>, </a:t>
            </a:r>
            <a:r>
              <a:rPr lang="en-US" dirty="0" err="1"/>
              <a:t>lembab</a:t>
            </a:r>
            <a:r>
              <a:rPr lang="en-US" dirty="0"/>
              <a:t>, </a:t>
            </a:r>
            <a:r>
              <a:rPr lang="en-US" dirty="0" err="1"/>
              <a:t>benyek</a:t>
            </a:r>
            <a:r>
              <a:rPr lang="en-US" dirty="0"/>
              <a:t>, </a:t>
            </a:r>
            <a:r>
              <a:rPr lang="en-US" dirty="0" err="1"/>
              <a:t>bergerigi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agar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 </a:t>
            </a:r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dan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Latihan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E7BC1-A02A-E145-9326-A4C978510B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sensory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dikombinasikan</a:t>
            </a:r>
            <a:r>
              <a:rPr lang="en-US" dirty="0"/>
              <a:t> dan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hide and seek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pic>
        <p:nvPicPr>
          <p:cNvPr id="5" name="Picture 1" descr="page10image41484288">
            <a:extLst>
              <a:ext uri="{FF2B5EF4-FFF2-40B4-BE49-F238E27FC236}">
                <a16:creationId xmlns:a16="http://schemas.microsoft.com/office/drawing/2014/main" id="{D7C424EA-4C2B-804F-8C5D-25A470F2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99145"/>
            <a:ext cx="5181600" cy="261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4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8803-F158-3B40-AF7B-360C6590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983B-BD4B-5F45-9BEE-4BE3544C41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Latihan sensory </a:t>
            </a:r>
            <a:r>
              <a:rPr lang="en-ID" dirty="0" err="1"/>
              <a:t>tsb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ditambahkan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mengingat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tsb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,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,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mereaksi</a:t>
            </a:r>
            <a:r>
              <a:rPr lang="en-ID" dirty="0"/>
              <a:t>, </a:t>
            </a:r>
            <a:r>
              <a:rPr lang="en-ID" dirty="0" err="1"/>
              <a:t>memecah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langkah-langkah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dan </a:t>
            </a:r>
            <a:r>
              <a:rPr lang="en-ID" dirty="0" err="1"/>
              <a:t>membiarkan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"</a:t>
            </a:r>
            <a:r>
              <a:rPr lang="en-ID" dirty="0" err="1"/>
              <a:t>pengemudinya</a:t>
            </a:r>
            <a:r>
              <a:rPr lang="en-ID" dirty="0"/>
              <a:t>". .</a:t>
            </a:r>
          </a:p>
          <a:p>
            <a:endParaRPr lang="en-ID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A6C42-336A-1B44-935B-2D59E113DC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pujian</a:t>
            </a:r>
            <a:r>
              <a:rPr lang="en-US" dirty="0"/>
              <a:t> dan </a:t>
            </a:r>
            <a:r>
              <a:rPr lang="en-US" dirty="0" err="1"/>
              <a:t>penguatan</a:t>
            </a:r>
            <a:r>
              <a:rPr lang="en-US" dirty="0"/>
              <a:t> verbal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4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053B-C55C-AB44-ABEC-C8D52115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Spatial Awareness and Environmental Awareness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85C3B-BBDD-7B4B-AD49-D0E0803564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Spatial Awareness: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saya</a:t>
            </a:r>
            <a:r>
              <a:rPr lang="en-ID" dirty="0"/>
              <a:t>?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disekitar</a:t>
            </a:r>
            <a:r>
              <a:rPr lang="en-ID" dirty="0"/>
              <a:t> </a:t>
            </a:r>
            <a:r>
              <a:rPr lang="en-ID" dirty="0" err="1"/>
              <a:t>saya</a:t>
            </a:r>
            <a:r>
              <a:rPr lang="en-ID" dirty="0"/>
              <a:t>? Dimana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err="1"/>
              <a:t>saya</a:t>
            </a:r>
            <a:r>
              <a:rPr lang="en-ID" dirty="0"/>
              <a:t>? </a:t>
            </a:r>
          </a:p>
          <a:p>
            <a:r>
              <a:rPr lang="en-ID" dirty="0"/>
              <a:t>Environmental Awareness: </a:t>
            </a:r>
            <a:r>
              <a:rPr lang="en-ID" dirty="0" err="1"/>
              <a:t>adalah</a:t>
            </a:r>
            <a:r>
              <a:rPr lang="en-ID" dirty="0"/>
              <a:t> memahami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 </a:t>
            </a:r>
            <a:r>
              <a:rPr lang="en-ID" i="1" dirty="0"/>
              <a:t>cues, clues, features and landmarks </a:t>
            </a:r>
            <a:r>
              <a:rPr lang="en-ID" i="1" dirty="0" err="1"/>
              <a:t>sebagai</a:t>
            </a:r>
            <a:r>
              <a:rPr lang="en-ID" i="1" dirty="0"/>
              <a:t> </a:t>
            </a:r>
            <a:r>
              <a:rPr lang="en-ID" i="1" dirty="0" err="1"/>
              <a:t>informasi</a:t>
            </a:r>
            <a:r>
              <a:rPr lang="en-ID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29EB9-4EBB-5F48-B309-F1F5F4B6A3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fitur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, </a:t>
            </a:r>
            <a:r>
              <a:rPr lang="en-ID" dirty="0" err="1"/>
              <a:t>bentuk</a:t>
            </a:r>
            <a:r>
              <a:rPr lang="en-ID" dirty="0"/>
              <a:t>, </a:t>
            </a:r>
            <a:r>
              <a:rPr lang="en-ID" dirty="0" err="1"/>
              <a:t>warna</a:t>
            </a:r>
            <a:r>
              <a:rPr lang="en-ID" dirty="0"/>
              <a:t>, dan </a:t>
            </a:r>
            <a:r>
              <a:rPr lang="en-ID" dirty="0" err="1"/>
              <a:t>tekstur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dan </a:t>
            </a:r>
            <a:r>
              <a:rPr lang="en-ID" dirty="0" err="1"/>
              <a:t>keteraturan</a:t>
            </a:r>
            <a:r>
              <a:rPr lang="en-ID" dirty="0"/>
              <a:t> </a:t>
            </a:r>
            <a:r>
              <a:rPr lang="en-ID" dirty="0" err="1"/>
              <a:t>spasial</a:t>
            </a:r>
            <a:r>
              <a:rPr lang="en-ID" dirty="0"/>
              <a:t> </a:t>
            </a:r>
            <a:r>
              <a:rPr lang="en-ID" dirty="0" err="1"/>
              <a:t>fitur</a:t>
            </a:r>
            <a:r>
              <a:rPr lang="en-ID" dirty="0"/>
              <a:t> di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dibentuk</a:t>
            </a:r>
            <a:endParaRPr lang="en-ID" dirty="0"/>
          </a:p>
          <a:p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diprediksi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, dan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empat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,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langit-langit</a:t>
            </a:r>
            <a:r>
              <a:rPr lang="en-ID" dirty="0"/>
              <a:t> dan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lantai</a:t>
            </a:r>
            <a:r>
              <a:rPr lang="en-ID" dirty="0"/>
              <a:t>.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taman</a:t>
            </a:r>
            <a:r>
              <a:rPr lang="en-ID" dirty="0"/>
              <a:t>, </a:t>
            </a:r>
            <a:r>
              <a:rPr lang="en-ID" dirty="0" err="1"/>
              <a:t>jalan</a:t>
            </a:r>
            <a:r>
              <a:rPr lang="en-ID" dirty="0"/>
              <a:t>, </a:t>
            </a:r>
            <a:r>
              <a:rPr lang="en-ID" dirty="0" err="1"/>
              <a:t>pertokoan</a:t>
            </a:r>
            <a:r>
              <a:rPr lang="en-ID" dirty="0"/>
              <a:t>, </a:t>
            </a:r>
            <a:r>
              <a:rPr lang="en-ID" dirty="0" err="1"/>
              <a:t>kota</a:t>
            </a:r>
            <a:r>
              <a:rPr lang="en-ID" dirty="0"/>
              <a:t>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46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6832-1607-AE40-8D1D-7201794AE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ATN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dikenalkan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agar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mengalaminya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awas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pada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visual,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kebetulan</a:t>
            </a:r>
            <a:r>
              <a:rPr lang="en-US" dirty="0"/>
              <a:t>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.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tersebutlah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gerakan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7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507A-AB0D-CE48-ACA8-F44742D1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/>
              <a:t>Objects – purpose; properties; function: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7724-D184-DE41-988B-4C87078CC7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Agar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lingkungannya</a:t>
            </a:r>
            <a:r>
              <a:rPr lang="en-ID" dirty="0"/>
              <a:t>,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, </a:t>
            </a:r>
            <a:r>
              <a:rPr lang="en-ID" dirty="0" err="1"/>
              <a:t>sifat</a:t>
            </a:r>
            <a:r>
              <a:rPr lang="en-ID" dirty="0"/>
              <a:t>, dan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.</a:t>
            </a:r>
          </a:p>
          <a:p>
            <a:r>
              <a:rPr lang="en-ID" dirty="0"/>
              <a:t>Ketika </a:t>
            </a:r>
            <a:r>
              <a:rPr lang="en-ID" dirty="0" err="1"/>
              <a:t>objek</a:t>
            </a:r>
            <a:r>
              <a:rPr lang="en-ID" dirty="0"/>
              <a:t> / </a:t>
            </a:r>
            <a:r>
              <a:rPr lang="en-ID" dirty="0" err="1"/>
              <a:t>ruangan</a:t>
            </a:r>
            <a:r>
              <a:rPr lang="en-ID" dirty="0"/>
              <a:t> /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diberi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label,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konsisten</a:t>
            </a:r>
            <a:r>
              <a:rPr lang="en-ID" dirty="0"/>
              <a:t> dan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41755-9C45-BE4D-828E-0B6054B3BD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Anak juga </a:t>
            </a:r>
            <a:r>
              <a:rPr lang="en-US" dirty="0" err="1"/>
              <a:t>perlu</a:t>
            </a:r>
            <a:r>
              <a:rPr lang="en-US" dirty="0"/>
              <a:t> memahami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lingkungannya</a:t>
            </a:r>
            <a:r>
              <a:rPr lang="en-US" dirty="0"/>
              <a:t>. </a:t>
            </a:r>
          </a:p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mis. </a:t>
            </a:r>
            <a:r>
              <a:rPr lang="en-US" dirty="0" err="1"/>
              <a:t>Stasiun</a:t>
            </a:r>
            <a:r>
              <a:rPr lang="en-US" dirty="0"/>
              <a:t>, </a:t>
            </a:r>
            <a:r>
              <a:rPr lang="en-US" dirty="0" err="1"/>
              <a:t>halte</a:t>
            </a:r>
            <a:r>
              <a:rPr lang="en-US" dirty="0"/>
              <a:t> bus,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diparkir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, </a:t>
            </a:r>
            <a:r>
              <a:rPr lang="en-US" dirty="0" err="1"/>
              <a:t>eskalator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kursi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94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63CC-30DF-6C45-BD03-335BC13B0E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,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) dan </a:t>
            </a:r>
            <a:r>
              <a:rPr lang="en-US" dirty="0" err="1"/>
              <a:t>perubahan</a:t>
            </a:r>
            <a:r>
              <a:rPr lang="en-US" dirty="0"/>
              <a:t> level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trotoar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/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</a:p>
          <a:p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oleh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mis.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pintu</a:t>
            </a:r>
            <a:r>
              <a:rPr lang="en-US" dirty="0"/>
              <a:t> yang </a:t>
            </a:r>
            <a:r>
              <a:rPr lang="en-US" dirty="0" err="1"/>
              <a:t>terbuka</a:t>
            </a:r>
            <a:r>
              <a:rPr lang="en-US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FE9AD7-D22F-9B48-9972-D5E9A24E4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2333" y="538692"/>
            <a:ext cx="5181600" cy="4351338"/>
          </a:xfrm>
        </p:spPr>
        <p:txBody>
          <a:bodyPr/>
          <a:lstStyle/>
          <a:p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berjalan-jalan</a:t>
            </a:r>
            <a:r>
              <a:rPr lang="en-US" dirty="0"/>
              <a:t> di </a:t>
            </a:r>
            <a:r>
              <a:rPr lang="en-US" dirty="0" err="1"/>
              <a:t>taman</a:t>
            </a:r>
            <a:r>
              <a:rPr lang="en-US" dirty="0"/>
              <a:t>, </a:t>
            </a:r>
            <a:r>
              <a:rPr lang="en-US" dirty="0" err="1"/>
              <a:t>memanjat</a:t>
            </a:r>
            <a:r>
              <a:rPr lang="en-US" dirty="0"/>
              <a:t> </a:t>
            </a:r>
            <a:r>
              <a:rPr lang="en-US" dirty="0" err="1"/>
              <a:t>bingkai</a:t>
            </a:r>
            <a:r>
              <a:rPr lang="en-US" dirty="0"/>
              <a:t> </a:t>
            </a:r>
            <a:r>
              <a:rPr lang="en-US" dirty="0" err="1"/>
              <a:t>panjat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berayun</a:t>
            </a:r>
            <a:r>
              <a:rPr lang="en-US" dirty="0"/>
              <a:t> di </a:t>
            </a:r>
            <a:r>
              <a:rPr lang="en-US" dirty="0" err="1"/>
              <a:t>taman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.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dan </a:t>
            </a:r>
            <a:r>
              <a:rPr lang="en-US" dirty="0" err="1"/>
              <a:t>tekstur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dan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bersenang-senang</a:t>
            </a:r>
            <a:r>
              <a:rPr lang="en-US" dirty="0"/>
              <a:t>.</a:t>
            </a:r>
          </a:p>
        </p:txBody>
      </p:sp>
      <p:pic>
        <p:nvPicPr>
          <p:cNvPr id="7" name="Picture 1" descr="page13image41490528">
            <a:extLst>
              <a:ext uri="{FF2B5EF4-FFF2-40B4-BE49-F238E27FC236}">
                <a16:creationId xmlns:a16="http://schemas.microsoft.com/office/drawing/2014/main" id="{C315A679-FE5B-AB4A-BB62-7EECF7B7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86" y="3716867"/>
            <a:ext cx="4303114" cy="38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386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3585-065A-DD43-B4AE-F8EB53A9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Curiosity and Exploration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DB46-E731-164E-A746-633BD5C96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Menstimulasi</a:t>
            </a:r>
            <a:r>
              <a:rPr lang="en-US" dirty="0"/>
              <a:t>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pada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memahami </a:t>
            </a:r>
            <a:r>
              <a:rPr lang="en-US" dirty="0" err="1"/>
              <a:t>lingkungannya</a:t>
            </a:r>
            <a:r>
              <a:rPr lang="en-US" dirty="0"/>
              <a:t>. Ketika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,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terjamin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menjelajah</a:t>
            </a:r>
            <a:r>
              <a:rPr lang="en-US" dirty="0"/>
              <a:t>. </a:t>
            </a:r>
            <a:r>
              <a:rPr lang="en-US" dirty="0" err="1"/>
              <a:t>Berusahalah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keingintahuan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4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C4EB-8DE1-A949-905F-BF0010B41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Pre-cane skills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AA83-BE1B-D948-9425-E9C1BFAC63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pra-tongkat</a:t>
            </a:r>
            <a:r>
              <a:rPr lang="en-US" dirty="0"/>
              <a:t> 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dan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</a:t>
            </a:r>
            <a:r>
              <a:rPr lang="en-US" dirty="0" err="1"/>
              <a:t>mobilitas</a:t>
            </a:r>
            <a:r>
              <a:rPr lang="en-US" dirty="0"/>
              <a:t>.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r>
              <a:rPr lang="en-US" b="1" i="1" dirty="0"/>
              <a:t>Squaring off</a:t>
            </a:r>
            <a:r>
              <a:rPr lang="en-US" dirty="0"/>
              <a:t>: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pada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yang </a:t>
            </a:r>
            <a:r>
              <a:rPr lang="en-US" dirty="0" err="1"/>
              <a:t>datar</a:t>
            </a:r>
            <a:r>
              <a:rPr lang="en-US" dirty="0"/>
              <a:t> (mis. </a:t>
            </a:r>
            <a:r>
              <a:rPr lang="en-US" dirty="0" err="1"/>
              <a:t>Dinding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garis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DB09D-D0F5-1643-B451-11ADD79BE0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>
                <a:effectLst/>
              </a:rPr>
              <a:t>Penggunaan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satu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tangan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mengikuti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permukaan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ringan</a:t>
            </a:r>
            <a:r>
              <a:rPr lang="en-ID" dirty="0">
                <a:effectLst/>
              </a:rPr>
              <a:t> (</a:t>
            </a:r>
            <a:r>
              <a:rPr lang="en-ID" dirty="0" err="1">
                <a:effectLst/>
              </a:rPr>
              <a:t>misalnya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dinding</a:t>
            </a:r>
            <a:r>
              <a:rPr lang="en-ID" dirty="0">
                <a:effectLst/>
              </a:rPr>
              <a:t>)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berpindah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dari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satu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titik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titik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lainnya</a:t>
            </a:r>
            <a:r>
              <a:rPr lang="en-ID" dirty="0">
                <a:effectLst/>
              </a:rPr>
              <a:t>.</a:t>
            </a:r>
          </a:p>
          <a:p>
            <a:r>
              <a:rPr lang="en-ID" dirty="0" err="1">
                <a:effectLst/>
              </a:rPr>
              <a:t>Perlindungan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r>
              <a:rPr lang="en-ID" dirty="0">
                <a:effectLst/>
              </a:rPr>
              <a:t> Bagian Bawah: </a:t>
            </a:r>
            <a:r>
              <a:rPr lang="en-ID" dirty="0" err="1">
                <a:effectLst/>
              </a:rPr>
              <a:t>Menggunakan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lengan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dipegang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secara</a:t>
            </a:r>
            <a:r>
              <a:rPr lang="en-ID" dirty="0">
                <a:effectLst/>
              </a:rPr>
              <a:t> diagonal di </a:t>
            </a:r>
            <a:r>
              <a:rPr lang="en-ID" dirty="0" err="1">
                <a:effectLst/>
              </a:rPr>
              <a:t>depan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melindungi</a:t>
            </a:r>
            <a:r>
              <a:rPr lang="en-ID" dirty="0">
                <a:effectLst/>
              </a:rPr>
              <a:t> area </a:t>
            </a:r>
            <a:r>
              <a:rPr lang="en-ID" dirty="0" err="1">
                <a:effectLst/>
              </a:rPr>
              <a:t>pinggang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pinggul</a:t>
            </a:r>
            <a:r>
              <a:rPr lang="en-ID" dirty="0">
                <a:effectLst/>
              </a:rPr>
              <a:t>, dan kaki </a:t>
            </a:r>
            <a:r>
              <a:rPr lang="en-ID" dirty="0" err="1">
                <a:effectLst/>
              </a:rPr>
              <a:t>bagian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atas</a:t>
            </a:r>
            <a:r>
              <a:rPr lang="en-ID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AA55-04FE-C54C-A962-CB0AC05BA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46667"/>
          </a:xfrm>
        </p:spPr>
        <p:txBody>
          <a:bodyPr>
            <a:normAutofit/>
          </a:bodyPr>
          <a:lstStyle/>
          <a:p>
            <a:r>
              <a:rPr lang="en-ID" sz="4000" dirty="0"/>
              <a:t>Me and my body 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C7651-C37E-6248-AA9B-8D607B302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menamai</a:t>
            </a:r>
            <a:r>
              <a:rPr lang="en-US" dirty="0"/>
              <a:t> dan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terhadap</a:t>
            </a:r>
            <a:r>
              <a:rPr lang="en-US" dirty="0"/>
              <a:t> orang lain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ATN</a:t>
            </a:r>
          </a:p>
          <a:p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memahami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menggerakkannya</a:t>
            </a:r>
            <a:r>
              <a:rPr lang="en-US" dirty="0"/>
              <a:t> juga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  <a:p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O&amp;M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postur</a:t>
            </a:r>
            <a:r>
              <a:rPr lang="en-US" dirty="0"/>
              <a:t> dan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dan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berjalan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tunanetra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bergerak</a:t>
            </a:r>
            <a:endParaRPr lang="en-US" dirty="0"/>
          </a:p>
        </p:txBody>
      </p:sp>
      <p:pic>
        <p:nvPicPr>
          <p:cNvPr id="7" name="Picture 1" descr="page7image41553360">
            <a:extLst>
              <a:ext uri="{FF2B5EF4-FFF2-40B4-BE49-F238E27FC236}">
                <a16:creationId xmlns:a16="http://schemas.microsoft.com/office/drawing/2014/main" id="{D29B88F4-3E31-AB48-AFEC-7E73B452EB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4" y="1332891"/>
            <a:ext cx="4854223" cy="418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7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1381-1A6F-924E-AF4A-7AF34B64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C593-AD63-1B49-8E75-2537EC6BCD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>
                <a:effectLst/>
              </a:rPr>
              <a:t>Perlindungan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bagian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atas</a:t>
            </a:r>
            <a:r>
              <a:rPr lang="en-ID" dirty="0">
                <a:effectLst/>
              </a:rPr>
              <a:t>/</a:t>
            </a:r>
            <a:r>
              <a:rPr lang="en-ID" dirty="0"/>
              <a:t> Upper body protection </a:t>
            </a:r>
            <a:r>
              <a:rPr lang="en-ID" dirty="0">
                <a:effectLst/>
              </a:rPr>
              <a:t>: </a:t>
            </a:r>
            <a:r>
              <a:rPr lang="en-ID" dirty="0" err="1">
                <a:effectLst/>
              </a:rPr>
              <a:t>Menggunakan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lengan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dipegang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secara</a:t>
            </a:r>
            <a:r>
              <a:rPr lang="en-ID" dirty="0">
                <a:effectLst/>
              </a:rPr>
              <a:t> diagonal di </a:t>
            </a:r>
            <a:r>
              <a:rPr lang="en-ID" dirty="0" err="1">
                <a:effectLst/>
              </a:rPr>
              <a:t>depan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r>
              <a:rPr lang="en-ID" dirty="0">
                <a:effectLst/>
              </a:rPr>
              <a:t> dan </a:t>
            </a:r>
            <a:r>
              <a:rPr lang="en-ID" dirty="0" err="1">
                <a:effectLst/>
              </a:rPr>
              <a:t>wajah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melindungi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kepala</a:t>
            </a:r>
            <a:r>
              <a:rPr lang="en-ID" dirty="0">
                <a:effectLst/>
              </a:rPr>
              <a:t>.</a:t>
            </a:r>
          </a:p>
          <a:p>
            <a:r>
              <a:rPr lang="en-ID" dirty="0">
                <a:effectLst/>
              </a:rPr>
              <a:t>Teknik </a:t>
            </a:r>
            <a:r>
              <a:rPr lang="en-ID" dirty="0" err="1">
                <a:effectLst/>
              </a:rPr>
              <a:t>Penghalang</a:t>
            </a:r>
            <a:r>
              <a:rPr lang="en-ID" dirty="0">
                <a:effectLst/>
              </a:rPr>
              <a:t>: </a:t>
            </a:r>
            <a:r>
              <a:rPr lang="en-ID" dirty="0" err="1">
                <a:effectLst/>
              </a:rPr>
              <a:t>Menggunakan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kedua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bersama-sama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tangan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tumpang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tindih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membentuk</a:t>
            </a:r>
            <a:r>
              <a:rPr lang="en-ID" dirty="0">
                <a:effectLst/>
              </a:rPr>
              <a:t> '</a:t>
            </a:r>
            <a:r>
              <a:rPr lang="en-ID" dirty="0" err="1">
                <a:effectLst/>
              </a:rPr>
              <a:t>lingkaran</a:t>
            </a:r>
            <a:r>
              <a:rPr lang="en-ID" dirty="0">
                <a:effectLst/>
              </a:rPr>
              <a:t>' </a:t>
            </a:r>
            <a:r>
              <a:rPr lang="en-ID" dirty="0" err="1">
                <a:effectLst/>
              </a:rPr>
              <a:t>pelindung</a:t>
            </a:r>
            <a:r>
              <a:rPr lang="en-ID" dirty="0">
                <a:effectLst/>
              </a:rPr>
              <a:t> di </a:t>
            </a:r>
            <a:r>
              <a:rPr lang="en-ID" dirty="0" err="1">
                <a:effectLst/>
              </a:rPr>
              <a:t>depan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endParaRPr lang="en-ID" dirty="0">
              <a:effectLst/>
            </a:endParaRPr>
          </a:p>
          <a:p>
            <a:r>
              <a:rPr lang="en-ID" dirty="0">
                <a:effectLst/>
              </a:rPr>
              <a:t>Taking-</a:t>
            </a:r>
            <a:r>
              <a:rPr lang="en-ID" dirty="0" err="1">
                <a:effectLst/>
              </a:rPr>
              <a:t>a-Line</a:t>
            </a:r>
            <a:r>
              <a:rPr lang="en-ID" dirty="0">
                <a:effectLst/>
              </a:rPr>
              <a:t>: </a:t>
            </a:r>
            <a:r>
              <a:rPr lang="en-ID" dirty="0" err="1">
                <a:effectLst/>
              </a:rPr>
              <a:t>Merupakan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penggunaan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kombinasi</a:t>
            </a:r>
            <a:r>
              <a:rPr lang="en-ID" dirty="0">
                <a:effectLst/>
              </a:rPr>
              <a:t> trailing dan </a:t>
            </a:r>
            <a:r>
              <a:rPr lang="en-ID" dirty="0" err="1">
                <a:effectLst/>
              </a:rPr>
              <a:t>pelindung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tubuh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bagian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melintasi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jeda</a:t>
            </a:r>
            <a:r>
              <a:rPr lang="en-ID" dirty="0">
                <a:effectLst/>
              </a:rPr>
              <a:t> di </a:t>
            </a:r>
            <a:r>
              <a:rPr lang="en-ID" dirty="0" err="1">
                <a:effectLst/>
              </a:rPr>
              <a:t>permukaan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diikuti</a:t>
            </a:r>
            <a:r>
              <a:rPr lang="en-ID" dirty="0">
                <a:effectLst/>
              </a:rPr>
              <a:t>.</a:t>
            </a:r>
          </a:p>
          <a:p>
            <a:endParaRPr lang="en-ID" dirty="0">
              <a:effectLst/>
            </a:endParaRPr>
          </a:p>
          <a:p>
            <a:endParaRPr lang="en-ID" dirty="0">
              <a:effectLst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EB908-C5B5-F347-8D36-00B21F100B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Percaya</a:t>
            </a:r>
            <a:r>
              <a:rPr lang="en-US" dirty="0"/>
              <a:t> pada </a:t>
            </a:r>
            <a:r>
              <a:rPr lang="en-US" dirty="0" err="1"/>
              <a:t>potensi</a:t>
            </a:r>
            <a:r>
              <a:rPr lang="en-US" dirty="0"/>
              <a:t> dan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;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meremehkan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/</a:t>
            </a:r>
            <a:r>
              <a:rPr lang="en-US" dirty="0" err="1"/>
              <a:t>anak</a:t>
            </a:r>
            <a:r>
              <a:rPr lang="en-US" dirty="0"/>
              <a:t>. </a:t>
            </a:r>
          </a:p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 demi </a:t>
            </a:r>
            <a:r>
              <a:rPr lang="en-US" dirty="0" err="1"/>
              <a:t>selangkah</a:t>
            </a:r>
            <a:r>
              <a:rPr lang="en-US" dirty="0"/>
              <a:t>,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mencobanya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dan </a:t>
            </a:r>
            <a:r>
              <a:rPr lang="en-US" dirty="0" err="1"/>
              <a:t>mencegahnya</a:t>
            </a:r>
            <a:r>
              <a:rPr lang="en-US" dirty="0"/>
              <a:t> </a:t>
            </a:r>
            <a:r>
              <a:rPr lang="en-US" dirty="0" err="1"/>
              <a:t>menjelajah</a:t>
            </a:r>
            <a:r>
              <a:rPr lang="en-US" dirty="0"/>
              <a:t>.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265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0ADB-4C85-0540-98FE-365B5F5A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Play games to stimulate curiosity and exploration: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6A96-9B88-D541-B667-5855A2EE48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/>
              <a:t>Permainan</a:t>
            </a:r>
            <a:r>
              <a:rPr lang="en-ID" dirty="0"/>
              <a:t> verbal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konkret</a:t>
            </a:r>
            <a:r>
              <a:rPr lang="en-ID" dirty="0"/>
              <a:t> mis. Simon say, </a:t>
            </a:r>
            <a:r>
              <a:rPr lang="en-ID" dirty="0" err="1"/>
              <a:t>petak</a:t>
            </a:r>
            <a:r>
              <a:rPr lang="en-ID" dirty="0"/>
              <a:t> </a:t>
            </a:r>
            <a:r>
              <a:rPr lang="en-ID" dirty="0" err="1"/>
              <a:t>umpet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agar </a:t>
            </a:r>
            <a:r>
              <a:rPr lang="en-ID" dirty="0" err="1"/>
              <a:t>bergerak</a:t>
            </a:r>
            <a:r>
              <a:rPr lang="en-ID" dirty="0"/>
              <a:t>,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rintangan</a:t>
            </a:r>
            <a:r>
              <a:rPr lang="en-ID" dirty="0"/>
              <a:t> dan </a:t>
            </a:r>
            <a:r>
              <a:rPr lang="en-ID" dirty="0" err="1"/>
              <a:t>permainan</a:t>
            </a:r>
            <a:r>
              <a:rPr lang="en-ID" dirty="0"/>
              <a:t> </a:t>
            </a:r>
            <a:r>
              <a:rPr lang="en-ID" dirty="0" err="1"/>
              <a:t>ular</a:t>
            </a:r>
            <a:r>
              <a:rPr lang="en-ID" dirty="0"/>
              <a:t> </a:t>
            </a:r>
            <a:r>
              <a:rPr lang="en-ID" dirty="0" err="1"/>
              <a:t>naga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memahami </a:t>
            </a:r>
            <a:r>
              <a:rPr lang="en-ID" dirty="0" err="1"/>
              <a:t>konsep-konsep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/ di </a:t>
            </a:r>
            <a:r>
              <a:rPr lang="en-ID" dirty="0" err="1"/>
              <a:t>bawah</a:t>
            </a:r>
            <a:r>
              <a:rPr lang="en-ID" dirty="0"/>
              <a:t> / di </a:t>
            </a:r>
            <a:r>
              <a:rPr lang="en-ID" dirty="0" err="1"/>
              <a:t>depan</a:t>
            </a:r>
            <a:r>
              <a:rPr lang="en-ID" dirty="0"/>
              <a:t> / di </a:t>
            </a:r>
            <a:r>
              <a:rPr lang="en-ID" dirty="0" err="1"/>
              <a:t>belakang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r>
              <a:rPr lang="en-US" dirty="0" err="1"/>
              <a:t>Pertimbangan</a:t>
            </a:r>
            <a:r>
              <a:rPr lang="en-US" dirty="0"/>
              <a:t> lain: Langkah 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area yang </a:t>
            </a:r>
            <a:r>
              <a:rPr lang="en-US" dirty="0" err="1"/>
              <a:t>tenang</a:t>
            </a:r>
            <a:r>
              <a:rPr lang="en-US" dirty="0"/>
              <a:t> dan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keramaian</a:t>
            </a:r>
            <a:r>
              <a:rPr lang="en-US" dirty="0"/>
              <a:t>. Tarik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bau</a:t>
            </a:r>
            <a:r>
              <a:rPr lang="en-US" dirty="0"/>
              <a:t>, </a:t>
            </a:r>
            <a:r>
              <a:rPr lang="en-US" dirty="0" err="1"/>
              <a:t>gerakan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yang </a:t>
            </a:r>
            <a:r>
              <a:rPr lang="en-US" dirty="0" err="1"/>
              <a:t>merangsang</a:t>
            </a:r>
            <a:r>
              <a:rPr lang="en-US" dirty="0"/>
              <a:t> dan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37E3D-4074-D749-9427-077B62B681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D" dirty="0"/>
          </a:p>
          <a:p>
            <a:r>
              <a:rPr lang="en-US" dirty="0"/>
              <a:t>Ketika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letakkan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jangkau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merasakannya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47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E89B-2855-9640-9AE9-3EA35CBA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Movement: small and simple, large and dynamic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9FA4-99D7-FA4C-B176-46DD02E62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80467" cy="4351338"/>
          </a:xfrm>
        </p:spPr>
        <p:txBody>
          <a:bodyPr>
            <a:normAutofit/>
          </a:bodyPr>
          <a:lstStyle/>
          <a:p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: </a:t>
            </a:r>
            <a:r>
              <a:rPr lang="en-ID" dirty="0" err="1"/>
              <a:t>mengajak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berjalan-jalan</a:t>
            </a:r>
            <a:r>
              <a:rPr lang="en-ID" dirty="0"/>
              <a:t> dan </a:t>
            </a:r>
            <a:r>
              <a:rPr lang="en-ID" dirty="0" err="1"/>
              <a:t>menceritakan</a:t>
            </a:r>
            <a:r>
              <a:rPr lang="en-ID" dirty="0"/>
              <a:t> </a:t>
            </a:r>
            <a:r>
              <a:rPr lang="en-ID" dirty="0" err="1"/>
              <a:t>kisah-kisah</a:t>
            </a:r>
            <a:r>
              <a:rPr lang="en-ID" dirty="0"/>
              <a:t> </a:t>
            </a:r>
            <a:r>
              <a:rPr lang="en-ID" dirty="0" err="1"/>
              <a:t>menyenangkan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perjalanan</a:t>
            </a:r>
            <a:r>
              <a:rPr lang="en-ID" dirty="0"/>
              <a:t> </a:t>
            </a:r>
            <a:r>
              <a:rPr lang="en-ID" dirty="0" err="1"/>
              <a:t>spesifik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Agar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senang</a:t>
            </a:r>
            <a:r>
              <a:rPr lang="en-ID" dirty="0"/>
              <a:t> </a:t>
            </a:r>
            <a:r>
              <a:rPr lang="en-ID" dirty="0" err="1"/>
              <a:t>bergerak</a:t>
            </a:r>
            <a:endParaRPr lang="en-ID" dirty="0"/>
          </a:p>
          <a:p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bermain</a:t>
            </a:r>
            <a:r>
              <a:rPr lang="en-ID" dirty="0"/>
              <a:t> di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cuaca</a:t>
            </a:r>
            <a:r>
              <a:rPr lang="en-ID" dirty="0"/>
              <a:t>.</a:t>
            </a:r>
          </a:p>
          <a:p>
            <a:endParaRPr lang="en-ID" dirty="0"/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5A4D872-7B8F-4046-96B7-80CD2AE47D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18667" y="1800225"/>
            <a:ext cx="6112933" cy="1325562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85DE20-1B94-1D44-A343-5FEDADAA5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8666" y="3556000"/>
            <a:ext cx="6112933" cy="262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6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F62B5-01AF-BC4E-BA50-F88B8978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6E830A-ADE7-E44D-A8DE-952C43339C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1" y="1800755"/>
            <a:ext cx="6036732" cy="1342641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9DEEC4A-74B1-D445-B9A4-E5654AE922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8199" y="3429000"/>
            <a:ext cx="6036731" cy="2457049"/>
          </a:xfrm>
        </p:spPr>
      </p:pic>
      <p:pic>
        <p:nvPicPr>
          <p:cNvPr id="9" name="Picture 1" descr="page17image41587168">
            <a:extLst>
              <a:ext uri="{FF2B5EF4-FFF2-40B4-BE49-F238E27FC236}">
                <a16:creationId xmlns:a16="http://schemas.microsoft.com/office/drawing/2014/main" id="{06598E09-4360-0449-AE94-DA24894DF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930" y="1800755"/>
            <a:ext cx="49181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349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FE0C-796E-A14D-A798-054482A8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Communication Skills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A091D-7181-1142-BF9A-70325B2B02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instruksi</a:t>
            </a:r>
            <a:r>
              <a:rPr lang="en-ID" dirty="0"/>
              <a:t> yang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Anda dan </a:t>
            </a:r>
            <a:r>
              <a:rPr lang="en-ID" dirty="0" err="1"/>
              <a:t>gunakan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yang </a:t>
            </a:r>
            <a:r>
              <a:rPr lang="en-ID" dirty="0" err="1"/>
              <a:t>konsisten</a:t>
            </a:r>
            <a:r>
              <a:rPr lang="en-ID" dirty="0"/>
              <a:t>.</a:t>
            </a:r>
          </a:p>
          <a:p>
            <a:r>
              <a:rPr lang="en-ID" dirty="0" err="1"/>
              <a:t>Dorong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agar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mengerjakan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mandiri</a:t>
            </a:r>
            <a:endParaRPr lang="en-ID" dirty="0"/>
          </a:p>
          <a:p>
            <a:r>
              <a:rPr lang="en-ID" dirty="0" err="1"/>
              <a:t>Mainkan</a:t>
            </a:r>
            <a:r>
              <a:rPr lang="en-ID" dirty="0"/>
              <a:t> game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mengajarkan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giliran</a:t>
            </a:r>
            <a:r>
              <a:rPr lang="en-ID" dirty="0"/>
              <a:t>. </a:t>
            </a:r>
            <a:r>
              <a:rPr lang="en-ID" dirty="0" err="1"/>
              <a:t>Keterampilan</a:t>
            </a:r>
            <a:r>
              <a:rPr lang="en-ID" dirty="0"/>
              <a:t> dan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bermain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teman</a:t>
            </a:r>
            <a:r>
              <a:rPr lang="en-ID" dirty="0"/>
              <a:t> </a:t>
            </a:r>
            <a:r>
              <a:rPr lang="en-ID" dirty="0" err="1"/>
              <a:t>sebaya</a:t>
            </a:r>
            <a:r>
              <a:rPr lang="en-ID" dirty="0"/>
              <a:t>.</a:t>
            </a:r>
          </a:p>
          <a:p>
            <a:r>
              <a:rPr lang="en-ID" dirty="0" err="1"/>
              <a:t>Carilah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bertemu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tunanetra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dan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768DF-516E-AB40-ACE3-A8B941D45C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anak-anak</a:t>
            </a:r>
            <a:r>
              <a:rPr lang="en-US" dirty="0"/>
              <a:t> dan orang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lingkungan</a:t>
            </a:r>
            <a:r>
              <a:rPr lang="en-US" dirty="0"/>
              <a:t> dan orang-orang di </a:t>
            </a:r>
            <a:r>
              <a:rPr lang="en-US" dirty="0" err="1"/>
              <a:t>dalamnya</a:t>
            </a:r>
            <a:r>
              <a:rPr lang="en-US" dirty="0"/>
              <a:t>, dan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 dan </a:t>
            </a:r>
            <a:r>
              <a:rPr lang="en-US" dirty="0" err="1"/>
              <a:t>kebetulan</a:t>
            </a:r>
            <a:r>
              <a:rPr lang="en-US" dirty="0"/>
              <a:t> oleh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tunanetra</a:t>
            </a:r>
            <a:r>
              <a:rPr lang="en-US" dirty="0"/>
              <a:t> dan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, </a:t>
            </a:r>
            <a:r>
              <a:rPr lang="en-US" dirty="0" err="1"/>
              <a:t>sadar</a:t>
            </a:r>
            <a:r>
              <a:rPr lang="en-US" dirty="0"/>
              <a:t>, dan </a:t>
            </a:r>
            <a:r>
              <a:rPr lang="en-US" dirty="0" err="1"/>
              <a:t>berurutan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58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DE78-FBD2-0B4A-B13E-9549B637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Good social skills can...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B9BB-89CB-E04F-BF67-30631F1498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600" dirty="0" err="1"/>
              <a:t>Permudah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meminta</a:t>
            </a:r>
            <a:r>
              <a:rPr lang="en-US" sz="1600" dirty="0"/>
              <a:t> </a:t>
            </a:r>
            <a:r>
              <a:rPr lang="en-US" sz="1600" dirty="0" err="1"/>
              <a:t>bantuan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dibutuhkan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Memungkinkan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berpartisipasi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acara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kunjungan</a:t>
            </a:r>
            <a:r>
              <a:rPr lang="en-US" sz="1600" dirty="0"/>
              <a:t> dan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pertemuan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orang lain dan </a:t>
            </a:r>
            <a:r>
              <a:rPr lang="en-US" sz="1600" dirty="0" err="1"/>
              <a:t>menghadapi</a:t>
            </a:r>
            <a:r>
              <a:rPr lang="en-US" sz="1600" dirty="0"/>
              <a:t> </a:t>
            </a:r>
            <a:r>
              <a:rPr lang="en-US" sz="1600" dirty="0" err="1"/>
              <a:t>situasi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Tingkatkan</a:t>
            </a:r>
            <a:r>
              <a:rPr lang="en-US" sz="1600" dirty="0"/>
              <a:t> </a:t>
            </a:r>
            <a:r>
              <a:rPr lang="en-US" sz="1600" dirty="0" err="1"/>
              <a:t>kepercayaan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dan </a:t>
            </a:r>
            <a:r>
              <a:rPr lang="en-US" sz="1600" dirty="0" err="1"/>
              <a:t>harapan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dan orang </a:t>
            </a:r>
            <a:r>
              <a:rPr lang="en-US" sz="1600" dirty="0" err="1"/>
              <a:t>dewasa</a:t>
            </a:r>
            <a:r>
              <a:rPr lang="en-US" sz="1600" dirty="0"/>
              <a:t> yang </a:t>
            </a:r>
            <a:r>
              <a:rPr lang="en-US" sz="1600" dirty="0" err="1"/>
              <a:t>terlibat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hidupnya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Izinkan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berpartisipasi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mandiri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pengalaman</a:t>
            </a:r>
            <a:r>
              <a:rPr lang="en-US" sz="1600" dirty="0"/>
              <a:t>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sambil</a:t>
            </a:r>
            <a:r>
              <a:rPr lang="en-US" sz="1600" dirty="0"/>
              <a:t> </a:t>
            </a:r>
            <a:r>
              <a:rPr lang="en-US" sz="1600" dirty="0" err="1"/>
              <a:t>mengembangkannya</a:t>
            </a:r>
            <a:endParaRPr lang="en-US" sz="1600" dirty="0"/>
          </a:p>
          <a:p>
            <a:r>
              <a:rPr lang="en-US" sz="1600" dirty="0" err="1"/>
              <a:t>keterampilan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, </a:t>
            </a:r>
            <a:r>
              <a:rPr lang="en-US" sz="1600" dirty="0" err="1"/>
              <a:t>harga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dan </a:t>
            </a:r>
            <a:r>
              <a:rPr lang="en-US" sz="1600" dirty="0" err="1"/>
              <a:t>kepercayaan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Kembangkan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lanjut</a:t>
            </a:r>
            <a:r>
              <a:rPr lang="en-US" sz="1600" dirty="0"/>
              <a:t> </a:t>
            </a:r>
            <a:r>
              <a:rPr lang="en-US" sz="1600" dirty="0" err="1"/>
              <a:t>kemandirian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mengizinkan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sebaya</a:t>
            </a:r>
            <a:r>
              <a:rPr lang="en-US" sz="1600" dirty="0"/>
              <a:t>, </a:t>
            </a:r>
            <a:r>
              <a:rPr lang="en-US" sz="1600" dirty="0" err="1"/>
              <a:t>berpartisipasi</a:t>
            </a:r>
            <a:endParaRPr lang="en-US" sz="1600" dirty="0"/>
          </a:p>
          <a:p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yang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nikmati</a:t>
            </a:r>
            <a:r>
              <a:rPr lang="en-US" sz="1600" dirty="0"/>
              <a:t> dan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kesempatan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lain.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7185F-7DB9-F142-B220-7E16057C4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7800" y="2038350"/>
            <a:ext cx="5181600" cy="435133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pic>
        <p:nvPicPr>
          <p:cNvPr id="10241" name="Picture 1" descr="page18image41600640">
            <a:extLst>
              <a:ext uri="{FF2B5EF4-FFF2-40B4-BE49-F238E27FC236}">
                <a16:creationId xmlns:a16="http://schemas.microsoft.com/office/drawing/2014/main" id="{9F5B1653-C79F-254E-91B2-CD272749B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16113"/>
            <a:ext cx="6096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page18image41600224">
            <a:extLst>
              <a:ext uri="{FF2B5EF4-FFF2-40B4-BE49-F238E27FC236}">
                <a16:creationId xmlns:a16="http://schemas.microsoft.com/office/drawing/2014/main" id="{D9176B03-2A99-5B4D-9B6A-5641181CE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43375"/>
            <a:ext cx="6096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82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6FEC-568B-CC4E-89D0-EE70AABE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Early Self Care and Daily Living Skills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56705-EBC4-574F-A5AB-CFE3CB3B41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/>
              <a:t>Jika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mandiri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. </a:t>
            </a:r>
            <a:r>
              <a:rPr lang="en-ID" dirty="0" err="1"/>
              <a:t>Keberhasilan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perawatan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dan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kepercayaan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.</a:t>
            </a:r>
          </a:p>
          <a:p>
            <a:r>
              <a:rPr lang="en-ID" dirty="0"/>
              <a:t>Beri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perawatan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: </a:t>
            </a:r>
            <a:r>
              <a:rPr lang="en-ID" dirty="0" err="1"/>
              <a:t>berpakaian</a:t>
            </a:r>
            <a:r>
              <a:rPr lang="en-ID" dirty="0"/>
              <a:t>, </a:t>
            </a:r>
            <a:r>
              <a:rPr lang="en-ID" dirty="0" err="1"/>
              <a:t>makan</a:t>
            </a:r>
            <a:r>
              <a:rPr lang="en-ID" dirty="0"/>
              <a:t>, </a:t>
            </a:r>
            <a:r>
              <a:rPr lang="en-ID" dirty="0" err="1"/>
              <a:t>kebersihan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r>
              <a:rPr lang="en-ID" dirty="0" err="1"/>
              <a:t>Dorong</a:t>
            </a:r>
            <a:r>
              <a:rPr lang="en-ID" dirty="0"/>
              <a:t> agar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memanggang</a:t>
            </a:r>
            <a:r>
              <a:rPr lang="en-ID" dirty="0"/>
              <a:t>, </a:t>
            </a:r>
            <a:r>
              <a:rPr lang="en-ID" dirty="0" err="1"/>
              <a:t>memasak</a:t>
            </a:r>
            <a:r>
              <a:rPr lang="en-ID" dirty="0"/>
              <a:t>, </a:t>
            </a:r>
            <a:r>
              <a:rPr lang="en-ID" dirty="0" err="1"/>
              <a:t>bersih-bersih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r>
              <a:rPr lang="en-ID" dirty="0"/>
              <a:t>Beri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hadapi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</a:t>
            </a:r>
          </a:p>
          <a:p>
            <a:r>
              <a:rPr lang="en-ID" dirty="0" err="1"/>
              <a:t>Ingatlah</a:t>
            </a:r>
            <a:r>
              <a:rPr lang="en-ID" dirty="0"/>
              <a:t> </a:t>
            </a:r>
            <a:r>
              <a:rPr lang="en-ID" dirty="0" err="1"/>
              <a:t>persamaan</a:t>
            </a:r>
            <a:r>
              <a:rPr lang="en-ID" dirty="0"/>
              <a:t> (</a:t>
            </a:r>
            <a:r>
              <a:rPr lang="en-ID" dirty="0" err="1"/>
              <a:t>hak</a:t>
            </a:r>
            <a:r>
              <a:rPr lang="en-ID" dirty="0"/>
              <a:t> dan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) dan </a:t>
            </a:r>
            <a:r>
              <a:rPr lang="en-ID" dirty="0" err="1"/>
              <a:t>tawarkan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dan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.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ketinggalan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menyendiri</a:t>
            </a:r>
            <a:r>
              <a:rPr lang="en-ID" dirty="0"/>
              <a:t> di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aman</a:t>
            </a:r>
            <a:r>
              <a:rPr lang="en-ID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5C2B7-0CD5-C24B-B894-A04A09D69F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11265" name="Picture 1" descr="page19image41588624">
            <a:extLst>
              <a:ext uri="{FF2B5EF4-FFF2-40B4-BE49-F238E27FC236}">
                <a16:creationId xmlns:a16="http://schemas.microsoft.com/office/drawing/2014/main" id="{09D1F788-F9D2-4646-8818-5AC0598BD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2243"/>
            <a:ext cx="6477000" cy="255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page19image41588416">
            <a:extLst>
              <a:ext uri="{FF2B5EF4-FFF2-40B4-BE49-F238E27FC236}">
                <a16:creationId xmlns:a16="http://schemas.microsoft.com/office/drawing/2014/main" id="{7D778FAA-4810-5C45-B4E2-73AA1B05C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95473"/>
            <a:ext cx="6477000" cy="255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61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DA66-6656-C042-BDA4-3C45853E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Terminology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6B442-44D6-7349-B9B5-8E1E28B84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err="1"/>
              <a:t>Kesadaran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memahami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dan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menempatkannya</a:t>
            </a:r>
            <a:endParaRPr lang="en-ID" dirty="0"/>
          </a:p>
          <a:p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/image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dan </a:t>
            </a:r>
            <a:r>
              <a:rPr lang="en-ID" dirty="0" err="1"/>
              <a:t>berfungsi</a:t>
            </a:r>
            <a:r>
              <a:rPr lang="en-ID" dirty="0"/>
              <a:t> dan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lain</a:t>
            </a:r>
          </a:p>
          <a:p>
            <a:r>
              <a:rPr lang="en-ID" dirty="0"/>
              <a:t>Body planes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, </a:t>
            </a:r>
            <a:r>
              <a:rPr lang="en-ID" dirty="0" err="1"/>
              <a:t>kiri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,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belakang</a:t>
            </a:r>
            <a:r>
              <a:rPr lang="en-ID" dirty="0"/>
              <a:t> </a:t>
            </a:r>
            <a:r>
              <a:rPr lang="en-ID" dirty="0" err="1"/>
              <a:t>dsb</a:t>
            </a:r>
            <a:endParaRPr lang="en-ID" dirty="0"/>
          </a:p>
          <a:p>
            <a:r>
              <a:rPr lang="en-ID" dirty="0"/>
              <a:t>Laterality: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menggerakkan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tubuhnya</a:t>
            </a:r>
            <a:r>
              <a:rPr lang="en-ID" dirty="0"/>
              <a:t> 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sisi</a:t>
            </a:r>
            <a:endParaRPr lang="en-ID" dirty="0"/>
          </a:p>
          <a:p>
            <a:r>
              <a:rPr lang="en-ID" dirty="0"/>
              <a:t>Midline: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garis </a:t>
            </a:r>
            <a:r>
              <a:rPr lang="en-ID" dirty="0" err="1"/>
              <a:t>tengah</a:t>
            </a:r>
            <a:r>
              <a:rPr lang="en-ID" dirty="0"/>
              <a:t>/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yang </a:t>
            </a:r>
            <a:r>
              <a:rPr lang="en-ID" dirty="0" err="1"/>
              <a:t>memisahkan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disebelah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 dan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dirty="0" err="1"/>
              <a:t>sebelah</a:t>
            </a:r>
            <a:r>
              <a:rPr lang="en-ID" dirty="0"/>
              <a:t> </a:t>
            </a:r>
            <a:r>
              <a:rPr lang="en-ID" dirty="0" err="1"/>
              <a:t>kanan</a:t>
            </a:r>
            <a:endParaRPr lang="en-ID" dirty="0"/>
          </a:p>
          <a:p>
            <a:r>
              <a:rPr lang="en-ID" dirty="0"/>
              <a:t>Proprioception: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aku</a:t>
            </a:r>
            <a:r>
              <a:rPr lang="en-ID" dirty="0"/>
              <a:t> </a:t>
            </a:r>
            <a:r>
              <a:rPr lang="en-ID" dirty="0" err="1"/>
              <a:t>berdiri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kaki, </a:t>
            </a:r>
            <a:r>
              <a:rPr lang="en-ID" dirty="0" err="1"/>
              <a:t>aku</a:t>
            </a:r>
            <a:r>
              <a:rPr lang="en-ID" dirty="0"/>
              <a:t> </a:t>
            </a:r>
            <a:r>
              <a:rPr lang="en-ID" dirty="0" err="1"/>
              <a:t>menjewer</a:t>
            </a:r>
            <a:r>
              <a:rPr lang="en-ID" dirty="0"/>
              <a:t> </a:t>
            </a:r>
            <a:r>
              <a:rPr lang="en-ID" dirty="0" err="1"/>
              <a:t>telinga</a:t>
            </a:r>
            <a:endParaRPr lang="en-ID" dirty="0"/>
          </a:p>
          <a:p>
            <a:r>
              <a:rPr lang="en-ID" dirty="0" err="1"/>
              <a:t>Aktivitas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gym, </a:t>
            </a:r>
            <a:r>
              <a:rPr lang="en-ID" dirty="0" err="1"/>
              <a:t>kegiatan</a:t>
            </a:r>
            <a:r>
              <a:rPr lang="en-ID" dirty="0"/>
              <a:t> di </a:t>
            </a:r>
            <a:r>
              <a:rPr lang="en-ID" dirty="0" err="1"/>
              <a:t>tikar</a:t>
            </a:r>
            <a:r>
              <a:rPr lang="en-ID" dirty="0"/>
              <a:t>/</a:t>
            </a:r>
            <a:r>
              <a:rPr lang="en-ID" dirty="0" err="1"/>
              <a:t>lantai</a:t>
            </a:r>
            <a:r>
              <a:rPr lang="en-ID" dirty="0"/>
              <a:t>, </a:t>
            </a:r>
            <a:r>
              <a:rPr lang="en-ID" dirty="0" err="1"/>
              <a:t>gerak</a:t>
            </a:r>
            <a:r>
              <a:rPr lang="en-ID" dirty="0"/>
              <a:t> dan </a:t>
            </a:r>
            <a:r>
              <a:rPr lang="en-ID" dirty="0" err="1"/>
              <a:t>lagu</a:t>
            </a:r>
            <a:r>
              <a:rPr lang="en-ID" dirty="0"/>
              <a:t>, </a:t>
            </a:r>
            <a:r>
              <a:rPr lang="en-ID" dirty="0" err="1"/>
              <a:t>berpakaian</a:t>
            </a:r>
            <a:r>
              <a:rPr lang="en-ID" dirty="0"/>
              <a:t>, dan </a:t>
            </a:r>
            <a:r>
              <a:rPr lang="en-ID" dirty="0" err="1"/>
              <a:t>mainan</a:t>
            </a:r>
            <a:r>
              <a:rPr lang="en-ID" dirty="0"/>
              <a:t> yang </a:t>
            </a:r>
            <a:r>
              <a:rPr lang="en-ID" dirty="0" err="1"/>
              <a:t>bergerak</a:t>
            </a:r>
            <a:r>
              <a:rPr lang="en-ID" dirty="0"/>
              <a:t> dan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tubuh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161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4D23-E3E4-C948-8EA8-800E8289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Sensory Development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DA35F-3FF4-B24E-8745-947F9EF0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pelajari</a:t>
            </a:r>
            <a:r>
              <a:rPr lang="en-ID" dirty="0"/>
              <a:t> dan </a:t>
            </a:r>
            <a:r>
              <a:rPr lang="en-ID" dirty="0" err="1"/>
              <a:t>merasakan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. </a:t>
            </a:r>
          </a:p>
          <a:p>
            <a:r>
              <a:rPr lang="en-ID" dirty="0" err="1"/>
              <a:t>Bermain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, </a:t>
            </a:r>
            <a:r>
              <a:rPr lang="en-ID" dirty="0" err="1"/>
              <a:t>biarkan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mengeksplorasi</a:t>
            </a:r>
            <a:r>
              <a:rPr lang="en-ID" dirty="0"/>
              <a:t>, </a:t>
            </a:r>
            <a:r>
              <a:rPr lang="en-ID" dirty="0" err="1"/>
              <a:t>menyentuh</a:t>
            </a:r>
            <a:r>
              <a:rPr lang="en-ID" dirty="0"/>
              <a:t>, </a:t>
            </a:r>
            <a:r>
              <a:rPr lang="en-ID" dirty="0" err="1"/>
              <a:t>merasakan</a:t>
            </a:r>
            <a:r>
              <a:rPr lang="en-ID" dirty="0"/>
              <a:t> dan </a:t>
            </a:r>
            <a:r>
              <a:rPr lang="en-ID" dirty="0" err="1"/>
              <a:t>membau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air, </a:t>
            </a:r>
            <a:r>
              <a:rPr lang="en-ID" dirty="0" err="1"/>
              <a:t>tanah</a:t>
            </a:r>
            <a:r>
              <a:rPr lang="en-ID" dirty="0"/>
              <a:t>, </a:t>
            </a:r>
            <a:r>
              <a:rPr lang="en-ID" dirty="0" err="1"/>
              <a:t>pasir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8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59BBF6-CCFE-7744-B12B-FBFA2FED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/>
              <a:t>Encouraging listening skills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3B5F5-CDAA-E346-B772-8B09A80BE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tunanetra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memahami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.</a:t>
            </a:r>
          </a:p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memahami, </a:t>
            </a:r>
            <a:r>
              <a:rPr lang="en-US" dirty="0" err="1"/>
              <a:t>mengidentifikasi</a:t>
            </a:r>
            <a:r>
              <a:rPr lang="en-US" dirty="0"/>
              <a:t> dan </a:t>
            </a:r>
            <a:r>
              <a:rPr lang="en-US" dirty="0" err="1"/>
              <a:t>melokalisasikan</a:t>
            </a:r>
            <a:r>
              <a:rPr lang="en-US" dirty="0"/>
              <a:t> </a:t>
            </a:r>
            <a:r>
              <a:rPr lang="en-US" dirty="0" err="1"/>
              <a:t>bunyi</a:t>
            </a:r>
            <a:endParaRPr lang="en-US" dirty="0"/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dan </a:t>
            </a:r>
            <a:r>
              <a:rPr lang="en-US" dirty="0" err="1"/>
              <a:t>memaknai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,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dan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bunyi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4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F7A8-566F-E94A-92F6-8059A5FA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/>
              <a:t>Encouraging sound discrimination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DCAF3-8AA0-0446-BA6F-0489252BD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tunanetra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dan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dan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” dan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6463-AEE7-B745-9E86-2C0ADE966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/>
              <a:t>Use of sound for orientation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412A6-E951-004B-A980-67FD582C2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Dari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berbaring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mendekat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Langkah kaki </a:t>
            </a:r>
            <a:r>
              <a:rPr lang="en-US" dirty="0" err="1"/>
              <a:t>mereka</a:t>
            </a:r>
            <a:r>
              <a:rPr lang="en-US" dirty="0"/>
              <a:t>. Sama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suaranya</a:t>
            </a:r>
            <a:r>
              <a:rPr lang="en-US" dirty="0"/>
              <a:t>. </a:t>
            </a:r>
          </a:p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tunanetra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dan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audible landmark (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ramai</a:t>
            </a:r>
            <a:r>
              <a:rPr lang="en-US" dirty="0"/>
              <a:t>, </a:t>
            </a:r>
            <a:r>
              <a:rPr lang="en-US" dirty="0" err="1"/>
              <a:t>peluit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bola)</a:t>
            </a:r>
          </a:p>
        </p:txBody>
      </p:sp>
    </p:spTree>
    <p:extLst>
      <p:ext uri="{BB962C8B-B14F-4D97-AF65-F5344CB8AC3E}">
        <p14:creationId xmlns:p14="http://schemas.microsoft.com/office/powerpoint/2010/main" val="67977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AA77-11A3-2744-81DD-61ECFBF38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Sensory Development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3838-D547-C74A-9A28-425DEAA0CF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dan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dunia </a:t>
            </a:r>
            <a:r>
              <a:rPr lang="en-US" dirty="0" err="1"/>
              <a:t>sekitar</a:t>
            </a:r>
            <a:r>
              <a:rPr lang="en-US" dirty="0"/>
              <a:t> dan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BAE79-964C-F246-B61A-439EC2DBF1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Auditory:</a:t>
            </a:r>
            <a:r>
              <a:rPr lang="en-US" b="1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mendengar</a:t>
            </a:r>
            <a:r>
              <a:rPr lang="en-US" dirty="0"/>
              <a:t> music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bersuara</a:t>
            </a:r>
            <a:r>
              <a:rPr lang="en-US" dirty="0"/>
              <a:t>, </a:t>
            </a:r>
            <a:r>
              <a:rPr lang="en-US" dirty="0" err="1"/>
              <a:t>lagu-lagu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0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1B26-C4B9-3448-ABD5-56E84E0D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0AFF-4C1A-7F48-A216-69C99BFF09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1" dirty="0"/>
              <a:t>Touch: </a:t>
            </a:r>
            <a:r>
              <a:rPr lang="en-ID" dirty="0" err="1"/>
              <a:t>Kaitannya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O&amp;M, stimulus tactual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eksplorasi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, </a:t>
            </a:r>
            <a:r>
              <a:rPr lang="en-ID" dirty="0" err="1"/>
              <a:t>wajah</a:t>
            </a:r>
            <a:r>
              <a:rPr lang="en-ID" dirty="0"/>
              <a:t>, kaki, </a:t>
            </a:r>
            <a:r>
              <a:rPr lang="en-ID" dirty="0" err="1"/>
              <a:t>telapak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. </a:t>
            </a:r>
          </a:p>
          <a:p>
            <a:r>
              <a:rPr lang="en-ID" dirty="0" err="1"/>
              <a:t>Mengeksplorasi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, </a:t>
            </a:r>
            <a:r>
              <a:rPr lang="en-ID" dirty="0" err="1"/>
              <a:t>ukuran</a:t>
            </a:r>
            <a:r>
              <a:rPr lang="en-ID" dirty="0"/>
              <a:t>, </a:t>
            </a:r>
            <a:r>
              <a:rPr lang="en-ID" dirty="0" err="1"/>
              <a:t>tekstur</a:t>
            </a:r>
            <a:r>
              <a:rPr lang="en-ID" dirty="0"/>
              <a:t>, temperature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dan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perbedaannya</a:t>
            </a:r>
            <a:r>
              <a:rPr lang="en-ID" dirty="0"/>
              <a:t>.</a:t>
            </a:r>
          </a:p>
          <a:p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eksplorasi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“</a:t>
            </a:r>
            <a:r>
              <a:rPr lang="en-ID" b="1" i="1" dirty="0"/>
              <a:t>tactile discrimination</a:t>
            </a:r>
            <a:r>
              <a:rPr lang="en-ID" dirty="0"/>
              <a:t>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D9E72-BE5F-C141-AD78-40C9F91552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Informasi</a:t>
            </a:r>
            <a:r>
              <a:rPr lang="en-US" dirty="0"/>
              <a:t> tactual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sikat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mainan</a:t>
            </a:r>
            <a:r>
              <a:rPr lang="en-US" dirty="0"/>
              <a:t>, puzzle, </a:t>
            </a:r>
            <a:r>
              <a:rPr lang="en-US" dirty="0" err="1"/>
              <a:t>daun</a:t>
            </a:r>
            <a:r>
              <a:rPr lang="en-US" dirty="0"/>
              <a:t>, </a:t>
            </a:r>
            <a:r>
              <a:rPr lang="en-US" dirty="0" err="1"/>
              <a:t>busa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agar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keingintahuan</a:t>
            </a:r>
            <a:r>
              <a:rPr lang="en-US" dirty="0"/>
              <a:t> dan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benda2 di </a:t>
            </a:r>
            <a:r>
              <a:rPr lang="en-US" dirty="0" err="1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5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1986</Words>
  <Application>Microsoft Macintosh PowerPoint</Application>
  <PresentationFormat>Widescreen</PresentationFormat>
  <Paragraphs>108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Keterampilan O&amp;M usia Dini</vt:lpstr>
      <vt:lpstr>Me and my body </vt:lpstr>
      <vt:lpstr>Terminology </vt:lpstr>
      <vt:lpstr>Sensory Development </vt:lpstr>
      <vt:lpstr>Encouraging listening skills </vt:lpstr>
      <vt:lpstr>Encouraging sound discrimination </vt:lpstr>
      <vt:lpstr>Use of sound for orientation </vt:lpstr>
      <vt:lpstr>Sensory Development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Spatial Awareness and Environmental Awareness </vt:lpstr>
      <vt:lpstr>PowerPoint Presentation</vt:lpstr>
      <vt:lpstr>Objects – purpose; properties; function: </vt:lpstr>
      <vt:lpstr>PowerPoint Presentation</vt:lpstr>
      <vt:lpstr>Curiosity and Exploration </vt:lpstr>
      <vt:lpstr>Pre-cane skills </vt:lpstr>
      <vt:lpstr>PowerPoint Presentation</vt:lpstr>
      <vt:lpstr>Play games to stimulate curiosity and exploration: </vt:lpstr>
      <vt:lpstr>Movement: small and simple, large and dynamic </vt:lpstr>
      <vt:lpstr>PowerPoint Presentation</vt:lpstr>
      <vt:lpstr>Communication Skills </vt:lpstr>
      <vt:lpstr>Good social skills can... </vt:lpstr>
      <vt:lpstr>Early Self Care and Daily Living Skills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O&amp;M usia Dini</dc:title>
  <dc:creator>Microsoft Office User</dc:creator>
  <cp:lastModifiedBy>Microsoft Office User</cp:lastModifiedBy>
  <cp:revision>18</cp:revision>
  <dcterms:created xsi:type="dcterms:W3CDTF">2021-03-08T09:30:42Z</dcterms:created>
  <dcterms:modified xsi:type="dcterms:W3CDTF">2021-03-08T13:13:40Z</dcterms:modified>
</cp:coreProperties>
</file>