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handoutMasterIdLst>
    <p:handoutMasterId r:id="rId18"/>
  </p:handoutMasterIdLst>
  <p:sldIdLst>
    <p:sldId id="362" r:id="rId2"/>
    <p:sldId id="371" r:id="rId3"/>
    <p:sldId id="372" r:id="rId4"/>
    <p:sldId id="373" r:id="rId5"/>
    <p:sldId id="374" r:id="rId6"/>
    <p:sldId id="363" r:id="rId7"/>
    <p:sldId id="366" r:id="rId8"/>
    <p:sldId id="270" r:id="rId9"/>
    <p:sldId id="300" r:id="rId10"/>
    <p:sldId id="367" r:id="rId11"/>
    <p:sldId id="368" r:id="rId12"/>
    <p:sldId id="369" r:id="rId13"/>
    <p:sldId id="370" r:id="rId14"/>
    <p:sldId id="376" r:id="rId15"/>
    <p:sldId id="377" r:id="rId16"/>
  </p:sldIdLst>
  <p:sldSz cx="9144000" cy="6858000" type="screen4x3"/>
  <p:notesSz cx="6667500" cy="9904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1200"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5221"/>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776707" y="0"/>
            <a:ext cx="2889250" cy="495221"/>
          </a:xfrm>
          <a:prstGeom prst="rect">
            <a:avLst/>
          </a:prstGeom>
        </p:spPr>
        <p:txBody>
          <a:bodyPr vert="horz" lIns="91440" tIns="45720" rIns="91440" bIns="45720" rtlCol="0"/>
          <a:lstStyle>
            <a:lvl1pPr algn="r">
              <a:defRPr sz="1200"/>
            </a:lvl1pPr>
          </a:lstStyle>
          <a:p>
            <a:fld id="{FED292A4-3E92-430E-86D2-8E7443F95ECC}" type="datetimeFigureOut">
              <a:rPr lang="id-ID" smtClean="0"/>
              <a:pPr/>
              <a:t>02/04/2021</a:t>
            </a:fld>
            <a:endParaRPr lang="id-ID"/>
          </a:p>
        </p:txBody>
      </p:sp>
      <p:sp>
        <p:nvSpPr>
          <p:cNvPr id="4" name="Footer Placeholder 3"/>
          <p:cNvSpPr>
            <a:spLocks noGrp="1"/>
          </p:cNvSpPr>
          <p:nvPr>
            <p:ph type="ftr" sz="quarter" idx="2"/>
          </p:nvPr>
        </p:nvSpPr>
        <p:spPr>
          <a:xfrm>
            <a:off x="0" y="9407473"/>
            <a:ext cx="2889250" cy="495221"/>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776707" y="9407473"/>
            <a:ext cx="2889250" cy="495221"/>
          </a:xfrm>
          <a:prstGeom prst="rect">
            <a:avLst/>
          </a:prstGeom>
        </p:spPr>
        <p:txBody>
          <a:bodyPr vert="horz" lIns="91440" tIns="45720" rIns="91440" bIns="45720" rtlCol="0" anchor="b"/>
          <a:lstStyle>
            <a:lvl1pPr algn="r">
              <a:defRPr sz="1200"/>
            </a:lvl1pPr>
          </a:lstStyle>
          <a:p>
            <a:fld id="{A2E792CC-62EF-4B6A-ACAC-E1B8AE094F71}" type="slidenum">
              <a:rPr lang="id-ID" smtClean="0"/>
              <a:pPr/>
              <a:t>‹#›</a:t>
            </a:fld>
            <a:endParaRPr lang="id-ID"/>
          </a:p>
        </p:txBody>
      </p:sp>
    </p:spTree>
    <p:extLst>
      <p:ext uri="{BB962C8B-B14F-4D97-AF65-F5344CB8AC3E}">
        <p14:creationId xmlns:p14="http://schemas.microsoft.com/office/powerpoint/2010/main" val="1051804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5221"/>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776707" y="0"/>
            <a:ext cx="2889250" cy="495221"/>
          </a:xfrm>
          <a:prstGeom prst="rect">
            <a:avLst/>
          </a:prstGeom>
        </p:spPr>
        <p:txBody>
          <a:bodyPr vert="horz" lIns="91440" tIns="45720" rIns="91440" bIns="45720" rtlCol="0"/>
          <a:lstStyle>
            <a:lvl1pPr algn="r">
              <a:defRPr sz="1200"/>
            </a:lvl1pPr>
          </a:lstStyle>
          <a:p>
            <a:fld id="{12A2A365-5C25-45E3-B95C-0DA69540073D}" type="datetimeFigureOut">
              <a:rPr lang="id-ID" smtClean="0"/>
              <a:pPr/>
              <a:t>02/04/2021</a:t>
            </a:fld>
            <a:endParaRPr lang="id-ID"/>
          </a:p>
        </p:txBody>
      </p:sp>
      <p:sp>
        <p:nvSpPr>
          <p:cNvPr id="4" name="Slide Image Placeholder 3"/>
          <p:cNvSpPr>
            <a:spLocks noGrp="1" noRot="1" noChangeAspect="1"/>
          </p:cNvSpPr>
          <p:nvPr>
            <p:ph type="sldImg" idx="2"/>
          </p:nvPr>
        </p:nvSpPr>
        <p:spPr>
          <a:xfrm>
            <a:off x="857250" y="742950"/>
            <a:ext cx="4953000" cy="371475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66750" y="4704596"/>
            <a:ext cx="5334000" cy="44569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9407473"/>
            <a:ext cx="2889250" cy="495221"/>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776707" y="9407473"/>
            <a:ext cx="2889250" cy="495221"/>
          </a:xfrm>
          <a:prstGeom prst="rect">
            <a:avLst/>
          </a:prstGeom>
        </p:spPr>
        <p:txBody>
          <a:bodyPr vert="horz" lIns="91440" tIns="45720" rIns="91440" bIns="45720" rtlCol="0" anchor="b"/>
          <a:lstStyle>
            <a:lvl1pPr algn="r">
              <a:defRPr sz="1200"/>
            </a:lvl1pPr>
          </a:lstStyle>
          <a:p>
            <a:fld id="{6A376AAA-B70B-4BCE-841E-8F60D45FB5A8}" type="slidenum">
              <a:rPr lang="id-ID" smtClean="0"/>
              <a:pPr/>
              <a:t>‹#›</a:t>
            </a:fld>
            <a:endParaRPr lang="id-ID"/>
          </a:p>
        </p:txBody>
      </p:sp>
    </p:spTree>
    <p:extLst>
      <p:ext uri="{BB962C8B-B14F-4D97-AF65-F5344CB8AC3E}">
        <p14:creationId xmlns:p14="http://schemas.microsoft.com/office/powerpoint/2010/main" val="708990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6A376AAA-B70B-4BCE-841E-8F60D45FB5A8}" type="slidenum">
              <a:rPr lang="id-ID" smtClean="0"/>
              <a:pPr/>
              <a:t>8</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6A376AAA-B70B-4BCE-841E-8F60D45FB5A8}" type="slidenum">
              <a:rPr lang="id-ID" smtClean="0"/>
              <a:pPr/>
              <a:t>9</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54D918EB-6128-43AC-9167-381B4EBE7E04}" type="datetime1">
              <a:rPr lang="id-ID" smtClean="0"/>
              <a:pPr/>
              <a:t>02/04/2021</a:t>
            </a:fld>
            <a:endParaRPr lang="id-ID"/>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r>
              <a:rPr lang="id-ID"/>
              <a:t>kurikulum-pasca</a:t>
            </a: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B513F19-56B0-432F-A9C2-9507C96E5921}" type="slidenum">
              <a:rPr lang="id-ID" smtClean="0"/>
              <a:pPr/>
              <a:t>‹#›</a:t>
            </a:fld>
            <a:endParaRPr lang="id-ID"/>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89074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A1623-6FC8-40B9-B6C9-ED08DFD2A62C}" type="datetime1">
              <a:rPr lang="id-ID" smtClean="0"/>
              <a:pPr/>
              <a:t>02/04/2021</a:t>
            </a:fld>
            <a:endParaRPr lang="id-ID"/>
          </a:p>
        </p:txBody>
      </p:sp>
      <p:sp>
        <p:nvSpPr>
          <p:cNvPr id="5" name="Footer Placeholder 4"/>
          <p:cNvSpPr>
            <a:spLocks noGrp="1"/>
          </p:cNvSpPr>
          <p:nvPr>
            <p:ph type="ftr" sz="quarter" idx="11"/>
          </p:nvPr>
        </p:nvSpPr>
        <p:spPr/>
        <p:txBody>
          <a:bodyPr/>
          <a:lstStyle/>
          <a:p>
            <a:r>
              <a:rPr lang="id-ID"/>
              <a:t>kurikulum-pasca</a:t>
            </a:r>
          </a:p>
        </p:txBody>
      </p:sp>
      <p:sp>
        <p:nvSpPr>
          <p:cNvPr id="6" name="Slide Number Placeholder 5"/>
          <p:cNvSpPr>
            <a:spLocks noGrp="1"/>
          </p:cNvSpPr>
          <p:nvPr>
            <p:ph type="sldNum" sz="quarter" idx="12"/>
          </p:nvPr>
        </p:nvSpPr>
        <p:spPr/>
        <p:txBody>
          <a:bodyPr/>
          <a:lstStyle/>
          <a:p>
            <a:fld id="{6B513F19-56B0-432F-A9C2-9507C96E5921}" type="slidenum">
              <a:rPr lang="id-ID" smtClean="0"/>
              <a:pPr/>
              <a:t>‹#›</a:t>
            </a:fld>
            <a:endParaRPr lang="id-ID"/>
          </a:p>
        </p:txBody>
      </p:sp>
    </p:spTree>
    <p:extLst>
      <p:ext uri="{BB962C8B-B14F-4D97-AF65-F5344CB8AC3E}">
        <p14:creationId xmlns:p14="http://schemas.microsoft.com/office/powerpoint/2010/main" val="177101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DEE238-91A1-4349-836F-9D2E56B5C289}" type="datetime1">
              <a:rPr lang="id-ID" smtClean="0"/>
              <a:pPr/>
              <a:t>02/04/2021</a:t>
            </a:fld>
            <a:endParaRPr lang="id-ID"/>
          </a:p>
        </p:txBody>
      </p:sp>
      <p:sp>
        <p:nvSpPr>
          <p:cNvPr id="5" name="Footer Placeholder 4"/>
          <p:cNvSpPr>
            <a:spLocks noGrp="1"/>
          </p:cNvSpPr>
          <p:nvPr>
            <p:ph type="ftr" sz="quarter" idx="11"/>
          </p:nvPr>
        </p:nvSpPr>
        <p:spPr/>
        <p:txBody>
          <a:bodyPr/>
          <a:lstStyle/>
          <a:p>
            <a:r>
              <a:rPr lang="id-ID"/>
              <a:t>kurikulum-pasca</a:t>
            </a:r>
          </a:p>
        </p:txBody>
      </p:sp>
      <p:sp>
        <p:nvSpPr>
          <p:cNvPr id="6" name="Slide Number Placeholder 5"/>
          <p:cNvSpPr>
            <a:spLocks noGrp="1"/>
          </p:cNvSpPr>
          <p:nvPr>
            <p:ph type="sldNum" sz="quarter" idx="12"/>
          </p:nvPr>
        </p:nvSpPr>
        <p:spPr/>
        <p:txBody>
          <a:bodyPr/>
          <a:lstStyle/>
          <a:p>
            <a:fld id="{6B513F19-56B0-432F-A9C2-9507C96E5921}" type="slidenum">
              <a:rPr lang="id-ID" smtClean="0"/>
              <a:pPr/>
              <a:t>‹#›</a:t>
            </a:fld>
            <a:endParaRPr lang="id-ID"/>
          </a:p>
        </p:txBody>
      </p:sp>
    </p:spTree>
    <p:extLst>
      <p:ext uri="{BB962C8B-B14F-4D97-AF65-F5344CB8AC3E}">
        <p14:creationId xmlns:p14="http://schemas.microsoft.com/office/powerpoint/2010/main" val="348946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0096B-137F-4407-90AD-DFAA4672FAC6}" type="datetime1">
              <a:rPr lang="id-ID" smtClean="0"/>
              <a:pPr/>
              <a:t>02/04/2021</a:t>
            </a:fld>
            <a:endParaRPr lang="id-ID"/>
          </a:p>
        </p:txBody>
      </p:sp>
      <p:sp>
        <p:nvSpPr>
          <p:cNvPr id="5" name="Footer Placeholder 4"/>
          <p:cNvSpPr>
            <a:spLocks noGrp="1"/>
          </p:cNvSpPr>
          <p:nvPr>
            <p:ph type="ftr" sz="quarter" idx="11"/>
          </p:nvPr>
        </p:nvSpPr>
        <p:spPr/>
        <p:txBody>
          <a:bodyPr/>
          <a:lstStyle/>
          <a:p>
            <a:r>
              <a:rPr lang="id-ID"/>
              <a:t>kurikulum-pasca</a:t>
            </a:r>
          </a:p>
        </p:txBody>
      </p:sp>
      <p:sp>
        <p:nvSpPr>
          <p:cNvPr id="6" name="Slide Number Placeholder 5"/>
          <p:cNvSpPr>
            <a:spLocks noGrp="1"/>
          </p:cNvSpPr>
          <p:nvPr>
            <p:ph type="sldNum" sz="quarter" idx="12"/>
          </p:nvPr>
        </p:nvSpPr>
        <p:spPr/>
        <p:txBody>
          <a:bodyPr/>
          <a:lstStyle/>
          <a:p>
            <a:fld id="{6B513F19-56B0-432F-A9C2-9507C96E5921}" type="slidenum">
              <a:rPr lang="id-ID" smtClean="0"/>
              <a:pPr/>
              <a:t>‹#›</a:t>
            </a:fld>
            <a:endParaRPr lang="id-ID"/>
          </a:p>
        </p:txBody>
      </p:sp>
    </p:spTree>
    <p:extLst>
      <p:ext uri="{BB962C8B-B14F-4D97-AF65-F5344CB8AC3E}">
        <p14:creationId xmlns:p14="http://schemas.microsoft.com/office/powerpoint/2010/main" val="13878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D75E6BE-8769-4A47-BC5E-9EE0C11363E7}" type="datetime1">
              <a:rPr lang="id-ID" smtClean="0"/>
              <a:pPr/>
              <a:t>02/04/2021</a:t>
            </a:fld>
            <a:endParaRPr lang="id-ID"/>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r>
              <a:rPr lang="id-ID"/>
              <a:t>kurikulum-pasca</a:t>
            </a: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B513F19-56B0-432F-A9C2-9507C96E5921}" type="slidenum">
              <a:rPr lang="id-ID" smtClean="0"/>
              <a:pPr/>
              <a:t>‹#›</a:t>
            </a:fld>
            <a:endParaRPr lang="id-ID"/>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5354333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67B886-BA7A-4423-A646-25A40B1BA60B}" type="datetime1">
              <a:rPr lang="id-ID" smtClean="0"/>
              <a:pPr/>
              <a:t>02/04/2021</a:t>
            </a:fld>
            <a:endParaRPr lang="id-ID"/>
          </a:p>
        </p:txBody>
      </p:sp>
      <p:sp>
        <p:nvSpPr>
          <p:cNvPr id="6" name="Footer Placeholder 5"/>
          <p:cNvSpPr>
            <a:spLocks noGrp="1"/>
          </p:cNvSpPr>
          <p:nvPr>
            <p:ph type="ftr" sz="quarter" idx="11"/>
          </p:nvPr>
        </p:nvSpPr>
        <p:spPr/>
        <p:txBody>
          <a:bodyPr/>
          <a:lstStyle/>
          <a:p>
            <a:r>
              <a:rPr lang="id-ID"/>
              <a:t>kurikulum-pasca</a:t>
            </a:r>
          </a:p>
        </p:txBody>
      </p:sp>
      <p:sp>
        <p:nvSpPr>
          <p:cNvPr id="7" name="Slide Number Placeholder 6"/>
          <p:cNvSpPr>
            <a:spLocks noGrp="1"/>
          </p:cNvSpPr>
          <p:nvPr>
            <p:ph type="sldNum" sz="quarter" idx="12"/>
          </p:nvPr>
        </p:nvSpPr>
        <p:spPr/>
        <p:txBody>
          <a:bodyPr/>
          <a:lstStyle/>
          <a:p>
            <a:fld id="{6B513F19-56B0-432F-A9C2-9507C96E5921}" type="slidenum">
              <a:rPr lang="id-ID" smtClean="0"/>
              <a:pPr/>
              <a:t>‹#›</a:t>
            </a:fld>
            <a:endParaRPr lang="id-ID"/>
          </a:p>
        </p:txBody>
      </p:sp>
    </p:spTree>
    <p:extLst>
      <p:ext uri="{BB962C8B-B14F-4D97-AF65-F5344CB8AC3E}">
        <p14:creationId xmlns:p14="http://schemas.microsoft.com/office/powerpoint/2010/main" val="417049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59F2C-5998-45DE-BC70-62C5B804324A}" type="datetime1">
              <a:rPr lang="id-ID" smtClean="0"/>
              <a:pPr/>
              <a:t>02/04/2021</a:t>
            </a:fld>
            <a:endParaRPr lang="id-ID"/>
          </a:p>
        </p:txBody>
      </p:sp>
      <p:sp>
        <p:nvSpPr>
          <p:cNvPr id="8" name="Footer Placeholder 7"/>
          <p:cNvSpPr>
            <a:spLocks noGrp="1"/>
          </p:cNvSpPr>
          <p:nvPr>
            <p:ph type="ftr" sz="quarter" idx="11"/>
          </p:nvPr>
        </p:nvSpPr>
        <p:spPr/>
        <p:txBody>
          <a:bodyPr/>
          <a:lstStyle/>
          <a:p>
            <a:r>
              <a:rPr lang="id-ID"/>
              <a:t>kurikulum-pasca</a:t>
            </a:r>
          </a:p>
        </p:txBody>
      </p:sp>
      <p:sp>
        <p:nvSpPr>
          <p:cNvPr id="9" name="Slide Number Placeholder 8"/>
          <p:cNvSpPr>
            <a:spLocks noGrp="1"/>
          </p:cNvSpPr>
          <p:nvPr>
            <p:ph type="sldNum" sz="quarter" idx="12"/>
          </p:nvPr>
        </p:nvSpPr>
        <p:spPr/>
        <p:txBody>
          <a:bodyPr/>
          <a:lstStyle/>
          <a:p>
            <a:fld id="{6B513F19-56B0-432F-A9C2-9507C96E5921}" type="slidenum">
              <a:rPr lang="id-ID" smtClean="0"/>
              <a:pPr/>
              <a:t>‹#›</a:t>
            </a:fld>
            <a:endParaRPr lang="id-ID"/>
          </a:p>
        </p:txBody>
      </p:sp>
    </p:spTree>
    <p:extLst>
      <p:ext uri="{BB962C8B-B14F-4D97-AF65-F5344CB8AC3E}">
        <p14:creationId xmlns:p14="http://schemas.microsoft.com/office/powerpoint/2010/main" val="373145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EB0E86-A745-4BA7-BE52-FEB42EE58A7A}" type="datetime1">
              <a:rPr lang="id-ID" smtClean="0"/>
              <a:pPr/>
              <a:t>02/04/2021</a:t>
            </a:fld>
            <a:endParaRPr lang="id-ID"/>
          </a:p>
        </p:txBody>
      </p:sp>
      <p:sp>
        <p:nvSpPr>
          <p:cNvPr id="4" name="Footer Placeholder 3"/>
          <p:cNvSpPr>
            <a:spLocks noGrp="1"/>
          </p:cNvSpPr>
          <p:nvPr>
            <p:ph type="ftr" sz="quarter" idx="11"/>
          </p:nvPr>
        </p:nvSpPr>
        <p:spPr/>
        <p:txBody>
          <a:bodyPr/>
          <a:lstStyle/>
          <a:p>
            <a:r>
              <a:rPr lang="id-ID"/>
              <a:t>kurikulum-pasca</a:t>
            </a:r>
          </a:p>
        </p:txBody>
      </p:sp>
      <p:sp>
        <p:nvSpPr>
          <p:cNvPr id="5" name="Slide Number Placeholder 4"/>
          <p:cNvSpPr>
            <a:spLocks noGrp="1"/>
          </p:cNvSpPr>
          <p:nvPr>
            <p:ph type="sldNum" sz="quarter" idx="12"/>
          </p:nvPr>
        </p:nvSpPr>
        <p:spPr/>
        <p:txBody>
          <a:bodyPr/>
          <a:lstStyle/>
          <a:p>
            <a:fld id="{6B513F19-56B0-432F-A9C2-9507C96E5921}" type="slidenum">
              <a:rPr lang="id-ID" smtClean="0"/>
              <a:pPr/>
              <a:t>‹#›</a:t>
            </a:fld>
            <a:endParaRPr lang="id-ID"/>
          </a:p>
        </p:txBody>
      </p:sp>
    </p:spTree>
    <p:extLst>
      <p:ext uri="{BB962C8B-B14F-4D97-AF65-F5344CB8AC3E}">
        <p14:creationId xmlns:p14="http://schemas.microsoft.com/office/powerpoint/2010/main" val="293770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C62B9-A094-420E-BE20-FFA6BFB28289}" type="datetime1">
              <a:rPr lang="id-ID" smtClean="0"/>
              <a:pPr/>
              <a:t>02/04/2021</a:t>
            </a:fld>
            <a:endParaRPr lang="id-ID"/>
          </a:p>
        </p:txBody>
      </p:sp>
      <p:sp>
        <p:nvSpPr>
          <p:cNvPr id="3" name="Footer Placeholder 2"/>
          <p:cNvSpPr>
            <a:spLocks noGrp="1"/>
          </p:cNvSpPr>
          <p:nvPr>
            <p:ph type="ftr" sz="quarter" idx="11"/>
          </p:nvPr>
        </p:nvSpPr>
        <p:spPr/>
        <p:txBody>
          <a:bodyPr/>
          <a:lstStyle/>
          <a:p>
            <a:r>
              <a:rPr lang="id-ID"/>
              <a:t>kurikulum-pasca</a:t>
            </a:r>
          </a:p>
        </p:txBody>
      </p:sp>
      <p:sp>
        <p:nvSpPr>
          <p:cNvPr id="4" name="Slide Number Placeholder 3"/>
          <p:cNvSpPr>
            <a:spLocks noGrp="1"/>
          </p:cNvSpPr>
          <p:nvPr>
            <p:ph type="sldNum" sz="quarter" idx="12"/>
          </p:nvPr>
        </p:nvSpPr>
        <p:spPr/>
        <p:txBody>
          <a:bodyPr/>
          <a:lstStyle/>
          <a:p>
            <a:fld id="{6B513F19-56B0-432F-A9C2-9507C96E5921}" type="slidenum">
              <a:rPr lang="id-ID" smtClean="0"/>
              <a:pPr/>
              <a:t>‹#›</a:t>
            </a:fld>
            <a:endParaRPr lang="id-ID"/>
          </a:p>
        </p:txBody>
      </p:sp>
    </p:spTree>
    <p:extLst>
      <p:ext uri="{BB962C8B-B14F-4D97-AF65-F5344CB8AC3E}">
        <p14:creationId xmlns:p14="http://schemas.microsoft.com/office/powerpoint/2010/main" val="26594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D41BD6B9-0697-4F24-9AE7-71C6511BA57F}" type="datetime1">
              <a:rPr lang="id-ID" smtClean="0"/>
              <a:pPr/>
              <a:t>02/04/2021</a:t>
            </a:fld>
            <a:endParaRPr lang="id-ID"/>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id-ID"/>
              <a:t>kurikulum-pasca</a:t>
            </a: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B513F19-56B0-432F-A9C2-9507C96E5921}" type="slidenum">
              <a:rPr lang="id-ID" smtClean="0"/>
              <a:pPr/>
              <a:t>‹#›</a:t>
            </a:fld>
            <a:endParaRPr lang="id-ID"/>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1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71101C6B-F66C-488A-9018-AC50C502A3C9}" type="datetime1">
              <a:rPr lang="id-ID" smtClean="0"/>
              <a:pPr/>
              <a:t>02/04/2021</a:t>
            </a:fld>
            <a:endParaRPr lang="id-ID"/>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r>
              <a:rPr lang="id-ID"/>
              <a:t>kurikulum-pasca</a:t>
            </a: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B513F19-56B0-432F-A9C2-9507C96E5921}" type="slidenum">
              <a:rPr lang="id-ID" smtClean="0"/>
              <a:pPr/>
              <a:t>‹#›</a:t>
            </a:fld>
            <a:endParaRPr lang="id-ID"/>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7313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B509A419-7AA3-40E9-A57D-FDD1C78939B9}" type="datetime1">
              <a:rPr lang="id-ID" smtClean="0"/>
              <a:pPr/>
              <a:t>02/04/2021</a:t>
            </a:fld>
            <a:endParaRPr lang="id-ID"/>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r>
              <a:rPr lang="id-ID"/>
              <a:t>kurikulum-pasca</a:t>
            </a: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6B513F19-56B0-432F-A9C2-9507C96E5921}" type="slidenum">
              <a:rPr lang="id-ID" smtClean="0"/>
              <a:pPr/>
              <a:t>‹#›</a:t>
            </a:fld>
            <a:endParaRPr lang="id-ID"/>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533952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8F14C-A072-4594-89EB-ABFB7055BAE1}"/>
              </a:ext>
            </a:extLst>
          </p:cNvPr>
          <p:cNvSpPr>
            <a:spLocks noGrp="1"/>
          </p:cNvSpPr>
          <p:nvPr>
            <p:ph type="title"/>
          </p:nvPr>
        </p:nvSpPr>
        <p:spPr>
          <a:xfrm>
            <a:off x="914400" y="3048000"/>
            <a:ext cx="8229600" cy="1143000"/>
          </a:xfrm>
        </p:spPr>
        <p:txBody>
          <a:bodyPr>
            <a:normAutofit fontScale="90000"/>
          </a:bodyPr>
          <a:lstStyle/>
          <a:p>
            <a:r>
              <a:rPr lang="en-US" dirty="0"/>
              <a:t>EVALUASI KURIKULUM: </a:t>
            </a:r>
            <a:br>
              <a:rPr lang="en-US" dirty="0"/>
            </a:br>
            <a:r>
              <a:rPr lang="en-US" dirty="0"/>
              <a:t>PENDEKATAN</a:t>
            </a:r>
            <a:endParaRPr lang="en-ID" dirty="0"/>
          </a:p>
        </p:txBody>
      </p:sp>
      <p:sp>
        <p:nvSpPr>
          <p:cNvPr id="3" name="Footer Placeholder 2">
            <a:extLst>
              <a:ext uri="{FF2B5EF4-FFF2-40B4-BE49-F238E27FC236}">
                <a16:creationId xmlns:a16="http://schemas.microsoft.com/office/drawing/2014/main" id="{1001885D-B553-48E5-A26B-139D2E42DE5F}"/>
              </a:ext>
            </a:extLst>
          </p:cNvPr>
          <p:cNvSpPr>
            <a:spLocks noGrp="1"/>
          </p:cNvSpPr>
          <p:nvPr>
            <p:ph type="ftr" sz="quarter" idx="11"/>
          </p:nvPr>
        </p:nvSpPr>
        <p:spPr/>
        <p:txBody>
          <a:bodyPr/>
          <a:lstStyle/>
          <a:p>
            <a:r>
              <a:rPr lang="id-ID"/>
              <a:t>kurikulum-pasca</a:t>
            </a:r>
          </a:p>
        </p:txBody>
      </p:sp>
      <p:sp>
        <p:nvSpPr>
          <p:cNvPr id="4" name="Slide Number Placeholder 3">
            <a:extLst>
              <a:ext uri="{FF2B5EF4-FFF2-40B4-BE49-F238E27FC236}">
                <a16:creationId xmlns:a16="http://schemas.microsoft.com/office/drawing/2014/main" id="{FB9284A3-EF9F-451B-BD41-7A512F33895F}"/>
              </a:ext>
            </a:extLst>
          </p:cNvPr>
          <p:cNvSpPr>
            <a:spLocks noGrp="1"/>
          </p:cNvSpPr>
          <p:nvPr>
            <p:ph type="sldNum" sz="quarter" idx="12"/>
          </p:nvPr>
        </p:nvSpPr>
        <p:spPr/>
        <p:txBody>
          <a:bodyPr/>
          <a:lstStyle/>
          <a:p>
            <a:fld id="{6B513F19-56B0-432F-A9C2-9507C96E5921}" type="slidenum">
              <a:rPr lang="id-ID" smtClean="0"/>
              <a:pPr/>
              <a:t>1</a:t>
            </a:fld>
            <a:endParaRPr lang="id-ID"/>
          </a:p>
        </p:txBody>
      </p:sp>
    </p:spTree>
    <p:extLst>
      <p:ext uri="{BB962C8B-B14F-4D97-AF65-F5344CB8AC3E}">
        <p14:creationId xmlns:p14="http://schemas.microsoft.com/office/powerpoint/2010/main" val="1672375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BF160-D391-4468-9BA0-5DA832378B22}"/>
              </a:ext>
            </a:extLst>
          </p:cNvPr>
          <p:cNvSpPr>
            <a:spLocks noGrp="1"/>
          </p:cNvSpPr>
          <p:nvPr>
            <p:ph type="title"/>
          </p:nvPr>
        </p:nvSpPr>
        <p:spPr/>
        <p:txBody>
          <a:bodyPr/>
          <a:lstStyle/>
          <a:p>
            <a:r>
              <a:rPr lang="en-US" dirty="0"/>
              <a:t>CIPP Model</a:t>
            </a:r>
            <a:endParaRPr lang="en-ID" dirty="0"/>
          </a:p>
        </p:txBody>
      </p:sp>
      <p:sp>
        <p:nvSpPr>
          <p:cNvPr id="3" name="Footer Placeholder 2">
            <a:extLst>
              <a:ext uri="{FF2B5EF4-FFF2-40B4-BE49-F238E27FC236}">
                <a16:creationId xmlns:a16="http://schemas.microsoft.com/office/drawing/2014/main" id="{8A6545CB-1080-4FBF-8E2B-455F03D37C36}"/>
              </a:ext>
            </a:extLst>
          </p:cNvPr>
          <p:cNvSpPr>
            <a:spLocks noGrp="1"/>
          </p:cNvSpPr>
          <p:nvPr>
            <p:ph type="ftr" sz="quarter" idx="11"/>
          </p:nvPr>
        </p:nvSpPr>
        <p:spPr/>
        <p:txBody>
          <a:bodyPr/>
          <a:lstStyle/>
          <a:p>
            <a:r>
              <a:rPr lang="id-ID"/>
              <a:t>kurikulum-pasca</a:t>
            </a:r>
          </a:p>
        </p:txBody>
      </p:sp>
      <p:sp>
        <p:nvSpPr>
          <p:cNvPr id="4" name="Slide Number Placeholder 3">
            <a:extLst>
              <a:ext uri="{FF2B5EF4-FFF2-40B4-BE49-F238E27FC236}">
                <a16:creationId xmlns:a16="http://schemas.microsoft.com/office/drawing/2014/main" id="{7F299BA2-75F5-46B8-84A1-C129F7C23FD2}"/>
              </a:ext>
            </a:extLst>
          </p:cNvPr>
          <p:cNvSpPr>
            <a:spLocks noGrp="1"/>
          </p:cNvSpPr>
          <p:nvPr>
            <p:ph type="sldNum" sz="quarter" idx="12"/>
          </p:nvPr>
        </p:nvSpPr>
        <p:spPr/>
        <p:txBody>
          <a:bodyPr/>
          <a:lstStyle/>
          <a:p>
            <a:fld id="{6B513F19-56B0-432F-A9C2-9507C96E5921}" type="slidenum">
              <a:rPr lang="id-ID" smtClean="0"/>
              <a:pPr/>
              <a:t>10</a:t>
            </a:fld>
            <a:endParaRPr lang="id-ID"/>
          </a:p>
        </p:txBody>
      </p:sp>
      <p:pic>
        <p:nvPicPr>
          <p:cNvPr id="4098" name="Picture 2">
            <a:extLst>
              <a:ext uri="{FF2B5EF4-FFF2-40B4-BE49-F238E27FC236}">
                <a16:creationId xmlns:a16="http://schemas.microsoft.com/office/drawing/2014/main" id="{7DA93984-557D-4EF1-88D3-514737AFD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619999"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66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903DA-251F-4B86-9644-219640B36157}"/>
              </a:ext>
            </a:extLst>
          </p:cNvPr>
          <p:cNvSpPr>
            <a:spLocks noGrp="1"/>
          </p:cNvSpPr>
          <p:nvPr>
            <p:ph type="title"/>
          </p:nvPr>
        </p:nvSpPr>
        <p:spPr>
          <a:xfrm>
            <a:off x="457200" y="274638"/>
            <a:ext cx="8229600" cy="1477962"/>
          </a:xfrm>
        </p:spPr>
        <p:txBody>
          <a:bodyPr>
            <a:noAutofit/>
          </a:bodyPr>
          <a:lstStyle/>
          <a:p>
            <a:br>
              <a:rPr lang="en-US" sz="3600" dirty="0">
                <a:effectLst/>
                <a:latin typeface="Times New Roman" panose="02020603050405020304" pitchFamily="18" charset="0"/>
                <a:ea typeface="Calibri" panose="020F0502020204030204" pitchFamily="34" charset="0"/>
                <a:cs typeface="Times New Roman" panose="02020603050405020304" pitchFamily="18" charset="0"/>
              </a:rPr>
            </a:br>
            <a:r>
              <a:rPr lang="id-ID" sz="3600" dirty="0">
                <a:effectLst/>
                <a:latin typeface="Times New Roman" panose="02020603050405020304" pitchFamily="18" charset="0"/>
                <a:ea typeface="Calibri" panose="020F0502020204030204" pitchFamily="34" charset="0"/>
                <a:cs typeface="Times New Roman" panose="02020603050405020304" pitchFamily="18" charset="0"/>
              </a:rPr>
              <a:t>Connoisseurship and criticism </a:t>
            </a:r>
            <a:br>
              <a:rPr lang="en-US" sz="3600" dirty="0">
                <a:effectLst/>
                <a:latin typeface="Times New Roman" panose="02020603050405020304" pitchFamily="18" charset="0"/>
                <a:ea typeface="Calibri" panose="020F0502020204030204" pitchFamily="34" charset="0"/>
                <a:cs typeface="Times New Roman" panose="02020603050405020304" pitchFamily="18" charset="0"/>
              </a:rPr>
            </a:br>
            <a:r>
              <a:rPr lang="id-ID" sz="3600" dirty="0">
                <a:effectLst/>
                <a:latin typeface="Times New Roman" panose="02020603050405020304" pitchFamily="18" charset="0"/>
                <a:ea typeface="Calibri" panose="020F0502020204030204" pitchFamily="34" charset="0"/>
                <a:cs typeface="Times New Roman" panose="02020603050405020304" pitchFamily="18" charset="0"/>
              </a:rPr>
              <a:t>model</a:t>
            </a:r>
            <a:br>
              <a:rPr lang="en-ID" sz="4000" dirty="0">
                <a:effectLst/>
                <a:latin typeface="Calibri" panose="020F0502020204030204" pitchFamily="34" charset="0"/>
                <a:ea typeface="Calibri" panose="020F0502020204030204" pitchFamily="34" charset="0"/>
                <a:cs typeface="Times New Roman" panose="02020603050405020304" pitchFamily="18" charset="0"/>
              </a:rPr>
            </a:br>
            <a:endParaRPr lang="en-ID" sz="4000" dirty="0"/>
          </a:p>
        </p:txBody>
      </p:sp>
      <p:sp>
        <p:nvSpPr>
          <p:cNvPr id="3" name="Footer Placeholder 2">
            <a:extLst>
              <a:ext uri="{FF2B5EF4-FFF2-40B4-BE49-F238E27FC236}">
                <a16:creationId xmlns:a16="http://schemas.microsoft.com/office/drawing/2014/main" id="{38B8B30E-6FBE-404C-8E5A-9E0B8CFD4E27}"/>
              </a:ext>
            </a:extLst>
          </p:cNvPr>
          <p:cNvSpPr>
            <a:spLocks noGrp="1"/>
          </p:cNvSpPr>
          <p:nvPr>
            <p:ph type="ftr" sz="quarter" idx="11"/>
          </p:nvPr>
        </p:nvSpPr>
        <p:spPr/>
        <p:txBody>
          <a:bodyPr/>
          <a:lstStyle/>
          <a:p>
            <a:r>
              <a:rPr lang="id-ID"/>
              <a:t>kurikulum-pasca</a:t>
            </a:r>
          </a:p>
        </p:txBody>
      </p:sp>
      <p:sp>
        <p:nvSpPr>
          <p:cNvPr id="4" name="Slide Number Placeholder 3">
            <a:extLst>
              <a:ext uri="{FF2B5EF4-FFF2-40B4-BE49-F238E27FC236}">
                <a16:creationId xmlns:a16="http://schemas.microsoft.com/office/drawing/2014/main" id="{0AECE9CE-986A-4B72-A118-E046AEF57C7B}"/>
              </a:ext>
            </a:extLst>
          </p:cNvPr>
          <p:cNvSpPr>
            <a:spLocks noGrp="1"/>
          </p:cNvSpPr>
          <p:nvPr>
            <p:ph type="sldNum" sz="quarter" idx="12"/>
          </p:nvPr>
        </p:nvSpPr>
        <p:spPr/>
        <p:txBody>
          <a:bodyPr/>
          <a:lstStyle/>
          <a:p>
            <a:fld id="{6B513F19-56B0-432F-A9C2-9507C96E5921}" type="slidenum">
              <a:rPr lang="id-ID" smtClean="0"/>
              <a:pPr/>
              <a:t>11</a:t>
            </a:fld>
            <a:endParaRPr lang="id-ID"/>
          </a:p>
        </p:txBody>
      </p:sp>
      <p:pic>
        <p:nvPicPr>
          <p:cNvPr id="5122" name="Diagram 3">
            <a:extLst>
              <a:ext uri="{FF2B5EF4-FFF2-40B4-BE49-F238E27FC236}">
                <a16:creationId xmlns:a16="http://schemas.microsoft.com/office/drawing/2014/main" id="{0B50186D-243A-44F4-AB7A-94EC1242EEE6}"/>
              </a:ext>
            </a:extLst>
          </p:cNvPr>
          <p:cNvPicPr>
            <a:picLocks noChangeArrowheads="1"/>
          </p:cNvPicPr>
          <p:nvPr/>
        </p:nvPicPr>
        <p:blipFill>
          <a:blip r:embed="rId2">
            <a:extLst>
              <a:ext uri="{28A0092B-C50C-407E-A947-70E740481C1C}">
                <a14:useLocalDpi xmlns:a14="http://schemas.microsoft.com/office/drawing/2010/main" val="0"/>
              </a:ext>
            </a:extLst>
          </a:blip>
          <a:srcRect l="-8929" r="-8862" b="-110"/>
          <a:stretch>
            <a:fillRect/>
          </a:stretch>
        </p:blipFill>
        <p:spPr bwMode="auto">
          <a:xfrm>
            <a:off x="480646" y="1983642"/>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317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B940F-2F6B-4D40-8A16-7E791BED9956}"/>
              </a:ext>
            </a:extLst>
          </p:cNvPr>
          <p:cNvSpPr>
            <a:spLocks noGrp="1"/>
          </p:cNvSpPr>
          <p:nvPr>
            <p:ph type="title"/>
          </p:nvPr>
        </p:nvSpPr>
        <p:spPr/>
        <p:txBody>
          <a:bodyPr>
            <a:normAutofit fontScale="90000"/>
          </a:bodyPr>
          <a:lstStyle/>
          <a:p>
            <a:br>
              <a:rPr lang="en-US" sz="4000" dirty="0">
                <a:effectLst/>
                <a:latin typeface="Times New Roman" panose="02020603050405020304" pitchFamily="18" charset="0"/>
                <a:ea typeface="Calibri" panose="020F0502020204030204" pitchFamily="34" charset="0"/>
                <a:cs typeface="Times New Roman" panose="02020603050405020304" pitchFamily="18" charset="0"/>
              </a:rPr>
            </a:br>
            <a:r>
              <a:rPr lang="id-ID" sz="4000" dirty="0">
                <a:effectLst/>
                <a:latin typeface="Times New Roman" panose="02020603050405020304" pitchFamily="18" charset="0"/>
                <a:ea typeface="Calibri" panose="020F0502020204030204" pitchFamily="34" charset="0"/>
                <a:cs typeface="Times New Roman" panose="02020603050405020304" pitchFamily="18" charset="0"/>
              </a:rPr>
              <a:t>Illuminative evaluation model</a:t>
            </a:r>
            <a:br>
              <a:rPr lang="en-ID" sz="1800" dirty="0">
                <a:effectLst/>
                <a:latin typeface="Calibri" panose="020F0502020204030204" pitchFamily="34" charset="0"/>
                <a:ea typeface="Calibri" panose="020F0502020204030204" pitchFamily="34" charset="0"/>
                <a:cs typeface="Times New Roman" panose="02020603050405020304" pitchFamily="18" charset="0"/>
              </a:rPr>
            </a:br>
            <a:endParaRPr lang="en-ID" dirty="0"/>
          </a:p>
        </p:txBody>
      </p:sp>
      <p:sp>
        <p:nvSpPr>
          <p:cNvPr id="3" name="Footer Placeholder 2">
            <a:extLst>
              <a:ext uri="{FF2B5EF4-FFF2-40B4-BE49-F238E27FC236}">
                <a16:creationId xmlns:a16="http://schemas.microsoft.com/office/drawing/2014/main" id="{478D137B-0253-4BC0-AC2D-7F18B5B50215}"/>
              </a:ext>
            </a:extLst>
          </p:cNvPr>
          <p:cNvSpPr>
            <a:spLocks noGrp="1"/>
          </p:cNvSpPr>
          <p:nvPr>
            <p:ph type="ftr" sz="quarter" idx="11"/>
          </p:nvPr>
        </p:nvSpPr>
        <p:spPr/>
        <p:txBody>
          <a:bodyPr/>
          <a:lstStyle/>
          <a:p>
            <a:r>
              <a:rPr lang="id-ID"/>
              <a:t>kurikulum-pasca</a:t>
            </a:r>
          </a:p>
        </p:txBody>
      </p:sp>
      <p:sp>
        <p:nvSpPr>
          <p:cNvPr id="4" name="Slide Number Placeholder 3">
            <a:extLst>
              <a:ext uri="{FF2B5EF4-FFF2-40B4-BE49-F238E27FC236}">
                <a16:creationId xmlns:a16="http://schemas.microsoft.com/office/drawing/2014/main" id="{9DFE9A72-4B63-4B97-A182-CECC53A1B8FB}"/>
              </a:ext>
            </a:extLst>
          </p:cNvPr>
          <p:cNvSpPr>
            <a:spLocks noGrp="1"/>
          </p:cNvSpPr>
          <p:nvPr>
            <p:ph type="sldNum" sz="quarter" idx="12"/>
          </p:nvPr>
        </p:nvSpPr>
        <p:spPr/>
        <p:txBody>
          <a:bodyPr/>
          <a:lstStyle/>
          <a:p>
            <a:fld id="{6B513F19-56B0-432F-A9C2-9507C96E5921}" type="slidenum">
              <a:rPr lang="id-ID" smtClean="0"/>
              <a:pPr/>
              <a:t>12</a:t>
            </a:fld>
            <a:endParaRPr lang="id-ID"/>
          </a:p>
        </p:txBody>
      </p:sp>
      <p:pic>
        <p:nvPicPr>
          <p:cNvPr id="6146" name="Diagram 4">
            <a:extLst>
              <a:ext uri="{FF2B5EF4-FFF2-40B4-BE49-F238E27FC236}">
                <a16:creationId xmlns:a16="http://schemas.microsoft.com/office/drawing/2014/main" id="{967807E1-6CD0-4672-A6DD-61D7B200D22D}"/>
              </a:ext>
            </a:extLst>
          </p:cNvPr>
          <p:cNvPicPr>
            <a:picLocks noChangeArrowheads="1"/>
          </p:cNvPicPr>
          <p:nvPr/>
        </p:nvPicPr>
        <p:blipFill>
          <a:blip r:embed="rId2">
            <a:extLst>
              <a:ext uri="{28A0092B-C50C-407E-A947-70E740481C1C}">
                <a14:useLocalDpi xmlns:a14="http://schemas.microsoft.com/office/drawing/2010/main" val="0"/>
              </a:ext>
            </a:extLst>
          </a:blip>
          <a:srcRect t="-3499" b="-6645"/>
          <a:stretch>
            <a:fillRect/>
          </a:stretch>
        </p:blipFill>
        <p:spPr bwMode="auto">
          <a:xfrm>
            <a:off x="647700" y="1417638"/>
            <a:ext cx="7848600" cy="475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019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E83A-77F8-4474-8398-15739034541D}"/>
              </a:ext>
            </a:extLst>
          </p:cNvPr>
          <p:cNvSpPr>
            <a:spLocks noGrp="1"/>
          </p:cNvSpPr>
          <p:nvPr>
            <p:ph type="title"/>
          </p:nvPr>
        </p:nvSpPr>
        <p:spPr/>
        <p:txBody>
          <a:bodyPr>
            <a:normAutofit fontScale="90000"/>
          </a:bodyPr>
          <a:lstStyle/>
          <a:p>
            <a:br>
              <a:rPr lang="en-US" sz="4000" dirty="0">
                <a:effectLst/>
                <a:latin typeface="Times New Roman" panose="02020603050405020304" pitchFamily="18" charset="0"/>
                <a:ea typeface="Calibri" panose="020F0502020204030204" pitchFamily="34" charset="0"/>
                <a:cs typeface="Times New Roman" panose="02020603050405020304" pitchFamily="18" charset="0"/>
              </a:rPr>
            </a:br>
            <a:r>
              <a:rPr lang="id-ID" sz="4000" dirty="0">
                <a:effectLst/>
                <a:latin typeface="Times New Roman" panose="02020603050405020304" pitchFamily="18" charset="0"/>
                <a:ea typeface="Calibri" panose="020F0502020204030204" pitchFamily="34" charset="0"/>
                <a:cs typeface="Times New Roman" panose="02020603050405020304" pitchFamily="18" charset="0"/>
              </a:rPr>
              <a:t>Action research model</a:t>
            </a:r>
            <a:br>
              <a:rPr lang="en-ID" sz="1800" dirty="0">
                <a:effectLst/>
                <a:latin typeface="Calibri" panose="020F0502020204030204" pitchFamily="34" charset="0"/>
                <a:ea typeface="Calibri" panose="020F0502020204030204" pitchFamily="34" charset="0"/>
                <a:cs typeface="Times New Roman" panose="02020603050405020304" pitchFamily="18" charset="0"/>
              </a:rPr>
            </a:br>
            <a:endParaRPr lang="en-ID" dirty="0"/>
          </a:p>
        </p:txBody>
      </p:sp>
      <p:sp>
        <p:nvSpPr>
          <p:cNvPr id="3" name="Footer Placeholder 2">
            <a:extLst>
              <a:ext uri="{FF2B5EF4-FFF2-40B4-BE49-F238E27FC236}">
                <a16:creationId xmlns:a16="http://schemas.microsoft.com/office/drawing/2014/main" id="{A1148F86-05B0-4EB9-87F0-F65CC92A6B29}"/>
              </a:ext>
            </a:extLst>
          </p:cNvPr>
          <p:cNvSpPr>
            <a:spLocks noGrp="1"/>
          </p:cNvSpPr>
          <p:nvPr>
            <p:ph type="ftr" sz="quarter" idx="11"/>
          </p:nvPr>
        </p:nvSpPr>
        <p:spPr/>
        <p:txBody>
          <a:bodyPr/>
          <a:lstStyle/>
          <a:p>
            <a:r>
              <a:rPr lang="id-ID"/>
              <a:t>kurikulum-pasca</a:t>
            </a:r>
          </a:p>
        </p:txBody>
      </p:sp>
      <p:sp>
        <p:nvSpPr>
          <p:cNvPr id="4" name="Slide Number Placeholder 3">
            <a:extLst>
              <a:ext uri="{FF2B5EF4-FFF2-40B4-BE49-F238E27FC236}">
                <a16:creationId xmlns:a16="http://schemas.microsoft.com/office/drawing/2014/main" id="{F3D1544A-31B0-45A3-AA57-D95842DDEE1A}"/>
              </a:ext>
            </a:extLst>
          </p:cNvPr>
          <p:cNvSpPr>
            <a:spLocks noGrp="1"/>
          </p:cNvSpPr>
          <p:nvPr>
            <p:ph type="sldNum" sz="quarter" idx="12"/>
          </p:nvPr>
        </p:nvSpPr>
        <p:spPr/>
        <p:txBody>
          <a:bodyPr/>
          <a:lstStyle/>
          <a:p>
            <a:fld id="{6B513F19-56B0-432F-A9C2-9507C96E5921}" type="slidenum">
              <a:rPr lang="id-ID" smtClean="0"/>
              <a:pPr/>
              <a:t>13</a:t>
            </a:fld>
            <a:endParaRPr lang="id-ID"/>
          </a:p>
        </p:txBody>
      </p:sp>
      <p:pic>
        <p:nvPicPr>
          <p:cNvPr id="7170" name="Picture 2">
            <a:extLst>
              <a:ext uri="{FF2B5EF4-FFF2-40B4-BE49-F238E27FC236}">
                <a16:creationId xmlns:a16="http://schemas.microsoft.com/office/drawing/2014/main" id="{C3893B4F-9D0C-402F-9EBF-331CCBB85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2296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71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1F3E1-6594-48F5-A8C8-29D9CBE90BEE}"/>
              </a:ext>
            </a:extLst>
          </p:cNvPr>
          <p:cNvSpPr>
            <a:spLocks noGrp="1"/>
          </p:cNvSpPr>
          <p:nvPr>
            <p:ph type="title"/>
          </p:nvPr>
        </p:nvSpPr>
        <p:spPr/>
        <p:txBody>
          <a:bodyPr/>
          <a:lstStyle/>
          <a:p>
            <a:r>
              <a:rPr lang="id-ID" dirty="0"/>
              <a:t>MEMBANDINGKAN MODEL</a:t>
            </a:r>
          </a:p>
        </p:txBody>
      </p:sp>
      <p:sp>
        <p:nvSpPr>
          <p:cNvPr id="3" name="Footer Placeholder 2">
            <a:extLst>
              <a:ext uri="{FF2B5EF4-FFF2-40B4-BE49-F238E27FC236}">
                <a16:creationId xmlns:a16="http://schemas.microsoft.com/office/drawing/2014/main" id="{E011D30B-6449-4C8F-A913-791E78B477D0}"/>
              </a:ext>
            </a:extLst>
          </p:cNvPr>
          <p:cNvSpPr>
            <a:spLocks noGrp="1"/>
          </p:cNvSpPr>
          <p:nvPr>
            <p:ph type="ftr" sz="quarter" idx="11"/>
          </p:nvPr>
        </p:nvSpPr>
        <p:spPr/>
        <p:txBody>
          <a:bodyPr/>
          <a:lstStyle/>
          <a:p>
            <a:r>
              <a:rPr lang="id-ID"/>
              <a:t>kurikulum-pasca</a:t>
            </a:r>
          </a:p>
        </p:txBody>
      </p:sp>
      <p:sp>
        <p:nvSpPr>
          <p:cNvPr id="4" name="Slide Number Placeholder 3">
            <a:extLst>
              <a:ext uri="{FF2B5EF4-FFF2-40B4-BE49-F238E27FC236}">
                <a16:creationId xmlns:a16="http://schemas.microsoft.com/office/drawing/2014/main" id="{69519E2D-783A-4309-A28F-D2B8605C77C1}"/>
              </a:ext>
            </a:extLst>
          </p:cNvPr>
          <p:cNvSpPr>
            <a:spLocks noGrp="1"/>
          </p:cNvSpPr>
          <p:nvPr>
            <p:ph type="sldNum" sz="quarter" idx="12"/>
          </p:nvPr>
        </p:nvSpPr>
        <p:spPr/>
        <p:txBody>
          <a:bodyPr/>
          <a:lstStyle/>
          <a:p>
            <a:fld id="{6B513F19-56B0-432F-A9C2-9507C96E5921}" type="slidenum">
              <a:rPr lang="id-ID" smtClean="0"/>
              <a:pPr/>
              <a:t>14</a:t>
            </a:fld>
            <a:endParaRPr lang="id-ID"/>
          </a:p>
        </p:txBody>
      </p:sp>
      <p:pic>
        <p:nvPicPr>
          <p:cNvPr id="5" name="Picture 4">
            <a:extLst>
              <a:ext uri="{FF2B5EF4-FFF2-40B4-BE49-F238E27FC236}">
                <a16:creationId xmlns:a16="http://schemas.microsoft.com/office/drawing/2014/main" id="{3075C17D-CEFD-409F-BF12-ECA01BC3FF9F}"/>
              </a:ext>
            </a:extLst>
          </p:cNvPr>
          <p:cNvPicPr/>
          <p:nvPr/>
        </p:nvPicPr>
        <p:blipFill rotWithShape="1">
          <a:blip r:embed="rId2"/>
          <a:srcRect l="27088" t="23645" r="34855" b="42660"/>
          <a:stretch/>
        </p:blipFill>
        <p:spPr bwMode="auto">
          <a:xfrm>
            <a:off x="1028701" y="2171700"/>
            <a:ext cx="7200900" cy="40004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576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3A39-495B-43AE-BF4E-E63875A555A8}"/>
              </a:ext>
            </a:extLst>
          </p:cNvPr>
          <p:cNvSpPr>
            <a:spLocks noGrp="1"/>
          </p:cNvSpPr>
          <p:nvPr>
            <p:ph type="title"/>
          </p:nvPr>
        </p:nvSpPr>
        <p:spPr/>
        <p:txBody>
          <a:bodyPr/>
          <a:lstStyle/>
          <a:p>
            <a:r>
              <a:rPr lang="id-ID" dirty="0"/>
              <a:t>TERIMAKASIH</a:t>
            </a:r>
          </a:p>
        </p:txBody>
      </p:sp>
      <p:sp>
        <p:nvSpPr>
          <p:cNvPr id="3" name="Footer Placeholder 2">
            <a:extLst>
              <a:ext uri="{FF2B5EF4-FFF2-40B4-BE49-F238E27FC236}">
                <a16:creationId xmlns:a16="http://schemas.microsoft.com/office/drawing/2014/main" id="{82C569A0-1A92-45AE-8B46-DF8AF4B6C725}"/>
              </a:ext>
            </a:extLst>
          </p:cNvPr>
          <p:cNvSpPr>
            <a:spLocks noGrp="1"/>
          </p:cNvSpPr>
          <p:nvPr>
            <p:ph type="ftr" sz="quarter" idx="11"/>
          </p:nvPr>
        </p:nvSpPr>
        <p:spPr/>
        <p:txBody>
          <a:bodyPr/>
          <a:lstStyle/>
          <a:p>
            <a:r>
              <a:rPr lang="id-ID"/>
              <a:t>kurikulum-pasca</a:t>
            </a:r>
          </a:p>
        </p:txBody>
      </p:sp>
      <p:sp>
        <p:nvSpPr>
          <p:cNvPr id="4" name="Slide Number Placeholder 3">
            <a:extLst>
              <a:ext uri="{FF2B5EF4-FFF2-40B4-BE49-F238E27FC236}">
                <a16:creationId xmlns:a16="http://schemas.microsoft.com/office/drawing/2014/main" id="{43F70D12-1222-4C41-82BA-0E803385DF2D}"/>
              </a:ext>
            </a:extLst>
          </p:cNvPr>
          <p:cNvSpPr>
            <a:spLocks noGrp="1"/>
          </p:cNvSpPr>
          <p:nvPr>
            <p:ph type="sldNum" sz="quarter" idx="12"/>
          </p:nvPr>
        </p:nvSpPr>
        <p:spPr/>
        <p:txBody>
          <a:bodyPr/>
          <a:lstStyle/>
          <a:p>
            <a:fld id="{6B513F19-56B0-432F-A9C2-9507C96E5921}" type="slidenum">
              <a:rPr lang="id-ID" smtClean="0"/>
              <a:pPr/>
              <a:t>15</a:t>
            </a:fld>
            <a:endParaRPr lang="id-ID"/>
          </a:p>
        </p:txBody>
      </p:sp>
    </p:spTree>
    <p:extLst>
      <p:ext uri="{BB962C8B-B14F-4D97-AF65-F5344CB8AC3E}">
        <p14:creationId xmlns:p14="http://schemas.microsoft.com/office/powerpoint/2010/main" val="360758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FA8B7-23CE-4C5E-B66A-0D37EC7CE03E}"/>
              </a:ext>
            </a:extLst>
          </p:cNvPr>
          <p:cNvSpPr>
            <a:spLocks noGrp="1"/>
          </p:cNvSpPr>
          <p:nvPr>
            <p:ph type="title"/>
          </p:nvPr>
        </p:nvSpPr>
        <p:spPr>
          <a:xfrm>
            <a:off x="856060" y="618518"/>
            <a:ext cx="7429499" cy="907067"/>
          </a:xfrm>
        </p:spPr>
        <p:txBody>
          <a:bodyPr/>
          <a:lstStyle/>
          <a:p>
            <a:r>
              <a:rPr lang="en-US" dirty="0" err="1"/>
              <a:t>Saintifik</a:t>
            </a:r>
            <a:r>
              <a:rPr lang="en-US" dirty="0"/>
              <a:t> vs </a:t>
            </a:r>
            <a:r>
              <a:rPr lang="en-US" dirty="0" err="1"/>
              <a:t>Humanistik</a:t>
            </a:r>
            <a:endParaRPr lang="en-ID" dirty="0"/>
          </a:p>
        </p:txBody>
      </p:sp>
      <p:graphicFrame>
        <p:nvGraphicFramePr>
          <p:cNvPr id="7" name="Content Placeholder 6">
            <a:extLst>
              <a:ext uri="{FF2B5EF4-FFF2-40B4-BE49-F238E27FC236}">
                <a16:creationId xmlns:a16="http://schemas.microsoft.com/office/drawing/2014/main" id="{E9BA0815-6E91-421C-B68D-19FE6BDEDCB2}"/>
              </a:ext>
            </a:extLst>
          </p:cNvPr>
          <p:cNvGraphicFramePr>
            <a:graphicFrameLocks noGrp="1"/>
          </p:cNvGraphicFramePr>
          <p:nvPr>
            <p:ph sz="half" idx="1"/>
            <p:extLst>
              <p:ext uri="{D42A27DB-BD31-4B8C-83A1-F6EECF244321}">
                <p14:modId xmlns:p14="http://schemas.microsoft.com/office/powerpoint/2010/main" val="2230090873"/>
              </p:ext>
            </p:extLst>
          </p:nvPr>
        </p:nvGraphicFramePr>
        <p:xfrm>
          <a:off x="457201" y="1647826"/>
          <a:ext cx="4038600" cy="4534345"/>
        </p:xfrm>
        <a:graphic>
          <a:graphicData uri="http://schemas.openxmlformats.org/drawingml/2006/table">
            <a:tbl>
              <a:tblPr firstRow="1" firstCol="1" bandRow="1">
                <a:tableStyleId>{5C22544A-7EE6-4342-B048-85BDC9FD1C3A}</a:tableStyleId>
              </a:tblPr>
              <a:tblGrid>
                <a:gridCol w="4038600">
                  <a:extLst>
                    <a:ext uri="{9D8B030D-6E8A-4147-A177-3AD203B41FA5}">
                      <a16:colId xmlns:a16="http://schemas.microsoft.com/office/drawing/2014/main" val="3677881162"/>
                    </a:ext>
                  </a:extLst>
                </a:gridCol>
              </a:tblGrid>
              <a:tr h="4478338">
                <a:tc>
                  <a:txBody>
                    <a:bodyPr/>
                    <a:lstStyle/>
                    <a:p>
                      <a:pPr algn="l">
                        <a:lnSpc>
                          <a:spcPct val="115000"/>
                        </a:lnSpc>
                        <a:spcAft>
                          <a:spcPts val="1000"/>
                        </a:spcAft>
                      </a:pPr>
                      <a:r>
                        <a:rPr lang="id-ID" sz="2000" dirty="0">
                          <a:effectLst/>
                        </a:rPr>
                        <a:t>Para evalua</a:t>
                      </a:r>
                      <a:r>
                        <a:rPr lang="en-US" sz="2000" dirty="0">
                          <a:effectLst/>
                        </a:rPr>
                        <a:t>tor</a:t>
                      </a:r>
                      <a:r>
                        <a:rPr lang="id-ID" sz="2000" dirty="0">
                          <a:effectLst/>
                        </a:rPr>
                        <a:t> pembelajaran dengan pendekata</a:t>
                      </a:r>
                      <a:r>
                        <a:rPr lang="en-US" sz="2000" dirty="0">
                          <a:effectLst/>
                        </a:rPr>
                        <a:t>n</a:t>
                      </a:r>
                      <a:r>
                        <a:rPr lang="id-ID" sz="2000" dirty="0">
                          <a:effectLst/>
                        </a:rPr>
                        <a:t> ini menetapkan perilaku atau konten tertetu yang dipelajari sebagai hasil dari kurikulum dan pembelajaran, mereka lebih suka tujuan dinyatakan dengan jelas, dan indikator digunakan dengan tepat untuk mengetahui apakah siswa telah mencapai hasil yang diinginkan. Pun mereka menggunakan tes untuk mengukur pencapaian tujuan pembelaajran. </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0777247"/>
                  </a:ext>
                </a:extLst>
              </a:tr>
            </a:tbl>
          </a:graphicData>
        </a:graphic>
      </p:graphicFrame>
      <p:graphicFrame>
        <p:nvGraphicFramePr>
          <p:cNvPr id="8" name="Content Placeholder 7">
            <a:extLst>
              <a:ext uri="{FF2B5EF4-FFF2-40B4-BE49-F238E27FC236}">
                <a16:creationId xmlns:a16="http://schemas.microsoft.com/office/drawing/2014/main" id="{0EAF83D4-229B-4D7C-B8E7-6CC66E64BB83}"/>
              </a:ext>
            </a:extLst>
          </p:cNvPr>
          <p:cNvGraphicFramePr>
            <a:graphicFrameLocks noGrp="1"/>
          </p:cNvGraphicFramePr>
          <p:nvPr>
            <p:ph sz="half" idx="2"/>
            <p:extLst>
              <p:ext uri="{D42A27DB-BD31-4B8C-83A1-F6EECF244321}">
                <p14:modId xmlns:p14="http://schemas.microsoft.com/office/powerpoint/2010/main" val="3289913611"/>
              </p:ext>
            </p:extLst>
          </p:nvPr>
        </p:nvGraphicFramePr>
        <p:xfrm>
          <a:off x="4857115" y="1647824"/>
          <a:ext cx="3829684" cy="4478338"/>
        </p:xfrm>
        <a:graphic>
          <a:graphicData uri="http://schemas.openxmlformats.org/drawingml/2006/table">
            <a:tbl>
              <a:tblPr firstRow="1" firstCol="1" bandRow="1">
                <a:tableStyleId>{5C22544A-7EE6-4342-B048-85BDC9FD1C3A}</a:tableStyleId>
              </a:tblPr>
              <a:tblGrid>
                <a:gridCol w="3829684">
                  <a:extLst>
                    <a:ext uri="{9D8B030D-6E8A-4147-A177-3AD203B41FA5}">
                      <a16:colId xmlns:a16="http://schemas.microsoft.com/office/drawing/2014/main" val="983959653"/>
                    </a:ext>
                  </a:extLst>
                </a:gridCol>
              </a:tblGrid>
              <a:tr h="4478338">
                <a:tc>
                  <a:txBody>
                    <a:bodyPr/>
                    <a:lstStyle/>
                    <a:p>
                      <a:pPr algn="l">
                        <a:lnSpc>
                          <a:spcPct val="115000"/>
                        </a:lnSpc>
                        <a:spcAft>
                          <a:spcPts val="1000"/>
                        </a:spcAft>
                      </a:pPr>
                      <a:r>
                        <a:rPr lang="id-ID" sz="1600" dirty="0">
                          <a:effectLst/>
                        </a:rPr>
                        <a:t>Evaluasi dengan pendekatan ini lebih tertarik pada apakah situasi yang direncanakan telah memungkinkan siswa untuk meningkatkan konsep diri mereka. Pendekatan ini tidak terlalu memperhatikan prestasi khusus siswa sebagaimana ditunjukan oleh tes objektif.. Penilai ini </a:t>
                      </a:r>
                      <a:r>
                        <a:rPr lang="id-ID" sz="1800" dirty="0">
                          <a:effectLst/>
                        </a:rPr>
                        <a:t>menggunakan</a:t>
                      </a:r>
                      <a:r>
                        <a:rPr lang="id-ID" sz="1600" dirty="0">
                          <a:effectLst/>
                        </a:rPr>
                        <a:t> berbagai bentuk dalam penyelidikan interpretatif. Mereka kurang mengandalkan metodologi statistik, lebih memilih metode seperti estetika, etnografi, autobiografi, fenomenologi,literasi kritis, dan berbagai bentuk heuristik.</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0922047"/>
                  </a:ext>
                </a:extLst>
              </a:tr>
            </a:tbl>
          </a:graphicData>
        </a:graphic>
      </p:graphicFrame>
      <p:sp>
        <p:nvSpPr>
          <p:cNvPr id="5" name="Footer Placeholder 4">
            <a:extLst>
              <a:ext uri="{FF2B5EF4-FFF2-40B4-BE49-F238E27FC236}">
                <a16:creationId xmlns:a16="http://schemas.microsoft.com/office/drawing/2014/main" id="{0AF8F637-75EB-4882-BDA4-3F01510D3999}"/>
              </a:ext>
            </a:extLst>
          </p:cNvPr>
          <p:cNvSpPr>
            <a:spLocks noGrp="1"/>
          </p:cNvSpPr>
          <p:nvPr>
            <p:ph type="ftr" sz="quarter" idx="11"/>
          </p:nvPr>
        </p:nvSpPr>
        <p:spPr/>
        <p:txBody>
          <a:bodyPr/>
          <a:lstStyle/>
          <a:p>
            <a:r>
              <a:rPr lang="id-ID"/>
              <a:t>kurikulum-pasca</a:t>
            </a:r>
          </a:p>
        </p:txBody>
      </p:sp>
      <p:sp>
        <p:nvSpPr>
          <p:cNvPr id="6" name="Slide Number Placeholder 5">
            <a:extLst>
              <a:ext uri="{FF2B5EF4-FFF2-40B4-BE49-F238E27FC236}">
                <a16:creationId xmlns:a16="http://schemas.microsoft.com/office/drawing/2014/main" id="{A5734397-3AB5-4E50-8C59-AE3036745DA2}"/>
              </a:ext>
            </a:extLst>
          </p:cNvPr>
          <p:cNvSpPr>
            <a:spLocks noGrp="1"/>
          </p:cNvSpPr>
          <p:nvPr>
            <p:ph type="sldNum" sz="quarter" idx="12"/>
          </p:nvPr>
        </p:nvSpPr>
        <p:spPr/>
        <p:txBody>
          <a:bodyPr/>
          <a:lstStyle/>
          <a:p>
            <a:fld id="{6B513F19-56B0-432F-A9C2-9507C96E5921}" type="slidenum">
              <a:rPr lang="id-ID" smtClean="0"/>
              <a:pPr/>
              <a:t>2</a:t>
            </a:fld>
            <a:endParaRPr lang="id-ID"/>
          </a:p>
        </p:txBody>
      </p:sp>
    </p:spTree>
    <p:extLst>
      <p:ext uri="{BB962C8B-B14F-4D97-AF65-F5344CB8AC3E}">
        <p14:creationId xmlns:p14="http://schemas.microsoft.com/office/powerpoint/2010/main" val="364257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C6D9-C767-4EAF-89E5-1639D32A44E3}"/>
              </a:ext>
            </a:extLst>
          </p:cNvPr>
          <p:cNvSpPr>
            <a:spLocks noGrp="1"/>
          </p:cNvSpPr>
          <p:nvPr>
            <p:ph type="title"/>
          </p:nvPr>
        </p:nvSpPr>
        <p:spPr>
          <a:xfrm>
            <a:off x="856058" y="619128"/>
            <a:ext cx="7429500" cy="915986"/>
          </a:xfrm>
        </p:spPr>
        <p:txBody>
          <a:bodyPr>
            <a:normAutofit/>
          </a:bodyPr>
          <a:lstStyle/>
          <a:p>
            <a:r>
              <a:rPr lang="id-ID" sz="4000" dirty="0">
                <a:effectLst/>
                <a:latin typeface="Arial" panose="020B0604020202020204" pitchFamily="34" charset="0"/>
                <a:ea typeface="Calibri" panose="020F0502020204030204" pitchFamily="34" charset="0"/>
              </a:rPr>
              <a:t>Utilitarianis vs intuisionis</a:t>
            </a:r>
            <a:endParaRPr lang="en-ID" sz="4000" dirty="0"/>
          </a:p>
        </p:txBody>
      </p:sp>
      <p:sp>
        <p:nvSpPr>
          <p:cNvPr id="3" name="Text Placeholder 2">
            <a:extLst>
              <a:ext uri="{FF2B5EF4-FFF2-40B4-BE49-F238E27FC236}">
                <a16:creationId xmlns:a16="http://schemas.microsoft.com/office/drawing/2014/main" id="{4A654968-5D20-49E6-8FB1-EDF9AE17DD95}"/>
              </a:ext>
            </a:extLst>
          </p:cNvPr>
          <p:cNvSpPr>
            <a:spLocks noGrp="1"/>
          </p:cNvSpPr>
          <p:nvPr>
            <p:ph type="body" idx="1"/>
          </p:nvPr>
        </p:nvSpPr>
        <p:spPr/>
        <p:txBody>
          <a:bodyPr/>
          <a:lstStyle/>
          <a:p>
            <a:endParaRPr lang="en-ID"/>
          </a:p>
        </p:txBody>
      </p:sp>
      <p:graphicFrame>
        <p:nvGraphicFramePr>
          <p:cNvPr id="9" name="Content Placeholder 8">
            <a:extLst>
              <a:ext uri="{FF2B5EF4-FFF2-40B4-BE49-F238E27FC236}">
                <a16:creationId xmlns:a16="http://schemas.microsoft.com/office/drawing/2014/main" id="{DABFBD89-0DBE-4302-85C8-D82B493CB7B1}"/>
              </a:ext>
            </a:extLst>
          </p:cNvPr>
          <p:cNvGraphicFramePr>
            <a:graphicFrameLocks noGrp="1"/>
          </p:cNvGraphicFramePr>
          <p:nvPr>
            <p:ph sz="half" idx="2"/>
            <p:extLst>
              <p:ext uri="{D42A27DB-BD31-4B8C-83A1-F6EECF244321}">
                <p14:modId xmlns:p14="http://schemas.microsoft.com/office/powerpoint/2010/main" val="1618452052"/>
              </p:ext>
            </p:extLst>
          </p:nvPr>
        </p:nvGraphicFramePr>
        <p:xfrm>
          <a:off x="457200" y="1535113"/>
          <a:ext cx="4040188" cy="4839779"/>
        </p:xfrm>
        <a:graphic>
          <a:graphicData uri="http://schemas.openxmlformats.org/drawingml/2006/table">
            <a:tbl>
              <a:tblPr firstRow="1" firstCol="1" bandRow="1">
                <a:tableStyleId>{5C22544A-7EE6-4342-B048-85BDC9FD1C3A}</a:tableStyleId>
              </a:tblPr>
              <a:tblGrid>
                <a:gridCol w="4040188">
                  <a:extLst>
                    <a:ext uri="{9D8B030D-6E8A-4147-A177-3AD203B41FA5}">
                      <a16:colId xmlns:a16="http://schemas.microsoft.com/office/drawing/2014/main" val="472779337"/>
                    </a:ext>
                  </a:extLst>
                </a:gridCol>
              </a:tblGrid>
              <a:tr h="4839779">
                <a:tc>
                  <a:txBody>
                    <a:bodyPr/>
                    <a:lstStyle/>
                    <a:p>
                      <a:pPr algn="l">
                        <a:lnSpc>
                          <a:spcPct val="115000"/>
                        </a:lnSpc>
                        <a:spcAft>
                          <a:spcPts val="1000"/>
                        </a:spcAft>
                      </a:pPr>
                      <a:r>
                        <a:rPr lang="id-ID" sz="1800" dirty="0">
                          <a:effectLst/>
                        </a:rPr>
                        <a:t>Pendekatan ini terkait erat dengan pendekatan ilmiah, </a:t>
                      </a:r>
                      <a:r>
                        <a:rPr lang="en-US" sz="1800" dirty="0">
                          <a:effectLst/>
                        </a:rPr>
                        <a:t>dan </a:t>
                      </a:r>
                      <a:r>
                        <a:rPr lang="id-ID" sz="1800" dirty="0">
                          <a:effectLst/>
                        </a:rPr>
                        <a:t>modernis. Evaluasi utilitarian beroperasi sesuai dengan premis bahwa kebaikan terbesar adalah apa yang menguntungkan jumlah terbesar individu. Evaluator utilitarian melihat kelompok-kelompok besar, seperti seluruh sekolah atau distrik sekolah. Perhatian adalah pada penampilan kelompok total. Program dinilai berdasarkan bagaimana pengaruhnya terhadap populasi siswa secara keseluruhan di sekolah.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2343270"/>
                  </a:ext>
                </a:extLst>
              </a:tr>
            </a:tbl>
          </a:graphicData>
        </a:graphic>
      </p:graphicFrame>
      <p:sp>
        <p:nvSpPr>
          <p:cNvPr id="5" name="Text Placeholder 4">
            <a:extLst>
              <a:ext uri="{FF2B5EF4-FFF2-40B4-BE49-F238E27FC236}">
                <a16:creationId xmlns:a16="http://schemas.microsoft.com/office/drawing/2014/main" id="{415F43F1-C69B-4987-8F5E-26C6B7F15635}"/>
              </a:ext>
            </a:extLst>
          </p:cNvPr>
          <p:cNvSpPr>
            <a:spLocks noGrp="1"/>
          </p:cNvSpPr>
          <p:nvPr>
            <p:ph type="body" sz="quarter" idx="3"/>
          </p:nvPr>
        </p:nvSpPr>
        <p:spPr/>
        <p:txBody>
          <a:bodyPr/>
          <a:lstStyle/>
          <a:p>
            <a:endParaRPr lang="en-ID"/>
          </a:p>
        </p:txBody>
      </p:sp>
      <p:graphicFrame>
        <p:nvGraphicFramePr>
          <p:cNvPr id="10" name="Content Placeholder 9">
            <a:extLst>
              <a:ext uri="{FF2B5EF4-FFF2-40B4-BE49-F238E27FC236}">
                <a16:creationId xmlns:a16="http://schemas.microsoft.com/office/drawing/2014/main" id="{A3A41E8C-8025-46FD-AD82-AA9E4FCB2927}"/>
              </a:ext>
            </a:extLst>
          </p:cNvPr>
          <p:cNvGraphicFramePr>
            <a:graphicFrameLocks noGrp="1"/>
          </p:cNvGraphicFramePr>
          <p:nvPr>
            <p:ph sz="quarter" idx="4"/>
            <p:extLst>
              <p:ext uri="{D42A27DB-BD31-4B8C-83A1-F6EECF244321}">
                <p14:modId xmlns:p14="http://schemas.microsoft.com/office/powerpoint/2010/main" val="3869732633"/>
              </p:ext>
            </p:extLst>
          </p:nvPr>
        </p:nvGraphicFramePr>
        <p:xfrm>
          <a:off x="4855527" y="1535113"/>
          <a:ext cx="3620770" cy="4838827"/>
        </p:xfrm>
        <a:graphic>
          <a:graphicData uri="http://schemas.openxmlformats.org/drawingml/2006/table">
            <a:tbl>
              <a:tblPr firstRow="1" firstCol="1" bandRow="1">
                <a:tableStyleId>{5C22544A-7EE6-4342-B048-85BDC9FD1C3A}</a:tableStyleId>
              </a:tblPr>
              <a:tblGrid>
                <a:gridCol w="3620770">
                  <a:extLst>
                    <a:ext uri="{9D8B030D-6E8A-4147-A177-3AD203B41FA5}">
                      <a16:colId xmlns:a16="http://schemas.microsoft.com/office/drawing/2014/main" val="3395289915"/>
                    </a:ext>
                  </a:extLst>
                </a:gridCol>
              </a:tblGrid>
              <a:tr h="4703762">
                <a:tc>
                  <a:txBody>
                    <a:bodyPr/>
                    <a:lstStyle/>
                    <a:p>
                      <a:pPr algn="l">
                        <a:lnSpc>
                          <a:spcPct val="115000"/>
                        </a:lnSpc>
                        <a:spcAft>
                          <a:spcPts val="1000"/>
                        </a:spcAft>
                      </a:pPr>
                      <a:r>
                        <a:rPr lang="id-ID" sz="1800" dirty="0">
                          <a:effectLst/>
                        </a:rPr>
                        <a:t>Pendekatan intuisionis terkait erat dengan humanistik dan postmodernis. Evaluator intuisi mengumpulkan data untuk menilai dampak kurikulum pada individu atau kelompok kecil. Tidak ada satu kriteria pun tentang nilai. Banyak kriteria digunakan untuk menilai suatu program. Peserta program, bukan evaluator luar, mempertimbangkan kualitas program. Setiap orang yang terkena dampak program dapat membuat penilaian tentang hal itu.</a:t>
                      </a:r>
                      <a:endParaRPr lang="en-ID" sz="1800" dirty="0">
                        <a:effectLst/>
                      </a:endParaRPr>
                    </a:p>
                    <a:p>
                      <a:pPr algn="l">
                        <a:lnSpc>
                          <a:spcPct val="115000"/>
                        </a:lnSpc>
                        <a:spcAft>
                          <a:spcPts val="1000"/>
                        </a:spcAft>
                      </a:pPr>
                      <a:r>
                        <a:rPr lang="id-ID" sz="1800" dirty="0">
                          <a:effectLst/>
                        </a:rPr>
                        <a:t> </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9276508"/>
                  </a:ext>
                </a:extLst>
              </a:tr>
            </a:tbl>
          </a:graphicData>
        </a:graphic>
      </p:graphicFrame>
      <p:sp>
        <p:nvSpPr>
          <p:cNvPr id="7" name="Footer Placeholder 6">
            <a:extLst>
              <a:ext uri="{FF2B5EF4-FFF2-40B4-BE49-F238E27FC236}">
                <a16:creationId xmlns:a16="http://schemas.microsoft.com/office/drawing/2014/main" id="{5E8BC063-E27F-4ABD-95B1-2C9F0ADF58FF}"/>
              </a:ext>
            </a:extLst>
          </p:cNvPr>
          <p:cNvSpPr>
            <a:spLocks noGrp="1"/>
          </p:cNvSpPr>
          <p:nvPr>
            <p:ph type="ftr" sz="quarter" idx="11"/>
          </p:nvPr>
        </p:nvSpPr>
        <p:spPr/>
        <p:txBody>
          <a:bodyPr/>
          <a:lstStyle/>
          <a:p>
            <a:r>
              <a:rPr lang="id-ID"/>
              <a:t>kurikulum-pasca</a:t>
            </a:r>
          </a:p>
        </p:txBody>
      </p:sp>
      <p:sp>
        <p:nvSpPr>
          <p:cNvPr id="8" name="Slide Number Placeholder 7">
            <a:extLst>
              <a:ext uri="{FF2B5EF4-FFF2-40B4-BE49-F238E27FC236}">
                <a16:creationId xmlns:a16="http://schemas.microsoft.com/office/drawing/2014/main" id="{57DC9D1A-5320-4421-9F98-8FE308F889B2}"/>
              </a:ext>
            </a:extLst>
          </p:cNvPr>
          <p:cNvSpPr>
            <a:spLocks noGrp="1"/>
          </p:cNvSpPr>
          <p:nvPr>
            <p:ph type="sldNum" sz="quarter" idx="12"/>
          </p:nvPr>
        </p:nvSpPr>
        <p:spPr/>
        <p:txBody>
          <a:bodyPr/>
          <a:lstStyle/>
          <a:p>
            <a:fld id="{6B513F19-56B0-432F-A9C2-9507C96E5921}" type="slidenum">
              <a:rPr lang="id-ID" smtClean="0"/>
              <a:pPr/>
              <a:t>3</a:t>
            </a:fld>
            <a:endParaRPr lang="id-ID"/>
          </a:p>
        </p:txBody>
      </p:sp>
    </p:spTree>
    <p:extLst>
      <p:ext uri="{BB962C8B-B14F-4D97-AF65-F5344CB8AC3E}">
        <p14:creationId xmlns:p14="http://schemas.microsoft.com/office/powerpoint/2010/main" val="360793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98200-768F-4542-B204-3C7A80F421EB}"/>
              </a:ext>
            </a:extLst>
          </p:cNvPr>
          <p:cNvSpPr>
            <a:spLocks noGrp="1"/>
          </p:cNvSpPr>
          <p:nvPr>
            <p:ph type="title"/>
          </p:nvPr>
        </p:nvSpPr>
        <p:spPr/>
        <p:txBody>
          <a:bodyPr>
            <a:norm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Intrinsic vs play off</a:t>
            </a:r>
            <a:endParaRPr lang="en-ID" dirty="0"/>
          </a:p>
        </p:txBody>
      </p:sp>
      <p:sp>
        <p:nvSpPr>
          <p:cNvPr id="3" name="Text Placeholder 2">
            <a:extLst>
              <a:ext uri="{FF2B5EF4-FFF2-40B4-BE49-F238E27FC236}">
                <a16:creationId xmlns:a16="http://schemas.microsoft.com/office/drawing/2014/main" id="{D2F3BADE-6C2B-4457-9DC4-05F15C5849E0}"/>
              </a:ext>
            </a:extLst>
          </p:cNvPr>
          <p:cNvSpPr>
            <a:spLocks noGrp="1"/>
          </p:cNvSpPr>
          <p:nvPr>
            <p:ph type="body" idx="1"/>
          </p:nvPr>
        </p:nvSpPr>
        <p:spPr>
          <a:xfrm>
            <a:off x="457200" y="1535113"/>
            <a:ext cx="4040188" cy="112712"/>
          </a:xfrm>
        </p:spPr>
        <p:txBody>
          <a:bodyPr>
            <a:normAutofit fontScale="25000" lnSpcReduction="20000"/>
          </a:bodyPr>
          <a:lstStyle/>
          <a:p>
            <a:endParaRPr lang="en-ID" dirty="0"/>
          </a:p>
        </p:txBody>
      </p:sp>
      <p:sp>
        <p:nvSpPr>
          <p:cNvPr id="4" name="Content Placeholder 3">
            <a:extLst>
              <a:ext uri="{FF2B5EF4-FFF2-40B4-BE49-F238E27FC236}">
                <a16:creationId xmlns:a16="http://schemas.microsoft.com/office/drawing/2014/main" id="{65DF1771-1376-4CA2-AEAF-3DF27C637C88}"/>
              </a:ext>
            </a:extLst>
          </p:cNvPr>
          <p:cNvSpPr>
            <a:spLocks noGrp="1"/>
          </p:cNvSpPr>
          <p:nvPr>
            <p:ph sz="half" idx="2"/>
          </p:nvPr>
        </p:nvSpPr>
        <p:spPr>
          <a:xfrm>
            <a:off x="457200" y="1878012"/>
            <a:ext cx="4040188" cy="4478337"/>
          </a:xfrm>
        </p:spPr>
        <p:txBody>
          <a:bodyPr>
            <a:no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Intrinsic </a:t>
            </a:r>
            <a:r>
              <a:rPr lang="en-US" dirty="0" err="1">
                <a:effectLst/>
                <a:latin typeface="Calibri" panose="020F0502020204030204" pitchFamily="34" charset="0"/>
                <a:ea typeface="Calibri" panose="020F0502020204030204" pitchFamily="34" charset="0"/>
                <a:cs typeface="Times New Roman" panose="02020603050405020304" pitchFamily="18" charset="0"/>
              </a:rPr>
              <a:t>yaitu</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merupakan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nilai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kebaikan</a:t>
            </a:r>
            <a:r>
              <a:rPr lang="en-US" dirty="0">
                <a:effectLst/>
                <a:latin typeface="Calibri" panose="020F0502020204030204" pitchFamily="34" charset="0"/>
                <a:ea typeface="Calibri" panose="020F0502020204030204" pitchFamily="34" charset="0"/>
                <a:cs typeface="Times New Roman" panose="02020603050405020304" pitchFamily="18" charset="0"/>
              </a:rPr>
              <a:t> dan </a:t>
            </a:r>
            <a:r>
              <a:rPr lang="en-US" dirty="0" err="1">
                <a:effectLst/>
                <a:latin typeface="Calibri" panose="020F0502020204030204" pitchFamily="34" charset="0"/>
                <a:ea typeface="Calibri" panose="020F0502020204030204" pitchFamily="34" charset="0"/>
                <a:cs typeface="Times New Roman" panose="02020603050405020304" pitchFamily="18" charset="0"/>
              </a:rPr>
              <a:t>kesesuaian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kurikulum</a:t>
            </a:r>
            <a:r>
              <a:rPr lang="en-US" dirty="0">
                <a:effectLst/>
                <a:latin typeface="Calibri" panose="020F0502020204030204" pitchFamily="34" charset="0"/>
                <a:ea typeface="Calibri" panose="020F0502020204030204" pitchFamily="34" charset="0"/>
                <a:cs typeface="Times New Roman" panose="02020603050405020304" pitchFamily="18" charset="0"/>
              </a:rPr>
              <a:t> dan </a:t>
            </a:r>
            <a:r>
              <a:rPr lang="en-US" dirty="0" err="1">
                <a:effectLst/>
                <a:latin typeface="Calibri" panose="020F0502020204030204" pitchFamily="34" charset="0"/>
                <a:ea typeface="Calibri" panose="020F0502020204030204" pitchFamily="34" charset="0"/>
                <a:cs typeface="Times New Roman" panose="02020603050405020304" pitchFamily="18" charset="0"/>
              </a:rPr>
              <a:t>pelaksanaannya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Penilaian</a:t>
            </a:r>
            <a:r>
              <a:rPr lang="en-US" dirty="0">
                <a:effectLst/>
                <a:latin typeface="Calibri" panose="020F0502020204030204" pitchFamily="34" charset="0"/>
                <a:ea typeface="Calibri" panose="020F0502020204030204" pitchFamily="34" charset="0"/>
                <a:cs typeface="Times New Roman" panose="02020603050405020304" pitchFamily="18" charset="0"/>
              </a:rPr>
              <a:t> intrinsic </a:t>
            </a:r>
            <a:r>
              <a:rPr lang="en-US" dirty="0" err="1">
                <a:effectLst/>
                <a:latin typeface="Calibri" panose="020F0502020204030204" pitchFamily="34" charset="0"/>
                <a:ea typeface="Calibri" panose="020F0502020204030204" pitchFamily="34" charset="0"/>
                <a:cs typeface="Times New Roman" panose="02020603050405020304" pitchFamily="18" charset="0"/>
              </a:rPr>
              <a:t>lebih</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mendasar</a:t>
            </a:r>
            <a:r>
              <a:rPr lang="en-US" dirty="0">
                <a:effectLst/>
                <a:latin typeface="Calibri" panose="020F0502020204030204" pitchFamily="34" charset="0"/>
                <a:ea typeface="Calibri" panose="020F0502020204030204" pitchFamily="34" charset="0"/>
                <a:cs typeface="Times New Roman" panose="02020603050405020304" pitchFamily="18" charset="0"/>
              </a:rPr>
              <a:t> pada </a:t>
            </a:r>
            <a:r>
              <a:rPr lang="en-US" dirty="0" err="1">
                <a:effectLst/>
                <a:latin typeface="Calibri" panose="020F0502020204030204" pitchFamily="34" charset="0"/>
                <a:ea typeface="Calibri" panose="020F0502020204030204" pitchFamily="34" charset="0"/>
                <a:cs typeface="Times New Roman" panose="02020603050405020304" pitchFamily="18" charset="0"/>
              </a:rPr>
              <a:t>filsafat</a:t>
            </a:r>
            <a:r>
              <a:rPr lang="en-US" dirty="0">
                <a:effectLst/>
                <a:latin typeface="Calibri" panose="020F0502020204030204" pitchFamily="34" charset="0"/>
                <a:ea typeface="Calibri" panose="020F0502020204030204" pitchFamily="34" charset="0"/>
                <a:cs typeface="Times New Roman" panose="02020603050405020304" pitchFamily="18" charset="0"/>
              </a:rPr>
              <a:t> dan </a:t>
            </a:r>
            <a:r>
              <a:rPr lang="en-US" dirty="0" err="1">
                <a:effectLst/>
                <a:latin typeface="Calibri" panose="020F0502020204030204" pitchFamily="34" charset="0"/>
                <a:ea typeface="Calibri" panose="020F0502020204030204" pitchFamily="34" charset="0"/>
                <a:cs typeface="Times New Roman" panose="02020603050405020304" pitchFamily="18" charset="0"/>
              </a:rPr>
              <a:t>teori</a:t>
            </a:r>
            <a:r>
              <a:rPr lang="en-US" dirty="0">
                <a:effectLst/>
                <a:latin typeface="Calibri" panose="020F0502020204030204" pitchFamily="34" charset="0"/>
                <a:ea typeface="Calibri" panose="020F0502020204030204" pitchFamily="34" charset="0"/>
                <a:cs typeface="Times New Roman" panose="02020603050405020304" pitchFamily="18" charset="0"/>
              </a:rPr>
              <a:t> – </a:t>
            </a:r>
            <a:r>
              <a:rPr lang="en-US" dirty="0" err="1">
                <a:effectLst/>
                <a:latin typeface="Calibri" panose="020F0502020204030204" pitchFamily="34" charset="0"/>
                <a:ea typeface="Calibri" panose="020F0502020204030204" pitchFamily="34" charset="0"/>
                <a:cs typeface="Times New Roman" panose="02020603050405020304" pitchFamily="18" charset="0"/>
              </a:rPr>
              <a:t>teori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psikologi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id-ID" dirty="0">
                <a:effectLst/>
                <a:latin typeface="Calibri" panose="020F0502020204030204" pitchFamily="34" charset="0"/>
                <a:ea typeface="Calibri" panose="020F0502020204030204" pitchFamily="34" charset="0"/>
                <a:cs typeface="Times New Roman" panose="02020603050405020304" pitchFamily="18" charset="0"/>
              </a:rPr>
              <a:t>bahwa kriterianya tidak diformulasikan dalam operasionalnya, criteria evaluasi merujuk pada kurikulum </a:t>
            </a:r>
            <a:endParaRPr lang="en-ID" dirty="0"/>
          </a:p>
        </p:txBody>
      </p:sp>
      <p:sp>
        <p:nvSpPr>
          <p:cNvPr id="5" name="Text Placeholder 4">
            <a:extLst>
              <a:ext uri="{FF2B5EF4-FFF2-40B4-BE49-F238E27FC236}">
                <a16:creationId xmlns:a16="http://schemas.microsoft.com/office/drawing/2014/main" id="{56F64935-D052-4C47-81A6-CD1A3C3D3471}"/>
              </a:ext>
            </a:extLst>
          </p:cNvPr>
          <p:cNvSpPr>
            <a:spLocks noGrp="1"/>
          </p:cNvSpPr>
          <p:nvPr>
            <p:ph type="body" sz="quarter" idx="3"/>
          </p:nvPr>
        </p:nvSpPr>
        <p:spPr>
          <a:xfrm>
            <a:off x="4645025" y="1535113"/>
            <a:ext cx="4041775" cy="112712"/>
          </a:xfrm>
        </p:spPr>
        <p:txBody>
          <a:bodyPr>
            <a:normAutofit fontScale="25000" lnSpcReduction="20000"/>
          </a:bodyPr>
          <a:lstStyle/>
          <a:p>
            <a:endParaRPr lang="en-ID" dirty="0"/>
          </a:p>
        </p:txBody>
      </p:sp>
      <p:sp>
        <p:nvSpPr>
          <p:cNvPr id="6" name="Content Placeholder 5">
            <a:extLst>
              <a:ext uri="{FF2B5EF4-FFF2-40B4-BE49-F238E27FC236}">
                <a16:creationId xmlns:a16="http://schemas.microsoft.com/office/drawing/2014/main" id="{9B6DE5A7-2D30-4062-BD12-6A0A138DCC1A}"/>
              </a:ext>
            </a:extLst>
          </p:cNvPr>
          <p:cNvSpPr>
            <a:spLocks noGrp="1"/>
          </p:cNvSpPr>
          <p:nvPr>
            <p:ph sz="quarter" idx="4"/>
          </p:nvPr>
        </p:nvSpPr>
        <p:spPr>
          <a:xfrm>
            <a:off x="4645025" y="1878012"/>
            <a:ext cx="4041775" cy="4248151"/>
          </a:xfrm>
        </p:spPr>
        <p:txBody>
          <a:bodyPr>
            <a:no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Play off </a:t>
            </a:r>
            <a:r>
              <a:rPr lang="en-US" dirty="0" err="1">
                <a:effectLst/>
                <a:latin typeface="Calibri" panose="020F0502020204030204" pitchFamily="34" charset="0"/>
                <a:ea typeface="Calibri" panose="020F0502020204030204" pitchFamily="34" charset="0"/>
                <a:cs typeface="Times New Roman" panose="02020603050405020304" pitchFamily="18" charset="0"/>
              </a:rPr>
              <a:t>yaitu</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merupakan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evaluasi</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kurikulum</a:t>
            </a:r>
            <a:r>
              <a:rPr lang="en-US" dirty="0">
                <a:effectLst/>
                <a:latin typeface="Calibri" panose="020F0502020204030204" pitchFamily="34" charset="0"/>
                <a:ea typeface="Calibri" panose="020F0502020204030204" pitchFamily="34" charset="0"/>
                <a:cs typeface="Times New Roman" panose="02020603050405020304" pitchFamily="18" charset="0"/>
              </a:rPr>
              <a:t> yang </a:t>
            </a:r>
            <a:r>
              <a:rPr lang="en-US" dirty="0" err="1">
                <a:effectLst/>
                <a:latin typeface="Calibri" panose="020F0502020204030204" pitchFamily="34" charset="0"/>
                <a:ea typeface="Calibri" panose="020F0502020204030204" pitchFamily="34" charset="0"/>
                <a:cs typeface="Times New Roman" panose="02020603050405020304" pitchFamily="18" charset="0"/>
              </a:rPr>
              <a:t>cenderung</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mengarahkan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siswa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untuk</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berpikir</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induktif</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mementingkan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pengalaman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serta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membutuhkan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keterlibatan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siswa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secara</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aktif</a:t>
            </a:r>
            <a:r>
              <a:rPr lang="en-US" dirty="0">
                <a:effectLst/>
                <a:latin typeface="Calibri" panose="020F0502020204030204" pitchFamily="34" charset="0"/>
                <a:ea typeface="Calibri" panose="020F0502020204030204" pitchFamily="34" charset="0"/>
                <a:cs typeface="Times New Roman" panose="02020603050405020304" pitchFamily="18" charset="0"/>
              </a:rPr>
              <a:t> di </a:t>
            </a:r>
            <a:r>
              <a:rPr lang="en-US" dirty="0" err="1">
                <a:effectLst/>
                <a:latin typeface="Calibri" panose="020F0502020204030204" pitchFamily="34" charset="0"/>
                <a:ea typeface="Calibri" panose="020F0502020204030204" pitchFamily="34" charset="0"/>
                <a:cs typeface="Times New Roman" panose="02020603050405020304" pitchFamily="18" charset="0"/>
              </a:rPr>
              <a:t>dalam</a:t>
            </a:r>
            <a:r>
              <a:rPr lang="en-US" dirty="0">
                <a:effectLst/>
                <a:latin typeface="Calibri" panose="020F0502020204030204" pitchFamily="34" charset="0"/>
                <a:ea typeface="Calibri" panose="020F0502020204030204" pitchFamily="34" charset="0"/>
                <a:cs typeface="Times New Roman" panose="02020603050405020304" pitchFamily="18" charset="0"/>
              </a:rPr>
              <a:t> proses </a:t>
            </a:r>
            <a:r>
              <a:rPr lang="en-US" dirty="0" err="1">
                <a:effectLst/>
                <a:latin typeface="Calibri" panose="020F0502020204030204" pitchFamily="34" charset="0"/>
                <a:ea typeface="Calibri" panose="020F0502020204030204" pitchFamily="34" charset="0"/>
                <a:cs typeface="Times New Roman" panose="02020603050405020304" pitchFamily="18" charset="0"/>
              </a:rPr>
              <a:t>belajar</a:t>
            </a:r>
            <a:endParaRPr lang="en-ID" dirty="0"/>
          </a:p>
        </p:txBody>
      </p:sp>
      <p:sp>
        <p:nvSpPr>
          <p:cNvPr id="7" name="Footer Placeholder 6">
            <a:extLst>
              <a:ext uri="{FF2B5EF4-FFF2-40B4-BE49-F238E27FC236}">
                <a16:creationId xmlns:a16="http://schemas.microsoft.com/office/drawing/2014/main" id="{9F555FDE-0323-4B49-BE31-DECBEACCE355}"/>
              </a:ext>
            </a:extLst>
          </p:cNvPr>
          <p:cNvSpPr>
            <a:spLocks noGrp="1"/>
          </p:cNvSpPr>
          <p:nvPr>
            <p:ph type="ftr" sz="quarter" idx="11"/>
          </p:nvPr>
        </p:nvSpPr>
        <p:spPr/>
        <p:txBody>
          <a:bodyPr/>
          <a:lstStyle/>
          <a:p>
            <a:r>
              <a:rPr lang="id-ID"/>
              <a:t>kurikulum-pasca</a:t>
            </a:r>
          </a:p>
        </p:txBody>
      </p:sp>
      <p:sp>
        <p:nvSpPr>
          <p:cNvPr id="8" name="Slide Number Placeholder 7">
            <a:extLst>
              <a:ext uri="{FF2B5EF4-FFF2-40B4-BE49-F238E27FC236}">
                <a16:creationId xmlns:a16="http://schemas.microsoft.com/office/drawing/2014/main" id="{7C4F8E76-372C-4B9F-A979-9F708F79594C}"/>
              </a:ext>
            </a:extLst>
          </p:cNvPr>
          <p:cNvSpPr>
            <a:spLocks noGrp="1"/>
          </p:cNvSpPr>
          <p:nvPr>
            <p:ph type="sldNum" sz="quarter" idx="12"/>
          </p:nvPr>
        </p:nvSpPr>
        <p:spPr/>
        <p:txBody>
          <a:bodyPr/>
          <a:lstStyle/>
          <a:p>
            <a:fld id="{6B513F19-56B0-432F-A9C2-9507C96E5921}" type="slidenum">
              <a:rPr lang="id-ID" smtClean="0"/>
              <a:pPr/>
              <a:t>4</a:t>
            </a:fld>
            <a:endParaRPr lang="id-ID"/>
          </a:p>
        </p:txBody>
      </p:sp>
    </p:spTree>
    <p:extLst>
      <p:ext uri="{BB962C8B-B14F-4D97-AF65-F5344CB8AC3E}">
        <p14:creationId xmlns:p14="http://schemas.microsoft.com/office/powerpoint/2010/main" val="1947045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5D31-B144-4979-8A6A-287976AA8222}"/>
              </a:ext>
            </a:extLst>
          </p:cNvPr>
          <p:cNvSpPr>
            <a:spLocks noGrp="1"/>
          </p:cNvSpPr>
          <p:nvPr>
            <p:ph type="title"/>
          </p:nvPr>
        </p:nvSpPr>
        <p:spPr/>
        <p:txBody>
          <a:bodyPr>
            <a:normAutofit/>
          </a:bodyPr>
          <a:lstStyle/>
          <a:p>
            <a:r>
              <a:rPr lang="en-US" dirty="0" err="1">
                <a:effectLst/>
                <a:latin typeface="Calibri" panose="020F0502020204030204" pitchFamily="34" charset="0"/>
                <a:ea typeface="Calibri" panose="020F0502020204030204" pitchFamily="34" charset="0"/>
                <a:cs typeface="Times New Roman" panose="02020603050405020304" pitchFamily="18" charset="0"/>
              </a:rPr>
              <a:t>Formatif</a:t>
            </a:r>
            <a:r>
              <a:rPr lang="en-US" dirty="0">
                <a:effectLst/>
                <a:latin typeface="Calibri" panose="020F0502020204030204" pitchFamily="34" charset="0"/>
                <a:ea typeface="Calibri" panose="020F0502020204030204" pitchFamily="34" charset="0"/>
                <a:cs typeface="Times New Roman" panose="02020603050405020304" pitchFamily="18" charset="0"/>
              </a:rPr>
              <a:t> vs </a:t>
            </a:r>
            <a:r>
              <a:rPr lang="en-US" dirty="0" err="1">
                <a:effectLst/>
                <a:latin typeface="Calibri" panose="020F0502020204030204" pitchFamily="34" charset="0"/>
                <a:ea typeface="Calibri" panose="020F0502020204030204" pitchFamily="34" charset="0"/>
                <a:cs typeface="Times New Roman" panose="02020603050405020304" pitchFamily="18" charset="0"/>
              </a:rPr>
              <a:t>sumatif</a:t>
            </a:r>
            <a:endParaRPr lang="en-ID" dirty="0"/>
          </a:p>
        </p:txBody>
      </p:sp>
      <p:sp>
        <p:nvSpPr>
          <p:cNvPr id="3" name="Text Placeholder 2">
            <a:extLst>
              <a:ext uri="{FF2B5EF4-FFF2-40B4-BE49-F238E27FC236}">
                <a16:creationId xmlns:a16="http://schemas.microsoft.com/office/drawing/2014/main" id="{CF26801A-B99D-4E03-B1EF-94CB1F818B53}"/>
              </a:ext>
            </a:extLst>
          </p:cNvPr>
          <p:cNvSpPr>
            <a:spLocks noGrp="1"/>
          </p:cNvSpPr>
          <p:nvPr>
            <p:ph type="body" idx="1"/>
          </p:nvPr>
        </p:nvSpPr>
        <p:spPr>
          <a:xfrm>
            <a:off x="457200" y="1535113"/>
            <a:ext cx="4040188" cy="112712"/>
          </a:xfrm>
        </p:spPr>
        <p:txBody>
          <a:bodyPr>
            <a:normAutofit fontScale="25000" lnSpcReduction="20000"/>
          </a:bodyPr>
          <a:lstStyle/>
          <a:p>
            <a:endParaRPr lang="en-ID" dirty="0"/>
          </a:p>
        </p:txBody>
      </p:sp>
      <p:sp>
        <p:nvSpPr>
          <p:cNvPr id="4" name="Content Placeholder 3">
            <a:extLst>
              <a:ext uri="{FF2B5EF4-FFF2-40B4-BE49-F238E27FC236}">
                <a16:creationId xmlns:a16="http://schemas.microsoft.com/office/drawing/2014/main" id="{DA62F64E-AE35-411B-9E7C-B508210E88BD}"/>
              </a:ext>
            </a:extLst>
          </p:cNvPr>
          <p:cNvSpPr>
            <a:spLocks noGrp="1"/>
          </p:cNvSpPr>
          <p:nvPr>
            <p:ph sz="half" idx="2"/>
          </p:nvPr>
        </p:nvSpPr>
        <p:spPr>
          <a:xfrm>
            <a:off x="457200" y="1878012"/>
            <a:ext cx="4040188" cy="4248151"/>
          </a:xfrm>
        </p:spPr>
        <p:txBody>
          <a:bodyPr/>
          <a:lstStyle/>
          <a:p>
            <a:r>
              <a:rPr lang="en-GB" sz="2800" dirty="0" err="1">
                <a:effectLst/>
                <a:latin typeface="Calibri" panose="020F0502020204030204" pitchFamily="34" charset="0"/>
                <a:ea typeface="Calibri" panose="020F0502020204030204" pitchFamily="34" charset="0"/>
                <a:cs typeface="Times New Roman" panose="02020603050405020304" pitchFamily="18" charset="0"/>
              </a:rPr>
              <a:t>Evaluasi</a:t>
            </a: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formatif</a:t>
            </a: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yaitu</a:t>
            </a: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r>
              <a:rPr lang="id-ID" sz="2800" dirty="0">
                <a:effectLst/>
                <a:latin typeface="Calibri" panose="020F0502020204030204" pitchFamily="34" charset="0"/>
                <a:ea typeface="Calibri" panose="020F0502020204030204" pitchFamily="34" charset="0"/>
                <a:cs typeface="Times New Roman" panose="02020603050405020304" pitchFamily="18" charset="0"/>
              </a:rPr>
              <a:t>dilaksanakan apabila kegiatan evaluasi diarahkan untuk memperbaiki bagian tertentu dari kurikulum yang sedang dikembangkan</a:t>
            </a:r>
            <a:endParaRPr lang="en-ID"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
        <p:nvSpPr>
          <p:cNvPr id="5" name="Text Placeholder 4">
            <a:extLst>
              <a:ext uri="{FF2B5EF4-FFF2-40B4-BE49-F238E27FC236}">
                <a16:creationId xmlns:a16="http://schemas.microsoft.com/office/drawing/2014/main" id="{2C9E6194-DFAB-4353-BCC8-FCB3A5187583}"/>
              </a:ext>
            </a:extLst>
          </p:cNvPr>
          <p:cNvSpPr>
            <a:spLocks noGrp="1"/>
          </p:cNvSpPr>
          <p:nvPr>
            <p:ph type="body" sz="quarter" idx="3"/>
          </p:nvPr>
        </p:nvSpPr>
        <p:spPr>
          <a:xfrm>
            <a:off x="4645025" y="1535113"/>
            <a:ext cx="4041775" cy="112712"/>
          </a:xfrm>
        </p:spPr>
        <p:txBody>
          <a:bodyPr>
            <a:normAutofit fontScale="25000" lnSpcReduction="20000"/>
          </a:bodyPr>
          <a:lstStyle/>
          <a:p>
            <a:endParaRPr lang="en-ID" dirty="0"/>
          </a:p>
        </p:txBody>
      </p:sp>
      <p:sp>
        <p:nvSpPr>
          <p:cNvPr id="6" name="Content Placeholder 5">
            <a:extLst>
              <a:ext uri="{FF2B5EF4-FFF2-40B4-BE49-F238E27FC236}">
                <a16:creationId xmlns:a16="http://schemas.microsoft.com/office/drawing/2014/main" id="{0BC666A2-ABF8-4CB3-941C-5EAE5E2123A7}"/>
              </a:ext>
            </a:extLst>
          </p:cNvPr>
          <p:cNvSpPr>
            <a:spLocks noGrp="1"/>
          </p:cNvSpPr>
          <p:nvPr>
            <p:ph sz="quarter" idx="4"/>
          </p:nvPr>
        </p:nvSpPr>
        <p:spPr>
          <a:xfrm>
            <a:off x="4645025" y="1878012"/>
            <a:ext cx="4041775" cy="4248151"/>
          </a:xfrm>
        </p:spPr>
        <p:txBody>
          <a:bodyPr/>
          <a:lstStyle/>
          <a:p>
            <a:r>
              <a:rPr lang="en-US" sz="3200" dirty="0" err="1">
                <a:effectLst/>
                <a:latin typeface="Calibri" panose="020F0502020204030204" pitchFamily="34" charset="0"/>
                <a:ea typeface="Calibri" panose="020F0502020204030204" pitchFamily="34" charset="0"/>
                <a:cs typeface="Times New Roman" panose="02020603050405020304" pitchFamily="18" charset="0"/>
              </a:rPr>
              <a:t>Evaluasi</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sumatif</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yaitu</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id-ID" sz="3200" dirty="0">
                <a:effectLst/>
                <a:latin typeface="Calibri" panose="020F0502020204030204" pitchFamily="34" charset="0"/>
                <a:ea typeface="Calibri" panose="020F0502020204030204" pitchFamily="34" charset="0"/>
                <a:cs typeface="Times New Roman" panose="02020603050405020304" pitchFamily="18" charset="0"/>
              </a:rPr>
              <a:t>dilaksanakan apabila kurikulum telah dianggap selesai pengembangannya (evaluasi terhadap hasil kurikulum</a:t>
            </a:r>
            <a:r>
              <a:rPr lang="id-ID" sz="1800" dirty="0">
                <a:effectLst/>
                <a:latin typeface="Calibri" panose="020F0502020204030204" pitchFamily="34" charset="0"/>
                <a:ea typeface="Calibri" panose="020F0502020204030204" pitchFamily="34" charset="0"/>
                <a:cs typeface="Times New Roman" panose="02020603050405020304" pitchFamily="18" charset="0"/>
              </a:rPr>
              <a:t>). </a:t>
            </a:r>
            <a:endParaRPr lang="en-ID" dirty="0"/>
          </a:p>
        </p:txBody>
      </p:sp>
      <p:sp>
        <p:nvSpPr>
          <p:cNvPr id="7" name="Footer Placeholder 6">
            <a:extLst>
              <a:ext uri="{FF2B5EF4-FFF2-40B4-BE49-F238E27FC236}">
                <a16:creationId xmlns:a16="http://schemas.microsoft.com/office/drawing/2014/main" id="{F0F9F9E0-261E-4DFA-9493-FB2AC1ABD40A}"/>
              </a:ext>
            </a:extLst>
          </p:cNvPr>
          <p:cNvSpPr>
            <a:spLocks noGrp="1"/>
          </p:cNvSpPr>
          <p:nvPr>
            <p:ph type="ftr" sz="quarter" idx="11"/>
          </p:nvPr>
        </p:nvSpPr>
        <p:spPr/>
        <p:txBody>
          <a:bodyPr/>
          <a:lstStyle/>
          <a:p>
            <a:r>
              <a:rPr lang="id-ID"/>
              <a:t>kurikulum-pasca</a:t>
            </a:r>
          </a:p>
        </p:txBody>
      </p:sp>
      <p:sp>
        <p:nvSpPr>
          <p:cNvPr id="8" name="Slide Number Placeholder 7">
            <a:extLst>
              <a:ext uri="{FF2B5EF4-FFF2-40B4-BE49-F238E27FC236}">
                <a16:creationId xmlns:a16="http://schemas.microsoft.com/office/drawing/2014/main" id="{541F22DB-78A5-4A8E-8C5C-8E79B6FAB37B}"/>
              </a:ext>
            </a:extLst>
          </p:cNvPr>
          <p:cNvSpPr>
            <a:spLocks noGrp="1"/>
          </p:cNvSpPr>
          <p:nvPr>
            <p:ph type="sldNum" sz="quarter" idx="12"/>
          </p:nvPr>
        </p:nvSpPr>
        <p:spPr/>
        <p:txBody>
          <a:bodyPr/>
          <a:lstStyle/>
          <a:p>
            <a:fld id="{6B513F19-56B0-432F-A9C2-9507C96E5921}" type="slidenum">
              <a:rPr lang="id-ID" smtClean="0"/>
              <a:pPr/>
              <a:t>5</a:t>
            </a:fld>
            <a:endParaRPr lang="id-ID"/>
          </a:p>
        </p:txBody>
      </p:sp>
    </p:spTree>
    <p:extLst>
      <p:ext uri="{BB962C8B-B14F-4D97-AF65-F5344CB8AC3E}">
        <p14:creationId xmlns:p14="http://schemas.microsoft.com/office/powerpoint/2010/main" val="3903474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9E24C-D88D-450C-8F73-5D1467FF7805}"/>
              </a:ext>
            </a:extLst>
          </p:cNvPr>
          <p:cNvSpPr>
            <a:spLocks noGrp="1"/>
          </p:cNvSpPr>
          <p:nvPr>
            <p:ph type="title"/>
          </p:nvPr>
        </p:nvSpPr>
        <p:spPr>
          <a:xfrm>
            <a:off x="457200" y="2590800"/>
            <a:ext cx="8229600" cy="1143000"/>
          </a:xfrm>
        </p:spPr>
        <p:txBody>
          <a:bodyPr>
            <a:normAutofit fontScale="90000"/>
          </a:bodyPr>
          <a:lstStyle/>
          <a:p>
            <a:r>
              <a:rPr lang="en-US" dirty="0"/>
              <a:t>EVALUASI KURIKULUM:</a:t>
            </a:r>
            <a:br>
              <a:rPr lang="en-US" dirty="0"/>
            </a:br>
            <a:r>
              <a:rPr lang="en-US" dirty="0"/>
              <a:t>MODEL</a:t>
            </a:r>
            <a:endParaRPr lang="en-ID" dirty="0"/>
          </a:p>
        </p:txBody>
      </p:sp>
      <p:sp>
        <p:nvSpPr>
          <p:cNvPr id="3" name="Footer Placeholder 2">
            <a:extLst>
              <a:ext uri="{FF2B5EF4-FFF2-40B4-BE49-F238E27FC236}">
                <a16:creationId xmlns:a16="http://schemas.microsoft.com/office/drawing/2014/main" id="{D7DA4221-796A-42A6-AB80-46C39A7CD999}"/>
              </a:ext>
            </a:extLst>
          </p:cNvPr>
          <p:cNvSpPr>
            <a:spLocks noGrp="1"/>
          </p:cNvSpPr>
          <p:nvPr>
            <p:ph type="ftr" sz="quarter" idx="11"/>
          </p:nvPr>
        </p:nvSpPr>
        <p:spPr/>
        <p:txBody>
          <a:bodyPr/>
          <a:lstStyle/>
          <a:p>
            <a:r>
              <a:rPr lang="id-ID"/>
              <a:t>kurikulum-pasca</a:t>
            </a:r>
          </a:p>
        </p:txBody>
      </p:sp>
      <p:sp>
        <p:nvSpPr>
          <p:cNvPr id="4" name="Slide Number Placeholder 3">
            <a:extLst>
              <a:ext uri="{FF2B5EF4-FFF2-40B4-BE49-F238E27FC236}">
                <a16:creationId xmlns:a16="http://schemas.microsoft.com/office/drawing/2014/main" id="{86ECF525-6FB4-443C-B15D-442DD265E5A6}"/>
              </a:ext>
            </a:extLst>
          </p:cNvPr>
          <p:cNvSpPr>
            <a:spLocks noGrp="1"/>
          </p:cNvSpPr>
          <p:nvPr>
            <p:ph type="sldNum" sz="quarter" idx="12"/>
          </p:nvPr>
        </p:nvSpPr>
        <p:spPr/>
        <p:txBody>
          <a:bodyPr/>
          <a:lstStyle/>
          <a:p>
            <a:fld id="{6B513F19-56B0-432F-A9C2-9507C96E5921}" type="slidenum">
              <a:rPr lang="id-ID" smtClean="0"/>
              <a:pPr/>
              <a:t>6</a:t>
            </a:fld>
            <a:endParaRPr lang="id-ID"/>
          </a:p>
        </p:txBody>
      </p:sp>
    </p:spTree>
    <p:extLst>
      <p:ext uri="{BB962C8B-B14F-4D97-AF65-F5344CB8AC3E}">
        <p14:creationId xmlns:p14="http://schemas.microsoft.com/office/powerpoint/2010/main" val="2735576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7E179-9E5E-48FE-B8A8-860DB6281311}"/>
              </a:ext>
            </a:extLst>
          </p:cNvPr>
          <p:cNvSpPr>
            <a:spLocks noGrp="1"/>
          </p:cNvSpPr>
          <p:nvPr>
            <p:ph type="title"/>
          </p:nvPr>
        </p:nvSpPr>
        <p:spPr>
          <a:xfrm>
            <a:off x="856060" y="618518"/>
            <a:ext cx="7429499" cy="981682"/>
          </a:xfrm>
        </p:spPr>
        <p:txBody>
          <a:bodyPr>
            <a:normAutofit/>
          </a:bodyPr>
          <a:lstStyle/>
          <a:p>
            <a:r>
              <a:rPr lang="en-US" sz="3200" dirty="0"/>
              <a:t>Congruence Contingency model (Stake)</a:t>
            </a:r>
            <a:endParaRPr lang="en-ID" sz="3200" dirty="0"/>
          </a:p>
        </p:txBody>
      </p:sp>
      <p:sp>
        <p:nvSpPr>
          <p:cNvPr id="3" name="Footer Placeholder 2">
            <a:extLst>
              <a:ext uri="{FF2B5EF4-FFF2-40B4-BE49-F238E27FC236}">
                <a16:creationId xmlns:a16="http://schemas.microsoft.com/office/drawing/2014/main" id="{28F79E69-1B75-4D4C-99DA-44681BCBD80D}"/>
              </a:ext>
            </a:extLst>
          </p:cNvPr>
          <p:cNvSpPr>
            <a:spLocks noGrp="1"/>
          </p:cNvSpPr>
          <p:nvPr>
            <p:ph type="ftr" sz="quarter" idx="11"/>
          </p:nvPr>
        </p:nvSpPr>
        <p:spPr/>
        <p:txBody>
          <a:bodyPr/>
          <a:lstStyle/>
          <a:p>
            <a:r>
              <a:rPr lang="id-ID"/>
              <a:t>kurikulum-pasca</a:t>
            </a:r>
          </a:p>
        </p:txBody>
      </p:sp>
      <p:sp>
        <p:nvSpPr>
          <p:cNvPr id="4" name="Slide Number Placeholder 3">
            <a:extLst>
              <a:ext uri="{FF2B5EF4-FFF2-40B4-BE49-F238E27FC236}">
                <a16:creationId xmlns:a16="http://schemas.microsoft.com/office/drawing/2014/main" id="{41140931-368D-47A4-9273-387E1D743B6A}"/>
              </a:ext>
            </a:extLst>
          </p:cNvPr>
          <p:cNvSpPr>
            <a:spLocks noGrp="1"/>
          </p:cNvSpPr>
          <p:nvPr>
            <p:ph type="sldNum" sz="quarter" idx="12"/>
          </p:nvPr>
        </p:nvSpPr>
        <p:spPr/>
        <p:txBody>
          <a:bodyPr/>
          <a:lstStyle/>
          <a:p>
            <a:fld id="{6B513F19-56B0-432F-A9C2-9507C96E5921}" type="slidenum">
              <a:rPr lang="id-ID" smtClean="0"/>
              <a:pPr/>
              <a:t>7</a:t>
            </a:fld>
            <a:endParaRPr lang="id-ID"/>
          </a:p>
        </p:txBody>
      </p:sp>
      <p:pic>
        <p:nvPicPr>
          <p:cNvPr id="3074" name="Picture 2">
            <a:extLst>
              <a:ext uri="{FF2B5EF4-FFF2-40B4-BE49-F238E27FC236}">
                <a16:creationId xmlns:a16="http://schemas.microsoft.com/office/drawing/2014/main" id="{4E000D96-4C8C-45C3-ABCF-D05BB5459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994" b="16942"/>
          <a:stretch>
            <a:fillRect/>
          </a:stretch>
        </p:blipFill>
        <p:spPr bwMode="auto">
          <a:xfrm>
            <a:off x="457200" y="1752600"/>
            <a:ext cx="8229600" cy="441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777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53"/>
            <a:ext cx="7772400" cy="571503"/>
          </a:xfrm>
        </p:spPr>
        <p:txBody>
          <a:bodyPr>
            <a:normAutofit fontScale="90000"/>
          </a:bodyPr>
          <a:lstStyle/>
          <a:p>
            <a:r>
              <a:rPr lang="id-ID" dirty="0"/>
              <a:t>MODEL EVALUASI STAKE</a:t>
            </a:r>
          </a:p>
        </p:txBody>
      </p:sp>
      <p:sp>
        <p:nvSpPr>
          <p:cNvPr id="3" name="Subtitle 2"/>
          <p:cNvSpPr>
            <a:spLocks noGrp="1"/>
          </p:cNvSpPr>
          <p:nvPr>
            <p:ph type="subTitle" idx="1"/>
          </p:nvPr>
        </p:nvSpPr>
        <p:spPr>
          <a:xfrm>
            <a:off x="857224" y="857232"/>
            <a:ext cx="7500990" cy="5429288"/>
          </a:xfrm>
        </p:spPr>
        <p:txBody>
          <a:bodyPr/>
          <a:lstStyle/>
          <a:p>
            <a:endParaRPr lang="id-ID" dirty="0"/>
          </a:p>
        </p:txBody>
      </p:sp>
      <p:sp>
        <p:nvSpPr>
          <p:cNvPr id="4" name="Footer Placeholder 3"/>
          <p:cNvSpPr>
            <a:spLocks noGrp="1"/>
          </p:cNvSpPr>
          <p:nvPr>
            <p:ph type="ftr" sz="quarter" idx="11"/>
          </p:nvPr>
        </p:nvSpPr>
        <p:spPr/>
        <p:txBody>
          <a:bodyPr/>
          <a:lstStyle/>
          <a:p>
            <a:r>
              <a:rPr lang="id-ID"/>
              <a:t>kurikulum-pasca</a:t>
            </a:r>
          </a:p>
        </p:txBody>
      </p:sp>
      <p:sp>
        <p:nvSpPr>
          <p:cNvPr id="5" name="Slide Number Placeholder 4"/>
          <p:cNvSpPr>
            <a:spLocks noGrp="1"/>
          </p:cNvSpPr>
          <p:nvPr>
            <p:ph type="sldNum" sz="quarter" idx="12"/>
          </p:nvPr>
        </p:nvSpPr>
        <p:spPr/>
        <p:txBody>
          <a:bodyPr/>
          <a:lstStyle/>
          <a:p>
            <a:fld id="{6B513F19-56B0-432F-A9C2-9507C96E5921}" type="slidenum">
              <a:rPr lang="id-ID" smtClean="0"/>
              <a:pPr/>
              <a:t>8</a:t>
            </a:fld>
            <a:endParaRPr lang="id-ID"/>
          </a:p>
        </p:txBody>
      </p:sp>
      <p:pic>
        <p:nvPicPr>
          <p:cNvPr id="7170" name="Picture 2" descr="c:\Users\User\Pictures\2009-05-01\002.jpg"/>
          <p:cNvPicPr>
            <a:picLocks noChangeAspect="1" noChangeArrowheads="1"/>
          </p:cNvPicPr>
          <p:nvPr/>
        </p:nvPicPr>
        <p:blipFill>
          <a:blip r:embed="rId3"/>
          <a:srcRect/>
          <a:stretch>
            <a:fillRect/>
          </a:stretch>
        </p:blipFill>
        <p:spPr bwMode="auto">
          <a:xfrm>
            <a:off x="857224" y="857232"/>
            <a:ext cx="7429551" cy="542928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id-ID" dirty="0"/>
              <a:t>ASPEK EVALUASI STAKE</a:t>
            </a:r>
          </a:p>
        </p:txBody>
      </p:sp>
      <p:sp>
        <p:nvSpPr>
          <p:cNvPr id="3" name="Footer Placeholder 2"/>
          <p:cNvSpPr>
            <a:spLocks noGrp="1"/>
          </p:cNvSpPr>
          <p:nvPr>
            <p:ph type="ftr" sz="quarter" idx="11"/>
          </p:nvPr>
        </p:nvSpPr>
        <p:spPr/>
        <p:txBody>
          <a:bodyPr/>
          <a:lstStyle/>
          <a:p>
            <a:r>
              <a:rPr lang="id-ID"/>
              <a:t>kurikulum-pasca</a:t>
            </a:r>
          </a:p>
        </p:txBody>
      </p:sp>
      <p:sp>
        <p:nvSpPr>
          <p:cNvPr id="4" name="Slide Number Placeholder 3"/>
          <p:cNvSpPr>
            <a:spLocks noGrp="1"/>
          </p:cNvSpPr>
          <p:nvPr>
            <p:ph type="sldNum" sz="quarter" idx="12"/>
          </p:nvPr>
        </p:nvSpPr>
        <p:spPr/>
        <p:txBody>
          <a:bodyPr/>
          <a:lstStyle/>
          <a:p>
            <a:fld id="{6B513F19-56B0-432F-A9C2-9507C96E5921}" type="slidenum">
              <a:rPr lang="id-ID" smtClean="0"/>
              <a:pPr/>
              <a:t>9</a:t>
            </a:fld>
            <a:endParaRPr lang="id-ID"/>
          </a:p>
        </p:txBody>
      </p:sp>
      <p:graphicFrame>
        <p:nvGraphicFramePr>
          <p:cNvPr id="7" name="Table 6"/>
          <p:cNvGraphicFramePr>
            <a:graphicFrameLocks noGrp="1"/>
          </p:cNvGraphicFramePr>
          <p:nvPr/>
        </p:nvGraphicFramePr>
        <p:xfrm>
          <a:off x="3857620" y="1000108"/>
          <a:ext cx="2071701" cy="5357545"/>
        </p:xfrm>
        <a:graphic>
          <a:graphicData uri="http://schemas.openxmlformats.org/drawingml/2006/table">
            <a:tbl>
              <a:tblPr/>
              <a:tblGrid>
                <a:gridCol w="2071701">
                  <a:extLst>
                    <a:ext uri="{9D8B030D-6E8A-4147-A177-3AD203B41FA5}">
                      <a16:colId xmlns:a16="http://schemas.microsoft.com/office/drawing/2014/main" val="20000"/>
                    </a:ext>
                  </a:extLst>
                </a:gridCol>
              </a:tblGrid>
              <a:tr h="2051291">
                <a:tc>
                  <a:txBody>
                    <a:bodyPr/>
                    <a:lstStyle/>
                    <a:p>
                      <a:pPr algn="ctr">
                        <a:lnSpc>
                          <a:spcPct val="115000"/>
                        </a:lnSpc>
                        <a:spcAft>
                          <a:spcPts val="0"/>
                        </a:spcAft>
                      </a:pPr>
                      <a:r>
                        <a:rPr lang="id-ID" sz="1400" b="1" dirty="0">
                          <a:latin typeface="Calibri"/>
                          <a:ea typeface="Calibri"/>
                          <a:cs typeface="Times New Roman"/>
                        </a:rPr>
                        <a:t>ANTECEDENTS:</a:t>
                      </a:r>
                    </a:p>
                    <a:p>
                      <a:pPr algn="ctr">
                        <a:lnSpc>
                          <a:spcPct val="115000"/>
                        </a:lnSpc>
                        <a:spcAft>
                          <a:spcPts val="0"/>
                        </a:spcAft>
                      </a:pPr>
                      <a:r>
                        <a:rPr lang="id-ID" sz="1400" b="1" dirty="0">
                          <a:latin typeface="Calibri"/>
                          <a:ea typeface="Calibri"/>
                          <a:cs typeface="Times New Roman"/>
                        </a:rPr>
                        <a:t>Student characteristics</a:t>
                      </a:r>
                    </a:p>
                    <a:p>
                      <a:pPr algn="ctr">
                        <a:lnSpc>
                          <a:spcPct val="115000"/>
                        </a:lnSpc>
                        <a:spcAft>
                          <a:spcPts val="0"/>
                        </a:spcAft>
                      </a:pPr>
                      <a:r>
                        <a:rPr lang="id-ID" sz="1400" b="1" dirty="0">
                          <a:latin typeface="Calibri"/>
                          <a:ea typeface="Calibri"/>
                          <a:cs typeface="Times New Roman"/>
                        </a:rPr>
                        <a:t>Teacher characteristics</a:t>
                      </a:r>
                    </a:p>
                    <a:p>
                      <a:pPr algn="ctr">
                        <a:lnSpc>
                          <a:spcPct val="115000"/>
                        </a:lnSpc>
                        <a:spcAft>
                          <a:spcPts val="0"/>
                        </a:spcAft>
                      </a:pPr>
                      <a:r>
                        <a:rPr lang="id-ID" sz="1400" b="1" dirty="0">
                          <a:latin typeface="Calibri"/>
                          <a:ea typeface="Calibri"/>
                          <a:cs typeface="Times New Roman"/>
                        </a:rPr>
                        <a:t>Curricular content</a:t>
                      </a:r>
                    </a:p>
                    <a:p>
                      <a:pPr algn="ctr">
                        <a:lnSpc>
                          <a:spcPct val="115000"/>
                        </a:lnSpc>
                        <a:spcAft>
                          <a:spcPts val="0"/>
                        </a:spcAft>
                      </a:pPr>
                      <a:r>
                        <a:rPr lang="id-ID" sz="1400" b="1" dirty="0">
                          <a:latin typeface="Calibri"/>
                          <a:ea typeface="Calibri"/>
                          <a:cs typeface="Times New Roman"/>
                        </a:rPr>
                        <a:t>Curricular context</a:t>
                      </a:r>
                    </a:p>
                    <a:p>
                      <a:pPr algn="ctr">
                        <a:lnSpc>
                          <a:spcPct val="115000"/>
                        </a:lnSpc>
                        <a:spcAft>
                          <a:spcPts val="0"/>
                        </a:spcAft>
                      </a:pPr>
                      <a:r>
                        <a:rPr lang="id-ID" sz="1400" b="1" dirty="0">
                          <a:latin typeface="Calibri"/>
                          <a:ea typeface="Calibri"/>
                          <a:cs typeface="Times New Roman"/>
                        </a:rPr>
                        <a:t>Isntructional materials</a:t>
                      </a:r>
                    </a:p>
                    <a:p>
                      <a:pPr algn="ctr">
                        <a:lnSpc>
                          <a:spcPct val="115000"/>
                        </a:lnSpc>
                        <a:spcAft>
                          <a:spcPts val="0"/>
                        </a:spcAft>
                      </a:pPr>
                      <a:r>
                        <a:rPr lang="id-ID" sz="1400" b="1" dirty="0">
                          <a:latin typeface="Calibri"/>
                          <a:ea typeface="Calibri"/>
                          <a:cs typeface="Times New Roman"/>
                        </a:rPr>
                        <a:t>Physical plant</a:t>
                      </a:r>
                    </a:p>
                    <a:p>
                      <a:pPr algn="ctr">
                        <a:lnSpc>
                          <a:spcPct val="115000"/>
                        </a:lnSpc>
                        <a:spcAft>
                          <a:spcPts val="0"/>
                        </a:spcAft>
                      </a:pPr>
                      <a:r>
                        <a:rPr lang="id-ID" sz="1400" b="1" dirty="0">
                          <a:latin typeface="Calibri"/>
                          <a:ea typeface="Calibri"/>
                          <a:cs typeface="Times New Roman"/>
                        </a:rPr>
                        <a:t>School organization</a:t>
                      </a:r>
                    </a:p>
                    <a:p>
                      <a:pPr algn="ctr">
                        <a:lnSpc>
                          <a:spcPct val="115000"/>
                        </a:lnSpc>
                        <a:spcAft>
                          <a:spcPts val="0"/>
                        </a:spcAft>
                      </a:pPr>
                      <a:r>
                        <a:rPr lang="id-ID" sz="1400" b="1" dirty="0">
                          <a:latin typeface="Calibri"/>
                          <a:ea typeface="Calibri"/>
                          <a:cs typeface="Times New Roman"/>
                        </a:rPr>
                        <a:t>Community context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63484">
                <a:tc>
                  <a:txBody>
                    <a:bodyPr/>
                    <a:lstStyle/>
                    <a:p>
                      <a:pPr algn="ctr">
                        <a:lnSpc>
                          <a:spcPct val="115000"/>
                        </a:lnSpc>
                        <a:spcAft>
                          <a:spcPts val="0"/>
                        </a:spcAft>
                      </a:pPr>
                      <a:r>
                        <a:rPr lang="id-ID" sz="1400" b="1" dirty="0">
                          <a:latin typeface="Calibri"/>
                          <a:ea typeface="Calibri"/>
                          <a:cs typeface="Times New Roman"/>
                        </a:rPr>
                        <a:t>TRANSACTIONS:</a:t>
                      </a:r>
                    </a:p>
                    <a:p>
                      <a:pPr algn="ctr">
                        <a:lnSpc>
                          <a:spcPct val="115000"/>
                        </a:lnSpc>
                        <a:spcAft>
                          <a:spcPts val="0"/>
                        </a:spcAft>
                      </a:pPr>
                      <a:r>
                        <a:rPr lang="id-ID" sz="1400" b="1" dirty="0">
                          <a:latin typeface="Calibri"/>
                          <a:ea typeface="Calibri"/>
                          <a:cs typeface="Times New Roman"/>
                        </a:rPr>
                        <a:t>Communication flow</a:t>
                      </a:r>
                    </a:p>
                    <a:p>
                      <a:pPr algn="ctr">
                        <a:lnSpc>
                          <a:spcPct val="115000"/>
                        </a:lnSpc>
                        <a:spcAft>
                          <a:spcPts val="0"/>
                        </a:spcAft>
                      </a:pPr>
                      <a:r>
                        <a:rPr lang="id-ID" sz="1400" b="1" dirty="0">
                          <a:latin typeface="Calibri"/>
                          <a:ea typeface="Calibri"/>
                          <a:cs typeface="Times New Roman"/>
                        </a:rPr>
                        <a:t>Time allocation</a:t>
                      </a:r>
                    </a:p>
                    <a:p>
                      <a:pPr algn="ctr">
                        <a:lnSpc>
                          <a:spcPct val="115000"/>
                        </a:lnSpc>
                        <a:spcAft>
                          <a:spcPts val="0"/>
                        </a:spcAft>
                      </a:pPr>
                      <a:r>
                        <a:rPr lang="id-ID" sz="1400" b="1" dirty="0">
                          <a:latin typeface="Calibri"/>
                          <a:ea typeface="Calibri"/>
                          <a:cs typeface="Times New Roman"/>
                        </a:rPr>
                        <a:t>Sequnce of events</a:t>
                      </a:r>
                    </a:p>
                    <a:p>
                      <a:pPr algn="ctr">
                        <a:lnSpc>
                          <a:spcPct val="115000"/>
                        </a:lnSpc>
                        <a:spcAft>
                          <a:spcPts val="0"/>
                        </a:spcAft>
                      </a:pPr>
                      <a:r>
                        <a:rPr lang="id-ID" sz="1400" b="1" dirty="0">
                          <a:latin typeface="Calibri"/>
                          <a:ea typeface="Calibri"/>
                          <a:cs typeface="Times New Roman"/>
                        </a:rPr>
                        <a:t>Reinforcement schedule</a:t>
                      </a:r>
                    </a:p>
                    <a:p>
                      <a:pPr algn="ctr">
                        <a:lnSpc>
                          <a:spcPct val="115000"/>
                        </a:lnSpc>
                        <a:spcAft>
                          <a:spcPts val="0"/>
                        </a:spcAft>
                      </a:pPr>
                      <a:r>
                        <a:rPr lang="id-ID" sz="1400" b="1" dirty="0">
                          <a:latin typeface="Calibri"/>
                          <a:ea typeface="Calibri"/>
                          <a:cs typeface="Times New Roman"/>
                        </a:rPr>
                        <a:t>School climate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00199">
                <a:tc>
                  <a:txBody>
                    <a:bodyPr/>
                    <a:lstStyle/>
                    <a:p>
                      <a:pPr algn="ctr">
                        <a:lnSpc>
                          <a:spcPct val="115000"/>
                        </a:lnSpc>
                        <a:spcAft>
                          <a:spcPts val="0"/>
                        </a:spcAft>
                      </a:pPr>
                      <a:r>
                        <a:rPr lang="id-ID" sz="1400" b="1" dirty="0">
                          <a:latin typeface="Calibri"/>
                          <a:ea typeface="Calibri"/>
                          <a:cs typeface="Times New Roman"/>
                        </a:rPr>
                        <a:t>OUTCOMES:</a:t>
                      </a:r>
                    </a:p>
                    <a:p>
                      <a:pPr algn="ctr">
                        <a:lnSpc>
                          <a:spcPct val="115000"/>
                        </a:lnSpc>
                        <a:spcAft>
                          <a:spcPts val="0"/>
                        </a:spcAft>
                      </a:pPr>
                      <a:r>
                        <a:rPr lang="id-ID" sz="1400" b="1" dirty="0">
                          <a:latin typeface="Calibri"/>
                          <a:ea typeface="Calibri"/>
                          <a:cs typeface="Times New Roman"/>
                        </a:rPr>
                        <a:t>Student achievement</a:t>
                      </a:r>
                    </a:p>
                    <a:p>
                      <a:pPr algn="ctr">
                        <a:lnSpc>
                          <a:spcPct val="115000"/>
                        </a:lnSpc>
                        <a:spcAft>
                          <a:spcPts val="0"/>
                        </a:spcAft>
                      </a:pPr>
                      <a:r>
                        <a:rPr lang="id-ID" sz="1400" b="1" dirty="0">
                          <a:latin typeface="Calibri"/>
                          <a:ea typeface="Calibri"/>
                          <a:cs typeface="Times New Roman"/>
                        </a:rPr>
                        <a:t>Student attitudes</a:t>
                      </a:r>
                    </a:p>
                    <a:p>
                      <a:pPr algn="ctr">
                        <a:lnSpc>
                          <a:spcPct val="115000"/>
                        </a:lnSpc>
                        <a:spcAft>
                          <a:spcPts val="0"/>
                        </a:spcAft>
                      </a:pPr>
                      <a:r>
                        <a:rPr lang="id-ID" sz="1400" b="1" dirty="0">
                          <a:latin typeface="Calibri"/>
                          <a:ea typeface="Calibri"/>
                          <a:cs typeface="Times New Roman"/>
                        </a:rPr>
                        <a:t>Student motor skills</a:t>
                      </a:r>
                    </a:p>
                    <a:p>
                      <a:pPr algn="ctr">
                        <a:lnSpc>
                          <a:spcPct val="115000"/>
                        </a:lnSpc>
                        <a:spcAft>
                          <a:spcPts val="0"/>
                        </a:spcAft>
                      </a:pPr>
                      <a:r>
                        <a:rPr lang="id-ID" sz="1400" b="1" dirty="0">
                          <a:latin typeface="Calibri"/>
                          <a:ea typeface="Calibri"/>
                          <a:cs typeface="Times New Roman"/>
                        </a:rPr>
                        <a:t>Effects on teachers</a:t>
                      </a:r>
                    </a:p>
                    <a:p>
                      <a:pPr algn="ctr">
                        <a:lnSpc>
                          <a:spcPct val="115000"/>
                        </a:lnSpc>
                        <a:spcAft>
                          <a:spcPts val="0"/>
                        </a:spcAft>
                      </a:pPr>
                      <a:r>
                        <a:rPr lang="id-ID" sz="1400" b="1" dirty="0">
                          <a:latin typeface="Calibri"/>
                          <a:ea typeface="Calibri"/>
                          <a:cs typeface="Times New Roman"/>
                        </a:rPr>
                        <a:t>Effects on institution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1682</TotalTime>
  <Words>456</Words>
  <Application>Microsoft Office PowerPoint</Application>
  <PresentationFormat>On-screen Show (4:3)</PresentationFormat>
  <Paragraphs>77</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Franklin Gothic Book</vt:lpstr>
      <vt:lpstr>Times New Roman</vt:lpstr>
      <vt:lpstr>Crop</vt:lpstr>
      <vt:lpstr>EVALUASI KURIKULUM:  PENDEKATAN</vt:lpstr>
      <vt:lpstr>Saintifik vs Humanistik</vt:lpstr>
      <vt:lpstr>Utilitarianis vs intuisionis</vt:lpstr>
      <vt:lpstr>Intrinsic vs play off</vt:lpstr>
      <vt:lpstr>Formatif vs sumatif</vt:lpstr>
      <vt:lpstr>EVALUASI KURIKULUM: MODEL</vt:lpstr>
      <vt:lpstr>Congruence Contingency model (Stake)</vt:lpstr>
      <vt:lpstr>MODEL EVALUASI STAKE</vt:lpstr>
      <vt:lpstr>ASPEK EVALUASI STAKE</vt:lpstr>
      <vt:lpstr>CIPP Model</vt:lpstr>
      <vt:lpstr> Connoisseurship and criticism  model </vt:lpstr>
      <vt:lpstr> Illuminative evaluation model </vt:lpstr>
      <vt:lpstr> Action research model </vt:lpstr>
      <vt:lpstr>MEMBANDINGKAN MODEL</vt:lpstr>
      <vt:lpstr>TERIMAKASIH</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KURIKULUM</dc:title>
  <dc:creator>SUNARDI</dc:creator>
  <cp:lastModifiedBy>TOSHIBA</cp:lastModifiedBy>
  <cp:revision>150</cp:revision>
  <dcterms:created xsi:type="dcterms:W3CDTF">2009-04-28T08:16:00Z</dcterms:created>
  <dcterms:modified xsi:type="dcterms:W3CDTF">2021-04-02T03:59:11Z</dcterms:modified>
</cp:coreProperties>
</file>