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35"/>
  </p:notesMasterIdLst>
  <p:sldIdLst>
    <p:sldId id="256" r:id="rId3"/>
    <p:sldId id="282" r:id="rId4"/>
    <p:sldId id="283" r:id="rId5"/>
    <p:sldId id="284" r:id="rId6"/>
    <p:sldId id="273" r:id="rId7"/>
    <p:sldId id="257" r:id="rId8"/>
    <p:sldId id="258" r:id="rId9"/>
    <p:sldId id="259" r:id="rId10"/>
    <p:sldId id="260" r:id="rId11"/>
    <p:sldId id="261" r:id="rId12"/>
    <p:sldId id="262" r:id="rId13"/>
    <p:sldId id="285" r:id="rId14"/>
    <p:sldId id="286" r:id="rId15"/>
    <p:sldId id="264" r:id="rId16"/>
    <p:sldId id="265" r:id="rId17"/>
    <p:sldId id="266" r:id="rId18"/>
    <p:sldId id="275" r:id="rId19"/>
    <p:sldId id="279" r:id="rId20"/>
    <p:sldId id="276" r:id="rId21"/>
    <p:sldId id="277" r:id="rId22"/>
    <p:sldId id="278" r:id="rId23"/>
    <p:sldId id="267" r:id="rId24"/>
    <p:sldId id="268" r:id="rId25"/>
    <p:sldId id="280" r:id="rId26"/>
    <p:sldId id="281" r:id="rId27"/>
    <p:sldId id="269" r:id="rId28"/>
    <p:sldId id="270" r:id="rId29"/>
    <p:sldId id="271" r:id="rId30"/>
    <p:sldId id="287" r:id="rId31"/>
    <p:sldId id="272" r:id="rId32"/>
    <p:sldId id="288" r:id="rId33"/>
    <p:sldId id="289" r:id="rId3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105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diagrams/_rels/data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hyperlink" Target="Penyelesaian%20Sengketa%20Ekonomi%20Syariah%20di%20Indonesia.pptx" TargetMode="External"/></Relationships>
</file>

<file path=ppt/diagrams/_rels/drawing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hyperlink" Target="Penyelesaian%20Sengketa%20Ekonomi%20Syariah%20di%20Indonesia.pptx"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394C8C-9FAF-4EC9-8C8E-06F66A0AC24C}" type="doc">
      <dgm:prSet loTypeId="urn:microsoft.com/office/officeart/2005/8/layout/vList3#1" loCatId="list" qsTypeId="urn:microsoft.com/office/officeart/2005/8/quickstyle/simple1" qsCatId="simple" csTypeId="urn:microsoft.com/office/officeart/2005/8/colors/accent1_2" csCatId="accent1" phldr="1"/>
      <dgm:spPr/>
    </dgm:pt>
    <dgm:pt modelId="{00DB7038-308C-45C2-997D-EDA122404796}">
      <dgm:prSet phldrT="[Text]"/>
      <dgm:spPr/>
      <dgm:t>
        <a:bodyPr/>
        <a:lstStyle/>
        <a:p>
          <a:r>
            <a:rPr lang="en-US" dirty="0" smtClean="0">
              <a:hlinkClick xmlns:r="http://schemas.openxmlformats.org/officeDocument/2006/relationships" r:id="rId1" action="ppaction://hlinkpres?slideindex=1&amp;slidetitle="/>
            </a:rPr>
            <a:t>Litigasi</a:t>
          </a:r>
          <a:endParaRPr lang="id-ID" dirty="0"/>
        </a:p>
      </dgm:t>
    </dgm:pt>
    <dgm:pt modelId="{4CC2694B-CCD3-4764-B3AF-CEECF4D53C51}" type="parTrans" cxnId="{FD97901C-879B-4254-A1DE-04523640DAD9}">
      <dgm:prSet/>
      <dgm:spPr/>
      <dgm:t>
        <a:bodyPr/>
        <a:lstStyle/>
        <a:p>
          <a:endParaRPr lang="id-ID"/>
        </a:p>
      </dgm:t>
    </dgm:pt>
    <dgm:pt modelId="{8E88B4DD-AC48-4127-9651-B807BB91B22A}" type="sibTrans" cxnId="{FD97901C-879B-4254-A1DE-04523640DAD9}">
      <dgm:prSet/>
      <dgm:spPr/>
      <dgm:t>
        <a:bodyPr/>
        <a:lstStyle/>
        <a:p>
          <a:endParaRPr lang="id-ID"/>
        </a:p>
      </dgm:t>
    </dgm:pt>
    <dgm:pt modelId="{C0AB2173-1A15-40CD-B92B-E2090CDB5269}">
      <dgm:prSet phldrT="[Text]"/>
      <dgm:spPr/>
      <dgm:t>
        <a:bodyPr/>
        <a:lstStyle/>
        <a:p>
          <a:r>
            <a:rPr lang="en-US" dirty="0" err="1" smtClean="0"/>
            <a:t>Nonlitigasi</a:t>
          </a:r>
          <a:endParaRPr lang="id-ID" dirty="0"/>
        </a:p>
      </dgm:t>
    </dgm:pt>
    <dgm:pt modelId="{BD3E3687-0BE5-4945-8095-229F68E5F6EB}" type="parTrans" cxnId="{760BAADE-D6AB-404A-AE37-E283C75462F2}">
      <dgm:prSet/>
      <dgm:spPr/>
      <dgm:t>
        <a:bodyPr/>
        <a:lstStyle/>
        <a:p>
          <a:endParaRPr lang="id-ID"/>
        </a:p>
      </dgm:t>
    </dgm:pt>
    <dgm:pt modelId="{85E07029-058B-47AE-9F22-C3155D549204}" type="sibTrans" cxnId="{760BAADE-D6AB-404A-AE37-E283C75462F2}">
      <dgm:prSet/>
      <dgm:spPr/>
      <dgm:t>
        <a:bodyPr/>
        <a:lstStyle/>
        <a:p>
          <a:endParaRPr lang="id-ID"/>
        </a:p>
      </dgm:t>
    </dgm:pt>
    <dgm:pt modelId="{2A813D35-0B1C-4FAC-9F14-03DE6F177850}" type="pres">
      <dgm:prSet presAssocID="{DE394C8C-9FAF-4EC9-8C8E-06F66A0AC24C}" presName="linearFlow" presStyleCnt="0">
        <dgm:presLayoutVars>
          <dgm:dir/>
          <dgm:resizeHandles val="exact"/>
        </dgm:presLayoutVars>
      </dgm:prSet>
      <dgm:spPr/>
    </dgm:pt>
    <dgm:pt modelId="{4364918F-E311-4645-9367-C11CEE5912A3}" type="pres">
      <dgm:prSet presAssocID="{00DB7038-308C-45C2-997D-EDA122404796}" presName="composite" presStyleCnt="0"/>
      <dgm:spPr/>
    </dgm:pt>
    <dgm:pt modelId="{30151B8D-ECA2-43DE-9F01-23FF3DE4BEE5}" type="pres">
      <dgm:prSet presAssocID="{00DB7038-308C-45C2-997D-EDA122404796}" presName="imgShp" presStyleLbl="fgImgPlace1" presStyleIdx="0" presStyleCnt="2">
        <dgm:style>
          <a:lnRef idx="1">
            <a:schemeClr val="accent1"/>
          </a:lnRef>
          <a:fillRef idx="2">
            <a:schemeClr val="accent1"/>
          </a:fillRef>
          <a:effectRef idx="1">
            <a:schemeClr val="accent1"/>
          </a:effectRef>
          <a:fontRef idx="minor">
            <a:schemeClr val="dk1"/>
          </a:fontRef>
        </dgm:style>
      </dgm:prSet>
      <dgm:spPr>
        <a:prstGeom prst="rightArrow">
          <a:avLst/>
        </a:prstGeom>
        <a:blipFill rotWithShape="0">
          <a:blip xmlns:r="http://schemas.openxmlformats.org/officeDocument/2006/relationships" r:embed="rId2"/>
          <a:stretch>
            <a:fillRect/>
          </a:stretch>
        </a:blipFill>
      </dgm:spPr>
    </dgm:pt>
    <dgm:pt modelId="{8BC7DC50-0DCA-4066-A8BF-6CD6F469EDB0}" type="pres">
      <dgm:prSet presAssocID="{00DB7038-308C-45C2-997D-EDA122404796}" presName="txShp" presStyleLbl="node1" presStyleIdx="0" presStyleCnt="2">
        <dgm:presLayoutVars>
          <dgm:bulletEnabled val="1"/>
        </dgm:presLayoutVars>
      </dgm:prSet>
      <dgm:spPr/>
      <dgm:t>
        <a:bodyPr/>
        <a:lstStyle/>
        <a:p>
          <a:endParaRPr lang="id-ID"/>
        </a:p>
      </dgm:t>
    </dgm:pt>
    <dgm:pt modelId="{93BD5553-C4A3-4283-81C2-BBE504DCC48F}" type="pres">
      <dgm:prSet presAssocID="{8E88B4DD-AC48-4127-9651-B807BB91B22A}" presName="spacing" presStyleCnt="0"/>
      <dgm:spPr/>
    </dgm:pt>
    <dgm:pt modelId="{A2E26C2F-0F2A-473E-B4E0-609E25BD54FA}" type="pres">
      <dgm:prSet presAssocID="{C0AB2173-1A15-40CD-B92B-E2090CDB5269}" presName="composite" presStyleCnt="0"/>
      <dgm:spPr/>
    </dgm:pt>
    <dgm:pt modelId="{93BE6496-744B-47C9-B823-DAB05C88245C}" type="pres">
      <dgm:prSet presAssocID="{C0AB2173-1A15-40CD-B92B-E2090CDB5269}" presName="imgShp" presStyleLbl="fgImgPlace1" presStyleIdx="1" presStyleCnt="2" custLinFactNeighborY="715">
        <dgm:style>
          <a:lnRef idx="3">
            <a:schemeClr val="lt1"/>
          </a:lnRef>
          <a:fillRef idx="1">
            <a:schemeClr val="accent2"/>
          </a:fillRef>
          <a:effectRef idx="1">
            <a:schemeClr val="accent2"/>
          </a:effectRef>
          <a:fontRef idx="minor">
            <a:schemeClr val="lt1"/>
          </a:fontRef>
        </dgm:style>
      </dgm:prSet>
      <dgm:spPr>
        <a:prstGeom prst="rightArrow">
          <a:avLst/>
        </a:prstGeom>
        <a:blipFill rotWithShape="0">
          <a:blip xmlns:r="http://schemas.openxmlformats.org/officeDocument/2006/relationships" r:embed="rId3"/>
          <a:stretch>
            <a:fillRect/>
          </a:stretch>
        </a:blipFill>
      </dgm:spPr>
    </dgm:pt>
    <dgm:pt modelId="{B42A19A8-D584-4FA8-A8A1-0339C8F0C62C}" type="pres">
      <dgm:prSet presAssocID="{C0AB2173-1A15-40CD-B92B-E2090CDB5269}" presName="txShp" presStyleLbl="node1" presStyleIdx="1" presStyleCnt="2">
        <dgm:presLayoutVars>
          <dgm:bulletEnabled val="1"/>
        </dgm:presLayoutVars>
      </dgm:prSet>
      <dgm:spPr/>
      <dgm:t>
        <a:bodyPr/>
        <a:lstStyle/>
        <a:p>
          <a:endParaRPr lang="id-ID"/>
        </a:p>
      </dgm:t>
    </dgm:pt>
  </dgm:ptLst>
  <dgm:cxnLst>
    <dgm:cxn modelId="{760BAADE-D6AB-404A-AE37-E283C75462F2}" srcId="{DE394C8C-9FAF-4EC9-8C8E-06F66A0AC24C}" destId="{C0AB2173-1A15-40CD-B92B-E2090CDB5269}" srcOrd="1" destOrd="0" parTransId="{BD3E3687-0BE5-4945-8095-229F68E5F6EB}" sibTransId="{85E07029-058B-47AE-9F22-C3155D549204}"/>
    <dgm:cxn modelId="{B1C8C3BF-AC39-43B9-9F07-4D7705CDB50E}" type="presOf" srcId="{00DB7038-308C-45C2-997D-EDA122404796}" destId="{8BC7DC50-0DCA-4066-A8BF-6CD6F469EDB0}" srcOrd="0" destOrd="0" presId="urn:microsoft.com/office/officeart/2005/8/layout/vList3#1"/>
    <dgm:cxn modelId="{AF04C4D5-EC07-46DE-80A3-E9BC13EFCCFD}" type="presOf" srcId="{C0AB2173-1A15-40CD-B92B-E2090CDB5269}" destId="{B42A19A8-D584-4FA8-A8A1-0339C8F0C62C}" srcOrd="0" destOrd="0" presId="urn:microsoft.com/office/officeart/2005/8/layout/vList3#1"/>
    <dgm:cxn modelId="{FD97901C-879B-4254-A1DE-04523640DAD9}" srcId="{DE394C8C-9FAF-4EC9-8C8E-06F66A0AC24C}" destId="{00DB7038-308C-45C2-997D-EDA122404796}" srcOrd="0" destOrd="0" parTransId="{4CC2694B-CCD3-4764-B3AF-CEECF4D53C51}" sibTransId="{8E88B4DD-AC48-4127-9651-B807BB91B22A}"/>
    <dgm:cxn modelId="{823B95EC-1E5B-4E07-95BC-D8CE1CEB04C5}" type="presOf" srcId="{DE394C8C-9FAF-4EC9-8C8E-06F66A0AC24C}" destId="{2A813D35-0B1C-4FAC-9F14-03DE6F177850}" srcOrd="0" destOrd="0" presId="urn:microsoft.com/office/officeart/2005/8/layout/vList3#1"/>
    <dgm:cxn modelId="{04C336C3-CA68-4211-80B6-3B16D4D9221E}" type="presParOf" srcId="{2A813D35-0B1C-4FAC-9F14-03DE6F177850}" destId="{4364918F-E311-4645-9367-C11CEE5912A3}" srcOrd="0" destOrd="0" presId="urn:microsoft.com/office/officeart/2005/8/layout/vList3#1"/>
    <dgm:cxn modelId="{505F87A5-F786-4046-9A52-07D1469E9DF2}" type="presParOf" srcId="{4364918F-E311-4645-9367-C11CEE5912A3}" destId="{30151B8D-ECA2-43DE-9F01-23FF3DE4BEE5}" srcOrd="0" destOrd="0" presId="urn:microsoft.com/office/officeart/2005/8/layout/vList3#1"/>
    <dgm:cxn modelId="{CE4C7D18-3671-4C9E-B417-6B71D14C71AC}" type="presParOf" srcId="{4364918F-E311-4645-9367-C11CEE5912A3}" destId="{8BC7DC50-0DCA-4066-A8BF-6CD6F469EDB0}" srcOrd="1" destOrd="0" presId="urn:microsoft.com/office/officeart/2005/8/layout/vList3#1"/>
    <dgm:cxn modelId="{44223AB6-F584-469C-AC94-DFA7F5A19B58}" type="presParOf" srcId="{2A813D35-0B1C-4FAC-9F14-03DE6F177850}" destId="{93BD5553-C4A3-4283-81C2-BBE504DCC48F}" srcOrd="1" destOrd="0" presId="urn:microsoft.com/office/officeart/2005/8/layout/vList3#1"/>
    <dgm:cxn modelId="{DED0E958-87E4-4F74-A835-7473D53C648C}" type="presParOf" srcId="{2A813D35-0B1C-4FAC-9F14-03DE6F177850}" destId="{A2E26C2F-0F2A-473E-B4E0-609E25BD54FA}" srcOrd="2" destOrd="0" presId="urn:microsoft.com/office/officeart/2005/8/layout/vList3#1"/>
    <dgm:cxn modelId="{886EAAFC-8BC4-463D-AB46-7504081C7963}" type="presParOf" srcId="{A2E26C2F-0F2A-473E-B4E0-609E25BD54FA}" destId="{93BE6496-744B-47C9-B823-DAB05C88245C}" srcOrd="0" destOrd="0" presId="urn:microsoft.com/office/officeart/2005/8/layout/vList3#1"/>
    <dgm:cxn modelId="{C9B6D4FE-1CD6-4BE7-B519-84523E198F12}" type="presParOf" srcId="{A2E26C2F-0F2A-473E-B4E0-609E25BD54FA}" destId="{B42A19A8-D584-4FA8-A8A1-0339C8F0C62C}"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7DC50-0DCA-4066-A8BF-6CD6F469EDB0}">
      <dsp:nvSpPr>
        <dsp:cNvPr id="0" name=""/>
        <dsp:cNvSpPr/>
      </dsp:nvSpPr>
      <dsp:spPr>
        <a:xfrm rot="10800000">
          <a:off x="1882320" y="2948"/>
          <a:ext cx="5521245" cy="19665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182" tIns="205740" rIns="384048" bIns="205740" numCol="1" spcCol="1270" anchor="ctr" anchorCtr="0">
          <a:noAutofit/>
        </a:bodyPr>
        <a:lstStyle/>
        <a:p>
          <a:pPr lvl="0" algn="ctr" defTabSz="2400300">
            <a:lnSpc>
              <a:spcPct val="90000"/>
            </a:lnSpc>
            <a:spcBef>
              <a:spcPct val="0"/>
            </a:spcBef>
            <a:spcAft>
              <a:spcPct val="35000"/>
            </a:spcAft>
          </a:pPr>
          <a:r>
            <a:rPr lang="en-US" sz="5400" kern="1200" dirty="0" smtClean="0">
              <a:hlinkClick xmlns:r="http://schemas.openxmlformats.org/officeDocument/2006/relationships" r:id="rId1" action="ppaction://hlinkpres?slideindex=1&amp;slidetitle="/>
            </a:rPr>
            <a:t>Litigasi</a:t>
          </a:r>
          <a:endParaRPr lang="id-ID" sz="5400" kern="1200" dirty="0"/>
        </a:p>
      </dsp:txBody>
      <dsp:txXfrm rot="10800000">
        <a:off x="2373950" y="2948"/>
        <a:ext cx="5029615" cy="1966522"/>
      </dsp:txXfrm>
    </dsp:sp>
    <dsp:sp modelId="{30151B8D-ECA2-43DE-9F01-23FF3DE4BEE5}">
      <dsp:nvSpPr>
        <dsp:cNvPr id="0" name=""/>
        <dsp:cNvSpPr/>
      </dsp:nvSpPr>
      <dsp:spPr>
        <a:xfrm>
          <a:off x="899059" y="2948"/>
          <a:ext cx="1966522" cy="1966522"/>
        </a:xfrm>
        <a:prstGeom prst="rightArrow">
          <a:avLst/>
        </a:prstGeom>
        <a:blipFill rotWithShape="0">
          <a:blip xmlns:r="http://schemas.openxmlformats.org/officeDocument/2006/relationships" r:embed="rId2"/>
          <a:stretch>
            <a:fillRect/>
          </a:stretch>
        </a:blipFill>
        <a:ln w="9525" cap="flat" cmpd="sng" algn="ctr">
          <a:solidFill>
            <a:schemeClr val="accent1">
              <a:shade val="95000"/>
              <a:satMod val="105000"/>
            </a:schemeClr>
          </a:solidFill>
          <a:prstDash val="solid"/>
        </a:ln>
        <a:effectLst>
          <a:outerShdw blurRad="40000" dist="20000" dir="5400000" rotWithShape="0">
            <a:srgbClr val="000000">
              <a:alpha val="38000"/>
            </a:srgbClr>
          </a:outerShdw>
        </a:effectLst>
      </dsp:spPr>
      <dsp:style>
        <a:lnRef idx="1">
          <a:schemeClr val="accent1"/>
        </a:lnRef>
        <a:fillRef idx="2">
          <a:schemeClr val="accent1"/>
        </a:fillRef>
        <a:effectRef idx="1">
          <a:schemeClr val="accent1"/>
        </a:effectRef>
        <a:fontRef idx="minor">
          <a:schemeClr val="dk1"/>
        </a:fontRef>
      </dsp:style>
    </dsp:sp>
    <dsp:sp modelId="{B42A19A8-D584-4FA8-A8A1-0339C8F0C62C}">
      <dsp:nvSpPr>
        <dsp:cNvPr id="0" name=""/>
        <dsp:cNvSpPr/>
      </dsp:nvSpPr>
      <dsp:spPr>
        <a:xfrm rot="10800000">
          <a:off x="1882320" y="2556492"/>
          <a:ext cx="5521245" cy="1966522"/>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67182" tIns="205740" rIns="384048" bIns="205740" numCol="1" spcCol="1270" anchor="ctr" anchorCtr="0">
          <a:noAutofit/>
        </a:bodyPr>
        <a:lstStyle/>
        <a:p>
          <a:pPr lvl="0" algn="ctr" defTabSz="2400300">
            <a:lnSpc>
              <a:spcPct val="90000"/>
            </a:lnSpc>
            <a:spcBef>
              <a:spcPct val="0"/>
            </a:spcBef>
            <a:spcAft>
              <a:spcPct val="35000"/>
            </a:spcAft>
          </a:pPr>
          <a:r>
            <a:rPr lang="en-US" sz="5400" kern="1200" dirty="0" err="1" smtClean="0"/>
            <a:t>Nonlitigasi</a:t>
          </a:r>
          <a:endParaRPr lang="id-ID" sz="5400" kern="1200" dirty="0"/>
        </a:p>
      </dsp:txBody>
      <dsp:txXfrm rot="10800000">
        <a:off x="2373950" y="2556492"/>
        <a:ext cx="5029615" cy="1966522"/>
      </dsp:txXfrm>
    </dsp:sp>
    <dsp:sp modelId="{93BE6496-744B-47C9-B823-DAB05C88245C}">
      <dsp:nvSpPr>
        <dsp:cNvPr id="0" name=""/>
        <dsp:cNvSpPr/>
      </dsp:nvSpPr>
      <dsp:spPr>
        <a:xfrm>
          <a:off x="899059" y="2559440"/>
          <a:ext cx="1966522" cy="1966522"/>
        </a:xfrm>
        <a:prstGeom prst="rightArrow">
          <a:avLst/>
        </a:prstGeom>
        <a:blipFill rotWithShape="0">
          <a:blip xmlns:r="http://schemas.openxmlformats.org/officeDocument/2006/relationships" r:embed="rId3"/>
          <a:stretch>
            <a:fillRect/>
          </a:stretch>
        </a:blip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accent2"/>
        </a:fillRef>
        <a:effectRef idx="1">
          <a:schemeClr val="accent2"/>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F85F254-AFD1-4133-BAD8-672DBE975686}" type="slidenum">
              <a:rPr lang="en-US"/>
              <a:pPr/>
              <a:t>‹#›</a:t>
            </a:fld>
            <a:endParaRPr lang="en-US"/>
          </a:p>
        </p:txBody>
      </p:sp>
    </p:spTree>
    <p:extLst>
      <p:ext uri="{BB962C8B-B14F-4D97-AF65-F5344CB8AC3E}">
        <p14:creationId xmlns:p14="http://schemas.microsoft.com/office/powerpoint/2010/main" val="290718434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r>
              <a:rPr lang="en-US" smtClean="0"/>
              <a:t>Click to edit Master title style</a:t>
            </a:r>
            <a:endParaRPr lang="en-US"/>
          </a:p>
        </p:txBody>
      </p:sp>
      <p:sp>
        <p:nvSpPr>
          <p:cNvPr id="58371"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r>
              <a:rPr lang="en-US" smtClean="0"/>
              <a:t>Click to edit Master subtitle style</a:t>
            </a:r>
            <a:endParaRPr lang="en-US"/>
          </a:p>
        </p:txBody>
      </p:sp>
      <p:sp>
        <p:nvSpPr>
          <p:cNvPr id="58372" name="Rectangle 4"/>
          <p:cNvSpPr>
            <a:spLocks noGrp="1" noChangeArrowheads="1"/>
          </p:cNvSpPr>
          <p:nvPr>
            <p:ph type="dt" sz="half" idx="2"/>
          </p:nvPr>
        </p:nvSpPr>
        <p:spPr/>
        <p:txBody>
          <a:bodyPr/>
          <a:lstStyle>
            <a:lvl1pPr>
              <a:buClrTx/>
              <a:defRPr/>
            </a:lvl1pPr>
          </a:lstStyle>
          <a:p>
            <a:endParaRPr lang="en-US"/>
          </a:p>
        </p:txBody>
      </p:sp>
      <p:sp>
        <p:nvSpPr>
          <p:cNvPr id="58373" name="Rectangle 5"/>
          <p:cNvSpPr>
            <a:spLocks noGrp="1" noChangeArrowheads="1"/>
          </p:cNvSpPr>
          <p:nvPr>
            <p:ph type="ftr" sz="quarter" idx="3"/>
          </p:nvPr>
        </p:nvSpPr>
        <p:spPr/>
        <p:txBody>
          <a:bodyPr/>
          <a:lstStyle>
            <a:lvl1pPr>
              <a:buClrTx/>
              <a:defRPr/>
            </a:lvl1pPr>
          </a:lstStyle>
          <a:p>
            <a:endParaRPr lang="en-US"/>
          </a:p>
        </p:txBody>
      </p:sp>
      <p:sp>
        <p:nvSpPr>
          <p:cNvPr id="58374" name="Rectangle 6"/>
          <p:cNvSpPr>
            <a:spLocks noGrp="1" noChangeArrowheads="1"/>
          </p:cNvSpPr>
          <p:nvPr>
            <p:ph type="sldNum" sz="quarter" idx="4"/>
          </p:nvPr>
        </p:nvSpPr>
        <p:spPr/>
        <p:txBody>
          <a:bodyPr/>
          <a:lstStyle>
            <a:lvl1pPr>
              <a:buClrTx/>
              <a:defRPr/>
            </a:lvl1pPr>
          </a:lstStyle>
          <a:p>
            <a:fld id="{531C566A-1A38-4395-BFBB-1E040B6DF09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1675960-FD98-43E8-A641-A4E06668952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02210F8-EC9E-4E9D-ABC9-A566F13602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65538"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5539"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r>
              <a:rPr lang="en-US"/>
              <a:t>Click to edit Master title style</a:t>
            </a:r>
          </a:p>
        </p:txBody>
      </p:sp>
      <p:sp>
        <p:nvSpPr>
          <p:cNvPr id="65540"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r>
              <a:rPr lang="en-US"/>
              <a:t>Click to edit Master subtitle style</a:t>
            </a:r>
          </a:p>
        </p:txBody>
      </p:sp>
      <p:sp>
        <p:nvSpPr>
          <p:cNvPr id="65541" name="Rectangle 5"/>
          <p:cNvSpPr>
            <a:spLocks noGrp="1" noChangeArrowheads="1"/>
          </p:cNvSpPr>
          <p:nvPr>
            <p:ph type="dt" sz="half" idx="2"/>
          </p:nvPr>
        </p:nvSpPr>
        <p:spPr/>
        <p:txBody>
          <a:bodyPr/>
          <a:lstStyle>
            <a:lvl1pPr>
              <a:buClrTx/>
              <a:defRPr/>
            </a:lvl1pPr>
          </a:lstStyle>
          <a:p>
            <a:endParaRPr lang="en-US"/>
          </a:p>
        </p:txBody>
      </p:sp>
      <p:sp>
        <p:nvSpPr>
          <p:cNvPr id="65542" name="Rectangle 6"/>
          <p:cNvSpPr>
            <a:spLocks noGrp="1" noChangeArrowheads="1"/>
          </p:cNvSpPr>
          <p:nvPr>
            <p:ph type="ftr" sz="quarter" idx="3"/>
          </p:nvPr>
        </p:nvSpPr>
        <p:spPr/>
        <p:txBody>
          <a:bodyPr/>
          <a:lstStyle>
            <a:lvl1pPr>
              <a:buClrTx/>
              <a:defRPr/>
            </a:lvl1pPr>
          </a:lstStyle>
          <a:p>
            <a:endParaRPr lang="en-US"/>
          </a:p>
        </p:txBody>
      </p:sp>
      <p:sp>
        <p:nvSpPr>
          <p:cNvPr id="65543" name="Rectangle 7"/>
          <p:cNvSpPr>
            <a:spLocks noGrp="1" noChangeArrowheads="1"/>
          </p:cNvSpPr>
          <p:nvPr>
            <p:ph type="sldNum" sz="quarter" idx="4"/>
          </p:nvPr>
        </p:nvSpPr>
        <p:spPr/>
        <p:txBody>
          <a:bodyPr/>
          <a:lstStyle>
            <a:lvl1pPr>
              <a:buClrTx/>
              <a:defRPr/>
            </a:lvl1pPr>
          </a:lstStyle>
          <a:p>
            <a:fld id="{28FAD3A6-12AF-4743-B61D-693277619C69}"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395EF9B-C3A3-4EB0-AD53-27D72D5E7FA8}"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6D68568-5A38-4DA4-8D80-390252928EC2}"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05611F-FB27-44F4-9276-C5A6D864654C}"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024679F1-BF13-4A3B-B72B-A9F3DEBC21FB}"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46D6AFD-5186-419A-AEE5-16D7620B5018}"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83811E79-923E-4D4C-8FDA-FB5C9319F445}"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32141B1-C737-463C-8280-C3B8462F70D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708EA6E-0331-4861-A214-4A43BD30327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62B4E6-2540-47EA-A6E9-ADCF2EFEDEA6}"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EEC564D-50AB-46F2-A866-409A9F74F7DC}"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16259E5-60E8-4659-BAD7-86CD420E76B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AC362D4-E2B2-4D6C-BC95-03488C0C91D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FB54F87-A2BF-4E37-945A-4D55D205740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46F0FCC-B696-4C50-9049-5E8A523819B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5FEA55C-2531-486C-9E74-BB4FC0A50D7E}"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EE2D6E3-DBFA-4246-B706-5747E2C3172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5385E2-E6DC-4D9D-A9C9-F6F0ECD3130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B95281-89EE-4C3A-83EB-6C935C5844A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
                <a:schemeClr val="tx1"/>
              </a:buCl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D6C7E8D8-F056-44F3-81F1-617F8806AE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charset="0"/>
          <a:cs typeface="Arial" charset="0"/>
        </a:defRPr>
      </a:lvl2pPr>
      <a:lvl3pPr algn="l" rtl="0" eaLnBrk="1" fontAlgn="base" hangingPunct="1">
        <a:spcBef>
          <a:spcPct val="0"/>
        </a:spcBef>
        <a:spcAft>
          <a:spcPct val="0"/>
        </a:spcAft>
        <a:buClr>
          <a:schemeClr val="tx1"/>
        </a:buClr>
        <a:defRPr sz="3200">
          <a:solidFill>
            <a:schemeClr val="tx1"/>
          </a:solidFill>
          <a:latin typeface="Arial" charset="0"/>
          <a:cs typeface="Arial" charset="0"/>
        </a:defRPr>
      </a:lvl3pPr>
      <a:lvl4pPr algn="l" rtl="0" eaLnBrk="1" fontAlgn="base" hangingPunct="1">
        <a:spcBef>
          <a:spcPct val="0"/>
        </a:spcBef>
        <a:spcAft>
          <a:spcPct val="0"/>
        </a:spcAft>
        <a:buClr>
          <a:schemeClr val="tx1"/>
        </a:buClr>
        <a:defRPr sz="3200">
          <a:solidFill>
            <a:schemeClr val="tx1"/>
          </a:solidFill>
          <a:latin typeface="Arial" charset="0"/>
          <a:cs typeface="Arial" charset="0"/>
        </a:defRPr>
      </a:lvl4pPr>
      <a:lvl5pPr algn="l" rtl="0" eaLnBrk="1" fontAlgn="base" hangingPunct="1">
        <a:spcBef>
          <a:spcPct val="0"/>
        </a:spcBef>
        <a:spcAft>
          <a:spcPct val="0"/>
        </a:spcAft>
        <a:buClr>
          <a:schemeClr val="tx1"/>
        </a:buClr>
        <a:defRPr sz="3200">
          <a:solidFill>
            <a:schemeClr val="tx1"/>
          </a:solidFill>
          <a:latin typeface="Arial" charset="0"/>
          <a:cs typeface="Arial" charset="0"/>
        </a:defRPr>
      </a:lvl5pPr>
      <a:lvl6pPr marL="457200" algn="l" rtl="0" eaLnBrk="1" fontAlgn="base" hangingPunct="1">
        <a:spcBef>
          <a:spcPct val="0"/>
        </a:spcBef>
        <a:spcAft>
          <a:spcPct val="0"/>
        </a:spcAft>
        <a:buClr>
          <a:schemeClr val="tx1"/>
        </a:buClr>
        <a:defRPr sz="3200">
          <a:solidFill>
            <a:schemeClr val="tx1"/>
          </a:solidFill>
          <a:latin typeface="Arial" charset="0"/>
          <a:cs typeface="Arial" charset="0"/>
        </a:defRPr>
      </a:lvl6pPr>
      <a:lvl7pPr marL="914400" algn="l" rtl="0" eaLnBrk="1" fontAlgn="base" hangingPunct="1">
        <a:spcBef>
          <a:spcPct val="0"/>
        </a:spcBef>
        <a:spcAft>
          <a:spcPct val="0"/>
        </a:spcAft>
        <a:buClr>
          <a:schemeClr val="tx1"/>
        </a:buClr>
        <a:defRPr sz="3200">
          <a:solidFill>
            <a:schemeClr val="tx1"/>
          </a:solidFill>
          <a:latin typeface="Arial" charset="0"/>
          <a:cs typeface="Arial" charset="0"/>
        </a:defRPr>
      </a:lvl7pPr>
      <a:lvl8pPr marL="1371600" algn="l" rtl="0" eaLnBrk="1" fontAlgn="base" hangingPunct="1">
        <a:spcBef>
          <a:spcPct val="0"/>
        </a:spcBef>
        <a:spcAft>
          <a:spcPct val="0"/>
        </a:spcAft>
        <a:buClr>
          <a:schemeClr val="tx1"/>
        </a:buClr>
        <a:defRPr sz="3200">
          <a:solidFill>
            <a:schemeClr val="tx1"/>
          </a:solidFill>
          <a:latin typeface="Arial" charset="0"/>
          <a:cs typeface="Arial" charset="0"/>
        </a:defRPr>
      </a:lvl8pPr>
      <a:lvl9pPr marL="1828800" algn="l" rtl="0" eaLnBrk="1" fontAlgn="base" hangingPunct="1">
        <a:spcBef>
          <a:spcPct val="0"/>
        </a:spcBef>
        <a:spcAft>
          <a:spcPct val="0"/>
        </a:spcAft>
        <a:buClr>
          <a:schemeClr val="tx1"/>
        </a:buClr>
        <a:defRPr sz="3200">
          <a:solidFill>
            <a:schemeClr val="tx1"/>
          </a:solidFill>
          <a:latin typeface="Arial" charset="0"/>
          <a:cs typeface="Arial" charset="0"/>
        </a:defRPr>
      </a:lvl9pPr>
    </p:titleStyle>
    <p:bodyStyle>
      <a:lvl1pPr marL="342900" indent="-342900" algn="l" rtl="0" eaLnBrk="1" fontAlgn="base" hangingPunct="1">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a:solidFill>
            <a:schemeClr val="tx1"/>
          </a:solidFill>
          <a:latin typeface="+mn-lt"/>
          <a:cs typeface="+mn-cs"/>
        </a:defRPr>
      </a:lvl2pPr>
      <a:lvl3pPr marL="1143000" indent="-228600" algn="l" rtl="0" eaLnBrk="1" fontAlgn="base" hangingPunct="1">
        <a:spcBef>
          <a:spcPct val="20000"/>
        </a:spcBef>
        <a:spcAft>
          <a:spcPct val="0"/>
        </a:spcAft>
        <a:buClr>
          <a:schemeClr val="tx1"/>
        </a:buClr>
        <a:buChar char="•"/>
        <a:defRPr sz="2400">
          <a:solidFill>
            <a:schemeClr val="tx1"/>
          </a:solidFill>
          <a:latin typeface="+mn-lt"/>
          <a:cs typeface="+mn-cs"/>
        </a:defRPr>
      </a:lvl3pPr>
      <a:lvl4pPr marL="1600200" indent="-228600" algn="l" rtl="0" eaLnBrk="1" fontAlgn="base" hangingPunct="1">
        <a:spcBef>
          <a:spcPct val="20000"/>
        </a:spcBef>
        <a:spcAft>
          <a:spcPct val="0"/>
        </a:spcAft>
        <a:buClr>
          <a:schemeClr val="tx1"/>
        </a:buClr>
        <a:buChar char="•"/>
        <a:defRPr sz="2400">
          <a:solidFill>
            <a:schemeClr val="tx1"/>
          </a:solidFill>
          <a:latin typeface="+mn-lt"/>
          <a:cs typeface="+mn-cs"/>
        </a:defRPr>
      </a:lvl4pPr>
      <a:lvl5pPr marL="2057400" indent="-228600" algn="l" rtl="0" eaLnBrk="1" fontAlgn="base" hangingPunct="1">
        <a:spcBef>
          <a:spcPct val="20000"/>
        </a:spcBef>
        <a:spcAft>
          <a:spcPct val="0"/>
        </a:spcAft>
        <a:buClr>
          <a:schemeClr val="tx1"/>
        </a:buClr>
        <a:buChar char="•"/>
        <a:defRPr sz="2400">
          <a:solidFill>
            <a:schemeClr val="tx1"/>
          </a:solidFill>
          <a:latin typeface="+mn-lt"/>
          <a:cs typeface="+mn-cs"/>
        </a:defRPr>
      </a:lvl5pPr>
      <a:lvl6pPr marL="2514600" indent="-228600" algn="l" rtl="0" eaLnBrk="1" fontAlgn="base" hangingPunct="1">
        <a:spcBef>
          <a:spcPct val="20000"/>
        </a:spcBef>
        <a:spcAft>
          <a:spcPct val="0"/>
        </a:spcAft>
        <a:buClr>
          <a:schemeClr val="tx1"/>
        </a:buClr>
        <a:buChar char="•"/>
        <a:defRPr sz="2400">
          <a:solidFill>
            <a:schemeClr val="tx1"/>
          </a:solidFill>
          <a:latin typeface="+mn-lt"/>
          <a:cs typeface="+mn-cs"/>
        </a:defRPr>
      </a:lvl6pPr>
      <a:lvl7pPr marL="2971800" indent="-228600" algn="l" rtl="0" eaLnBrk="1" fontAlgn="base" hangingPunct="1">
        <a:spcBef>
          <a:spcPct val="20000"/>
        </a:spcBef>
        <a:spcAft>
          <a:spcPct val="0"/>
        </a:spcAft>
        <a:buClr>
          <a:schemeClr val="tx1"/>
        </a:buClr>
        <a:buChar char="•"/>
        <a:defRPr sz="2400">
          <a:solidFill>
            <a:schemeClr val="tx1"/>
          </a:solidFill>
          <a:latin typeface="+mn-lt"/>
          <a:cs typeface="+mn-cs"/>
        </a:defRPr>
      </a:lvl7pPr>
      <a:lvl8pPr marL="3429000" indent="-228600" algn="l" rtl="0" eaLnBrk="1" fontAlgn="base" hangingPunct="1">
        <a:spcBef>
          <a:spcPct val="20000"/>
        </a:spcBef>
        <a:spcAft>
          <a:spcPct val="0"/>
        </a:spcAft>
        <a:buClr>
          <a:schemeClr val="tx1"/>
        </a:buClr>
        <a:buChar char="•"/>
        <a:defRPr sz="2400">
          <a:solidFill>
            <a:schemeClr val="tx1"/>
          </a:solidFill>
          <a:latin typeface="+mn-lt"/>
          <a:cs typeface="+mn-cs"/>
        </a:defRPr>
      </a:lvl8pPr>
      <a:lvl9pPr marL="3886200" indent="-228600" algn="l" rtl="0" eaLnBrk="1" fontAlgn="base" hangingPunct="1">
        <a:spcBef>
          <a:spcPct val="20000"/>
        </a:spcBef>
        <a:spcAft>
          <a:spcPct val="0"/>
        </a:spcAft>
        <a:buClr>
          <a:schemeClr val="tx1"/>
        </a:buClr>
        <a:buChar char="•"/>
        <a:defRPr sz="24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64514" name="Rectangle 2"/>
          <p:cNvSpPr>
            <a:spLocks noChangeArrowheads="1"/>
          </p:cNvSpPr>
          <p:nvPr/>
        </p:nvSpPr>
        <p:spPr bwMode="auto">
          <a:xfrm>
            <a:off x="136525" y="136525"/>
            <a:ext cx="8866188" cy="6581775"/>
          </a:xfrm>
          <a:prstGeom prst="rect">
            <a:avLst/>
          </a:prstGeom>
          <a:solidFill>
            <a:schemeClr val="bg1">
              <a:alpha val="50000"/>
            </a:schemeClr>
          </a:solidFill>
          <a:ln w="9525">
            <a:noFill/>
            <a:miter lim="800000"/>
            <a:headEnd/>
            <a:tailEnd/>
          </a:ln>
          <a:effectLst/>
        </p:spPr>
        <p:txBody>
          <a:bodyPr wrap="none" anchor="ctr"/>
          <a:lstStyle/>
          <a:p>
            <a:endParaRPr lang="en-US"/>
          </a:p>
        </p:txBody>
      </p:sp>
      <p:sp>
        <p:nvSpPr>
          <p:cNvPr id="64515" name="Rectangle 3"/>
          <p:cNvSpPr>
            <a:spLocks noGrp="1" noChangeArrowheads="1"/>
          </p:cNvSpPr>
          <p:nvPr>
            <p:ph type="title"/>
            <p:custDataLst>
              <p:tags r:id="rId13"/>
            </p:custDataLst>
          </p:nvPr>
        </p:nvSpPr>
        <p:spPr bwMode="auto">
          <a:xfrm>
            <a:off x="455613" y="274638"/>
            <a:ext cx="8226425"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4516" name="Rectangle 4"/>
          <p:cNvSpPr>
            <a:spLocks noGrp="1" noChangeArrowheads="1"/>
          </p:cNvSpPr>
          <p:nvPr>
            <p:ph type="body" idx="1"/>
            <p:custDataLst>
              <p:tags r:id="rId14"/>
            </p:custDataLst>
          </p:nvPr>
        </p:nvSpPr>
        <p:spPr bwMode="auto">
          <a:xfrm>
            <a:off x="455613" y="1600200"/>
            <a:ext cx="8226425"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4517" name="Rectangle 5"/>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
                <a:schemeClr val="tx1"/>
              </a:buClr>
              <a:defRPr sz="1400"/>
            </a:lvl1pPr>
          </a:lstStyle>
          <a:p>
            <a:endParaRPr lang="en-US"/>
          </a:p>
        </p:txBody>
      </p:sp>
      <p:sp>
        <p:nvSpPr>
          <p:cNvPr id="64518" name="Rectangle 6"/>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buClr>
                <a:schemeClr val="tx1"/>
              </a:buClr>
              <a:defRPr sz="1400"/>
            </a:lvl1pPr>
          </a:lstStyle>
          <a:p>
            <a:endParaRPr lang="en-US"/>
          </a:p>
        </p:txBody>
      </p:sp>
      <p:sp>
        <p:nvSpPr>
          <p:cNvPr id="64519"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
                <a:schemeClr val="tx1"/>
              </a:buClr>
              <a:defRPr sz="1400"/>
            </a:lvl1pPr>
          </a:lstStyle>
          <a:p>
            <a:fld id="{3E3E7E81-6385-47C5-939F-BB4FDE04031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charset="0"/>
        </a:defRPr>
      </a:lvl2pPr>
      <a:lvl3pPr algn="l" rtl="0" fontAlgn="base">
        <a:spcBef>
          <a:spcPct val="0"/>
        </a:spcBef>
        <a:spcAft>
          <a:spcPct val="0"/>
        </a:spcAft>
        <a:buClr>
          <a:schemeClr val="tx1"/>
        </a:buClr>
        <a:defRPr sz="3200">
          <a:solidFill>
            <a:schemeClr val="tx1"/>
          </a:solidFill>
          <a:latin typeface="Arial" charset="0"/>
        </a:defRPr>
      </a:lvl3pPr>
      <a:lvl4pPr algn="l" rtl="0" fontAlgn="base">
        <a:spcBef>
          <a:spcPct val="0"/>
        </a:spcBef>
        <a:spcAft>
          <a:spcPct val="0"/>
        </a:spcAft>
        <a:buClr>
          <a:schemeClr val="tx1"/>
        </a:buClr>
        <a:defRPr sz="3200">
          <a:solidFill>
            <a:schemeClr val="tx1"/>
          </a:solidFill>
          <a:latin typeface="Arial" charset="0"/>
        </a:defRPr>
      </a:lvl4pPr>
      <a:lvl5pPr algn="l" rtl="0" fontAlgn="base">
        <a:spcBef>
          <a:spcPct val="0"/>
        </a:spcBef>
        <a:spcAft>
          <a:spcPct val="0"/>
        </a:spcAft>
        <a:buClr>
          <a:schemeClr val="tx1"/>
        </a:buClr>
        <a:defRPr sz="3200">
          <a:solidFill>
            <a:schemeClr val="tx1"/>
          </a:solidFill>
          <a:latin typeface="Arial" charset="0"/>
        </a:defRPr>
      </a:lvl5pPr>
      <a:lvl6pPr marL="457200" algn="l" rtl="0" fontAlgn="base">
        <a:spcBef>
          <a:spcPct val="0"/>
        </a:spcBef>
        <a:spcAft>
          <a:spcPct val="0"/>
        </a:spcAft>
        <a:buClr>
          <a:schemeClr val="tx1"/>
        </a:buClr>
        <a:defRPr sz="3200">
          <a:solidFill>
            <a:schemeClr val="tx1"/>
          </a:solidFill>
          <a:latin typeface="Arial" charset="0"/>
        </a:defRPr>
      </a:lvl6pPr>
      <a:lvl7pPr marL="914400" algn="l" rtl="0" fontAlgn="base">
        <a:spcBef>
          <a:spcPct val="0"/>
        </a:spcBef>
        <a:spcAft>
          <a:spcPct val="0"/>
        </a:spcAft>
        <a:buClr>
          <a:schemeClr val="tx1"/>
        </a:buClr>
        <a:defRPr sz="3200">
          <a:solidFill>
            <a:schemeClr val="tx1"/>
          </a:solidFill>
          <a:latin typeface="Arial" charset="0"/>
        </a:defRPr>
      </a:lvl7pPr>
      <a:lvl8pPr marL="1371600" algn="l" rtl="0" fontAlgn="base">
        <a:spcBef>
          <a:spcPct val="0"/>
        </a:spcBef>
        <a:spcAft>
          <a:spcPct val="0"/>
        </a:spcAft>
        <a:buClr>
          <a:schemeClr val="tx1"/>
        </a:buClr>
        <a:defRPr sz="3200">
          <a:solidFill>
            <a:schemeClr val="tx1"/>
          </a:solidFill>
          <a:latin typeface="Arial" charset="0"/>
        </a:defRPr>
      </a:lvl8pPr>
      <a:lvl9pPr marL="1828800" algn="l" rtl="0" fontAlgn="base">
        <a:spcBef>
          <a:spcPct val="0"/>
        </a:spcBef>
        <a:spcAft>
          <a:spcPct val="0"/>
        </a:spcAft>
        <a:buClr>
          <a:schemeClr val="tx1"/>
        </a:buClr>
        <a:defRPr sz="3200">
          <a:solidFill>
            <a:schemeClr val="tx1"/>
          </a:solidFill>
          <a:latin typeface="Arial" charset="0"/>
        </a:defRPr>
      </a:lvl9pPr>
    </p:titleStyle>
    <p:bodyStyle>
      <a:lvl1pPr marL="342900" indent="-342900" algn="l" rtl="0" fontAlgn="base">
        <a:spcBef>
          <a:spcPct val="20000"/>
        </a:spcBef>
        <a:spcAft>
          <a:spcPct val="0"/>
        </a:spcAft>
        <a:buClr>
          <a:schemeClr val="tx1"/>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a:solidFill>
            <a:schemeClr val="tx1"/>
          </a:solidFill>
          <a:latin typeface="+mn-lt"/>
        </a:defRPr>
      </a:lvl2pPr>
      <a:lvl3pPr marL="1143000" indent="-228600" algn="l" rtl="0" fontAlgn="base">
        <a:spcBef>
          <a:spcPct val="20000"/>
        </a:spcBef>
        <a:spcAft>
          <a:spcPct val="0"/>
        </a:spcAft>
        <a:buClr>
          <a:schemeClr val="tx1"/>
        </a:buClr>
        <a:buChar char="•"/>
        <a:defRPr sz="2400">
          <a:solidFill>
            <a:schemeClr val="tx1"/>
          </a:solidFill>
          <a:latin typeface="+mn-lt"/>
        </a:defRPr>
      </a:lvl3pPr>
      <a:lvl4pPr marL="1600200" indent="-228600" algn="l" rtl="0" fontAlgn="base">
        <a:spcBef>
          <a:spcPct val="20000"/>
        </a:spcBef>
        <a:spcAft>
          <a:spcPct val="0"/>
        </a:spcAft>
        <a:buClr>
          <a:schemeClr val="tx1"/>
        </a:buClr>
        <a:buChar char="•"/>
        <a:defRPr sz="2400">
          <a:solidFill>
            <a:schemeClr val="tx1"/>
          </a:solidFill>
          <a:latin typeface="+mn-lt"/>
        </a:defRPr>
      </a:lvl4pPr>
      <a:lvl5pPr marL="2057400" indent="-228600" algn="l" rtl="0" fontAlgn="base">
        <a:spcBef>
          <a:spcPct val="20000"/>
        </a:spcBef>
        <a:spcAft>
          <a:spcPct val="0"/>
        </a:spcAft>
        <a:buClr>
          <a:schemeClr val="tx1"/>
        </a:buClr>
        <a:buChar char="•"/>
        <a:defRPr sz="2400">
          <a:solidFill>
            <a:schemeClr val="tx1"/>
          </a:solidFill>
          <a:latin typeface="+mn-lt"/>
        </a:defRPr>
      </a:lvl5pPr>
      <a:lvl6pPr marL="2514600" indent="-228600" algn="l" rtl="0" fontAlgn="base">
        <a:spcBef>
          <a:spcPct val="20000"/>
        </a:spcBef>
        <a:spcAft>
          <a:spcPct val="0"/>
        </a:spcAft>
        <a:buClr>
          <a:schemeClr val="tx1"/>
        </a:buClr>
        <a:buChar char="•"/>
        <a:defRPr sz="2400">
          <a:solidFill>
            <a:schemeClr val="tx1"/>
          </a:solidFill>
          <a:latin typeface="+mn-lt"/>
        </a:defRPr>
      </a:lvl6pPr>
      <a:lvl7pPr marL="2971800" indent="-228600" algn="l" rtl="0" fontAlgn="base">
        <a:spcBef>
          <a:spcPct val="20000"/>
        </a:spcBef>
        <a:spcAft>
          <a:spcPct val="0"/>
        </a:spcAft>
        <a:buClr>
          <a:schemeClr val="tx1"/>
        </a:buClr>
        <a:buChar char="•"/>
        <a:defRPr sz="2400">
          <a:solidFill>
            <a:schemeClr val="tx1"/>
          </a:solidFill>
          <a:latin typeface="+mn-lt"/>
        </a:defRPr>
      </a:lvl7pPr>
      <a:lvl8pPr marL="3429000" indent="-228600" algn="l" rtl="0" fontAlgn="base">
        <a:spcBef>
          <a:spcPct val="20000"/>
        </a:spcBef>
        <a:spcAft>
          <a:spcPct val="0"/>
        </a:spcAft>
        <a:buClr>
          <a:schemeClr val="tx1"/>
        </a:buClr>
        <a:buChar char="•"/>
        <a:defRPr sz="2400">
          <a:solidFill>
            <a:schemeClr val="tx1"/>
          </a:solidFill>
          <a:latin typeface="+mn-lt"/>
        </a:defRPr>
      </a:lvl8pPr>
      <a:lvl9pPr marL="3886200" indent="-228600" algn="l" rtl="0" fontAlgn="base">
        <a:spcBef>
          <a:spcPct val="20000"/>
        </a:spcBef>
        <a:spcAft>
          <a:spcPct val="0"/>
        </a:spcAft>
        <a:buClr>
          <a:schemeClr val="tx1"/>
        </a:buClr>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1139483" y="1441108"/>
            <a:ext cx="5814402" cy="2533015"/>
          </a:xfrm>
        </p:spPr>
        <p:txBody>
          <a:bodyPr/>
          <a:lstStyle/>
          <a:p>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a:t/>
            </a:r>
            <a:br>
              <a:rPr lang="en-US" sz="4800" dirty="0"/>
            </a:br>
            <a:r>
              <a:rPr lang="en-US" sz="4800" dirty="0" smtClean="0"/>
              <a:t/>
            </a:r>
            <a:br>
              <a:rPr lang="en-US" sz="4800" dirty="0" smtClean="0"/>
            </a:br>
            <a:r>
              <a:rPr lang="en-US" sz="4800" dirty="0" err="1" smtClean="0"/>
              <a:t>Penyelesaian</a:t>
            </a:r>
            <a:r>
              <a:rPr lang="en-US" sz="4800" dirty="0" smtClean="0"/>
              <a:t> </a:t>
            </a:r>
            <a:r>
              <a:rPr lang="en-US" sz="4800" dirty="0" err="1" smtClean="0"/>
              <a:t>Sengketa</a:t>
            </a:r>
            <a:r>
              <a:rPr lang="en-US" sz="4800" dirty="0" smtClean="0"/>
              <a:t> </a:t>
            </a:r>
            <a:r>
              <a:rPr lang="en-US" sz="4800" dirty="0" err="1" smtClean="0"/>
              <a:t>Ekonomi</a:t>
            </a:r>
            <a:r>
              <a:rPr lang="en-US" sz="4800" dirty="0" smtClean="0"/>
              <a:t> </a:t>
            </a:r>
            <a:r>
              <a:rPr lang="en-US" sz="4800" dirty="0" err="1" smtClean="0"/>
              <a:t>Syariah</a:t>
            </a:r>
            <a:r>
              <a:rPr lang="en-US" sz="4800" dirty="0" smtClean="0"/>
              <a:t> di Indonesia</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5613" y="274638"/>
            <a:ext cx="8226425" cy="738236"/>
          </a:xfrm>
        </p:spPr>
        <p:txBody>
          <a:bodyPr/>
          <a:lstStyle/>
          <a:p>
            <a:r>
              <a:rPr lang="en-US" dirty="0" err="1" smtClean="0"/>
              <a:t>Kewenangan</a:t>
            </a:r>
            <a:r>
              <a:rPr lang="en-US" dirty="0" smtClean="0"/>
              <a:t> </a:t>
            </a:r>
            <a:r>
              <a:rPr lang="en-US" dirty="0" err="1" smtClean="0"/>
              <a:t>Absolut</a:t>
            </a:r>
            <a:r>
              <a:rPr lang="en-US" dirty="0" smtClean="0"/>
              <a:t> </a:t>
            </a:r>
            <a:r>
              <a:rPr lang="en-US" dirty="0" err="1" smtClean="0"/>
              <a:t>Pengadilan</a:t>
            </a:r>
            <a:r>
              <a:rPr lang="en-US" dirty="0" smtClean="0"/>
              <a:t> Agama</a:t>
            </a:r>
            <a:endParaRPr lang="en-US" dirty="0"/>
          </a:p>
        </p:txBody>
      </p:sp>
      <p:sp>
        <p:nvSpPr>
          <p:cNvPr id="89091" name="Rectangle 3"/>
          <p:cNvSpPr>
            <a:spLocks noGrp="1" noChangeArrowheads="1"/>
          </p:cNvSpPr>
          <p:nvPr>
            <p:ph type="body" idx="1"/>
          </p:nvPr>
        </p:nvSpPr>
        <p:spPr>
          <a:xfrm>
            <a:off x="787791" y="1237958"/>
            <a:ext cx="7894247" cy="4888206"/>
          </a:xfrm>
        </p:spPr>
        <p:txBody>
          <a:bodyPr/>
          <a:lstStyle/>
          <a:p>
            <a:pPr algn="just">
              <a:buFont typeface="Wingdings" pitchFamily="2" charset="2"/>
              <a:buChar char="§"/>
            </a:pPr>
            <a:r>
              <a:rPr lang="en-US" sz="2800" dirty="0" err="1" smtClean="0"/>
              <a:t>Sengketa</a:t>
            </a:r>
            <a:r>
              <a:rPr lang="en-US" sz="2800" dirty="0" smtClean="0"/>
              <a:t> </a:t>
            </a:r>
            <a:r>
              <a:rPr lang="en-US" sz="2800" dirty="0" err="1" smtClean="0"/>
              <a:t>bidang</a:t>
            </a:r>
            <a:r>
              <a:rPr lang="en-US" sz="2800" dirty="0" smtClean="0"/>
              <a:t> </a:t>
            </a:r>
            <a:r>
              <a:rPr lang="en-US" sz="2800" dirty="0" err="1" smtClean="0"/>
              <a:t>ekonomi</a:t>
            </a:r>
            <a:r>
              <a:rPr lang="en-US" sz="2800" dirty="0" smtClean="0"/>
              <a:t> </a:t>
            </a:r>
            <a:r>
              <a:rPr lang="en-US" sz="2800" dirty="0" err="1" smtClean="0"/>
              <a:t>syariah</a:t>
            </a:r>
            <a:r>
              <a:rPr lang="en-US" sz="2800" dirty="0" smtClean="0"/>
              <a:t> </a:t>
            </a:r>
            <a:r>
              <a:rPr lang="en-US" sz="2800" dirty="0" err="1" smtClean="0"/>
              <a:t>antara</a:t>
            </a:r>
            <a:r>
              <a:rPr lang="en-US" sz="2800" dirty="0" smtClean="0"/>
              <a:t> </a:t>
            </a:r>
            <a:r>
              <a:rPr lang="en-US" sz="2800" dirty="0" err="1" smtClean="0"/>
              <a:t>lembaga</a:t>
            </a:r>
            <a:r>
              <a:rPr lang="en-US" sz="2800" dirty="0" smtClean="0"/>
              <a:t> </a:t>
            </a:r>
            <a:r>
              <a:rPr lang="en-US" sz="2800" dirty="0" err="1" smtClean="0"/>
              <a:t>keuangan</a:t>
            </a:r>
            <a:r>
              <a:rPr lang="en-US" sz="2800" dirty="0" smtClean="0"/>
              <a:t> </a:t>
            </a:r>
            <a:r>
              <a:rPr lang="en-US" sz="2800" dirty="0" err="1" smtClean="0"/>
              <a:t>dengan</a:t>
            </a:r>
            <a:r>
              <a:rPr lang="en-US" sz="2800" dirty="0" smtClean="0"/>
              <a:t> </a:t>
            </a:r>
            <a:r>
              <a:rPr lang="en-US" sz="2800" dirty="0" err="1" smtClean="0"/>
              <a:t>nasabahnya</a:t>
            </a:r>
            <a:endParaRPr lang="en-US" sz="2800" dirty="0" smtClean="0"/>
          </a:p>
          <a:p>
            <a:pPr algn="just">
              <a:buFont typeface="Wingdings" pitchFamily="2" charset="2"/>
              <a:buChar char="§"/>
            </a:pPr>
            <a:r>
              <a:rPr lang="en-US" sz="2800" dirty="0" err="1" smtClean="0"/>
              <a:t>Sengketa</a:t>
            </a:r>
            <a:r>
              <a:rPr lang="en-US" sz="2800" dirty="0" smtClean="0"/>
              <a:t> </a:t>
            </a:r>
            <a:r>
              <a:rPr lang="en-US" sz="2800" dirty="0" err="1" smtClean="0"/>
              <a:t>bidang</a:t>
            </a:r>
            <a:r>
              <a:rPr lang="en-US" sz="2800" dirty="0" smtClean="0"/>
              <a:t> </a:t>
            </a:r>
            <a:r>
              <a:rPr lang="en-US" sz="2800" dirty="0" err="1" smtClean="0"/>
              <a:t>ekonomi</a:t>
            </a:r>
            <a:r>
              <a:rPr lang="en-US" sz="2800" dirty="0" smtClean="0"/>
              <a:t> </a:t>
            </a:r>
            <a:r>
              <a:rPr lang="en-US" sz="2800" dirty="0" err="1" smtClean="0"/>
              <a:t>syariah</a:t>
            </a:r>
            <a:r>
              <a:rPr lang="en-US" sz="2800" dirty="0" smtClean="0"/>
              <a:t> </a:t>
            </a:r>
            <a:r>
              <a:rPr lang="en-US" sz="2800" dirty="0" err="1" smtClean="0"/>
              <a:t>antara</a:t>
            </a:r>
            <a:r>
              <a:rPr lang="en-US" sz="2800" dirty="0" smtClean="0"/>
              <a:t> </a:t>
            </a:r>
            <a:r>
              <a:rPr lang="en-US" sz="2800" dirty="0" err="1" smtClean="0"/>
              <a:t>sesama</a:t>
            </a:r>
            <a:r>
              <a:rPr lang="en-US" sz="2800" dirty="0" smtClean="0"/>
              <a:t> </a:t>
            </a:r>
            <a:r>
              <a:rPr lang="en-US" sz="2800" dirty="0" err="1" smtClean="0"/>
              <a:t>lembaga</a:t>
            </a:r>
            <a:r>
              <a:rPr lang="en-US" sz="2800" dirty="0" smtClean="0"/>
              <a:t> </a:t>
            </a:r>
            <a:r>
              <a:rPr lang="en-US" sz="2800" dirty="0" err="1" smtClean="0"/>
              <a:t>keuangan</a:t>
            </a:r>
            <a:r>
              <a:rPr lang="en-US" sz="2800" dirty="0"/>
              <a:t> </a:t>
            </a:r>
            <a:r>
              <a:rPr lang="en-US" sz="2800" dirty="0" err="1" smtClean="0"/>
              <a:t>syariah</a:t>
            </a:r>
            <a:r>
              <a:rPr lang="en-US" sz="2800" dirty="0" smtClean="0"/>
              <a:t>.</a:t>
            </a:r>
          </a:p>
          <a:p>
            <a:pPr algn="just">
              <a:buFont typeface="Wingdings" pitchFamily="2" charset="2"/>
              <a:buChar char="§"/>
            </a:pPr>
            <a:r>
              <a:rPr lang="en-US" sz="2800" dirty="0" err="1" smtClean="0"/>
              <a:t>Sengketa</a:t>
            </a:r>
            <a:r>
              <a:rPr lang="en-US" sz="2800" dirty="0" smtClean="0"/>
              <a:t> </a:t>
            </a:r>
            <a:r>
              <a:rPr lang="en-US" sz="2800" dirty="0" err="1" smtClean="0"/>
              <a:t>bidang</a:t>
            </a:r>
            <a:r>
              <a:rPr lang="en-US" sz="2800" dirty="0" smtClean="0"/>
              <a:t> </a:t>
            </a:r>
            <a:r>
              <a:rPr lang="en-US" sz="2800" dirty="0" err="1" smtClean="0"/>
              <a:t>ekonomi</a:t>
            </a:r>
            <a:r>
              <a:rPr lang="en-US" sz="2800" dirty="0" smtClean="0"/>
              <a:t> </a:t>
            </a:r>
            <a:r>
              <a:rPr lang="en-US" sz="2800" dirty="0" err="1" smtClean="0"/>
              <a:t>syariah</a:t>
            </a:r>
            <a:r>
              <a:rPr lang="en-US" sz="2800" dirty="0" smtClean="0"/>
              <a:t> </a:t>
            </a:r>
            <a:r>
              <a:rPr lang="en-US" sz="2800" dirty="0" err="1" smtClean="0"/>
              <a:t>antara</a:t>
            </a:r>
            <a:r>
              <a:rPr lang="en-US" sz="2800" dirty="0" smtClean="0"/>
              <a:t> </a:t>
            </a:r>
            <a:r>
              <a:rPr lang="en-US" sz="2800" dirty="0" err="1" smtClean="0"/>
              <a:t>orang-orang</a:t>
            </a:r>
            <a:r>
              <a:rPr lang="en-US" sz="2800" dirty="0" smtClean="0"/>
              <a:t>  yang </a:t>
            </a:r>
            <a:r>
              <a:rPr lang="en-US" sz="2800" dirty="0" err="1" smtClean="0"/>
              <a:t>beragama</a:t>
            </a:r>
            <a:r>
              <a:rPr lang="en-US" sz="2800" dirty="0" smtClean="0"/>
              <a:t> Islam yang </a:t>
            </a:r>
            <a:r>
              <a:rPr lang="en-US" sz="2800" dirty="0" err="1" smtClean="0"/>
              <a:t>didalam</a:t>
            </a:r>
            <a:r>
              <a:rPr lang="en-US" sz="2800" dirty="0" smtClean="0"/>
              <a:t> </a:t>
            </a:r>
            <a:r>
              <a:rPr lang="en-US" sz="2800" dirty="0" err="1" smtClean="0"/>
              <a:t>akadnya</a:t>
            </a:r>
            <a:r>
              <a:rPr lang="en-US" sz="2800" dirty="0" smtClean="0"/>
              <a:t> </a:t>
            </a:r>
            <a:r>
              <a:rPr lang="en-US" sz="2800" dirty="0" err="1" smtClean="0"/>
              <a:t>disebutkan</a:t>
            </a:r>
            <a:r>
              <a:rPr lang="en-US" sz="2800" dirty="0" smtClean="0"/>
              <a:t> </a:t>
            </a:r>
            <a:r>
              <a:rPr lang="en-US" sz="2800" dirty="0" err="1" smtClean="0"/>
              <a:t>kegiatan</a:t>
            </a:r>
            <a:r>
              <a:rPr lang="en-US" sz="2800" dirty="0" smtClean="0"/>
              <a:t> yang </a:t>
            </a:r>
            <a:r>
              <a:rPr lang="en-US" sz="2800" dirty="0" err="1" smtClean="0"/>
              <a:t>dilakukan</a:t>
            </a:r>
            <a:r>
              <a:rPr lang="en-US" sz="2800" dirty="0" smtClean="0"/>
              <a:t> </a:t>
            </a:r>
            <a:r>
              <a:rPr lang="en-US" sz="2800" dirty="0" err="1" smtClean="0"/>
              <a:t>berdasar</a:t>
            </a:r>
            <a:r>
              <a:rPr lang="en-US" sz="2800" dirty="0" smtClean="0"/>
              <a:t> </a:t>
            </a:r>
            <a:r>
              <a:rPr lang="en-US" sz="2800" dirty="0" err="1" smtClean="0"/>
              <a:t>prinsip-prinsip</a:t>
            </a:r>
            <a:r>
              <a:rPr lang="en-US" sz="2800" dirty="0" smtClean="0"/>
              <a:t> </a:t>
            </a:r>
            <a:r>
              <a:rPr lang="en-US" sz="2800" dirty="0" err="1" smtClean="0"/>
              <a:t>syariah</a:t>
            </a:r>
            <a:r>
              <a:rPr lang="en-US" sz="2800" dirty="0" smtClean="0"/>
              <a:t> </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83749" y="696669"/>
            <a:ext cx="8226425" cy="738236"/>
          </a:xfrm>
        </p:spPr>
        <p:txBody>
          <a:bodyPr/>
          <a:lstStyle/>
          <a:p>
            <a:pPr algn="just"/>
            <a:r>
              <a:rPr lang="en-US" sz="2800" dirty="0" err="1" smtClean="0"/>
              <a:t>Landasan</a:t>
            </a:r>
            <a:r>
              <a:rPr lang="en-US" sz="2800" dirty="0" smtClean="0"/>
              <a:t> </a:t>
            </a:r>
            <a:r>
              <a:rPr lang="en-US" sz="2800" dirty="0" err="1" smtClean="0"/>
              <a:t>Filosofis</a:t>
            </a:r>
            <a:r>
              <a:rPr lang="en-US" sz="2800" dirty="0" smtClean="0"/>
              <a:t> </a:t>
            </a:r>
            <a:r>
              <a:rPr lang="en-US" sz="2800" dirty="0" err="1" smtClean="0"/>
              <a:t>Kewenangan</a:t>
            </a:r>
            <a:r>
              <a:rPr lang="en-US" sz="2800" dirty="0" smtClean="0"/>
              <a:t> </a:t>
            </a:r>
            <a:r>
              <a:rPr lang="en-US" sz="2800" dirty="0" err="1" smtClean="0"/>
              <a:t>pengadilan</a:t>
            </a:r>
            <a:r>
              <a:rPr lang="en-US" sz="2800" dirty="0" smtClean="0"/>
              <a:t> Agama </a:t>
            </a:r>
            <a:r>
              <a:rPr lang="en-US" sz="2800" dirty="0" err="1" smtClean="0"/>
              <a:t>Terhadap</a:t>
            </a:r>
            <a:r>
              <a:rPr lang="en-US" sz="2800" dirty="0" smtClean="0"/>
              <a:t> </a:t>
            </a:r>
            <a:r>
              <a:rPr lang="en-US" sz="2800" dirty="0" err="1" smtClean="0"/>
              <a:t>Sengketa</a:t>
            </a:r>
            <a:r>
              <a:rPr lang="en-US" sz="2800" dirty="0" smtClean="0"/>
              <a:t> </a:t>
            </a:r>
            <a:r>
              <a:rPr lang="en-US" sz="2800" dirty="0" err="1" smtClean="0"/>
              <a:t>Ekonomi</a:t>
            </a:r>
            <a:r>
              <a:rPr lang="en-US" sz="2800" dirty="0" smtClean="0"/>
              <a:t> </a:t>
            </a:r>
            <a:r>
              <a:rPr lang="en-US" sz="2800" dirty="0" err="1" smtClean="0"/>
              <a:t>Syariah</a:t>
            </a:r>
            <a:endParaRPr lang="en-US" sz="2800" dirty="0"/>
          </a:p>
        </p:txBody>
      </p:sp>
      <p:sp>
        <p:nvSpPr>
          <p:cNvPr id="89091" name="Rectangle 3"/>
          <p:cNvSpPr>
            <a:spLocks noGrp="1" noChangeArrowheads="1"/>
          </p:cNvSpPr>
          <p:nvPr>
            <p:ph type="body" idx="1"/>
          </p:nvPr>
        </p:nvSpPr>
        <p:spPr>
          <a:xfrm>
            <a:off x="787791" y="1899138"/>
            <a:ext cx="7894247" cy="4620920"/>
          </a:xfrm>
        </p:spPr>
        <p:txBody>
          <a:bodyPr/>
          <a:lstStyle/>
          <a:p>
            <a:pPr algn="just">
              <a:buFont typeface="Wingdings" pitchFamily="2" charset="2"/>
              <a:buChar char="§"/>
            </a:pPr>
            <a:r>
              <a:rPr lang="en-US" sz="2800" dirty="0" err="1" smtClean="0"/>
              <a:t>Pengadilan</a:t>
            </a:r>
            <a:r>
              <a:rPr lang="en-US" sz="2800" dirty="0" smtClean="0"/>
              <a:t> agama </a:t>
            </a:r>
            <a:r>
              <a:rPr lang="en-US" sz="2800" dirty="0" err="1" smtClean="0"/>
              <a:t>memiliki</a:t>
            </a:r>
            <a:r>
              <a:rPr lang="en-US" sz="2800" dirty="0" smtClean="0"/>
              <a:t> </a:t>
            </a:r>
            <a:r>
              <a:rPr lang="en-US" sz="2800" dirty="0" err="1" smtClean="0"/>
              <a:t>sumber</a:t>
            </a:r>
            <a:r>
              <a:rPr lang="en-US" sz="2800" dirty="0" smtClean="0"/>
              <a:t> </a:t>
            </a:r>
            <a:r>
              <a:rPr lang="en-US" sz="2800" dirty="0" err="1" smtClean="0"/>
              <a:t>daya</a:t>
            </a:r>
            <a:r>
              <a:rPr lang="en-US" sz="2800" dirty="0" smtClean="0"/>
              <a:t> </a:t>
            </a:r>
            <a:r>
              <a:rPr lang="en-US" sz="2800" dirty="0" err="1" smtClean="0"/>
              <a:t>manusia</a:t>
            </a:r>
            <a:r>
              <a:rPr lang="en-US" sz="2800" dirty="0" smtClean="0"/>
              <a:t> yang </a:t>
            </a:r>
            <a:r>
              <a:rPr lang="en-US" sz="2800" dirty="0" err="1" smtClean="0"/>
              <a:t>sudah</a:t>
            </a:r>
            <a:r>
              <a:rPr lang="en-US" sz="2800" dirty="0" smtClean="0"/>
              <a:t> </a:t>
            </a:r>
            <a:r>
              <a:rPr lang="en-US" sz="2800" dirty="0" err="1" smtClean="0"/>
              <a:t>memahami</a:t>
            </a:r>
            <a:r>
              <a:rPr lang="en-US" sz="2800" dirty="0" smtClean="0"/>
              <a:t> </a:t>
            </a:r>
            <a:r>
              <a:rPr lang="en-US" sz="2800" dirty="0" err="1" smtClean="0"/>
              <a:t>syariat</a:t>
            </a:r>
            <a:r>
              <a:rPr lang="en-US" sz="2800" dirty="0" smtClean="0"/>
              <a:t> Islam</a:t>
            </a:r>
          </a:p>
          <a:p>
            <a:pPr algn="just">
              <a:buFont typeface="Wingdings" pitchFamily="2" charset="2"/>
              <a:buChar char="§"/>
            </a:pPr>
            <a:r>
              <a:rPr lang="en-US" sz="2800" dirty="0" err="1" smtClean="0"/>
              <a:t>Mendapat</a:t>
            </a:r>
            <a:r>
              <a:rPr lang="en-US" sz="2800" dirty="0" smtClean="0"/>
              <a:t> </a:t>
            </a:r>
            <a:r>
              <a:rPr lang="en-US" sz="2800" dirty="0" err="1" smtClean="0"/>
              <a:t>dukungan</a:t>
            </a:r>
            <a:r>
              <a:rPr lang="en-US" sz="2800" dirty="0" smtClean="0"/>
              <a:t> </a:t>
            </a:r>
            <a:r>
              <a:rPr lang="en-US" sz="2800" dirty="0" err="1" smtClean="0"/>
              <a:t>mayoritas</a:t>
            </a:r>
            <a:r>
              <a:rPr lang="en-US" sz="2800" dirty="0" smtClean="0"/>
              <a:t> </a:t>
            </a:r>
            <a:r>
              <a:rPr lang="en-US" sz="2800" dirty="0" err="1" smtClean="0"/>
              <a:t>masyarakat</a:t>
            </a:r>
            <a:r>
              <a:rPr lang="en-US" sz="2800" dirty="0" smtClean="0"/>
              <a:t> Indonesia yang </a:t>
            </a:r>
            <a:r>
              <a:rPr lang="en-US" sz="2800" dirty="0" err="1" smtClean="0"/>
              <a:t>sedang</a:t>
            </a:r>
            <a:r>
              <a:rPr lang="en-US" sz="2800" dirty="0" smtClean="0"/>
              <a:t> </a:t>
            </a:r>
            <a:r>
              <a:rPr lang="en-US" sz="2800" dirty="0" err="1" smtClean="0"/>
              <a:t>bersemangat</a:t>
            </a:r>
            <a:r>
              <a:rPr lang="en-US" sz="2800" dirty="0" smtClean="0"/>
              <a:t> </a:t>
            </a:r>
            <a:r>
              <a:rPr lang="en-US" sz="2800" dirty="0" err="1" smtClean="0"/>
              <a:t>tinggi</a:t>
            </a:r>
            <a:r>
              <a:rPr lang="en-US" sz="2800" dirty="0" smtClean="0"/>
              <a:t> </a:t>
            </a:r>
            <a:r>
              <a:rPr lang="en-US" sz="2800" dirty="0" err="1" smtClean="0"/>
              <a:t>dalam</a:t>
            </a:r>
            <a:r>
              <a:rPr lang="en-US" sz="2800" dirty="0" smtClean="0"/>
              <a:t> </a:t>
            </a:r>
            <a:r>
              <a:rPr lang="en-US" sz="2800" dirty="0" err="1" smtClean="0"/>
              <a:t>menerapkan</a:t>
            </a:r>
            <a:r>
              <a:rPr lang="en-US" sz="2800" dirty="0" smtClean="0"/>
              <a:t> </a:t>
            </a:r>
            <a:r>
              <a:rPr lang="en-US" sz="2800" dirty="0" err="1" smtClean="0"/>
              <a:t>nilai-nilai</a:t>
            </a:r>
            <a:r>
              <a:rPr lang="en-US" sz="2800" dirty="0" smtClean="0"/>
              <a:t> </a:t>
            </a:r>
            <a:r>
              <a:rPr lang="en-US" sz="2800" dirty="0" err="1" smtClean="0"/>
              <a:t>islam</a:t>
            </a:r>
            <a:r>
              <a:rPr lang="en-US" sz="2800" dirty="0" smtClean="0"/>
              <a:t>.</a:t>
            </a:r>
          </a:p>
          <a:p>
            <a:pPr algn="just">
              <a:buFont typeface="Wingdings" pitchFamily="2" charset="2"/>
              <a:buChar char="§"/>
            </a:pPr>
            <a:r>
              <a:rPr lang="en-US" sz="2800" dirty="0" err="1" smtClean="0"/>
              <a:t>Sejarah</a:t>
            </a:r>
            <a:r>
              <a:rPr lang="en-US" sz="2800" dirty="0" smtClean="0"/>
              <a:t> </a:t>
            </a:r>
            <a:r>
              <a:rPr lang="en-US" sz="2800" dirty="0" err="1" smtClean="0"/>
              <a:t>pasang</a:t>
            </a:r>
            <a:r>
              <a:rPr lang="en-US" sz="2800" dirty="0" smtClean="0"/>
              <a:t> </a:t>
            </a:r>
            <a:r>
              <a:rPr lang="en-US" sz="2800" dirty="0" err="1" smtClean="0"/>
              <a:t>surut</a:t>
            </a:r>
            <a:r>
              <a:rPr lang="en-US" sz="2800" dirty="0" smtClean="0"/>
              <a:t> </a:t>
            </a:r>
            <a:r>
              <a:rPr lang="en-US" sz="2800" dirty="0" err="1" smtClean="0"/>
              <a:t>peradilan</a:t>
            </a:r>
            <a:r>
              <a:rPr lang="en-US" sz="2800" dirty="0" smtClean="0"/>
              <a:t> agama </a:t>
            </a:r>
            <a:r>
              <a:rPr lang="en-US" sz="2800" dirty="0" err="1" smtClean="0"/>
              <a:t>di</a:t>
            </a:r>
            <a:r>
              <a:rPr lang="en-US" sz="2800" dirty="0" smtClean="0"/>
              <a:t> Indonesia</a:t>
            </a:r>
            <a:endParaRPr 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r>
              <a:rPr lang="en-US" dirty="0" smtClean="0"/>
              <a:t> </a:t>
            </a:r>
            <a:r>
              <a:rPr lang="en-US" dirty="0" err="1" smtClean="0"/>
              <a:t>Peradilan</a:t>
            </a:r>
            <a:r>
              <a:rPr lang="en-US" dirty="0" smtClean="0"/>
              <a:t> Agama</a:t>
            </a:r>
            <a:endParaRPr lang="en-US" dirty="0"/>
          </a:p>
        </p:txBody>
      </p:sp>
      <p:sp>
        <p:nvSpPr>
          <p:cNvPr id="3" name="Content Placeholder 2"/>
          <p:cNvSpPr>
            <a:spLocks noGrp="1"/>
          </p:cNvSpPr>
          <p:nvPr>
            <p:ph idx="1"/>
          </p:nvPr>
        </p:nvSpPr>
        <p:spPr/>
        <p:txBody>
          <a:bodyPr/>
          <a:lstStyle/>
          <a:p>
            <a:pPr algn="just"/>
            <a:r>
              <a:rPr lang="en-US" dirty="0" err="1" smtClean="0"/>
              <a:t>Pada</a:t>
            </a:r>
            <a:r>
              <a:rPr lang="en-US" dirty="0" smtClean="0"/>
              <a:t> </a:t>
            </a:r>
            <a:r>
              <a:rPr lang="en-US" dirty="0" err="1" smtClean="0"/>
              <a:t>masa</a:t>
            </a:r>
            <a:r>
              <a:rPr lang="en-US" dirty="0" smtClean="0"/>
              <a:t> </a:t>
            </a:r>
            <a:r>
              <a:rPr lang="en-US" dirty="0" err="1" smtClean="0"/>
              <a:t>pemerintahan</a:t>
            </a:r>
            <a:r>
              <a:rPr lang="en-US" dirty="0" smtClean="0"/>
              <a:t> Sultan </a:t>
            </a:r>
            <a:r>
              <a:rPr lang="en-US" dirty="0" err="1" smtClean="0"/>
              <a:t>Agung</a:t>
            </a:r>
            <a:r>
              <a:rPr lang="en-US" dirty="0" smtClean="0"/>
              <a:t> </a:t>
            </a:r>
            <a:r>
              <a:rPr lang="en-US" dirty="0" err="1" smtClean="0"/>
              <a:t>dilakukan</a:t>
            </a:r>
            <a:r>
              <a:rPr lang="en-US" dirty="0" smtClean="0"/>
              <a:t> </a:t>
            </a:r>
            <a:r>
              <a:rPr lang="en-US" dirty="0" err="1" smtClean="0"/>
              <a:t>perubahan</a:t>
            </a:r>
            <a:r>
              <a:rPr lang="en-US" dirty="0" smtClean="0"/>
              <a:t> </a:t>
            </a:r>
            <a:r>
              <a:rPr lang="en-US" dirty="0" err="1" smtClean="0"/>
              <a:t>sistem</a:t>
            </a:r>
            <a:r>
              <a:rPr lang="en-US" dirty="0" smtClean="0"/>
              <a:t> </a:t>
            </a:r>
            <a:r>
              <a:rPr lang="en-US" dirty="0" err="1" smtClean="0"/>
              <a:t>peradilan</a:t>
            </a:r>
            <a:r>
              <a:rPr lang="en-US" dirty="0" smtClean="0"/>
              <a:t> </a:t>
            </a:r>
            <a:r>
              <a:rPr lang="en-US" dirty="0" err="1" smtClean="0"/>
              <a:t>yakni</a:t>
            </a:r>
            <a:r>
              <a:rPr lang="en-US" dirty="0" smtClean="0"/>
              <a:t> </a:t>
            </a:r>
            <a:r>
              <a:rPr lang="en-US" dirty="0" err="1" smtClean="0"/>
              <a:t>memasukkan</a:t>
            </a:r>
            <a:r>
              <a:rPr lang="en-US" dirty="0" smtClean="0"/>
              <a:t> </a:t>
            </a:r>
            <a:r>
              <a:rPr lang="en-US" dirty="0" err="1" smtClean="0"/>
              <a:t>orang-orang</a:t>
            </a:r>
            <a:r>
              <a:rPr lang="en-US" dirty="0" smtClean="0"/>
              <a:t> Islam </a:t>
            </a:r>
            <a:r>
              <a:rPr lang="en-US" dirty="0" err="1" smtClean="0"/>
              <a:t>kedalam</a:t>
            </a:r>
            <a:r>
              <a:rPr lang="en-US" dirty="0" smtClean="0"/>
              <a:t> </a:t>
            </a:r>
            <a:r>
              <a:rPr lang="en-US" dirty="0" err="1" smtClean="0"/>
              <a:t>peradilan</a:t>
            </a:r>
            <a:r>
              <a:rPr lang="en-US" dirty="0" smtClean="0"/>
              <a:t> </a:t>
            </a:r>
            <a:r>
              <a:rPr lang="en-US" dirty="0" err="1" smtClean="0"/>
              <a:t>Perdata</a:t>
            </a:r>
            <a:r>
              <a:rPr lang="en-US" dirty="0" err="1" smtClean="0">
                <a:sym typeface="Wingdings" pitchFamily="2" charset="2"/>
              </a:rPr>
              <a:t>PENGADILAN</a:t>
            </a:r>
            <a:r>
              <a:rPr lang="en-US" dirty="0" smtClean="0">
                <a:sym typeface="Wingdings" pitchFamily="2" charset="2"/>
              </a:rPr>
              <a:t> SURAMBI</a:t>
            </a:r>
          </a:p>
          <a:p>
            <a:pPr algn="just"/>
            <a:r>
              <a:rPr lang="en-US" dirty="0" err="1" smtClean="0">
                <a:sym typeface="Wingdings" pitchFamily="2" charset="2"/>
              </a:rPr>
              <a:t>Pengadilan</a:t>
            </a:r>
            <a:r>
              <a:rPr lang="en-US" dirty="0" smtClean="0">
                <a:sym typeface="Wingdings" pitchFamily="2" charset="2"/>
              </a:rPr>
              <a:t> </a:t>
            </a:r>
            <a:r>
              <a:rPr lang="en-US" dirty="0" err="1" smtClean="0">
                <a:sym typeface="Wingdings" pitchFamily="2" charset="2"/>
              </a:rPr>
              <a:t>Surambi</a:t>
            </a:r>
            <a:r>
              <a:rPr lang="en-US" dirty="0" smtClean="0">
                <a:sym typeface="Wingdings" pitchFamily="2" charset="2"/>
              </a:rPr>
              <a:t> </a:t>
            </a:r>
            <a:r>
              <a:rPr lang="en-US" dirty="0" err="1" smtClean="0">
                <a:sym typeface="Wingdings" pitchFamily="2" charset="2"/>
              </a:rPr>
              <a:t>berstatus</a:t>
            </a:r>
            <a:r>
              <a:rPr lang="en-US" dirty="0" smtClean="0">
                <a:sym typeface="Wingdings" pitchFamily="2" charset="2"/>
              </a:rPr>
              <a:t> </a:t>
            </a:r>
            <a:r>
              <a:rPr lang="en-US" dirty="0" err="1" smtClean="0">
                <a:sym typeface="Wingdings" pitchFamily="2" charset="2"/>
              </a:rPr>
              <a:t>sebagai</a:t>
            </a:r>
            <a:r>
              <a:rPr lang="en-US" dirty="0" smtClean="0">
                <a:sym typeface="Wingdings" pitchFamily="2" charset="2"/>
              </a:rPr>
              <a:t> </a:t>
            </a:r>
            <a:r>
              <a:rPr lang="en-US" dirty="0" err="1" smtClean="0">
                <a:sym typeface="Wingdings" pitchFamily="2" charset="2"/>
              </a:rPr>
              <a:t>penasihat</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pemberi</a:t>
            </a:r>
            <a:r>
              <a:rPr lang="en-US" dirty="0" smtClean="0">
                <a:sym typeface="Wingdings" pitchFamily="2" charset="2"/>
              </a:rPr>
              <a:t> saran </a:t>
            </a:r>
            <a:r>
              <a:rPr lang="en-US" dirty="0" err="1" smtClean="0">
                <a:sym typeface="Wingdings" pitchFamily="2" charset="2"/>
              </a:rPr>
              <a:t>kepada</a:t>
            </a:r>
            <a:r>
              <a:rPr lang="en-US" dirty="0" smtClean="0">
                <a:sym typeface="Wingdings" pitchFamily="2" charset="2"/>
              </a:rPr>
              <a:t> raja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mengambil</a:t>
            </a:r>
            <a:r>
              <a:rPr lang="en-US" dirty="0" smtClean="0">
                <a:sym typeface="Wingdings" pitchFamily="2" charset="2"/>
              </a:rPr>
              <a:t> </a:t>
            </a:r>
            <a:r>
              <a:rPr lang="en-US" dirty="0" err="1" smtClean="0">
                <a:sym typeface="Wingdings" pitchFamily="2" charset="2"/>
              </a:rPr>
              <a:t>keputusan</a:t>
            </a:r>
            <a:r>
              <a:rPr lang="en-US" dirty="0" smtClean="0">
                <a:sym typeface="Wingdings" pitchFamily="2" charset="2"/>
              </a:rPr>
              <a:t>.</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Sejarah</a:t>
            </a:r>
            <a:endParaRPr lang="en-US" dirty="0"/>
          </a:p>
        </p:txBody>
      </p:sp>
      <p:sp>
        <p:nvSpPr>
          <p:cNvPr id="3" name="Content Placeholder 2"/>
          <p:cNvSpPr>
            <a:spLocks noGrp="1"/>
          </p:cNvSpPr>
          <p:nvPr>
            <p:ph idx="1"/>
          </p:nvPr>
        </p:nvSpPr>
        <p:spPr/>
        <p:txBody>
          <a:bodyPr/>
          <a:lstStyle/>
          <a:p>
            <a:pPr algn="just"/>
            <a:r>
              <a:rPr lang="en-US" dirty="0" err="1" smtClean="0"/>
              <a:t>Dalam</a:t>
            </a:r>
            <a:r>
              <a:rPr lang="en-US" dirty="0" smtClean="0"/>
              <a:t> </a:t>
            </a:r>
            <a:r>
              <a:rPr lang="en-US" dirty="0" err="1" smtClean="0"/>
              <a:t>menangani</a:t>
            </a:r>
            <a:r>
              <a:rPr lang="en-US" dirty="0" smtClean="0"/>
              <a:t> </a:t>
            </a:r>
            <a:r>
              <a:rPr lang="en-US" dirty="0" err="1" smtClean="0"/>
              <a:t>perkara</a:t>
            </a:r>
            <a:r>
              <a:rPr lang="en-US" dirty="0" smtClean="0"/>
              <a:t> Sultan </a:t>
            </a:r>
            <a:r>
              <a:rPr lang="en-US" dirty="0" err="1" smtClean="0"/>
              <a:t>Agung</a:t>
            </a:r>
            <a:r>
              <a:rPr lang="en-US" dirty="0" smtClean="0"/>
              <a:t> </a:t>
            </a:r>
            <a:r>
              <a:rPr lang="en-US" dirty="0" err="1" smtClean="0"/>
              <a:t>memisahkan</a:t>
            </a:r>
            <a:r>
              <a:rPr lang="en-US" dirty="0" smtClean="0"/>
              <a:t> </a:t>
            </a:r>
            <a:r>
              <a:rPr lang="en-US" dirty="0" err="1" smtClean="0"/>
              <a:t>antara</a:t>
            </a:r>
            <a:r>
              <a:rPr lang="en-US" dirty="0" smtClean="0"/>
              <a:t> </a:t>
            </a:r>
            <a:r>
              <a:rPr lang="en-US" dirty="0" err="1" smtClean="0"/>
              <a:t>perkara</a:t>
            </a:r>
            <a:r>
              <a:rPr lang="en-US" dirty="0" smtClean="0"/>
              <a:t> yang </a:t>
            </a:r>
            <a:r>
              <a:rPr lang="en-US" dirty="0" err="1" smtClean="0"/>
              <a:t>akan</a:t>
            </a:r>
            <a:r>
              <a:rPr lang="en-US" dirty="0" smtClean="0"/>
              <a:t> </a:t>
            </a:r>
            <a:r>
              <a:rPr lang="en-US" dirty="0" err="1" smtClean="0"/>
              <a:t>diselesaikan</a:t>
            </a:r>
            <a:r>
              <a:rPr lang="en-US" dirty="0" smtClean="0"/>
              <a:t> </a:t>
            </a:r>
            <a:r>
              <a:rPr lang="en-US" dirty="0" err="1" smtClean="0"/>
              <a:t>menurut</a:t>
            </a:r>
            <a:r>
              <a:rPr lang="en-US" dirty="0" smtClean="0"/>
              <a:t> </a:t>
            </a:r>
            <a:r>
              <a:rPr lang="en-US" dirty="0" err="1" smtClean="0"/>
              <a:t>hukum</a:t>
            </a:r>
            <a:r>
              <a:rPr lang="en-US" dirty="0" smtClean="0"/>
              <a:t> Islam </a:t>
            </a:r>
            <a:r>
              <a:rPr lang="en-US" dirty="0" err="1" smtClean="0"/>
              <a:t>semata</a:t>
            </a:r>
            <a:r>
              <a:rPr lang="en-US" dirty="0" smtClean="0"/>
              <a:t> </a:t>
            </a:r>
            <a:r>
              <a:rPr lang="en-US" dirty="0" err="1" smtClean="0"/>
              <a:t>dan</a:t>
            </a:r>
            <a:r>
              <a:rPr lang="en-US" dirty="0" smtClean="0"/>
              <a:t> </a:t>
            </a:r>
            <a:r>
              <a:rPr lang="en-US" dirty="0" err="1" smtClean="0"/>
              <a:t>akan</a:t>
            </a:r>
            <a:r>
              <a:rPr lang="en-US" dirty="0" smtClean="0"/>
              <a:t> </a:t>
            </a:r>
            <a:r>
              <a:rPr lang="en-US" dirty="0" err="1" smtClean="0"/>
              <a:t>diselesaikan</a:t>
            </a:r>
            <a:r>
              <a:rPr lang="en-US" dirty="0" smtClean="0"/>
              <a:t> </a:t>
            </a:r>
            <a:r>
              <a:rPr lang="en-US" dirty="0" err="1" smtClean="0"/>
              <a:t>menurut</a:t>
            </a:r>
            <a:r>
              <a:rPr lang="en-US" dirty="0" smtClean="0"/>
              <a:t> </a:t>
            </a:r>
            <a:r>
              <a:rPr lang="en-US" dirty="0" err="1" smtClean="0"/>
              <a:t>hukum</a:t>
            </a:r>
            <a:r>
              <a:rPr lang="en-US" dirty="0" smtClean="0"/>
              <a:t> </a:t>
            </a:r>
            <a:r>
              <a:rPr lang="en-US" dirty="0" err="1" smtClean="0"/>
              <a:t>adat</a:t>
            </a:r>
            <a:r>
              <a:rPr lang="en-US" dirty="0" smtClean="0"/>
              <a:t>. </a:t>
            </a:r>
          </a:p>
          <a:p>
            <a:pPr algn="just"/>
            <a:r>
              <a:rPr lang="en-US" dirty="0" err="1" smtClean="0"/>
              <a:t>Setelah</a:t>
            </a:r>
            <a:r>
              <a:rPr lang="en-US" dirty="0" smtClean="0"/>
              <a:t> Sultan </a:t>
            </a:r>
            <a:r>
              <a:rPr lang="en-US" dirty="0" err="1" smtClean="0"/>
              <a:t>Agung</a:t>
            </a:r>
            <a:r>
              <a:rPr lang="en-US" dirty="0" smtClean="0"/>
              <a:t> </a:t>
            </a:r>
            <a:r>
              <a:rPr lang="en-US" dirty="0" err="1" smtClean="0"/>
              <a:t>wafat</a:t>
            </a:r>
            <a:r>
              <a:rPr lang="en-US" dirty="0" smtClean="0"/>
              <a:t> </a:t>
            </a:r>
            <a:r>
              <a:rPr lang="en-US" dirty="0" err="1" smtClean="0"/>
              <a:t>pengadilan</a:t>
            </a:r>
            <a:r>
              <a:rPr lang="en-US" dirty="0" smtClean="0"/>
              <a:t> </a:t>
            </a:r>
            <a:r>
              <a:rPr lang="en-US" dirty="0" err="1" smtClean="0"/>
              <a:t>perdata</a:t>
            </a:r>
            <a:r>
              <a:rPr lang="en-US" dirty="0" smtClean="0"/>
              <a:t> </a:t>
            </a:r>
            <a:r>
              <a:rPr lang="en-US" dirty="0" err="1" smtClean="0"/>
              <a:t>dihidupkan</a:t>
            </a:r>
            <a:r>
              <a:rPr lang="en-US" dirty="0" smtClean="0"/>
              <a:t> </a:t>
            </a:r>
            <a:r>
              <a:rPr lang="en-US" dirty="0" err="1" smtClean="0"/>
              <a:t>lagi</a:t>
            </a:r>
            <a:r>
              <a:rPr lang="en-US" dirty="0" smtClean="0"/>
              <a: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54087" y="1062429"/>
            <a:ext cx="8226425" cy="738236"/>
          </a:xfrm>
        </p:spPr>
        <p:txBody>
          <a:bodyPr/>
          <a:lstStyle/>
          <a:p>
            <a:pPr algn="just"/>
            <a:r>
              <a:rPr lang="en-US" sz="2800" dirty="0" smtClean="0"/>
              <a:t>2.Mekanisme </a:t>
            </a:r>
            <a:r>
              <a:rPr lang="en-US" sz="2800" dirty="0" err="1" smtClean="0"/>
              <a:t>Alternatif</a:t>
            </a:r>
            <a:r>
              <a:rPr lang="en-US" sz="2800" dirty="0" smtClean="0"/>
              <a:t> </a:t>
            </a:r>
            <a:r>
              <a:rPr lang="en-US" sz="2800" dirty="0" err="1" smtClean="0"/>
              <a:t>Penyelesaian</a:t>
            </a:r>
            <a:r>
              <a:rPr lang="en-US" sz="2800" dirty="0" smtClean="0"/>
              <a:t> </a:t>
            </a:r>
            <a:r>
              <a:rPr lang="en-US" sz="2800" dirty="0" err="1" smtClean="0"/>
              <a:t>Sengketa</a:t>
            </a:r>
            <a:r>
              <a:rPr lang="en-US" sz="2800" dirty="0" smtClean="0"/>
              <a:t>     </a:t>
            </a:r>
            <a:r>
              <a:rPr lang="en-US" sz="2800" dirty="0" err="1" smtClean="0"/>
              <a:t>Ekonomi</a:t>
            </a:r>
            <a:r>
              <a:rPr lang="en-US" sz="2800" dirty="0" smtClean="0"/>
              <a:t> </a:t>
            </a:r>
            <a:r>
              <a:rPr lang="en-US" sz="2800" dirty="0" err="1" smtClean="0"/>
              <a:t>Syariah</a:t>
            </a:r>
            <a:endParaRPr lang="en-US" sz="2800" dirty="0"/>
          </a:p>
        </p:txBody>
      </p:sp>
      <p:sp>
        <p:nvSpPr>
          <p:cNvPr id="89091" name="Rectangle 3"/>
          <p:cNvSpPr>
            <a:spLocks noGrp="1" noChangeArrowheads="1"/>
          </p:cNvSpPr>
          <p:nvPr>
            <p:ph type="body" idx="1"/>
          </p:nvPr>
        </p:nvSpPr>
        <p:spPr>
          <a:xfrm>
            <a:off x="773723" y="2237080"/>
            <a:ext cx="7894247" cy="4620920"/>
          </a:xfrm>
        </p:spPr>
        <p:txBody>
          <a:bodyPr/>
          <a:lstStyle/>
          <a:p>
            <a:pPr algn="just">
              <a:buFont typeface="Wingdings" pitchFamily="2" charset="2"/>
              <a:buChar char="§"/>
            </a:pPr>
            <a:r>
              <a:rPr lang="en-US" sz="2800" dirty="0" err="1" smtClean="0"/>
              <a:t>Dasar</a:t>
            </a:r>
            <a:r>
              <a:rPr lang="en-US" sz="2800" dirty="0" smtClean="0"/>
              <a:t> </a:t>
            </a:r>
            <a:r>
              <a:rPr lang="en-US" sz="2800" dirty="0" err="1" smtClean="0"/>
              <a:t>Hukum</a:t>
            </a:r>
            <a:endParaRPr lang="en-US" sz="2800" dirty="0" smtClean="0"/>
          </a:p>
          <a:p>
            <a:pPr algn="just">
              <a:buNone/>
            </a:pPr>
            <a:r>
              <a:rPr lang="en-US" sz="2800" dirty="0"/>
              <a:t>	</a:t>
            </a:r>
            <a:r>
              <a:rPr lang="en-US" sz="2800" dirty="0" err="1" smtClean="0"/>
              <a:t>Pasal</a:t>
            </a:r>
            <a:r>
              <a:rPr lang="en-US" sz="2800" dirty="0" smtClean="0"/>
              <a:t> 20 PBI No.7/46/PBI/2005 </a:t>
            </a:r>
            <a:r>
              <a:rPr lang="en-US" sz="2800" dirty="0" err="1" smtClean="0"/>
              <a:t>tentang</a:t>
            </a:r>
            <a:r>
              <a:rPr lang="en-US" sz="2800" dirty="0" smtClean="0"/>
              <a:t> </a:t>
            </a:r>
            <a:r>
              <a:rPr lang="en-US" sz="2800" dirty="0" err="1" smtClean="0"/>
              <a:t>Akad</a:t>
            </a:r>
            <a:r>
              <a:rPr lang="en-US" sz="2800" dirty="0" smtClean="0"/>
              <a:t> </a:t>
            </a:r>
            <a:r>
              <a:rPr lang="en-US" sz="2800" dirty="0" err="1" smtClean="0"/>
              <a:t>Penghimpunan</a:t>
            </a:r>
            <a:r>
              <a:rPr lang="en-US" sz="2800" dirty="0" smtClean="0"/>
              <a:t> </a:t>
            </a:r>
            <a:r>
              <a:rPr lang="en-US" sz="2800" dirty="0" err="1" smtClean="0"/>
              <a:t>dan</a:t>
            </a:r>
            <a:r>
              <a:rPr lang="en-US" sz="2800" dirty="0" smtClean="0"/>
              <a:t> </a:t>
            </a:r>
            <a:r>
              <a:rPr lang="en-US" sz="2800" dirty="0" err="1" smtClean="0"/>
              <a:t>Penyaluran</a:t>
            </a:r>
            <a:r>
              <a:rPr lang="en-US" sz="2800" dirty="0" smtClean="0"/>
              <a:t> Dana </a:t>
            </a:r>
            <a:r>
              <a:rPr lang="en-US" sz="2800" dirty="0" err="1" smtClean="0"/>
              <a:t>bagi</a:t>
            </a:r>
            <a:r>
              <a:rPr lang="en-US" sz="2800" dirty="0" smtClean="0"/>
              <a:t> Bank yang </a:t>
            </a:r>
            <a:r>
              <a:rPr lang="en-US" sz="2800" dirty="0" err="1" smtClean="0"/>
              <a:t>Melaksanakan</a:t>
            </a:r>
            <a:r>
              <a:rPr lang="en-US" sz="2800" dirty="0" smtClean="0"/>
              <a:t> </a:t>
            </a:r>
            <a:r>
              <a:rPr lang="en-US" sz="2800" dirty="0" err="1" smtClean="0"/>
              <a:t>Kegiatan</a:t>
            </a:r>
            <a:r>
              <a:rPr lang="en-US" sz="2800" dirty="0" smtClean="0"/>
              <a:t> Usaha </a:t>
            </a:r>
            <a:r>
              <a:rPr lang="en-US" sz="2800" dirty="0" err="1" smtClean="0"/>
              <a:t>Berdasarkan</a:t>
            </a:r>
            <a:r>
              <a:rPr lang="en-US" sz="2800" dirty="0" smtClean="0"/>
              <a:t> </a:t>
            </a:r>
            <a:r>
              <a:rPr lang="en-US" sz="2800" dirty="0" err="1" smtClean="0"/>
              <a:t>Prinsip</a:t>
            </a:r>
            <a:r>
              <a:rPr lang="en-US" sz="2800" dirty="0" smtClean="0"/>
              <a:t> </a:t>
            </a:r>
            <a:r>
              <a:rPr lang="en-US" sz="2800" dirty="0" err="1" smtClean="0"/>
              <a:t>Syariah</a:t>
            </a:r>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40020" y="1301580"/>
            <a:ext cx="8226425" cy="738236"/>
          </a:xfrm>
        </p:spPr>
        <p:txBody>
          <a:bodyPr/>
          <a:lstStyle/>
          <a:p>
            <a:pPr algn="just"/>
            <a:r>
              <a:rPr lang="en-US" dirty="0" err="1" smtClean="0"/>
              <a:t>Jenis-jenis</a:t>
            </a:r>
            <a:r>
              <a:rPr lang="en-US" dirty="0" smtClean="0"/>
              <a:t> </a:t>
            </a:r>
            <a:r>
              <a:rPr lang="en-US" dirty="0" err="1" smtClean="0"/>
              <a:t>Alternatif</a:t>
            </a:r>
            <a:r>
              <a:rPr lang="en-US" dirty="0" smtClean="0"/>
              <a:t> </a:t>
            </a:r>
            <a:r>
              <a:rPr lang="en-US" dirty="0" err="1" smtClean="0"/>
              <a:t>Penyelesaian</a:t>
            </a:r>
            <a:r>
              <a:rPr lang="en-US" dirty="0" smtClean="0"/>
              <a:t> </a:t>
            </a:r>
            <a:r>
              <a:rPr lang="en-US" dirty="0" err="1" smtClean="0"/>
              <a:t>Sengketa</a:t>
            </a:r>
            <a:r>
              <a:rPr lang="en-US" dirty="0" smtClean="0"/>
              <a:t> </a:t>
            </a:r>
            <a:r>
              <a:rPr lang="en-US" dirty="0" err="1" smtClean="0"/>
              <a:t>dalam</a:t>
            </a:r>
            <a:r>
              <a:rPr lang="en-US" dirty="0" smtClean="0"/>
              <a:t> </a:t>
            </a:r>
            <a:r>
              <a:rPr lang="en-US" dirty="0" err="1" smtClean="0"/>
              <a:t>Perkara</a:t>
            </a:r>
            <a:r>
              <a:rPr lang="en-US" dirty="0" smtClean="0"/>
              <a:t> </a:t>
            </a:r>
            <a:r>
              <a:rPr lang="en-US" dirty="0" err="1" smtClean="0"/>
              <a:t>Ekonomi</a:t>
            </a:r>
            <a:r>
              <a:rPr lang="en-US" dirty="0" smtClean="0"/>
              <a:t> </a:t>
            </a:r>
            <a:r>
              <a:rPr lang="en-US" dirty="0" err="1" smtClean="0"/>
              <a:t>Syariah</a:t>
            </a:r>
            <a:r>
              <a:rPr lang="en-US" dirty="0" smtClean="0"/>
              <a:t> </a:t>
            </a:r>
            <a:endParaRPr lang="en-US" dirty="0"/>
          </a:p>
        </p:txBody>
      </p:sp>
      <p:sp>
        <p:nvSpPr>
          <p:cNvPr id="89091" name="Rectangle 3"/>
          <p:cNvSpPr>
            <a:spLocks noGrp="1" noChangeArrowheads="1"/>
          </p:cNvSpPr>
          <p:nvPr>
            <p:ph type="body" idx="1"/>
          </p:nvPr>
        </p:nvSpPr>
        <p:spPr>
          <a:xfrm>
            <a:off x="1152647" y="2479933"/>
            <a:ext cx="7220804" cy="4007968"/>
          </a:xfrm>
        </p:spPr>
        <p:txBody>
          <a:bodyPr/>
          <a:lstStyle/>
          <a:p>
            <a:pPr marL="514350" indent="-514350" algn="just">
              <a:buAutoNum type="arabicPeriod"/>
            </a:pPr>
            <a:r>
              <a:rPr lang="en-US" sz="4400" dirty="0" smtClean="0"/>
              <a:t>MUSYAWARAH</a:t>
            </a:r>
          </a:p>
          <a:p>
            <a:pPr marL="514350" indent="-514350" algn="just">
              <a:buAutoNum type="arabicPeriod"/>
            </a:pPr>
            <a:r>
              <a:rPr lang="en-US" sz="4400" dirty="0" smtClean="0"/>
              <a:t>ARBITRASE</a:t>
            </a:r>
            <a:endParaRPr lang="en-US" sz="4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MUSYAWARAH (SHULHU)</a:t>
            </a:r>
            <a:endParaRPr lang="en-US" dirty="0"/>
          </a:p>
        </p:txBody>
      </p:sp>
      <p:sp>
        <p:nvSpPr>
          <p:cNvPr id="89091" name="Rectangle 3"/>
          <p:cNvSpPr>
            <a:spLocks noGrp="1" noChangeArrowheads="1"/>
          </p:cNvSpPr>
          <p:nvPr>
            <p:ph type="body" idx="1"/>
          </p:nvPr>
        </p:nvSpPr>
        <p:spPr>
          <a:xfrm>
            <a:off x="351693" y="1969477"/>
            <a:ext cx="8386616" cy="4381769"/>
          </a:xfrm>
        </p:spPr>
        <p:txBody>
          <a:bodyPr/>
          <a:lstStyle/>
          <a:p>
            <a:pPr marL="514350" indent="-514350" algn="just">
              <a:buFont typeface="Wingdings" pitchFamily="2" charset="2"/>
              <a:buChar char="§"/>
            </a:pPr>
            <a:r>
              <a:rPr lang="en-US" sz="2800" dirty="0" err="1" smtClean="0"/>
              <a:t>Sayyid</a:t>
            </a:r>
            <a:r>
              <a:rPr lang="en-US" sz="2800" dirty="0" smtClean="0"/>
              <a:t> </a:t>
            </a:r>
            <a:r>
              <a:rPr lang="en-US" sz="2800" dirty="0" err="1" smtClean="0"/>
              <a:t>Sabiq</a:t>
            </a:r>
            <a:r>
              <a:rPr lang="en-US" sz="2800" dirty="0" smtClean="0"/>
              <a:t> </a:t>
            </a:r>
            <a:r>
              <a:rPr lang="en-US" sz="2800" dirty="0" err="1" smtClean="0"/>
              <a:t>dalam</a:t>
            </a:r>
            <a:r>
              <a:rPr lang="en-US" sz="2800" dirty="0" smtClean="0"/>
              <a:t> </a:t>
            </a:r>
            <a:r>
              <a:rPr lang="en-US" sz="2800" i="1" dirty="0" err="1" smtClean="0"/>
              <a:t>Fiqh</a:t>
            </a:r>
            <a:r>
              <a:rPr lang="en-US" sz="2800" i="1" dirty="0" smtClean="0"/>
              <a:t> As-</a:t>
            </a:r>
            <a:r>
              <a:rPr lang="en-US" sz="2800" i="1" dirty="0" err="1" smtClean="0"/>
              <a:t>sunnah</a:t>
            </a:r>
            <a:r>
              <a:rPr lang="en-US" sz="2800" i="1" dirty="0" smtClean="0"/>
              <a:t> </a:t>
            </a:r>
            <a:r>
              <a:rPr lang="en-US" sz="2800" dirty="0" err="1" smtClean="0"/>
              <a:t>mengemukakan</a:t>
            </a:r>
            <a:r>
              <a:rPr lang="en-US" sz="2800" dirty="0" smtClean="0"/>
              <a:t> </a:t>
            </a:r>
            <a:r>
              <a:rPr lang="en-US" sz="2800" dirty="0" err="1" smtClean="0"/>
              <a:t>shulh</a:t>
            </a:r>
            <a:r>
              <a:rPr lang="en-US" sz="2800" dirty="0" smtClean="0"/>
              <a:t> </a:t>
            </a:r>
            <a:r>
              <a:rPr lang="en-US" sz="2800" dirty="0" err="1" smtClean="0"/>
              <a:t>dalam</a:t>
            </a:r>
            <a:r>
              <a:rPr lang="en-US" sz="2800" dirty="0" smtClean="0"/>
              <a:t> </a:t>
            </a:r>
            <a:r>
              <a:rPr lang="en-US" sz="2800" dirty="0" err="1" smtClean="0"/>
              <a:t>arti</a:t>
            </a:r>
            <a:r>
              <a:rPr lang="en-US" sz="2800" dirty="0" smtClean="0"/>
              <a:t> </a:t>
            </a:r>
            <a:r>
              <a:rPr lang="en-US" sz="2800" dirty="0" err="1" smtClean="0"/>
              <a:t>bahasa</a:t>
            </a:r>
            <a:r>
              <a:rPr lang="en-US" sz="2800" dirty="0" smtClean="0"/>
              <a:t> </a:t>
            </a:r>
            <a:r>
              <a:rPr lang="en-US" sz="2800" dirty="0" err="1" smtClean="0"/>
              <a:t>artinya</a:t>
            </a:r>
            <a:r>
              <a:rPr lang="en-US" sz="2800" dirty="0" smtClean="0"/>
              <a:t> </a:t>
            </a:r>
            <a:r>
              <a:rPr lang="en-US" sz="2800" dirty="0" err="1" smtClean="0"/>
              <a:t>memutuskan</a:t>
            </a:r>
            <a:r>
              <a:rPr lang="en-US" sz="2800" dirty="0" smtClean="0"/>
              <a:t> </a:t>
            </a:r>
            <a:r>
              <a:rPr lang="en-US" sz="2800" dirty="0" err="1" smtClean="0"/>
              <a:t>pertikaian</a:t>
            </a:r>
            <a:r>
              <a:rPr lang="en-US" sz="2800" dirty="0" smtClean="0"/>
              <a:t>.	</a:t>
            </a:r>
          </a:p>
          <a:p>
            <a:pPr marL="514350" indent="-514350" algn="just">
              <a:buFont typeface="Wingdings" pitchFamily="2" charset="2"/>
              <a:buChar char="§"/>
            </a:pPr>
            <a:r>
              <a:rPr lang="en-US" sz="2800" dirty="0" err="1" smtClean="0"/>
              <a:t>Secara</a:t>
            </a:r>
            <a:r>
              <a:rPr lang="en-US" sz="2800" dirty="0" smtClean="0"/>
              <a:t> </a:t>
            </a:r>
            <a:r>
              <a:rPr lang="en-US" sz="2800" dirty="0" err="1" smtClean="0"/>
              <a:t>istilah</a:t>
            </a:r>
            <a:r>
              <a:rPr lang="en-US" sz="2800" dirty="0" smtClean="0"/>
              <a:t> </a:t>
            </a:r>
            <a:r>
              <a:rPr lang="en-US" sz="2800" dirty="0" err="1" smtClean="0"/>
              <a:t>ada</a:t>
            </a:r>
            <a:r>
              <a:rPr lang="en-US" sz="2800" dirty="0" smtClean="0"/>
              <a:t> </a:t>
            </a:r>
            <a:r>
              <a:rPr lang="en-US" sz="2800" dirty="0" err="1" smtClean="0"/>
              <a:t>beberapa</a:t>
            </a:r>
            <a:r>
              <a:rPr lang="en-US" sz="2800" dirty="0" smtClean="0"/>
              <a:t> </a:t>
            </a:r>
            <a:r>
              <a:rPr lang="en-US" sz="2800" dirty="0" err="1" smtClean="0"/>
              <a:t>pengertian</a:t>
            </a:r>
            <a:r>
              <a:rPr lang="en-US" sz="2800" dirty="0" smtClean="0"/>
              <a:t> yang </a:t>
            </a:r>
            <a:r>
              <a:rPr lang="en-US" sz="2800" dirty="0" err="1" smtClean="0"/>
              <a:t>diberikan</a:t>
            </a:r>
            <a:r>
              <a:rPr lang="en-US" sz="2800" dirty="0" smtClean="0"/>
              <a:t> </a:t>
            </a:r>
            <a:r>
              <a:rPr lang="en-US" sz="2800" dirty="0" err="1" smtClean="0"/>
              <a:t>ulama</a:t>
            </a:r>
            <a:endParaRPr lang="en-US" sz="2800" dirty="0" smtClean="0"/>
          </a:p>
          <a:p>
            <a:pPr marL="514350" indent="-514350" algn="just">
              <a:buNone/>
            </a:pPr>
            <a:endParaRPr lang="en-US" sz="28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t>Menurut</a:t>
            </a:r>
            <a:r>
              <a:rPr lang="en-US" sz="2800" dirty="0" smtClean="0"/>
              <a:t> </a:t>
            </a:r>
            <a:r>
              <a:rPr lang="en-US" sz="2800" dirty="0" err="1" smtClean="0"/>
              <a:t>Syafi’iyah</a:t>
            </a:r>
            <a:endParaRPr lang="id-ID" sz="2800" dirty="0"/>
          </a:p>
        </p:txBody>
      </p:sp>
      <p:sp>
        <p:nvSpPr>
          <p:cNvPr id="3" name="Content Placeholder 2"/>
          <p:cNvSpPr>
            <a:spLocks noGrp="1"/>
          </p:cNvSpPr>
          <p:nvPr>
            <p:ph idx="1"/>
          </p:nvPr>
        </p:nvSpPr>
        <p:spPr/>
        <p:txBody>
          <a:bodyPr/>
          <a:lstStyle/>
          <a:p>
            <a:pPr algn="just"/>
            <a:r>
              <a:rPr lang="en-US" i="1" dirty="0" err="1" smtClean="0"/>
              <a:t>Shulh</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akad</a:t>
            </a:r>
            <a:r>
              <a:rPr lang="en-US" dirty="0" smtClean="0"/>
              <a:t> yang </a:t>
            </a:r>
            <a:r>
              <a:rPr lang="en-US" dirty="0" err="1" smtClean="0"/>
              <a:t>dapat</a:t>
            </a:r>
            <a:r>
              <a:rPr lang="en-US" dirty="0" smtClean="0"/>
              <a:t> </a:t>
            </a:r>
            <a:r>
              <a:rPr lang="en-US" dirty="0" err="1" smtClean="0"/>
              <a:t>memutuskan</a:t>
            </a:r>
            <a:r>
              <a:rPr lang="en-US" dirty="0" smtClean="0"/>
              <a:t> </a:t>
            </a:r>
            <a:r>
              <a:rPr lang="en-US" dirty="0" err="1" smtClean="0"/>
              <a:t>pertikaian</a:t>
            </a:r>
            <a:r>
              <a:rPr lang="en-US" dirty="0" smtClean="0"/>
              <a:t> </a:t>
            </a:r>
            <a:r>
              <a:rPr lang="en-US" dirty="0" err="1" smtClean="0"/>
              <a:t>antara</a:t>
            </a:r>
            <a:r>
              <a:rPr lang="en-US" dirty="0" smtClean="0"/>
              <a:t> </a:t>
            </a:r>
            <a:r>
              <a:rPr lang="en-US" dirty="0" err="1" smtClean="0"/>
              <a:t>dua</a:t>
            </a:r>
            <a:r>
              <a:rPr lang="en-US" dirty="0" smtClean="0"/>
              <a:t> </a:t>
            </a:r>
            <a:r>
              <a:rPr lang="en-US" dirty="0" err="1" smtClean="0"/>
              <a:t>orang</a:t>
            </a:r>
            <a:r>
              <a:rPr lang="en-US" dirty="0" smtClean="0"/>
              <a:t> yang </a:t>
            </a:r>
            <a:r>
              <a:rPr lang="en-US" dirty="0" err="1" smtClean="0"/>
              <a:t>berperkara</a:t>
            </a:r>
            <a:r>
              <a:rPr lang="en-US" dirty="0" smtClean="0"/>
              <a:t> (</a:t>
            </a:r>
            <a:r>
              <a:rPr lang="en-US" dirty="0" err="1" smtClean="0"/>
              <a:t>berselisih</a:t>
            </a:r>
            <a:r>
              <a:rPr lang="en-US" dirty="0" smtClean="0"/>
              <a:t>).</a:t>
            </a:r>
          </a:p>
          <a:p>
            <a:pPr algn="just"/>
            <a:endParaRPr lang="en-US" dirty="0" smtClean="0"/>
          </a:p>
          <a:p>
            <a:pPr algn="just">
              <a:buNone/>
            </a:pPr>
            <a:r>
              <a:rPr lang="en-US" dirty="0" err="1" smtClean="0"/>
              <a:t>Menurut</a:t>
            </a:r>
            <a:r>
              <a:rPr lang="en-US" dirty="0" smtClean="0"/>
              <a:t> </a:t>
            </a:r>
            <a:r>
              <a:rPr lang="en-US" dirty="0" err="1" smtClean="0"/>
              <a:t>Hanabilah</a:t>
            </a:r>
            <a:endParaRPr lang="en-US" dirty="0" smtClean="0"/>
          </a:p>
          <a:p>
            <a:pPr algn="just"/>
            <a:r>
              <a:rPr lang="en-US" i="1" dirty="0" err="1" smtClean="0"/>
              <a:t>Shulh</a:t>
            </a:r>
            <a:r>
              <a:rPr lang="en-US" dirty="0" smtClean="0"/>
              <a:t> (</a:t>
            </a:r>
            <a:r>
              <a:rPr lang="en-US" dirty="0" err="1" smtClean="0"/>
              <a:t>perdamaian</a:t>
            </a:r>
            <a:r>
              <a:rPr lang="en-US" dirty="0" smtClean="0"/>
              <a:t>) </a:t>
            </a:r>
            <a:r>
              <a:rPr lang="en-US" dirty="0" err="1" smtClean="0"/>
              <a:t>adalah</a:t>
            </a:r>
            <a:r>
              <a:rPr lang="en-US" dirty="0" smtClean="0"/>
              <a:t> </a:t>
            </a:r>
            <a:r>
              <a:rPr lang="en-US" dirty="0" err="1" smtClean="0"/>
              <a:t>suatu</a:t>
            </a:r>
            <a:r>
              <a:rPr lang="en-US" dirty="0" smtClean="0"/>
              <a:t> </a:t>
            </a:r>
            <a:r>
              <a:rPr lang="en-US" dirty="0" err="1" smtClean="0"/>
              <a:t>perjanjian</a:t>
            </a:r>
            <a:r>
              <a:rPr lang="en-US" dirty="0" smtClean="0"/>
              <a:t> yang </a:t>
            </a:r>
            <a:r>
              <a:rPr lang="en-US" dirty="0" err="1" smtClean="0"/>
              <a:t>menyampaikan</a:t>
            </a:r>
            <a:r>
              <a:rPr lang="en-US" dirty="0" smtClean="0"/>
              <a:t> </a:t>
            </a:r>
            <a:r>
              <a:rPr lang="en-US" dirty="0" err="1" smtClean="0"/>
              <a:t>kepada</a:t>
            </a:r>
            <a:r>
              <a:rPr lang="en-US" dirty="0" smtClean="0"/>
              <a:t> </a:t>
            </a:r>
            <a:r>
              <a:rPr lang="en-US" dirty="0" err="1" smtClean="0"/>
              <a:t>perdamaian</a:t>
            </a:r>
            <a:r>
              <a:rPr lang="en-US" dirty="0" smtClean="0"/>
              <a:t> </a:t>
            </a:r>
            <a:r>
              <a:rPr lang="en-US" dirty="0" err="1" smtClean="0"/>
              <a:t>antara</a:t>
            </a:r>
            <a:r>
              <a:rPr lang="en-US" dirty="0" smtClean="0"/>
              <a:t> </a:t>
            </a:r>
            <a:r>
              <a:rPr lang="en-US" dirty="0" err="1" smtClean="0"/>
              <a:t>orang-orang</a:t>
            </a:r>
            <a:r>
              <a:rPr lang="en-US" dirty="0" smtClean="0"/>
              <a:t> yang </a:t>
            </a:r>
            <a:r>
              <a:rPr lang="en-US" dirty="0" err="1" smtClean="0"/>
              <a:t>berselisih</a:t>
            </a:r>
            <a:r>
              <a:rPr lang="en-US" dirty="0" smtClean="0"/>
              <a:t>.</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smtClean="0"/>
              <a:t>Menurut</a:t>
            </a:r>
            <a:r>
              <a:rPr lang="en-US" sz="2800" dirty="0" smtClean="0"/>
              <a:t> </a:t>
            </a:r>
            <a:r>
              <a:rPr lang="en-US" sz="2800" dirty="0" err="1" smtClean="0"/>
              <a:t>Hanafiah</a:t>
            </a:r>
            <a:endParaRPr lang="id-ID" sz="2800" dirty="0"/>
          </a:p>
        </p:txBody>
      </p:sp>
      <p:sp>
        <p:nvSpPr>
          <p:cNvPr id="3" name="Content Placeholder 2"/>
          <p:cNvSpPr>
            <a:spLocks noGrp="1"/>
          </p:cNvSpPr>
          <p:nvPr>
            <p:ph idx="1"/>
          </p:nvPr>
        </p:nvSpPr>
        <p:spPr/>
        <p:txBody>
          <a:bodyPr/>
          <a:lstStyle/>
          <a:p>
            <a:pPr algn="just"/>
            <a:r>
              <a:rPr lang="en-US" i="1" dirty="0" err="1" smtClean="0"/>
              <a:t>Shulh</a:t>
            </a:r>
            <a:r>
              <a:rPr lang="en-US" i="1" dirty="0" smtClean="0"/>
              <a:t> </a:t>
            </a:r>
            <a:r>
              <a:rPr lang="en-US" dirty="0" err="1" smtClean="0"/>
              <a:t>menurut</a:t>
            </a:r>
            <a:r>
              <a:rPr lang="en-US" dirty="0" smtClean="0"/>
              <a:t> </a:t>
            </a:r>
            <a:r>
              <a:rPr lang="en-US" i="1" dirty="0" err="1" smtClean="0"/>
              <a:t>syara</a:t>
            </a:r>
            <a:r>
              <a:rPr lang="en-US" i="1" dirty="0" smtClean="0"/>
              <a:t>’ </a:t>
            </a:r>
            <a:r>
              <a:rPr lang="en-US" dirty="0" err="1" smtClean="0"/>
              <a:t>adalah</a:t>
            </a:r>
            <a:r>
              <a:rPr lang="en-US" dirty="0" smtClean="0"/>
              <a:t> </a:t>
            </a:r>
            <a:r>
              <a:rPr lang="en-US" dirty="0" err="1" smtClean="0"/>
              <a:t>suatu</a:t>
            </a:r>
            <a:r>
              <a:rPr lang="en-US" dirty="0" smtClean="0"/>
              <a:t> </a:t>
            </a:r>
            <a:r>
              <a:rPr lang="en-US" dirty="0" err="1" smtClean="0"/>
              <a:t>akad</a:t>
            </a:r>
            <a:r>
              <a:rPr lang="en-US" dirty="0" smtClean="0"/>
              <a:t> yang </a:t>
            </a:r>
            <a:r>
              <a:rPr lang="en-US" dirty="0" err="1" smtClean="0"/>
              <a:t>dapat</a:t>
            </a:r>
            <a:r>
              <a:rPr lang="en-US" dirty="0" smtClean="0"/>
              <a:t> </a:t>
            </a:r>
            <a:r>
              <a:rPr lang="en-US" dirty="0" err="1" smtClean="0"/>
              <a:t>menghilangkan</a:t>
            </a:r>
            <a:r>
              <a:rPr lang="en-US" dirty="0" smtClean="0"/>
              <a:t> </a:t>
            </a:r>
            <a:r>
              <a:rPr lang="en-US" dirty="0" err="1" smtClean="0"/>
              <a:t>pertentanga</a:t>
            </a:r>
            <a:r>
              <a:rPr lang="en-US" dirty="0" smtClean="0"/>
              <a:t> </a:t>
            </a:r>
            <a:r>
              <a:rPr lang="en-US" dirty="0" err="1" smtClean="0"/>
              <a:t>dan</a:t>
            </a:r>
            <a:r>
              <a:rPr lang="en-US" dirty="0" smtClean="0"/>
              <a:t> </a:t>
            </a:r>
            <a:r>
              <a:rPr lang="en-US" dirty="0" err="1" smtClean="0"/>
              <a:t>memutuskan</a:t>
            </a:r>
            <a:r>
              <a:rPr lang="en-US" dirty="0" smtClean="0"/>
              <a:t> </a:t>
            </a:r>
            <a:r>
              <a:rPr lang="en-US" dirty="0" err="1" smtClean="0"/>
              <a:t>persengketaan</a:t>
            </a:r>
            <a:r>
              <a:rPr lang="en-US" dirty="0" smtClean="0"/>
              <a:t>.</a:t>
            </a:r>
          </a:p>
          <a:p>
            <a:pPr algn="just"/>
            <a:endParaRPr lang="en-US" dirty="0" smtClean="0"/>
          </a:p>
          <a:p>
            <a:pPr algn="just">
              <a:buNone/>
            </a:pPr>
            <a:r>
              <a:rPr lang="en-US" sz="2800" dirty="0" err="1" smtClean="0"/>
              <a:t>Menurut</a:t>
            </a:r>
            <a:r>
              <a:rPr lang="en-US" sz="2800" dirty="0" smtClean="0"/>
              <a:t> </a:t>
            </a:r>
            <a:r>
              <a:rPr lang="en-US" sz="2800" dirty="0" err="1" smtClean="0"/>
              <a:t>Malikiyah</a:t>
            </a:r>
            <a:endParaRPr lang="en-US" sz="2800" dirty="0" smtClean="0"/>
          </a:p>
          <a:p>
            <a:pPr algn="just"/>
            <a:r>
              <a:rPr lang="en-US" i="1" dirty="0" err="1" smtClean="0"/>
              <a:t>Shulh</a:t>
            </a:r>
            <a:r>
              <a:rPr lang="en-US" dirty="0" smtClean="0"/>
              <a:t> (</a:t>
            </a:r>
            <a:r>
              <a:rPr lang="en-US" dirty="0" err="1" smtClean="0"/>
              <a:t>perdamaian</a:t>
            </a:r>
            <a:r>
              <a:rPr lang="en-US" dirty="0" smtClean="0"/>
              <a:t>) </a:t>
            </a:r>
            <a:r>
              <a:rPr lang="en-US" dirty="0" err="1" smtClean="0"/>
              <a:t>adalah</a:t>
            </a:r>
            <a:r>
              <a:rPr lang="en-US" dirty="0" smtClean="0"/>
              <a:t> </a:t>
            </a:r>
            <a:r>
              <a:rPr lang="en-US" dirty="0" err="1" smtClean="0"/>
              <a:t>perpindahan</a:t>
            </a:r>
            <a:r>
              <a:rPr lang="en-US" dirty="0" smtClean="0"/>
              <a:t> </a:t>
            </a:r>
            <a:r>
              <a:rPr lang="en-US" dirty="0" err="1" smtClean="0"/>
              <a:t>dari</a:t>
            </a:r>
            <a:r>
              <a:rPr lang="en-US" dirty="0" smtClean="0"/>
              <a:t> </a:t>
            </a:r>
            <a:r>
              <a:rPr lang="en-US" dirty="0" err="1" smtClean="0"/>
              <a:t>satu</a:t>
            </a:r>
            <a:r>
              <a:rPr lang="en-US" dirty="0" smtClean="0"/>
              <a:t> </a:t>
            </a:r>
            <a:r>
              <a:rPr lang="en-US" dirty="0" err="1" smtClean="0"/>
              <a:t>hak</a:t>
            </a:r>
            <a:r>
              <a:rPr lang="en-US" dirty="0" smtClean="0"/>
              <a:t> </a:t>
            </a:r>
            <a:r>
              <a:rPr lang="en-US" dirty="0" err="1" smtClean="0"/>
              <a:t>atau</a:t>
            </a:r>
            <a:r>
              <a:rPr lang="en-US" dirty="0" smtClean="0"/>
              <a:t> </a:t>
            </a:r>
            <a:r>
              <a:rPr lang="en-US" dirty="0" err="1" smtClean="0"/>
              <a:t>tuntutan</a:t>
            </a:r>
            <a:r>
              <a:rPr lang="en-US" dirty="0" smtClean="0"/>
              <a:t> </a:t>
            </a:r>
            <a:r>
              <a:rPr lang="en-US" dirty="0" err="1" smtClean="0"/>
              <a:t>dengan</a:t>
            </a:r>
            <a:r>
              <a:rPr lang="en-US" dirty="0" smtClean="0"/>
              <a:t> </a:t>
            </a:r>
            <a:r>
              <a:rPr lang="en-US" dirty="0" err="1" smtClean="0"/>
              <a:t>imbalan</a:t>
            </a:r>
            <a:r>
              <a:rPr lang="en-US" dirty="0" smtClean="0"/>
              <a:t>, </a:t>
            </a:r>
            <a:r>
              <a:rPr lang="en-US" dirty="0" err="1" smtClean="0"/>
              <a:t>dengan</a:t>
            </a:r>
            <a:r>
              <a:rPr lang="en-US" dirty="0" smtClean="0"/>
              <a:t> </a:t>
            </a:r>
            <a:r>
              <a:rPr lang="en-US" dirty="0" err="1" smtClean="0"/>
              <a:t>maksud</a:t>
            </a:r>
            <a:r>
              <a:rPr lang="en-US" dirty="0" smtClean="0"/>
              <a:t> </a:t>
            </a:r>
            <a:r>
              <a:rPr lang="en-US" dirty="0" err="1" smtClean="0"/>
              <a:t>untuk</a:t>
            </a:r>
            <a:r>
              <a:rPr lang="en-US" dirty="0" smtClean="0"/>
              <a:t> </a:t>
            </a:r>
            <a:r>
              <a:rPr lang="en-US" dirty="0" err="1" smtClean="0"/>
              <a:t>menghilangkan</a:t>
            </a:r>
            <a:r>
              <a:rPr lang="en-US" dirty="0" smtClean="0"/>
              <a:t> </a:t>
            </a:r>
            <a:r>
              <a:rPr lang="en-US" dirty="0" err="1" smtClean="0"/>
              <a:t>perselisihan</a:t>
            </a:r>
            <a:r>
              <a:rPr lang="en-US" dirty="0" smtClean="0"/>
              <a:t>, </a:t>
            </a:r>
            <a:r>
              <a:rPr lang="en-US" dirty="0" err="1" smtClean="0"/>
              <a:t>atau</a:t>
            </a:r>
            <a:r>
              <a:rPr lang="en-US" dirty="0" smtClean="0"/>
              <a:t> </a:t>
            </a:r>
            <a:r>
              <a:rPr lang="en-US" dirty="0" err="1" smtClean="0"/>
              <a:t>karena</a:t>
            </a:r>
            <a:r>
              <a:rPr lang="en-US" dirty="0" smtClean="0"/>
              <a:t> </a:t>
            </a:r>
            <a:r>
              <a:rPr lang="en-US" dirty="0" err="1" smtClean="0"/>
              <a:t>khawatir</a:t>
            </a:r>
            <a:r>
              <a:rPr lang="en-US" dirty="0" smtClean="0"/>
              <a:t> </a:t>
            </a:r>
            <a:r>
              <a:rPr lang="en-US" dirty="0" err="1" smtClean="0"/>
              <a:t>terjadinya</a:t>
            </a:r>
            <a:r>
              <a:rPr lang="en-US" dirty="0" smtClean="0"/>
              <a:t> </a:t>
            </a:r>
            <a:r>
              <a:rPr lang="en-US" dirty="0" err="1" smtClean="0"/>
              <a:t>perselisihan</a:t>
            </a:r>
            <a:r>
              <a:rPr lang="en-US" dirty="0" smtClean="0"/>
              <a:t>.</a:t>
            </a:r>
          </a:p>
          <a:p>
            <a:pPr algn="just">
              <a:buFont typeface="Arial" pitchFamily="34" charset="0"/>
              <a:buChar char="•"/>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Kesimpulan</a:t>
            </a:r>
            <a:endParaRPr lang="id-ID" dirty="0"/>
          </a:p>
        </p:txBody>
      </p:sp>
      <p:sp>
        <p:nvSpPr>
          <p:cNvPr id="3" name="Content Placeholder 2"/>
          <p:cNvSpPr>
            <a:spLocks noGrp="1"/>
          </p:cNvSpPr>
          <p:nvPr>
            <p:ph idx="1"/>
          </p:nvPr>
        </p:nvSpPr>
        <p:spPr/>
        <p:txBody>
          <a:bodyPr/>
          <a:lstStyle/>
          <a:p>
            <a:pPr algn="just"/>
            <a:r>
              <a:rPr lang="en-US" sz="3600" dirty="0" err="1" smtClean="0"/>
              <a:t>Suatu</a:t>
            </a:r>
            <a:r>
              <a:rPr lang="en-US" sz="3600" dirty="0" smtClean="0"/>
              <a:t> </a:t>
            </a:r>
            <a:r>
              <a:rPr lang="en-US" sz="3600" dirty="0" err="1" smtClean="0"/>
              <a:t>akad</a:t>
            </a:r>
            <a:r>
              <a:rPr lang="en-US" sz="3600" dirty="0" smtClean="0"/>
              <a:t> </a:t>
            </a:r>
            <a:r>
              <a:rPr lang="en-US" sz="3600" dirty="0" err="1" smtClean="0"/>
              <a:t>atau</a:t>
            </a:r>
            <a:r>
              <a:rPr lang="en-US" sz="3600" dirty="0" smtClean="0"/>
              <a:t> </a:t>
            </a:r>
            <a:r>
              <a:rPr lang="en-US" sz="3600" dirty="0" err="1" smtClean="0"/>
              <a:t>perjanjian</a:t>
            </a:r>
            <a:r>
              <a:rPr lang="en-US" sz="3600" dirty="0" smtClean="0"/>
              <a:t> </a:t>
            </a:r>
            <a:r>
              <a:rPr lang="en-US" sz="3600" dirty="0" err="1" smtClean="0"/>
              <a:t>antara</a:t>
            </a:r>
            <a:r>
              <a:rPr lang="en-US" sz="3600" dirty="0" smtClean="0"/>
              <a:t> </a:t>
            </a:r>
            <a:r>
              <a:rPr lang="en-US" sz="3600" dirty="0" err="1" smtClean="0"/>
              <a:t>dua</a:t>
            </a:r>
            <a:r>
              <a:rPr lang="en-US" sz="3600" dirty="0" smtClean="0"/>
              <a:t> </a:t>
            </a:r>
            <a:r>
              <a:rPr lang="en-US" sz="3600" dirty="0" err="1" smtClean="0"/>
              <a:t>orang</a:t>
            </a:r>
            <a:r>
              <a:rPr lang="en-US" sz="3600" dirty="0" smtClean="0"/>
              <a:t> </a:t>
            </a:r>
            <a:r>
              <a:rPr lang="en-US" sz="3600" dirty="0" err="1" smtClean="0"/>
              <a:t>atau</a:t>
            </a:r>
            <a:r>
              <a:rPr lang="en-US" sz="3600" dirty="0" smtClean="0"/>
              <a:t> </a:t>
            </a:r>
            <a:r>
              <a:rPr lang="en-US" sz="3600" dirty="0" err="1" smtClean="0"/>
              <a:t>lebih</a:t>
            </a:r>
            <a:r>
              <a:rPr lang="en-US" sz="3600" dirty="0" smtClean="0"/>
              <a:t> </a:t>
            </a:r>
            <a:r>
              <a:rPr lang="en-US" sz="3600" dirty="0" err="1" smtClean="0"/>
              <a:t>dengan</a:t>
            </a:r>
            <a:r>
              <a:rPr lang="en-US" sz="3600" dirty="0" smtClean="0"/>
              <a:t> </a:t>
            </a:r>
            <a:r>
              <a:rPr lang="en-US" sz="3600" dirty="0" err="1" smtClean="0"/>
              <a:t>tujuan</a:t>
            </a:r>
            <a:r>
              <a:rPr lang="en-US" sz="3600" dirty="0" smtClean="0"/>
              <a:t> </a:t>
            </a:r>
            <a:r>
              <a:rPr lang="en-US" sz="3600" dirty="0" err="1" smtClean="0"/>
              <a:t>untuk</a:t>
            </a:r>
            <a:r>
              <a:rPr lang="en-US" sz="3600" dirty="0" smtClean="0"/>
              <a:t> </a:t>
            </a:r>
            <a:r>
              <a:rPr lang="en-US" sz="3600" dirty="0" err="1" smtClean="0"/>
              <a:t>menyelesaikan</a:t>
            </a:r>
            <a:r>
              <a:rPr lang="en-US" sz="3600" dirty="0" smtClean="0"/>
              <a:t> </a:t>
            </a:r>
            <a:r>
              <a:rPr lang="en-US" sz="3600" dirty="0" err="1" smtClean="0"/>
              <a:t>perselisihan</a:t>
            </a:r>
            <a:r>
              <a:rPr lang="en-US" sz="3600" dirty="0" smtClean="0"/>
              <a:t> </a:t>
            </a:r>
            <a:r>
              <a:rPr lang="en-US" sz="3600" dirty="0" err="1" smtClean="0"/>
              <a:t>diantara</a:t>
            </a:r>
            <a:r>
              <a:rPr lang="en-US" sz="3600" dirty="0" smtClean="0"/>
              <a:t> </a:t>
            </a:r>
            <a:r>
              <a:rPr lang="en-US" sz="3600" dirty="0" err="1" smtClean="0"/>
              <a:t>mereka</a:t>
            </a:r>
            <a:r>
              <a:rPr lang="en-US" sz="3600" dirty="0" smtClean="0"/>
              <a:t>. </a:t>
            </a:r>
            <a:r>
              <a:rPr lang="en-US" sz="3600" dirty="0" err="1" smtClean="0"/>
              <a:t>Perdamaian</a:t>
            </a:r>
            <a:r>
              <a:rPr lang="en-US" sz="3600" dirty="0" smtClean="0"/>
              <a:t> yang </a:t>
            </a:r>
            <a:r>
              <a:rPr lang="en-US" sz="3600" dirty="0" err="1" smtClean="0"/>
              <a:t>dimaksud</a:t>
            </a:r>
            <a:r>
              <a:rPr lang="en-US" sz="3600" dirty="0" smtClean="0"/>
              <a:t> </a:t>
            </a:r>
            <a:r>
              <a:rPr lang="en-US" sz="3600" dirty="0" err="1" smtClean="0"/>
              <a:t>adalah</a:t>
            </a:r>
            <a:r>
              <a:rPr lang="en-US" sz="3600" dirty="0" smtClean="0"/>
              <a:t> </a:t>
            </a:r>
            <a:r>
              <a:rPr lang="en-US" sz="3600" dirty="0" err="1" smtClean="0"/>
              <a:t>perdamaian</a:t>
            </a:r>
            <a:r>
              <a:rPr lang="en-US" sz="3600" dirty="0" smtClean="0"/>
              <a:t> </a:t>
            </a:r>
            <a:r>
              <a:rPr lang="en-US" sz="3600" dirty="0" err="1" smtClean="0"/>
              <a:t>dalam</a:t>
            </a:r>
            <a:r>
              <a:rPr lang="en-US" sz="3600" dirty="0" smtClean="0"/>
              <a:t> </a:t>
            </a:r>
            <a:r>
              <a:rPr lang="en-US" sz="3600" dirty="0" err="1" smtClean="0"/>
              <a:t>masalah</a:t>
            </a:r>
            <a:r>
              <a:rPr lang="en-US" sz="3600" dirty="0" smtClean="0"/>
              <a:t> </a:t>
            </a:r>
            <a:r>
              <a:rPr lang="en-US" sz="3600" dirty="0" err="1" smtClean="0"/>
              <a:t>muamalat</a:t>
            </a:r>
            <a:r>
              <a:rPr lang="en-US" sz="3600" dirty="0" smtClean="0"/>
              <a:t> </a:t>
            </a:r>
            <a:r>
              <a:rPr lang="en-US" sz="3600" dirty="0" err="1" smtClean="0"/>
              <a:t>antar</a:t>
            </a:r>
            <a:r>
              <a:rPr lang="en-US" sz="3600" dirty="0" smtClean="0"/>
              <a:t> </a:t>
            </a:r>
            <a:r>
              <a:rPr lang="en-US" sz="3600" dirty="0" err="1" smtClean="0"/>
              <a:t>manusia</a:t>
            </a:r>
            <a:r>
              <a:rPr lang="en-US" dirty="0" smtClean="0"/>
              <a:t>.</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369" y="344976"/>
            <a:ext cx="8328074" cy="724169"/>
          </a:xfrm>
        </p:spPr>
        <p:txBody>
          <a:bodyPr/>
          <a:lstStyle/>
          <a:p>
            <a:r>
              <a:rPr lang="en-US" dirty="0" err="1" smtClean="0"/>
              <a:t>Penyelesaian</a:t>
            </a:r>
            <a:r>
              <a:rPr lang="en-US" dirty="0" smtClean="0"/>
              <a:t> </a:t>
            </a:r>
            <a:r>
              <a:rPr lang="en-US" dirty="0" err="1" smtClean="0"/>
              <a:t>utang-piutang</a:t>
            </a:r>
            <a:r>
              <a:rPr lang="en-US" dirty="0" smtClean="0"/>
              <a:t> </a:t>
            </a:r>
            <a:r>
              <a:rPr lang="en-US" dirty="0" err="1" smtClean="0"/>
              <a:t>menurut</a:t>
            </a:r>
            <a:r>
              <a:rPr lang="en-US" dirty="0" smtClean="0"/>
              <a:t> Quran</a:t>
            </a:r>
            <a:endParaRPr lang="id-ID" dirty="0"/>
          </a:p>
        </p:txBody>
      </p:sp>
      <p:sp>
        <p:nvSpPr>
          <p:cNvPr id="3" name="Content Placeholder 2"/>
          <p:cNvSpPr>
            <a:spLocks noGrp="1"/>
          </p:cNvSpPr>
          <p:nvPr>
            <p:ph idx="1"/>
          </p:nvPr>
        </p:nvSpPr>
        <p:spPr>
          <a:xfrm>
            <a:off x="914400" y="1600200"/>
            <a:ext cx="8105775" cy="4525963"/>
          </a:xfrm>
        </p:spPr>
        <p:txBody>
          <a:bodyPr/>
          <a:lstStyle/>
          <a:p>
            <a:pPr marL="457200" indent="-457200">
              <a:buAutoNum type="arabicPeriod"/>
            </a:pPr>
            <a:r>
              <a:rPr lang="en-US" dirty="0" err="1" smtClean="0"/>
              <a:t>Debitur</a:t>
            </a:r>
            <a:r>
              <a:rPr lang="en-US" dirty="0" smtClean="0"/>
              <a:t> </a:t>
            </a:r>
            <a:r>
              <a:rPr lang="en-US" dirty="0" err="1" smtClean="0"/>
              <a:t>Wajib</a:t>
            </a:r>
            <a:r>
              <a:rPr lang="en-US" dirty="0" smtClean="0"/>
              <a:t> </a:t>
            </a:r>
            <a:r>
              <a:rPr lang="en-US" dirty="0" err="1" smtClean="0"/>
              <a:t>Melunasi</a:t>
            </a:r>
            <a:r>
              <a:rPr lang="en-US" dirty="0" smtClean="0"/>
              <a:t> </a:t>
            </a:r>
            <a:r>
              <a:rPr lang="en-US" dirty="0" err="1" smtClean="0"/>
              <a:t>Utang</a:t>
            </a:r>
            <a:endParaRPr lang="en-US" dirty="0" smtClean="0"/>
          </a:p>
          <a:p>
            <a:pPr marL="457200" indent="-457200">
              <a:buNone/>
            </a:pPr>
            <a:r>
              <a:rPr lang="en-US" dirty="0" smtClean="0"/>
              <a:t>	Q.S Al-</a:t>
            </a:r>
            <a:r>
              <a:rPr lang="en-US" dirty="0" err="1" smtClean="0"/>
              <a:t>Maidah</a:t>
            </a:r>
            <a:r>
              <a:rPr lang="en-US" dirty="0" smtClean="0"/>
              <a:t> (5) </a:t>
            </a:r>
            <a:r>
              <a:rPr lang="en-US" dirty="0" err="1" smtClean="0"/>
              <a:t>ayat</a:t>
            </a:r>
            <a:r>
              <a:rPr lang="en-US" dirty="0" smtClean="0"/>
              <a:t> 1:</a:t>
            </a:r>
          </a:p>
          <a:p>
            <a:pPr marL="457200" indent="-457200">
              <a:buNone/>
            </a:pPr>
            <a:r>
              <a:rPr lang="en-US" dirty="0" smtClean="0"/>
              <a:t>	“</a:t>
            </a:r>
            <a:r>
              <a:rPr lang="en-US" dirty="0" err="1" smtClean="0"/>
              <a:t>Hai</a:t>
            </a:r>
            <a:r>
              <a:rPr lang="en-US" dirty="0" smtClean="0"/>
              <a:t> orang-orang yang </a:t>
            </a:r>
            <a:r>
              <a:rPr lang="en-US" dirty="0" err="1" smtClean="0"/>
              <a:t>beriman</a:t>
            </a:r>
            <a:r>
              <a:rPr lang="en-US" dirty="0" smtClean="0"/>
              <a:t> </a:t>
            </a:r>
            <a:r>
              <a:rPr lang="en-US" dirty="0" err="1" smtClean="0"/>
              <a:t>penuhilah</a:t>
            </a:r>
            <a:r>
              <a:rPr lang="en-US" dirty="0" smtClean="0"/>
              <a:t> </a:t>
            </a:r>
            <a:r>
              <a:rPr lang="en-US" dirty="0" err="1" smtClean="0"/>
              <a:t>akad-akad</a:t>
            </a:r>
            <a:r>
              <a:rPr lang="en-US" dirty="0" smtClean="0"/>
              <a:t> </a:t>
            </a:r>
            <a:r>
              <a:rPr lang="en-US" dirty="0" err="1" smtClean="0"/>
              <a:t>itu</a:t>
            </a:r>
            <a:r>
              <a:rPr lang="en-US" dirty="0" smtClean="0"/>
              <a:t>…”</a:t>
            </a:r>
          </a:p>
          <a:p>
            <a:pPr marL="457200" indent="-457200">
              <a:buNone/>
            </a:pPr>
            <a:r>
              <a:rPr lang="en-US" dirty="0" smtClean="0">
                <a:sym typeface="Wingdings" pitchFamily="2" charset="2"/>
              </a:rPr>
              <a:t>2. </a:t>
            </a:r>
            <a:r>
              <a:rPr lang="en-US" dirty="0" err="1" smtClean="0">
                <a:sym typeface="Wingdings" pitchFamily="2" charset="2"/>
              </a:rPr>
              <a:t>Restrukturisasi</a:t>
            </a:r>
            <a:r>
              <a:rPr lang="en-US" dirty="0" smtClean="0">
                <a:sym typeface="Wingdings" pitchFamily="2" charset="2"/>
              </a:rPr>
              <a:t> </a:t>
            </a:r>
            <a:r>
              <a:rPr lang="en-US" dirty="0" err="1" smtClean="0">
                <a:sym typeface="Wingdings" pitchFamily="2" charset="2"/>
              </a:rPr>
              <a:t>Utang</a:t>
            </a:r>
            <a:r>
              <a:rPr lang="en-US" dirty="0" smtClean="0">
                <a:sym typeface="Wingdings" pitchFamily="2" charset="2"/>
              </a:rPr>
              <a:t> </a:t>
            </a:r>
            <a:r>
              <a:rPr lang="en-US" dirty="0" err="1" smtClean="0">
                <a:sym typeface="Wingdings" pitchFamily="2" charset="2"/>
              </a:rPr>
              <a:t>dan</a:t>
            </a:r>
            <a:r>
              <a:rPr lang="en-US" dirty="0" smtClean="0">
                <a:sym typeface="Wingdings" pitchFamily="2" charset="2"/>
              </a:rPr>
              <a:t> </a:t>
            </a:r>
            <a:r>
              <a:rPr lang="en-US" dirty="0" err="1" smtClean="0">
                <a:sym typeface="Wingdings" pitchFamily="2" charset="2"/>
              </a:rPr>
              <a:t>Hapus</a:t>
            </a:r>
            <a:r>
              <a:rPr lang="en-US" dirty="0" smtClean="0">
                <a:sym typeface="Wingdings" pitchFamily="2" charset="2"/>
              </a:rPr>
              <a:t> </a:t>
            </a:r>
            <a:r>
              <a:rPr lang="en-US" dirty="0" err="1" smtClean="0">
                <a:sym typeface="Wingdings" pitchFamily="2" charset="2"/>
              </a:rPr>
              <a:t>Tagih</a:t>
            </a:r>
            <a:r>
              <a:rPr lang="en-US" dirty="0" smtClean="0">
                <a:sym typeface="Wingdings" pitchFamily="2" charset="2"/>
              </a:rPr>
              <a:t> </a:t>
            </a:r>
            <a:r>
              <a:rPr lang="en-US" dirty="0" err="1" smtClean="0">
                <a:sym typeface="Wingdings" pitchFamily="2" charset="2"/>
              </a:rPr>
              <a:t>sisa</a:t>
            </a:r>
            <a:r>
              <a:rPr lang="en-US" dirty="0" smtClean="0">
                <a:sym typeface="Wingdings" pitchFamily="2" charset="2"/>
              </a:rPr>
              <a:t> </a:t>
            </a:r>
            <a:r>
              <a:rPr lang="en-US" dirty="0" err="1" smtClean="0">
                <a:sym typeface="Wingdings" pitchFamily="2" charset="2"/>
              </a:rPr>
              <a:t>utang</a:t>
            </a:r>
            <a:endParaRPr lang="en-US" dirty="0" smtClean="0">
              <a:sym typeface="Wingdings" pitchFamily="2" charset="2"/>
            </a:endParaRPr>
          </a:p>
          <a:p>
            <a:pPr marL="457200" indent="-457200">
              <a:buNone/>
            </a:pPr>
            <a:r>
              <a:rPr lang="en-US" dirty="0" smtClean="0">
                <a:sym typeface="Wingdings" pitchFamily="2" charset="2"/>
              </a:rPr>
              <a:t>	Q.S Al-</a:t>
            </a:r>
            <a:r>
              <a:rPr lang="en-US" dirty="0" err="1" smtClean="0">
                <a:sym typeface="Wingdings" pitchFamily="2" charset="2"/>
              </a:rPr>
              <a:t>Baqarah</a:t>
            </a:r>
            <a:r>
              <a:rPr lang="en-US" dirty="0" smtClean="0">
                <a:sym typeface="Wingdings" pitchFamily="2" charset="2"/>
              </a:rPr>
              <a:t> (20) </a:t>
            </a:r>
            <a:r>
              <a:rPr lang="en-US" dirty="0" err="1" smtClean="0">
                <a:sym typeface="Wingdings" pitchFamily="2" charset="2"/>
              </a:rPr>
              <a:t>ayat</a:t>
            </a:r>
            <a:r>
              <a:rPr lang="en-US" dirty="0" smtClean="0">
                <a:sym typeface="Wingdings" pitchFamily="2" charset="2"/>
              </a:rPr>
              <a:t> 280:</a:t>
            </a:r>
          </a:p>
          <a:p>
            <a:pPr marL="457200" indent="-457200" algn="just">
              <a:buNone/>
            </a:pPr>
            <a:r>
              <a:rPr lang="en-US" dirty="0" smtClean="0">
                <a:sym typeface="Wingdings" pitchFamily="2" charset="2"/>
              </a:rPr>
              <a:t>	“Dan </a:t>
            </a: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orang</a:t>
            </a:r>
            <a:r>
              <a:rPr lang="en-US" dirty="0" smtClean="0">
                <a:sym typeface="Wingdings" pitchFamily="2" charset="2"/>
              </a:rPr>
              <a:t> </a:t>
            </a:r>
            <a:r>
              <a:rPr lang="en-US" dirty="0" err="1" smtClean="0">
                <a:sym typeface="Wingdings" pitchFamily="2" charset="2"/>
              </a:rPr>
              <a:t>berutang</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a:t>
            </a:r>
            <a:r>
              <a:rPr lang="en-US" dirty="0" err="1" smtClean="0">
                <a:sym typeface="Wingdings" pitchFamily="2" charset="2"/>
              </a:rPr>
              <a:t>dalam</a:t>
            </a:r>
            <a:r>
              <a:rPr lang="en-US" dirty="0" smtClean="0">
                <a:sym typeface="Wingdings" pitchFamily="2" charset="2"/>
              </a:rPr>
              <a:t> </a:t>
            </a:r>
            <a:r>
              <a:rPr lang="en-US" dirty="0" err="1" smtClean="0">
                <a:sym typeface="Wingdings" pitchFamily="2" charset="2"/>
              </a:rPr>
              <a:t>kesukaran</a:t>
            </a:r>
            <a:r>
              <a:rPr lang="en-US" dirty="0" smtClean="0">
                <a:sym typeface="Wingdings" pitchFamily="2" charset="2"/>
              </a:rPr>
              <a:t>, </a:t>
            </a:r>
            <a:r>
              <a:rPr lang="en-US" dirty="0" err="1" smtClean="0">
                <a:sym typeface="Wingdings" pitchFamily="2" charset="2"/>
              </a:rPr>
              <a:t>maka</a:t>
            </a:r>
            <a:r>
              <a:rPr lang="en-US" dirty="0" smtClean="0">
                <a:sym typeface="Wingdings" pitchFamily="2" charset="2"/>
              </a:rPr>
              <a:t> </a:t>
            </a:r>
            <a:r>
              <a:rPr lang="en-US" dirty="0" err="1" smtClean="0">
                <a:sym typeface="Wingdings" pitchFamily="2" charset="2"/>
              </a:rPr>
              <a:t>berilah</a:t>
            </a:r>
            <a:r>
              <a:rPr lang="en-US" dirty="0" smtClean="0">
                <a:sym typeface="Wingdings" pitchFamily="2" charset="2"/>
              </a:rPr>
              <a:t> </a:t>
            </a:r>
            <a:r>
              <a:rPr lang="en-US" dirty="0" err="1" smtClean="0">
                <a:sym typeface="Wingdings" pitchFamily="2" charset="2"/>
              </a:rPr>
              <a:t>tangguh</a:t>
            </a:r>
            <a:r>
              <a:rPr lang="en-US" dirty="0" smtClean="0">
                <a:sym typeface="Wingdings" pitchFamily="2" charset="2"/>
              </a:rPr>
              <a:t> </a:t>
            </a:r>
            <a:r>
              <a:rPr lang="en-US" dirty="0" err="1" smtClean="0">
                <a:sym typeface="Wingdings" pitchFamily="2" charset="2"/>
              </a:rPr>
              <a:t>sampai</a:t>
            </a:r>
            <a:r>
              <a:rPr lang="en-US" dirty="0" smtClean="0">
                <a:sym typeface="Wingdings" pitchFamily="2" charset="2"/>
              </a:rPr>
              <a:t> </a:t>
            </a:r>
            <a:r>
              <a:rPr lang="en-US" dirty="0" err="1" smtClean="0">
                <a:sym typeface="Wingdings" pitchFamily="2" charset="2"/>
              </a:rPr>
              <a:t>dia</a:t>
            </a:r>
            <a:r>
              <a:rPr lang="en-US" dirty="0" smtClean="0">
                <a:sym typeface="Wingdings" pitchFamily="2" charset="2"/>
              </a:rPr>
              <a:t> </a:t>
            </a:r>
            <a:r>
              <a:rPr lang="en-US" dirty="0" err="1" smtClean="0">
                <a:sym typeface="Wingdings" pitchFamily="2" charset="2"/>
              </a:rPr>
              <a:t>berkelapangan</a:t>
            </a:r>
            <a:r>
              <a:rPr lang="en-US" dirty="0" smtClean="0">
                <a:sym typeface="Wingdings" pitchFamily="2" charset="2"/>
              </a:rPr>
              <a:t>,. Dan </a:t>
            </a:r>
            <a:r>
              <a:rPr lang="en-US" dirty="0" err="1" smtClean="0">
                <a:sym typeface="Wingdings" pitchFamily="2" charset="2"/>
              </a:rPr>
              <a:t>menyedekahkan</a:t>
            </a:r>
            <a:r>
              <a:rPr lang="en-US" dirty="0" smtClean="0">
                <a:sym typeface="Wingdings" pitchFamily="2" charset="2"/>
              </a:rPr>
              <a:t> (</a:t>
            </a:r>
            <a:r>
              <a:rPr lang="en-US" dirty="0" err="1" smtClean="0">
                <a:sym typeface="Wingdings" pitchFamily="2" charset="2"/>
              </a:rPr>
              <a:t>sebagian</a:t>
            </a:r>
            <a:r>
              <a:rPr lang="en-US" dirty="0" smtClean="0">
                <a:sym typeface="Wingdings" pitchFamily="2" charset="2"/>
              </a:rPr>
              <a:t> </a:t>
            </a:r>
            <a:r>
              <a:rPr lang="en-US" dirty="0" err="1" smtClean="0">
                <a:sym typeface="Wingdings" pitchFamily="2" charset="2"/>
              </a:rPr>
              <a:t>atau</a:t>
            </a:r>
            <a:r>
              <a:rPr lang="en-US" dirty="0" smtClean="0">
                <a:sym typeface="Wingdings" pitchFamily="2" charset="2"/>
              </a:rPr>
              <a:t> </a:t>
            </a:r>
            <a:r>
              <a:rPr lang="en-US" dirty="0" err="1" smtClean="0">
                <a:sym typeface="Wingdings" pitchFamily="2" charset="2"/>
              </a:rPr>
              <a:t>semua</a:t>
            </a:r>
            <a:r>
              <a:rPr lang="en-US" dirty="0" smtClean="0">
                <a:sym typeface="Wingdings" pitchFamily="2" charset="2"/>
              </a:rPr>
              <a:t> </a:t>
            </a:r>
            <a:r>
              <a:rPr lang="en-US" dirty="0" err="1" smtClean="0">
                <a:sym typeface="Wingdings" pitchFamily="2" charset="2"/>
              </a:rPr>
              <a:t>utang</a:t>
            </a:r>
            <a:r>
              <a:rPr lang="en-US" dirty="0" smtClean="0">
                <a:sym typeface="Wingdings" pitchFamily="2" charset="2"/>
              </a:rPr>
              <a:t>) </a:t>
            </a:r>
            <a:r>
              <a:rPr lang="en-US" dirty="0" err="1" smtClean="0">
                <a:sym typeface="Wingdings" pitchFamily="2" charset="2"/>
              </a:rPr>
              <a:t>itu</a:t>
            </a:r>
            <a:r>
              <a:rPr lang="en-US" dirty="0" smtClean="0">
                <a:sym typeface="Wingdings" pitchFamily="2" charset="2"/>
              </a:rPr>
              <a:t>, </a:t>
            </a:r>
            <a:r>
              <a:rPr lang="en-US" dirty="0" err="1" smtClean="0">
                <a:sym typeface="Wingdings" pitchFamily="2" charset="2"/>
              </a:rPr>
              <a:t>lebih</a:t>
            </a:r>
            <a:r>
              <a:rPr lang="en-US" dirty="0" smtClean="0">
                <a:sym typeface="Wingdings" pitchFamily="2" charset="2"/>
              </a:rPr>
              <a:t> </a:t>
            </a:r>
            <a:r>
              <a:rPr lang="en-US" dirty="0" err="1" smtClean="0">
                <a:sym typeface="Wingdings" pitchFamily="2" charset="2"/>
              </a:rPr>
              <a:t>baik</a:t>
            </a:r>
            <a:r>
              <a:rPr lang="en-US" dirty="0" smtClean="0">
                <a:sym typeface="Wingdings" pitchFamily="2" charset="2"/>
              </a:rPr>
              <a:t> </a:t>
            </a:r>
            <a:r>
              <a:rPr lang="en-US" dirty="0" err="1" smtClean="0">
                <a:sym typeface="Wingdings" pitchFamily="2" charset="2"/>
              </a:rPr>
              <a:t>bagimu</a:t>
            </a:r>
            <a:r>
              <a:rPr lang="en-US" dirty="0" smtClean="0">
                <a:sym typeface="Wingdings" pitchFamily="2" charset="2"/>
              </a:rPr>
              <a:t>, </a:t>
            </a:r>
            <a:r>
              <a:rPr lang="en-US" dirty="0" err="1" smtClean="0">
                <a:sym typeface="Wingdings" pitchFamily="2" charset="2"/>
              </a:rPr>
              <a:t>jika</a:t>
            </a:r>
            <a:r>
              <a:rPr lang="en-US" dirty="0" smtClean="0">
                <a:sym typeface="Wingdings" pitchFamily="2" charset="2"/>
              </a:rPr>
              <a:t> </a:t>
            </a:r>
            <a:r>
              <a:rPr lang="en-US" dirty="0" err="1" smtClean="0">
                <a:sym typeface="Wingdings" pitchFamily="2" charset="2"/>
              </a:rPr>
              <a:t>kamu</a:t>
            </a:r>
            <a:r>
              <a:rPr lang="en-US" dirty="0" smtClean="0">
                <a:sym typeface="Wingdings" pitchFamily="2" charset="2"/>
              </a:rPr>
              <a:t> </a:t>
            </a:r>
            <a:r>
              <a:rPr lang="en-US" dirty="0" err="1" smtClean="0">
                <a:sym typeface="Wingdings" pitchFamily="2" charset="2"/>
              </a:rPr>
              <a:t>mengetahui</a:t>
            </a:r>
            <a:r>
              <a:rPr lang="en-US" dirty="0" smtClean="0">
                <a:sym typeface="Wingdings" pitchFamily="2" charset="2"/>
              </a:rPr>
              <a:t>”</a:t>
            </a: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Dasar</a:t>
            </a:r>
            <a:r>
              <a:rPr lang="en-US" dirty="0" smtClean="0"/>
              <a:t> </a:t>
            </a:r>
            <a:r>
              <a:rPr lang="en-US" dirty="0" err="1" smtClean="0"/>
              <a:t>Hukum</a:t>
            </a:r>
            <a:r>
              <a:rPr lang="en-US" dirty="0" smtClean="0"/>
              <a:t> </a:t>
            </a:r>
            <a:r>
              <a:rPr lang="en-US" i="1" dirty="0" err="1" smtClean="0"/>
              <a:t>Shulh</a:t>
            </a:r>
            <a:endParaRPr lang="id-ID" i="1" dirty="0"/>
          </a:p>
        </p:txBody>
      </p:sp>
      <p:sp>
        <p:nvSpPr>
          <p:cNvPr id="3" name="Content Placeholder 2"/>
          <p:cNvSpPr>
            <a:spLocks noGrp="1"/>
          </p:cNvSpPr>
          <p:nvPr>
            <p:ph idx="1"/>
          </p:nvPr>
        </p:nvSpPr>
        <p:spPr/>
        <p:txBody>
          <a:bodyPr/>
          <a:lstStyle/>
          <a:p>
            <a:r>
              <a:rPr lang="en-US" dirty="0" err="1" smtClean="0"/>
              <a:t>Hukum</a:t>
            </a:r>
            <a:r>
              <a:rPr lang="en-US" dirty="0" smtClean="0"/>
              <a:t> </a:t>
            </a:r>
            <a:r>
              <a:rPr lang="en-US" dirty="0" err="1" smtClean="0"/>
              <a:t>Shulh</a:t>
            </a:r>
            <a:r>
              <a:rPr lang="en-US" dirty="0" smtClean="0"/>
              <a:t> </a:t>
            </a:r>
            <a:r>
              <a:rPr lang="en-US" dirty="0" err="1" smtClean="0"/>
              <a:t>adalah</a:t>
            </a:r>
            <a:r>
              <a:rPr lang="en-US" dirty="0" smtClean="0"/>
              <a:t> </a:t>
            </a:r>
            <a:r>
              <a:rPr lang="en-US" dirty="0" err="1" smtClean="0"/>
              <a:t>dianjurkan</a:t>
            </a:r>
            <a:r>
              <a:rPr lang="en-US" dirty="0" smtClean="0"/>
              <a:t> (</a:t>
            </a:r>
            <a:r>
              <a:rPr lang="en-US" i="1" dirty="0" err="1" smtClean="0"/>
              <a:t>mandhub</a:t>
            </a:r>
            <a:r>
              <a:rPr lang="en-US" dirty="0" smtClean="0"/>
              <a:t>) </a:t>
            </a:r>
            <a:r>
              <a:rPr lang="en-US" dirty="0" err="1" smtClean="0"/>
              <a:t>berdasarkan</a:t>
            </a:r>
            <a:r>
              <a:rPr lang="en-US" dirty="0" smtClean="0"/>
              <a:t> Al-</a:t>
            </a:r>
            <a:r>
              <a:rPr lang="en-US" dirty="0" err="1" smtClean="0"/>
              <a:t>quran</a:t>
            </a:r>
            <a:r>
              <a:rPr lang="en-US" dirty="0" smtClean="0"/>
              <a:t> </a:t>
            </a:r>
            <a:r>
              <a:rPr lang="en-US" dirty="0" err="1" smtClean="0"/>
              <a:t>Surah</a:t>
            </a:r>
            <a:r>
              <a:rPr lang="en-US" dirty="0" smtClean="0"/>
              <a:t> An-</a:t>
            </a:r>
            <a:r>
              <a:rPr lang="en-US" dirty="0" err="1" smtClean="0"/>
              <a:t>Nisa</a:t>
            </a:r>
            <a:r>
              <a:rPr lang="en-US" dirty="0" smtClean="0"/>
              <a:t> (4) </a:t>
            </a:r>
            <a:r>
              <a:rPr lang="en-US" dirty="0" err="1" smtClean="0"/>
              <a:t>ayat</a:t>
            </a:r>
            <a:r>
              <a:rPr lang="en-US" dirty="0" smtClean="0"/>
              <a:t> 128:</a:t>
            </a:r>
          </a:p>
          <a:p>
            <a:pPr algn="just">
              <a:buNone/>
            </a:pPr>
            <a:r>
              <a:rPr lang="en-US" dirty="0" smtClean="0"/>
              <a:t>“	</a:t>
            </a:r>
            <a:r>
              <a:rPr lang="en-US" i="1" dirty="0" smtClean="0"/>
              <a:t>Dan </a:t>
            </a:r>
            <a:r>
              <a:rPr lang="en-US" i="1" dirty="0" err="1" smtClean="0"/>
              <a:t>jika</a:t>
            </a:r>
            <a:r>
              <a:rPr lang="en-US" i="1" dirty="0" smtClean="0"/>
              <a:t> </a:t>
            </a:r>
            <a:r>
              <a:rPr lang="en-US" i="1" dirty="0" err="1" smtClean="0"/>
              <a:t>seorang</a:t>
            </a:r>
            <a:r>
              <a:rPr lang="en-US" i="1" dirty="0" smtClean="0"/>
              <a:t> </a:t>
            </a:r>
            <a:r>
              <a:rPr lang="en-US" i="1" dirty="0" err="1" smtClean="0"/>
              <a:t>wanita</a:t>
            </a:r>
            <a:r>
              <a:rPr lang="en-US" i="1" dirty="0" smtClean="0"/>
              <a:t> </a:t>
            </a:r>
            <a:r>
              <a:rPr lang="en-US" i="1" dirty="0" err="1" smtClean="0"/>
              <a:t>khawatir</a:t>
            </a:r>
            <a:r>
              <a:rPr lang="en-US" i="1" dirty="0" smtClean="0"/>
              <a:t> </a:t>
            </a:r>
            <a:r>
              <a:rPr lang="en-US" i="1" dirty="0" err="1" smtClean="0"/>
              <a:t>akan</a:t>
            </a:r>
            <a:r>
              <a:rPr lang="en-US" i="1" dirty="0" smtClean="0"/>
              <a:t> </a:t>
            </a:r>
            <a:r>
              <a:rPr lang="en-US" i="1" dirty="0" err="1" smtClean="0"/>
              <a:t>nusyuz</a:t>
            </a:r>
            <a:r>
              <a:rPr lang="en-US" i="1" dirty="0" smtClean="0"/>
              <a:t> </a:t>
            </a:r>
            <a:r>
              <a:rPr lang="en-US" i="1" dirty="0" err="1" smtClean="0"/>
              <a:t>atau</a:t>
            </a:r>
            <a:r>
              <a:rPr lang="en-US" i="1" dirty="0" smtClean="0"/>
              <a:t> </a:t>
            </a:r>
            <a:r>
              <a:rPr lang="en-US" i="1" dirty="0" err="1" smtClean="0"/>
              <a:t>sikap</a:t>
            </a:r>
            <a:r>
              <a:rPr lang="en-US" i="1" dirty="0" smtClean="0"/>
              <a:t> </a:t>
            </a:r>
            <a:r>
              <a:rPr lang="en-US" i="1" dirty="0" err="1" smtClean="0"/>
              <a:t>tidak</a:t>
            </a:r>
            <a:r>
              <a:rPr lang="en-US" i="1" dirty="0" smtClean="0"/>
              <a:t> </a:t>
            </a:r>
            <a:r>
              <a:rPr lang="en-US" i="1" dirty="0" err="1" smtClean="0"/>
              <a:t>acuh</a:t>
            </a:r>
            <a:r>
              <a:rPr lang="en-US" i="1" dirty="0" smtClean="0"/>
              <a:t> </a:t>
            </a:r>
            <a:r>
              <a:rPr lang="en-US" i="1" dirty="0" err="1" smtClean="0"/>
              <a:t>dari</a:t>
            </a:r>
            <a:r>
              <a:rPr lang="en-US" i="1" dirty="0" smtClean="0"/>
              <a:t> </a:t>
            </a:r>
            <a:r>
              <a:rPr lang="en-US" i="1" dirty="0" err="1" smtClean="0"/>
              <a:t>suaminya</a:t>
            </a:r>
            <a:r>
              <a:rPr lang="en-US" i="1" dirty="0" smtClean="0"/>
              <a:t>, </a:t>
            </a:r>
            <a:r>
              <a:rPr lang="en-US" i="1" dirty="0" err="1" smtClean="0"/>
              <a:t>maka</a:t>
            </a:r>
            <a:r>
              <a:rPr lang="en-US" i="1" dirty="0" smtClean="0"/>
              <a:t> </a:t>
            </a:r>
            <a:r>
              <a:rPr lang="en-US" i="1" dirty="0" err="1" smtClean="0"/>
              <a:t>tidak</a:t>
            </a:r>
            <a:r>
              <a:rPr lang="en-US" i="1" dirty="0" smtClean="0"/>
              <a:t> </a:t>
            </a:r>
            <a:r>
              <a:rPr lang="en-US" i="1" dirty="0" err="1" smtClean="0"/>
              <a:t>mengapa</a:t>
            </a:r>
            <a:r>
              <a:rPr lang="en-US" i="1" dirty="0" smtClean="0"/>
              <a:t> </a:t>
            </a:r>
            <a:r>
              <a:rPr lang="en-US" i="1" dirty="0" err="1" smtClean="0"/>
              <a:t>bagi</a:t>
            </a:r>
            <a:r>
              <a:rPr lang="en-US" i="1" dirty="0" smtClean="0"/>
              <a:t> </a:t>
            </a:r>
            <a:r>
              <a:rPr lang="en-US" i="1" dirty="0" err="1" smtClean="0"/>
              <a:t>keduanya</a:t>
            </a:r>
            <a:r>
              <a:rPr lang="en-US" i="1" dirty="0" smtClean="0"/>
              <a:t> </a:t>
            </a:r>
            <a:r>
              <a:rPr lang="en-US" i="1" dirty="0" err="1" smtClean="0"/>
              <a:t>mengadakan</a:t>
            </a:r>
            <a:r>
              <a:rPr lang="en-US" i="1" dirty="0" smtClean="0"/>
              <a:t> </a:t>
            </a:r>
            <a:r>
              <a:rPr lang="en-US" i="1" dirty="0" err="1" smtClean="0"/>
              <a:t>perdamaian</a:t>
            </a:r>
            <a:r>
              <a:rPr lang="en-US" i="1" dirty="0" smtClean="0"/>
              <a:t> yang </a:t>
            </a:r>
            <a:r>
              <a:rPr lang="en-US" i="1" dirty="0" err="1" smtClean="0"/>
              <a:t>sebenar-benarnya</a:t>
            </a:r>
            <a:r>
              <a:rPr lang="en-US" i="1" dirty="0" smtClean="0"/>
              <a:t>, </a:t>
            </a:r>
            <a:r>
              <a:rPr lang="en-US" i="1" dirty="0" err="1" smtClean="0"/>
              <a:t>da</a:t>
            </a:r>
            <a:r>
              <a:rPr lang="en-US" i="1" dirty="0" smtClean="0"/>
              <a:t> </a:t>
            </a:r>
            <a:r>
              <a:rPr lang="en-US" i="1" dirty="0" err="1" smtClean="0"/>
              <a:t>paerdamaian</a:t>
            </a:r>
            <a:r>
              <a:rPr lang="en-US" i="1" dirty="0" smtClean="0"/>
              <a:t> </a:t>
            </a:r>
            <a:r>
              <a:rPr lang="en-US" i="1" dirty="0" err="1" smtClean="0"/>
              <a:t>itu</a:t>
            </a:r>
            <a:r>
              <a:rPr lang="en-US" i="1" dirty="0" smtClean="0"/>
              <a:t> </a:t>
            </a:r>
            <a:r>
              <a:rPr lang="en-US" i="1" dirty="0" err="1" smtClean="0"/>
              <a:t>lebih</a:t>
            </a:r>
            <a:r>
              <a:rPr lang="en-US" i="1" dirty="0" smtClean="0"/>
              <a:t> </a:t>
            </a:r>
            <a:r>
              <a:rPr lang="en-US" i="1" dirty="0" err="1" smtClean="0"/>
              <a:t>baik</a:t>
            </a:r>
            <a:r>
              <a:rPr lang="en-US" i="1" dirty="0" smtClean="0"/>
              <a:t> </a:t>
            </a:r>
            <a:r>
              <a:rPr lang="en-US" i="1" dirty="0" err="1" smtClean="0"/>
              <a:t>bagi</a:t>
            </a:r>
            <a:r>
              <a:rPr lang="en-US" i="1" dirty="0" smtClean="0"/>
              <a:t> </a:t>
            </a:r>
            <a:r>
              <a:rPr lang="en-US" i="1" dirty="0" err="1" smtClean="0"/>
              <a:t>mereka</a:t>
            </a:r>
            <a:r>
              <a:rPr lang="en-US" i="1" dirty="0" smtClean="0"/>
              <a:t> </a:t>
            </a:r>
            <a:r>
              <a:rPr lang="en-US" i="1" dirty="0" err="1" smtClean="0"/>
              <a:t>walaupun</a:t>
            </a:r>
            <a:r>
              <a:rPr lang="en-US" i="1" dirty="0" smtClean="0"/>
              <a:t> </a:t>
            </a:r>
            <a:r>
              <a:rPr lang="en-US" i="1" dirty="0" err="1" smtClean="0"/>
              <a:t>manusia</a:t>
            </a:r>
            <a:r>
              <a:rPr lang="en-US" i="1" dirty="0" smtClean="0"/>
              <a:t> </a:t>
            </a:r>
            <a:r>
              <a:rPr lang="en-US" i="1" dirty="0" err="1" smtClean="0"/>
              <a:t>itu</a:t>
            </a:r>
            <a:r>
              <a:rPr lang="en-US" i="1" dirty="0" smtClean="0"/>
              <a:t> </a:t>
            </a:r>
            <a:r>
              <a:rPr lang="en-US" i="1" dirty="0" err="1" smtClean="0"/>
              <a:t>menurut</a:t>
            </a:r>
            <a:r>
              <a:rPr lang="en-US" i="1" dirty="0" smtClean="0"/>
              <a:t> </a:t>
            </a:r>
            <a:r>
              <a:rPr lang="en-US" i="1" dirty="0" err="1" smtClean="0"/>
              <a:t>tabiatnya</a:t>
            </a:r>
            <a:r>
              <a:rPr lang="en-US" i="1" dirty="0" smtClean="0"/>
              <a:t> </a:t>
            </a:r>
            <a:r>
              <a:rPr lang="en-US" i="1" dirty="0" err="1" smtClean="0"/>
              <a:t>kikir</a:t>
            </a:r>
            <a:r>
              <a:rPr lang="en-US" i="1" dirty="0" smtClean="0"/>
              <a:t>. </a:t>
            </a:r>
            <a:r>
              <a:rPr lang="en-US" i="1" dirty="0" err="1" smtClean="0"/>
              <a:t>Jika</a:t>
            </a:r>
            <a:r>
              <a:rPr lang="en-US" i="1" dirty="0" smtClean="0"/>
              <a:t> </a:t>
            </a:r>
            <a:r>
              <a:rPr lang="en-US" i="1" dirty="0" err="1" smtClean="0"/>
              <a:t>kamu</a:t>
            </a:r>
            <a:r>
              <a:rPr lang="en-US" i="1" dirty="0" smtClean="0"/>
              <a:t> </a:t>
            </a:r>
            <a:r>
              <a:rPr lang="en-US" i="1" dirty="0" err="1" smtClean="0"/>
              <a:t>bergaul</a:t>
            </a:r>
            <a:r>
              <a:rPr lang="en-US" i="1" dirty="0" smtClean="0"/>
              <a:t> </a:t>
            </a:r>
            <a:r>
              <a:rPr lang="en-US" i="1" dirty="0" err="1" smtClean="0"/>
              <a:t>dengan</a:t>
            </a:r>
            <a:r>
              <a:rPr lang="en-US" i="1" dirty="0" smtClean="0"/>
              <a:t> </a:t>
            </a:r>
            <a:r>
              <a:rPr lang="en-US" i="1" dirty="0" err="1" smtClean="0"/>
              <a:t>istrimu</a:t>
            </a:r>
            <a:r>
              <a:rPr lang="en-US" i="1" dirty="0" smtClean="0"/>
              <a:t> </a:t>
            </a:r>
            <a:r>
              <a:rPr lang="en-US" i="1" dirty="0" err="1" smtClean="0"/>
              <a:t>secara</a:t>
            </a:r>
            <a:r>
              <a:rPr lang="en-US" i="1" dirty="0" smtClean="0"/>
              <a:t> </a:t>
            </a:r>
            <a:r>
              <a:rPr lang="en-US" i="1" dirty="0" err="1" smtClean="0"/>
              <a:t>baik</a:t>
            </a:r>
            <a:r>
              <a:rPr lang="en-US" i="1" dirty="0" smtClean="0"/>
              <a:t> </a:t>
            </a:r>
            <a:r>
              <a:rPr lang="en-US" i="1" dirty="0" err="1" smtClean="0"/>
              <a:t>dan</a:t>
            </a:r>
            <a:r>
              <a:rPr lang="en-US" i="1" dirty="0" smtClean="0"/>
              <a:t> </a:t>
            </a:r>
            <a:r>
              <a:rPr lang="en-US" i="1" dirty="0" err="1" smtClean="0"/>
              <a:t>memelihara</a:t>
            </a:r>
            <a:r>
              <a:rPr lang="en-US" i="1" dirty="0" smtClean="0"/>
              <a:t> </a:t>
            </a:r>
            <a:r>
              <a:rPr lang="en-US" i="1" dirty="0" err="1" smtClean="0"/>
              <a:t>dirimu</a:t>
            </a:r>
            <a:r>
              <a:rPr lang="en-US" i="1" dirty="0" smtClean="0"/>
              <a:t> (</a:t>
            </a:r>
            <a:r>
              <a:rPr lang="en-US" i="1" dirty="0" err="1" smtClean="0"/>
              <a:t>dari</a:t>
            </a:r>
            <a:r>
              <a:rPr lang="en-US" i="1" dirty="0" smtClean="0"/>
              <a:t> </a:t>
            </a:r>
            <a:r>
              <a:rPr lang="en-US" i="1" dirty="0" err="1" smtClean="0"/>
              <a:t>nusyuz</a:t>
            </a:r>
            <a:r>
              <a:rPr lang="en-US" i="1" dirty="0" smtClean="0"/>
              <a:t> </a:t>
            </a:r>
            <a:r>
              <a:rPr lang="en-US" i="1" dirty="0" err="1" smtClean="0"/>
              <a:t>dan</a:t>
            </a:r>
            <a:r>
              <a:rPr lang="en-US" i="1" dirty="0" smtClean="0"/>
              <a:t> </a:t>
            </a:r>
            <a:r>
              <a:rPr lang="en-US" i="1" dirty="0" err="1" smtClean="0"/>
              <a:t>sikap</a:t>
            </a:r>
            <a:r>
              <a:rPr lang="en-US" i="1" dirty="0" smtClean="0"/>
              <a:t> </a:t>
            </a:r>
            <a:r>
              <a:rPr lang="en-US" i="1" dirty="0" err="1" smtClean="0"/>
              <a:t>tak</a:t>
            </a:r>
            <a:r>
              <a:rPr lang="en-US" i="1" dirty="0" smtClean="0"/>
              <a:t> </a:t>
            </a:r>
            <a:r>
              <a:rPr lang="en-US" i="1" dirty="0" err="1" smtClean="0"/>
              <a:t>acuh</a:t>
            </a:r>
            <a:r>
              <a:rPr lang="en-US" i="1" dirty="0" smtClean="0"/>
              <a:t>), </a:t>
            </a:r>
            <a:r>
              <a:rPr lang="en-US" i="1" dirty="0" err="1" smtClean="0"/>
              <a:t>maka</a:t>
            </a:r>
            <a:r>
              <a:rPr lang="en-US" i="1" dirty="0" smtClean="0"/>
              <a:t> </a:t>
            </a:r>
            <a:r>
              <a:rPr lang="en-US" i="1" dirty="0" err="1" smtClean="0"/>
              <a:t>sesungguhnya</a:t>
            </a:r>
            <a:r>
              <a:rPr lang="en-US" i="1" dirty="0" smtClean="0"/>
              <a:t> Allah </a:t>
            </a:r>
            <a:r>
              <a:rPr lang="en-US" i="1" dirty="0" err="1" smtClean="0"/>
              <a:t>adalah</a:t>
            </a:r>
            <a:r>
              <a:rPr lang="en-US" i="1" dirty="0" smtClean="0"/>
              <a:t> </a:t>
            </a:r>
            <a:r>
              <a:rPr lang="en-US" i="1" dirty="0" err="1" smtClean="0"/>
              <a:t>Maha</a:t>
            </a:r>
            <a:r>
              <a:rPr lang="en-US" i="1" dirty="0" smtClean="0"/>
              <a:t> </a:t>
            </a:r>
            <a:r>
              <a:rPr lang="en-US" i="1" dirty="0" err="1" smtClean="0"/>
              <a:t>Mengetahui</a:t>
            </a:r>
            <a:r>
              <a:rPr lang="en-US" i="1" dirty="0" smtClean="0"/>
              <a:t> </a:t>
            </a:r>
            <a:r>
              <a:rPr lang="en-US" i="1" dirty="0" err="1" smtClean="0"/>
              <a:t>apa</a:t>
            </a:r>
            <a:r>
              <a:rPr lang="en-US" i="1" dirty="0" smtClean="0"/>
              <a:t> yang </a:t>
            </a:r>
            <a:r>
              <a:rPr lang="en-US" i="1" dirty="0" err="1" smtClean="0"/>
              <a:t>kamu</a:t>
            </a:r>
            <a:r>
              <a:rPr lang="en-US" i="1" dirty="0" smtClean="0"/>
              <a:t> </a:t>
            </a:r>
            <a:r>
              <a:rPr lang="en-US" i="1" dirty="0" err="1" smtClean="0"/>
              <a:t>kerjakan</a:t>
            </a:r>
            <a:r>
              <a:rPr lang="en-US" i="1" dirty="0" smtClean="0"/>
              <a:t>.”</a:t>
            </a:r>
            <a:endParaRPr lang="id-ID" i="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Hadits</a:t>
            </a:r>
            <a:endParaRPr lang="id-ID" dirty="0"/>
          </a:p>
        </p:txBody>
      </p:sp>
      <p:sp>
        <p:nvSpPr>
          <p:cNvPr id="3" name="Content Placeholder 2"/>
          <p:cNvSpPr>
            <a:spLocks noGrp="1"/>
          </p:cNvSpPr>
          <p:nvPr>
            <p:ph idx="1"/>
          </p:nvPr>
        </p:nvSpPr>
        <p:spPr/>
        <p:txBody>
          <a:bodyPr/>
          <a:lstStyle/>
          <a:p>
            <a:pPr algn="just"/>
            <a:r>
              <a:rPr lang="en-US" sz="2800" dirty="0" smtClean="0"/>
              <a:t>Dari ‘</a:t>
            </a:r>
            <a:r>
              <a:rPr lang="en-US" sz="2800" dirty="0" err="1" smtClean="0"/>
              <a:t>Amr</a:t>
            </a:r>
            <a:r>
              <a:rPr lang="en-US" sz="2800" dirty="0" smtClean="0"/>
              <a:t> bin Auf Al-</a:t>
            </a:r>
            <a:r>
              <a:rPr lang="en-US" sz="2800" dirty="0" err="1" smtClean="0"/>
              <a:t>Muzanni</a:t>
            </a:r>
            <a:r>
              <a:rPr lang="en-US" sz="2800" dirty="0" smtClean="0"/>
              <a:t> </a:t>
            </a:r>
            <a:r>
              <a:rPr lang="en-US" sz="2800" dirty="0" err="1" smtClean="0"/>
              <a:t>bahwa</a:t>
            </a:r>
            <a:r>
              <a:rPr lang="en-US" sz="2800" dirty="0" smtClean="0"/>
              <a:t> </a:t>
            </a:r>
            <a:r>
              <a:rPr lang="en-US" sz="2800" dirty="0" err="1" smtClean="0"/>
              <a:t>Rasulullah</a:t>
            </a:r>
            <a:r>
              <a:rPr lang="en-US" sz="2800" dirty="0" smtClean="0"/>
              <a:t> SAW </a:t>
            </a:r>
            <a:r>
              <a:rPr lang="en-US" sz="2800" dirty="0" err="1" smtClean="0"/>
              <a:t>bersabda</a:t>
            </a:r>
            <a:r>
              <a:rPr lang="en-US" sz="2800" dirty="0" smtClean="0"/>
              <a:t> </a:t>
            </a:r>
            <a:r>
              <a:rPr lang="en-US" sz="2800" dirty="0" err="1" smtClean="0"/>
              <a:t>Perdamaian</a:t>
            </a:r>
            <a:r>
              <a:rPr lang="en-US" sz="2800" dirty="0" smtClean="0"/>
              <a:t> </a:t>
            </a:r>
            <a:r>
              <a:rPr lang="en-US" sz="2800" dirty="0" err="1" smtClean="0"/>
              <a:t>diperbolehkan</a:t>
            </a:r>
            <a:r>
              <a:rPr lang="en-US" sz="2800" dirty="0" smtClean="0"/>
              <a:t> </a:t>
            </a:r>
            <a:r>
              <a:rPr lang="en-US" sz="2800" dirty="0" err="1" smtClean="0"/>
              <a:t>antara</a:t>
            </a:r>
            <a:r>
              <a:rPr lang="en-US" sz="2800" dirty="0" smtClean="0"/>
              <a:t> </a:t>
            </a:r>
            <a:r>
              <a:rPr lang="en-US" sz="2800" dirty="0" err="1" smtClean="0"/>
              <a:t>orang-orang</a:t>
            </a:r>
            <a:r>
              <a:rPr lang="en-US" sz="2800" dirty="0" smtClean="0"/>
              <a:t> Islam, </a:t>
            </a:r>
            <a:r>
              <a:rPr lang="en-US" sz="2800" dirty="0" err="1" smtClean="0"/>
              <a:t>kecuali</a:t>
            </a:r>
            <a:r>
              <a:rPr lang="en-US" sz="2800" dirty="0" smtClean="0"/>
              <a:t> </a:t>
            </a:r>
            <a:r>
              <a:rPr lang="en-US" sz="2800" dirty="0" err="1" smtClean="0"/>
              <a:t>perdamain</a:t>
            </a:r>
            <a:r>
              <a:rPr lang="en-US" sz="2800" dirty="0" smtClean="0"/>
              <a:t> yang </a:t>
            </a:r>
            <a:r>
              <a:rPr lang="en-US" sz="2800" dirty="0" err="1" smtClean="0"/>
              <a:t>mengharamkan</a:t>
            </a:r>
            <a:r>
              <a:rPr lang="en-US" sz="2800" dirty="0" smtClean="0"/>
              <a:t> yang </a:t>
            </a:r>
            <a:r>
              <a:rPr lang="en-US" sz="2800" dirty="0" err="1" smtClean="0"/>
              <a:t>halal</a:t>
            </a:r>
            <a:r>
              <a:rPr lang="en-US" sz="2800" dirty="0" smtClean="0"/>
              <a:t> </a:t>
            </a:r>
            <a:r>
              <a:rPr lang="en-US" sz="2800" dirty="0" err="1" smtClean="0"/>
              <a:t>atau</a:t>
            </a:r>
            <a:r>
              <a:rPr lang="en-US" sz="2800" dirty="0" smtClean="0"/>
              <a:t> </a:t>
            </a:r>
            <a:r>
              <a:rPr lang="en-US" sz="2800" dirty="0" err="1" smtClean="0"/>
              <a:t>menghalalkan</a:t>
            </a:r>
            <a:r>
              <a:rPr lang="en-US" sz="2800" dirty="0" smtClean="0"/>
              <a:t> yang </a:t>
            </a:r>
            <a:r>
              <a:rPr lang="en-US" sz="2800" dirty="0" err="1" smtClean="0"/>
              <a:t>haram</a:t>
            </a:r>
            <a:r>
              <a:rPr lang="en-US" sz="2800" dirty="0" smtClean="0"/>
              <a:t>. Dan </a:t>
            </a:r>
            <a:r>
              <a:rPr lang="en-US" sz="2800" dirty="0" err="1" smtClean="0"/>
              <a:t>orang-orang</a:t>
            </a:r>
            <a:r>
              <a:rPr lang="en-US" sz="2800" dirty="0" smtClean="0"/>
              <a:t> Islam </a:t>
            </a:r>
            <a:r>
              <a:rPr lang="en-US" sz="2800" dirty="0" err="1" smtClean="0"/>
              <a:t>boleh</a:t>
            </a:r>
            <a:r>
              <a:rPr lang="en-US" sz="2800" dirty="0" smtClean="0"/>
              <a:t> </a:t>
            </a:r>
            <a:r>
              <a:rPr lang="en-US" sz="2800" dirty="0" err="1" smtClean="0"/>
              <a:t>berpegang</a:t>
            </a:r>
            <a:r>
              <a:rPr lang="en-US" sz="2800" dirty="0" smtClean="0"/>
              <a:t> </a:t>
            </a:r>
            <a:r>
              <a:rPr lang="en-US" sz="2800" dirty="0" err="1" smtClean="0"/>
              <a:t>kepada</a:t>
            </a:r>
            <a:r>
              <a:rPr lang="en-US" sz="2800" dirty="0" smtClean="0"/>
              <a:t> </a:t>
            </a:r>
            <a:r>
              <a:rPr lang="en-US" sz="2800" dirty="0" err="1" smtClean="0"/>
              <a:t>syarat-syarat</a:t>
            </a:r>
            <a:r>
              <a:rPr lang="en-US" sz="2800" dirty="0" smtClean="0"/>
              <a:t> </a:t>
            </a:r>
            <a:r>
              <a:rPr lang="en-US" sz="2800" dirty="0" err="1" smtClean="0"/>
              <a:t>mereka</a:t>
            </a:r>
            <a:r>
              <a:rPr lang="en-US" sz="2800" dirty="0" smtClean="0"/>
              <a:t>, </a:t>
            </a:r>
            <a:r>
              <a:rPr lang="en-US" sz="2800" dirty="0" err="1" smtClean="0"/>
              <a:t>kecuali</a:t>
            </a:r>
            <a:r>
              <a:rPr lang="en-US" sz="2800" dirty="0" smtClean="0"/>
              <a:t> </a:t>
            </a:r>
            <a:r>
              <a:rPr lang="en-US" sz="2800" dirty="0" err="1" smtClean="0"/>
              <a:t>syarat-syarat</a:t>
            </a:r>
            <a:r>
              <a:rPr lang="en-US" sz="2800" dirty="0" smtClean="0"/>
              <a:t> yang </a:t>
            </a:r>
            <a:r>
              <a:rPr lang="en-US" sz="2800" dirty="0" err="1" smtClean="0"/>
              <a:t>mengharamkan</a:t>
            </a:r>
            <a:r>
              <a:rPr lang="en-US" sz="2800" dirty="0" smtClean="0"/>
              <a:t> yang </a:t>
            </a:r>
            <a:r>
              <a:rPr lang="en-US" sz="2800" dirty="0" err="1" smtClean="0"/>
              <a:t>halal</a:t>
            </a:r>
            <a:r>
              <a:rPr lang="en-US" sz="2800" dirty="0" smtClean="0"/>
              <a:t> </a:t>
            </a:r>
            <a:r>
              <a:rPr lang="en-US" sz="2800" dirty="0" err="1" smtClean="0"/>
              <a:t>atau</a:t>
            </a:r>
            <a:r>
              <a:rPr lang="en-US" sz="2800" dirty="0" smtClean="0"/>
              <a:t> </a:t>
            </a:r>
            <a:r>
              <a:rPr lang="en-US" sz="2800" dirty="0" err="1" smtClean="0"/>
              <a:t>menghalalkan</a:t>
            </a:r>
            <a:r>
              <a:rPr lang="en-US" sz="2800" dirty="0" smtClean="0"/>
              <a:t> yang </a:t>
            </a:r>
            <a:r>
              <a:rPr lang="en-US" sz="2800" dirty="0" err="1" smtClean="0"/>
              <a:t>haram</a:t>
            </a:r>
            <a:r>
              <a:rPr lang="en-US" sz="2800" dirty="0" smtClean="0"/>
              <a:t> (HR At-</a:t>
            </a:r>
            <a:r>
              <a:rPr lang="en-US" sz="2800" dirty="0" err="1" smtClean="0"/>
              <a:t>Tirmidzi</a:t>
            </a:r>
            <a:r>
              <a:rPr lang="en-US" sz="2800" dirty="0" smtClean="0"/>
              <a:t>).</a:t>
            </a:r>
            <a:endParaRPr lang="id-ID"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RUKUN MUSYAWARAH (SHULHU)</a:t>
            </a:r>
            <a:endParaRPr lang="en-US" dirty="0"/>
          </a:p>
        </p:txBody>
      </p:sp>
      <p:sp>
        <p:nvSpPr>
          <p:cNvPr id="89091" name="Rectangle 3"/>
          <p:cNvSpPr>
            <a:spLocks noGrp="1" noChangeArrowheads="1"/>
          </p:cNvSpPr>
          <p:nvPr>
            <p:ph type="body" idx="1"/>
          </p:nvPr>
        </p:nvSpPr>
        <p:spPr>
          <a:xfrm>
            <a:off x="773723" y="1744393"/>
            <a:ext cx="7908316" cy="4381769"/>
          </a:xfrm>
        </p:spPr>
        <p:txBody>
          <a:bodyPr/>
          <a:lstStyle/>
          <a:p>
            <a:pPr marL="514350" indent="-514350" algn="just">
              <a:buNone/>
            </a:pPr>
            <a:r>
              <a:rPr lang="en-US" sz="2800" dirty="0" smtClean="0"/>
              <a:t>1</a:t>
            </a:r>
            <a:r>
              <a:rPr lang="en-US" sz="3600" dirty="0" smtClean="0"/>
              <a:t>. </a:t>
            </a:r>
            <a:r>
              <a:rPr lang="en-US" sz="3600" dirty="0" err="1" smtClean="0"/>
              <a:t>Adanya</a:t>
            </a:r>
            <a:r>
              <a:rPr lang="en-US" sz="3600" dirty="0" smtClean="0"/>
              <a:t> </a:t>
            </a:r>
            <a:r>
              <a:rPr lang="en-US" sz="3600" dirty="0" err="1" smtClean="0"/>
              <a:t>ijab</a:t>
            </a:r>
            <a:endParaRPr lang="en-US" sz="3600" dirty="0"/>
          </a:p>
          <a:p>
            <a:pPr marL="514350" indent="-514350" algn="just">
              <a:buNone/>
            </a:pPr>
            <a:r>
              <a:rPr lang="en-US" sz="3600" dirty="0" smtClean="0"/>
              <a:t>2. </a:t>
            </a:r>
            <a:r>
              <a:rPr lang="en-US" sz="3600" dirty="0" err="1" smtClean="0"/>
              <a:t>Adanya</a:t>
            </a:r>
            <a:r>
              <a:rPr lang="en-US" sz="3600" dirty="0" smtClean="0"/>
              <a:t> </a:t>
            </a:r>
            <a:r>
              <a:rPr lang="en-US" sz="3600" dirty="0" err="1" smtClean="0"/>
              <a:t>Qabul</a:t>
            </a:r>
            <a:endParaRPr lang="en-US" sz="3600" dirty="0" smtClean="0"/>
          </a:p>
          <a:p>
            <a:pPr marL="514350" indent="-514350" algn="just">
              <a:buNone/>
            </a:pPr>
            <a:r>
              <a:rPr lang="en-US" sz="3600" dirty="0" smtClean="0"/>
              <a:t>3. </a:t>
            </a:r>
            <a:r>
              <a:rPr lang="en-US" sz="3600" dirty="0" err="1" smtClean="0"/>
              <a:t>Adanya</a:t>
            </a:r>
            <a:r>
              <a:rPr lang="en-US" sz="3600" dirty="0" smtClean="0"/>
              <a:t> </a:t>
            </a:r>
            <a:r>
              <a:rPr lang="en-US" sz="3600" dirty="0" err="1" smtClean="0"/>
              <a:t>Lafal</a:t>
            </a:r>
            <a:endParaRPr lang="en-US" sz="36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PELAKSANAAN SHULHU</a:t>
            </a:r>
            <a:endParaRPr lang="en-US" dirty="0"/>
          </a:p>
        </p:txBody>
      </p:sp>
      <p:sp>
        <p:nvSpPr>
          <p:cNvPr id="89091" name="Rectangle 3"/>
          <p:cNvSpPr>
            <a:spLocks noGrp="1" noChangeArrowheads="1"/>
          </p:cNvSpPr>
          <p:nvPr>
            <p:ph type="body" idx="1"/>
          </p:nvPr>
        </p:nvSpPr>
        <p:spPr>
          <a:xfrm>
            <a:off x="773723" y="1744393"/>
            <a:ext cx="7908316" cy="4381769"/>
          </a:xfrm>
        </p:spPr>
        <p:txBody>
          <a:bodyPr/>
          <a:lstStyle/>
          <a:p>
            <a:pPr marL="514350" indent="-514350" algn="just">
              <a:buAutoNum type="arabicPeriod"/>
            </a:pPr>
            <a:r>
              <a:rPr lang="en-US" sz="2800" dirty="0" smtClean="0"/>
              <a:t>  </a:t>
            </a:r>
            <a:r>
              <a:rPr lang="en-US" sz="2800" dirty="0" err="1" smtClean="0"/>
              <a:t>Diluar</a:t>
            </a:r>
            <a:r>
              <a:rPr lang="en-US" sz="2800" dirty="0" smtClean="0"/>
              <a:t> </a:t>
            </a:r>
            <a:r>
              <a:rPr lang="en-US" sz="2800" dirty="0" err="1" smtClean="0"/>
              <a:t>Persidangan</a:t>
            </a:r>
            <a:endParaRPr lang="en-US" sz="2800" dirty="0" smtClean="0"/>
          </a:p>
          <a:p>
            <a:pPr marL="742950" indent="-742950" algn="just">
              <a:buNone/>
            </a:pPr>
            <a:r>
              <a:rPr lang="en-US" sz="2800" dirty="0" smtClean="0"/>
              <a:t>	</a:t>
            </a:r>
            <a:r>
              <a:rPr lang="en-US" sz="2800" dirty="0" err="1" smtClean="0"/>
              <a:t>Dilaksanakan</a:t>
            </a:r>
            <a:r>
              <a:rPr lang="en-US" sz="2800" dirty="0" smtClean="0"/>
              <a:t> </a:t>
            </a:r>
            <a:r>
              <a:rPr lang="en-US" sz="2800" dirty="0" err="1" smtClean="0"/>
              <a:t>sendiri</a:t>
            </a:r>
            <a:r>
              <a:rPr lang="en-US" sz="2800" dirty="0" smtClean="0"/>
              <a:t> </a:t>
            </a:r>
            <a:r>
              <a:rPr lang="en-US" sz="2800" dirty="0" err="1" smtClean="0"/>
              <a:t>oleh</a:t>
            </a:r>
            <a:r>
              <a:rPr lang="en-US" sz="2800" dirty="0" smtClean="0"/>
              <a:t> </a:t>
            </a:r>
            <a:r>
              <a:rPr lang="en-US" sz="2800" dirty="0" err="1" smtClean="0"/>
              <a:t>para</a:t>
            </a:r>
            <a:r>
              <a:rPr lang="en-US" sz="2800" dirty="0" smtClean="0"/>
              <a:t> </a:t>
            </a:r>
            <a:r>
              <a:rPr lang="en-US" sz="2800" dirty="0" err="1" smtClean="0"/>
              <a:t>pihak</a:t>
            </a:r>
            <a:r>
              <a:rPr lang="en-US" sz="2800" dirty="0" smtClean="0"/>
              <a:t> </a:t>
            </a:r>
            <a:r>
              <a:rPr lang="en-US" sz="2800" dirty="0" err="1" smtClean="0"/>
              <a:t>dengan</a:t>
            </a:r>
            <a:r>
              <a:rPr lang="en-US" sz="2800" dirty="0" smtClean="0"/>
              <a:t> </a:t>
            </a:r>
            <a:r>
              <a:rPr lang="en-US" sz="2800" dirty="0" err="1" smtClean="0"/>
              <a:t>mengambil</a:t>
            </a:r>
            <a:r>
              <a:rPr lang="en-US" sz="2800" dirty="0" smtClean="0"/>
              <a:t> </a:t>
            </a:r>
            <a:r>
              <a:rPr lang="en-US" sz="2800" dirty="0" err="1" smtClean="0"/>
              <a:t>seorang</a:t>
            </a:r>
            <a:r>
              <a:rPr lang="en-US" sz="2800" dirty="0" smtClean="0"/>
              <a:t> </a:t>
            </a:r>
            <a:r>
              <a:rPr lang="en-US" sz="2800" i="1" dirty="0" err="1" smtClean="0"/>
              <a:t>hakam</a:t>
            </a:r>
            <a:endParaRPr lang="en-US" sz="2800" i="1" dirty="0" smtClean="0"/>
          </a:p>
          <a:p>
            <a:pPr marL="742950" indent="-742950" algn="just">
              <a:buAutoNum type="arabicPeriod" startAt="2"/>
            </a:pPr>
            <a:r>
              <a:rPr lang="en-US" sz="2800" dirty="0" err="1" smtClean="0"/>
              <a:t>Didalam</a:t>
            </a:r>
            <a:r>
              <a:rPr lang="en-US" sz="2800" dirty="0" smtClean="0"/>
              <a:t> </a:t>
            </a:r>
            <a:r>
              <a:rPr lang="en-US" sz="2800" dirty="0" err="1" smtClean="0"/>
              <a:t>Persidangan</a:t>
            </a:r>
            <a:endParaRPr lang="en-US" sz="2800" dirty="0" smtClean="0"/>
          </a:p>
          <a:p>
            <a:pPr marL="742950" indent="-742950" algn="just">
              <a:buNone/>
            </a:pPr>
            <a:r>
              <a:rPr lang="en-US" sz="2800" i="1" dirty="0" smtClean="0"/>
              <a:t>	</a:t>
            </a:r>
            <a:r>
              <a:rPr lang="en-US" sz="2800" dirty="0" err="1" smtClean="0"/>
              <a:t>Dilaksanakan</a:t>
            </a:r>
            <a:r>
              <a:rPr lang="en-US" sz="2800" dirty="0" smtClean="0"/>
              <a:t> </a:t>
            </a:r>
            <a:r>
              <a:rPr lang="en-US" sz="2800" dirty="0" err="1" smtClean="0"/>
              <a:t>pada</a:t>
            </a:r>
            <a:r>
              <a:rPr lang="en-US" sz="2800" dirty="0" smtClean="0"/>
              <a:t> </a:t>
            </a:r>
            <a:r>
              <a:rPr lang="en-US" sz="2800" dirty="0" err="1" smtClean="0"/>
              <a:t>saat</a:t>
            </a:r>
            <a:r>
              <a:rPr lang="en-US" sz="2800" dirty="0" smtClean="0"/>
              <a:t> </a:t>
            </a:r>
            <a:r>
              <a:rPr lang="en-US" sz="2800" dirty="0" err="1" smtClean="0"/>
              <a:t>perkara</a:t>
            </a:r>
            <a:r>
              <a:rPr lang="en-US" sz="2800" dirty="0" smtClean="0"/>
              <a:t> </a:t>
            </a:r>
            <a:r>
              <a:rPr lang="en-US" sz="2800" dirty="0" err="1" smtClean="0"/>
              <a:t>sedang</a:t>
            </a:r>
            <a:r>
              <a:rPr lang="en-US" sz="2800" dirty="0" smtClean="0"/>
              <a:t> </a:t>
            </a:r>
            <a:r>
              <a:rPr lang="en-US" sz="2800" dirty="0" err="1" smtClean="0"/>
              <a:t>diproses</a:t>
            </a:r>
            <a:r>
              <a:rPr lang="en-US" sz="2800" dirty="0" smtClean="0"/>
              <a:t> </a:t>
            </a:r>
            <a:r>
              <a:rPr lang="en-US" sz="2800" dirty="0" err="1" smtClean="0"/>
              <a:t>di</a:t>
            </a:r>
            <a:r>
              <a:rPr lang="en-US" sz="2800" dirty="0" smtClean="0"/>
              <a:t> </a:t>
            </a:r>
            <a:r>
              <a:rPr lang="en-US" sz="2800" dirty="0" err="1" smtClean="0"/>
              <a:t>pengadilan</a:t>
            </a:r>
            <a:endParaRPr lang="en-US" sz="36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Akibat</a:t>
            </a:r>
            <a:r>
              <a:rPr lang="en-US" dirty="0" smtClean="0"/>
              <a:t> </a:t>
            </a:r>
            <a:r>
              <a:rPr lang="en-US" dirty="0" err="1" smtClean="0"/>
              <a:t>Hukum</a:t>
            </a:r>
            <a:r>
              <a:rPr lang="en-US" dirty="0" smtClean="0"/>
              <a:t> </a:t>
            </a:r>
            <a:r>
              <a:rPr lang="en-US" dirty="0" err="1" smtClean="0"/>
              <a:t>Perdamaian</a:t>
            </a:r>
            <a:r>
              <a:rPr lang="en-US" dirty="0" smtClean="0"/>
              <a:t> (</a:t>
            </a:r>
            <a:r>
              <a:rPr lang="en-US" i="1" dirty="0" err="1" smtClean="0"/>
              <a:t>Shulh</a:t>
            </a:r>
            <a:r>
              <a:rPr lang="en-US" dirty="0" smtClean="0"/>
              <a:t>)</a:t>
            </a:r>
            <a:endParaRPr lang="id-ID" dirty="0"/>
          </a:p>
        </p:txBody>
      </p:sp>
      <p:sp>
        <p:nvSpPr>
          <p:cNvPr id="3" name="Content Placeholder 2"/>
          <p:cNvSpPr>
            <a:spLocks noGrp="1"/>
          </p:cNvSpPr>
          <p:nvPr>
            <p:ph idx="1"/>
          </p:nvPr>
        </p:nvSpPr>
        <p:spPr/>
        <p:txBody>
          <a:bodyPr/>
          <a:lstStyle/>
          <a:p>
            <a:pPr marL="457200" indent="-457200">
              <a:buAutoNum type="arabicPeriod"/>
            </a:pPr>
            <a:r>
              <a:rPr lang="en-US" sz="2800" dirty="0" err="1" smtClean="0"/>
              <a:t>Putusnya</a:t>
            </a:r>
            <a:r>
              <a:rPr lang="en-US" sz="2800" dirty="0" smtClean="0"/>
              <a:t> </a:t>
            </a:r>
            <a:r>
              <a:rPr lang="en-US" sz="2800" dirty="0" err="1" smtClean="0"/>
              <a:t>gugatan</a:t>
            </a:r>
            <a:r>
              <a:rPr lang="en-US" sz="2800" dirty="0" smtClean="0"/>
              <a:t> </a:t>
            </a:r>
            <a:r>
              <a:rPr lang="en-US" sz="2800" dirty="0" err="1" smtClean="0"/>
              <a:t>dan</a:t>
            </a:r>
            <a:r>
              <a:rPr lang="en-US" sz="2800" dirty="0" smtClean="0"/>
              <a:t> </a:t>
            </a:r>
            <a:r>
              <a:rPr lang="en-US" sz="2800" dirty="0" err="1" smtClean="0"/>
              <a:t>perselisihan</a:t>
            </a:r>
            <a:r>
              <a:rPr lang="en-US" sz="2800" dirty="0" smtClean="0"/>
              <a:t> </a:t>
            </a:r>
            <a:r>
              <a:rPr lang="en-US" sz="2800" dirty="0" err="1" smtClean="0"/>
              <a:t>antara</a:t>
            </a:r>
            <a:r>
              <a:rPr lang="en-US" sz="2800" dirty="0" smtClean="0"/>
              <a:t> </a:t>
            </a:r>
            <a:r>
              <a:rPr lang="en-US" sz="2800" dirty="0" err="1" smtClean="0"/>
              <a:t>dua</a:t>
            </a:r>
            <a:r>
              <a:rPr lang="en-US" sz="2800" dirty="0" smtClean="0"/>
              <a:t> </a:t>
            </a:r>
            <a:r>
              <a:rPr lang="en-US" sz="2800" dirty="0" err="1" smtClean="0"/>
              <a:t>pihak</a:t>
            </a:r>
            <a:r>
              <a:rPr lang="en-US" sz="2800" dirty="0" smtClean="0"/>
              <a:t> yang </a:t>
            </a:r>
            <a:r>
              <a:rPr lang="en-US" sz="2800" dirty="0" err="1" smtClean="0"/>
              <a:t>bersengketa</a:t>
            </a:r>
            <a:r>
              <a:rPr lang="en-US" sz="2800" dirty="0" smtClean="0"/>
              <a:t> </a:t>
            </a:r>
            <a:r>
              <a:rPr lang="en-US" sz="2800" dirty="0" err="1" smtClean="0"/>
              <a:t>menurut</a:t>
            </a:r>
            <a:r>
              <a:rPr lang="en-US" sz="2800" dirty="0" smtClean="0"/>
              <a:t> </a:t>
            </a:r>
            <a:r>
              <a:rPr lang="en-US" sz="2800" dirty="0" err="1" smtClean="0"/>
              <a:t>hukum</a:t>
            </a:r>
            <a:r>
              <a:rPr lang="en-US" sz="2800" dirty="0" smtClean="0"/>
              <a:t>. </a:t>
            </a:r>
            <a:r>
              <a:rPr lang="en-US" sz="2800" dirty="0" err="1" smtClean="0"/>
              <a:t>Dengan</a:t>
            </a:r>
            <a:r>
              <a:rPr lang="en-US" sz="2800" dirty="0" smtClean="0"/>
              <a:t> </a:t>
            </a:r>
            <a:r>
              <a:rPr lang="en-US" sz="2800" dirty="0" err="1" smtClean="0"/>
              <a:t>demikian</a:t>
            </a:r>
            <a:r>
              <a:rPr lang="en-US" sz="2800" dirty="0" smtClean="0"/>
              <a:t>, </a:t>
            </a:r>
            <a:r>
              <a:rPr lang="en-US" sz="2800" dirty="0" err="1" smtClean="0"/>
              <a:t>tuntutan</a:t>
            </a:r>
            <a:r>
              <a:rPr lang="en-US" sz="2800" dirty="0" smtClean="0"/>
              <a:t> </a:t>
            </a:r>
            <a:r>
              <a:rPr lang="en-US" sz="2800" dirty="0" err="1" smtClean="0"/>
              <a:t>kedua</a:t>
            </a:r>
            <a:r>
              <a:rPr lang="en-US" sz="2800" dirty="0" smtClean="0"/>
              <a:t> </a:t>
            </a:r>
            <a:r>
              <a:rPr lang="en-US" sz="2800" dirty="0" err="1" smtClean="0"/>
              <a:t>belah</a:t>
            </a:r>
            <a:r>
              <a:rPr lang="en-US" sz="2800" dirty="0" smtClean="0"/>
              <a:t> </a:t>
            </a:r>
            <a:r>
              <a:rPr lang="en-US" sz="2800" dirty="0" err="1" smtClean="0"/>
              <a:t>pihak</a:t>
            </a:r>
            <a:r>
              <a:rPr lang="en-US" sz="2800" dirty="0" smtClean="0"/>
              <a:t> </a:t>
            </a:r>
            <a:r>
              <a:rPr lang="en-US" sz="2800" dirty="0" err="1" smtClean="0"/>
              <a:t>setelah</a:t>
            </a:r>
            <a:r>
              <a:rPr lang="en-US" sz="2800" dirty="0" smtClean="0"/>
              <a:t> </a:t>
            </a:r>
            <a:r>
              <a:rPr lang="en-US" sz="2800" dirty="0" err="1" smtClean="0"/>
              <a:t>itu</a:t>
            </a:r>
            <a:r>
              <a:rPr lang="en-US" sz="2800" dirty="0" smtClean="0"/>
              <a:t> </a:t>
            </a:r>
            <a:r>
              <a:rPr lang="en-US" sz="2800" dirty="0" err="1" smtClean="0"/>
              <a:t>tidak</a:t>
            </a:r>
            <a:r>
              <a:rPr lang="en-US" sz="2800" dirty="0" smtClean="0"/>
              <a:t> </a:t>
            </a:r>
            <a:r>
              <a:rPr lang="en-US" sz="2800" dirty="0" err="1" smtClean="0"/>
              <a:t>berlaku</a:t>
            </a:r>
            <a:r>
              <a:rPr lang="en-US" sz="2800" dirty="0" smtClean="0"/>
              <a:t> </a:t>
            </a:r>
            <a:r>
              <a:rPr lang="en-US" sz="2800" dirty="0" err="1" smtClean="0"/>
              <a:t>lagi</a:t>
            </a:r>
            <a:r>
              <a:rPr lang="en-US" sz="2800" dirty="0" smtClean="0"/>
              <a:t>.</a:t>
            </a:r>
          </a:p>
          <a:p>
            <a:pPr marL="457200" indent="-457200">
              <a:buAutoNum type="arabicPeriod"/>
            </a:pPr>
            <a:r>
              <a:rPr lang="en-US" sz="2800" dirty="0" err="1" smtClean="0"/>
              <a:t>Apabila</a:t>
            </a:r>
            <a:r>
              <a:rPr lang="en-US" sz="2800" dirty="0" smtClean="0"/>
              <a:t> yang </a:t>
            </a:r>
            <a:r>
              <a:rPr lang="en-US" sz="2800" dirty="0" err="1" smtClean="0"/>
              <a:t>dituntut</a:t>
            </a:r>
            <a:r>
              <a:rPr lang="en-US" sz="2800" dirty="0" smtClean="0"/>
              <a:t> </a:t>
            </a:r>
            <a:r>
              <a:rPr lang="en-US" sz="2800" dirty="0" err="1" smtClean="0"/>
              <a:t>sebuah</a:t>
            </a:r>
            <a:r>
              <a:rPr lang="en-US" sz="2800" dirty="0" smtClean="0"/>
              <a:t> </a:t>
            </a:r>
            <a:r>
              <a:rPr lang="en-US" sz="2800" dirty="0" err="1" smtClean="0"/>
              <a:t>rumah</a:t>
            </a:r>
            <a:r>
              <a:rPr lang="en-US" sz="2800" dirty="0" smtClean="0"/>
              <a:t>, </a:t>
            </a:r>
            <a:r>
              <a:rPr lang="en-US" sz="2800" dirty="0" err="1" smtClean="0"/>
              <a:t>sedangkan</a:t>
            </a:r>
            <a:r>
              <a:rPr lang="en-US" sz="2800" dirty="0" smtClean="0"/>
              <a:t> </a:t>
            </a:r>
            <a:r>
              <a:rPr lang="en-US" sz="2800" dirty="0" err="1" smtClean="0"/>
              <a:t>penggantinya</a:t>
            </a:r>
            <a:r>
              <a:rPr lang="en-US" sz="2800" dirty="0" smtClean="0"/>
              <a:t> </a:t>
            </a:r>
            <a:r>
              <a:rPr lang="en-US" sz="2800" dirty="0" err="1" smtClean="0"/>
              <a:t>bukan</a:t>
            </a:r>
            <a:r>
              <a:rPr lang="en-US" sz="2800" dirty="0" smtClean="0"/>
              <a:t> </a:t>
            </a:r>
            <a:r>
              <a:rPr lang="en-US" sz="2800" dirty="0" err="1" smtClean="0"/>
              <a:t>rumah</a:t>
            </a:r>
            <a:r>
              <a:rPr lang="en-US" sz="2800" dirty="0" smtClean="0"/>
              <a:t>, </a:t>
            </a:r>
            <a:r>
              <a:rPr lang="en-US" sz="2800" dirty="0" err="1" smtClean="0"/>
              <a:t>melainkan</a:t>
            </a:r>
            <a:r>
              <a:rPr lang="en-US" sz="2800" dirty="0" smtClean="0"/>
              <a:t> </a:t>
            </a:r>
            <a:r>
              <a:rPr lang="en-US" sz="2800" dirty="0" err="1" smtClean="0"/>
              <a:t>uang</a:t>
            </a:r>
            <a:r>
              <a:rPr lang="en-US" sz="2800" dirty="0" smtClean="0"/>
              <a:t> </a:t>
            </a:r>
            <a:r>
              <a:rPr lang="en-US" sz="2800" dirty="0" err="1" smtClean="0"/>
              <a:t>atau</a:t>
            </a:r>
            <a:r>
              <a:rPr lang="en-US" sz="2800" dirty="0" smtClean="0"/>
              <a:t> </a:t>
            </a:r>
            <a:r>
              <a:rPr lang="en-US" sz="2800" dirty="0" err="1" smtClean="0"/>
              <a:t>lainnya</a:t>
            </a:r>
            <a:r>
              <a:rPr lang="en-US" sz="2800" dirty="0" smtClean="0"/>
              <a:t>, </a:t>
            </a:r>
            <a:r>
              <a:rPr lang="en-US" sz="2800" dirty="0" err="1" smtClean="0"/>
              <a:t>maka</a:t>
            </a:r>
            <a:r>
              <a:rPr lang="en-US" sz="2800" dirty="0" smtClean="0"/>
              <a:t> </a:t>
            </a:r>
            <a:r>
              <a:rPr lang="en-US" sz="2800" dirty="0" err="1" smtClean="0"/>
              <a:t>hak</a:t>
            </a:r>
            <a:r>
              <a:rPr lang="en-US" sz="2800" dirty="0" smtClean="0"/>
              <a:t> </a:t>
            </a:r>
            <a:r>
              <a:rPr lang="en-US" sz="2800" dirty="0" err="1" smtClean="0"/>
              <a:t>syuf’ah</a:t>
            </a:r>
            <a:r>
              <a:rPr lang="en-US" sz="2800" dirty="0" smtClean="0"/>
              <a:t> </a:t>
            </a:r>
            <a:r>
              <a:rPr lang="en-US" sz="2800" dirty="0" err="1" smtClean="0"/>
              <a:t>masih</a:t>
            </a:r>
            <a:r>
              <a:rPr lang="en-US" sz="2800" dirty="0" smtClean="0"/>
              <a:t> </a:t>
            </a:r>
            <a:r>
              <a:rPr lang="en-US" sz="2800" dirty="0" err="1" smtClean="0"/>
              <a:t>tetap</a:t>
            </a:r>
            <a:r>
              <a:rPr lang="en-US" sz="2800" dirty="0" smtClean="0"/>
              <a:t> </a:t>
            </a:r>
            <a:r>
              <a:rPr lang="en-US" sz="2800" dirty="0" err="1" smtClean="0"/>
              <a:t>bagi</a:t>
            </a:r>
            <a:r>
              <a:rPr lang="en-US" sz="2800" dirty="0" smtClean="0"/>
              <a:t> </a:t>
            </a:r>
            <a:r>
              <a:rPr lang="en-US" sz="2800" dirty="0" err="1" smtClean="0"/>
              <a:t>syafi</a:t>
            </a:r>
            <a:r>
              <a:rPr lang="en-US" sz="2800" dirty="0" smtClean="0"/>
              <a:t>’.</a:t>
            </a:r>
          </a:p>
          <a:p>
            <a:pPr marL="457200" indent="-457200">
              <a:buAutoNum type="arabicPeriod"/>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0020" y="418514"/>
            <a:ext cx="8226425" cy="4525963"/>
          </a:xfrm>
        </p:spPr>
        <p:txBody>
          <a:bodyPr/>
          <a:lstStyle/>
          <a:p>
            <a:pPr>
              <a:buNone/>
            </a:pPr>
            <a:r>
              <a:rPr lang="en-US" dirty="0" smtClean="0"/>
              <a:t>3. </a:t>
            </a:r>
            <a:r>
              <a:rPr lang="en-US" sz="3200" dirty="0" err="1" smtClean="0"/>
              <a:t>Adanya</a:t>
            </a:r>
            <a:r>
              <a:rPr lang="en-US" sz="3200" dirty="0" smtClean="0"/>
              <a:t> </a:t>
            </a:r>
            <a:r>
              <a:rPr lang="en-US" sz="3200" dirty="0" err="1" smtClean="0"/>
              <a:t>hak</a:t>
            </a:r>
            <a:r>
              <a:rPr lang="en-US" sz="3200" dirty="0" smtClean="0"/>
              <a:t> </a:t>
            </a:r>
            <a:r>
              <a:rPr lang="en-US" sz="3200" dirty="0" err="1" smtClean="0"/>
              <a:t>pengembalian</a:t>
            </a:r>
            <a:r>
              <a:rPr lang="en-US" sz="3200" dirty="0" smtClean="0"/>
              <a:t> </a:t>
            </a:r>
            <a:r>
              <a:rPr lang="en-US" sz="3200" dirty="0" err="1" smtClean="0"/>
              <a:t>barang</a:t>
            </a:r>
            <a:r>
              <a:rPr lang="en-US" sz="3200" dirty="0" smtClean="0"/>
              <a:t> </a:t>
            </a:r>
            <a:r>
              <a:rPr lang="en-US" sz="3200" dirty="0" err="1" smtClean="0"/>
              <a:t>karena</a:t>
            </a:r>
            <a:r>
              <a:rPr lang="en-US" sz="3200" dirty="0" smtClean="0"/>
              <a:t> </a:t>
            </a:r>
            <a:r>
              <a:rPr lang="en-US" sz="3200" dirty="0" err="1" smtClean="0"/>
              <a:t>cacat</a:t>
            </a:r>
            <a:endParaRPr lang="en-US" sz="3200" dirty="0" smtClean="0"/>
          </a:p>
          <a:p>
            <a:pPr algn="just">
              <a:buNone/>
            </a:pPr>
            <a:r>
              <a:rPr lang="en-US" sz="3200" dirty="0" smtClean="0"/>
              <a:t>4. </a:t>
            </a:r>
            <a:r>
              <a:rPr lang="en-US" sz="3200" dirty="0" err="1" smtClean="0"/>
              <a:t>Hak</a:t>
            </a:r>
            <a:r>
              <a:rPr lang="en-US" sz="3200" dirty="0" smtClean="0"/>
              <a:t> </a:t>
            </a:r>
            <a:r>
              <a:rPr lang="en-US" sz="3200" dirty="0" err="1" smtClean="0"/>
              <a:t>pengembalian</a:t>
            </a:r>
            <a:r>
              <a:rPr lang="en-US" sz="3200" dirty="0" smtClean="0"/>
              <a:t> </a:t>
            </a:r>
            <a:r>
              <a:rPr lang="en-US" sz="3200" dirty="0" err="1" smtClean="0"/>
              <a:t>barang</a:t>
            </a:r>
            <a:r>
              <a:rPr lang="en-US" sz="3200" dirty="0" smtClean="0"/>
              <a:t> </a:t>
            </a:r>
            <a:r>
              <a:rPr lang="en-US" sz="3200" dirty="0" err="1" smtClean="0"/>
              <a:t>karena</a:t>
            </a:r>
            <a:r>
              <a:rPr lang="en-US" sz="3200" dirty="0" smtClean="0"/>
              <a:t> </a:t>
            </a:r>
            <a:r>
              <a:rPr lang="en-US" sz="3200" dirty="0" err="1" smtClean="0"/>
              <a:t>khiyar</a:t>
            </a:r>
            <a:r>
              <a:rPr lang="en-US" sz="3200" dirty="0" smtClean="0"/>
              <a:t> </a:t>
            </a:r>
            <a:r>
              <a:rPr lang="en-US" sz="3200" dirty="0" err="1" smtClean="0"/>
              <a:t>ru’yah</a:t>
            </a:r>
            <a:endParaRPr lang="en-US" sz="3200" dirty="0" smtClean="0"/>
          </a:p>
          <a:p>
            <a:pPr algn="just">
              <a:buNone/>
            </a:pPr>
            <a:r>
              <a:rPr lang="en-US" sz="3200" dirty="0" smtClean="0"/>
              <a:t>5. </a:t>
            </a:r>
            <a:r>
              <a:rPr lang="en-US" sz="3200" dirty="0" err="1" smtClean="0"/>
              <a:t>Mushalih</a:t>
            </a:r>
            <a:r>
              <a:rPr lang="en-US" sz="3200" dirty="0" smtClean="0"/>
              <a:t> </a:t>
            </a:r>
            <a:r>
              <a:rPr lang="en-US" sz="3200" dirty="0" err="1" smtClean="0"/>
              <a:t>tidak</a:t>
            </a:r>
            <a:r>
              <a:rPr lang="en-US" sz="3200" dirty="0" smtClean="0"/>
              <a:t> </a:t>
            </a:r>
            <a:r>
              <a:rPr lang="en-US" sz="3200" dirty="0" err="1" smtClean="0"/>
              <a:t>boleh</a:t>
            </a:r>
            <a:r>
              <a:rPr lang="en-US" sz="3200" dirty="0" smtClean="0"/>
              <a:t> </a:t>
            </a:r>
            <a:r>
              <a:rPr lang="en-US" sz="3200" dirty="0" err="1" smtClean="0"/>
              <a:t>melakukan</a:t>
            </a:r>
            <a:r>
              <a:rPr lang="en-US" sz="3200" dirty="0" smtClean="0"/>
              <a:t> </a:t>
            </a:r>
            <a:r>
              <a:rPr lang="en-US" sz="3200" dirty="0" err="1" smtClean="0"/>
              <a:t>tasharruf</a:t>
            </a:r>
            <a:r>
              <a:rPr lang="en-US" sz="3200" dirty="0" smtClean="0"/>
              <a:t> </a:t>
            </a:r>
            <a:r>
              <a:rPr lang="en-US" sz="3200" dirty="0" err="1" smtClean="0"/>
              <a:t>terhadap</a:t>
            </a:r>
            <a:r>
              <a:rPr lang="en-US" sz="3200" dirty="0" smtClean="0"/>
              <a:t> </a:t>
            </a:r>
            <a:r>
              <a:rPr lang="en-US" sz="3200" dirty="0" err="1" smtClean="0"/>
              <a:t>pengganti</a:t>
            </a:r>
            <a:r>
              <a:rPr lang="en-US" sz="3200" dirty="0" smtClean="0"/>
              <a:t> </a:t>
            </a:r>
            <a:r>
              <a:rPr lang="en-US" sz="3200" dirty="0" err="1" smtClean="0"/>
              <a:t>shulh</a:t>
            </a:r>
            <a:r>
              <a:rPr lang="en-US" sz="3200" dirty="0" smtClean="0"/>
              <a:t> </a:t>
            </a:r>
            <a:r>
              <a:rPr lang="en-US" sz="3200" dirty="0" err="1" smtClean="0"/>
              <a:t>tersebut</a:t>
            </a:r>
            <a:r>
              <a:rPr lang="en-US" sz="3200" dirty="0" smtClean="0"/>
              <a:t> </a:t>
            </a:r>
            <a:r>
              <a:rPr lang="en-US" sz="3200" dirty="0" err="1" smtClean="0"/>
              <a:t>diterima</a:t>
            </a:r>
            <a:r>
              <a:rPr lang="en-US" sz="3200" dirty="0" smtClean="0"/>
              <a:t> </a:t>
            </a:r>
            <a:r>
              <a:rPr lang="en-US" sz="3200" dirty="0" err="1" smtClean="0"/>
              <a:t>ditangannya</a:t>
            </a:r>
            <a:r>
              <a:rPr lang="en-US" sz="3200" dirty="0" smtClean="0"/>
              <a:t>, </a:t>
            </a:r>
            <a:r>
              <a:rPr lang="en-US" sz="3200" dirty="0" err="1" smtClean="0"/>
              <a:t>apabila</a:t>
            </a:r>
            <a:r>
              <a:rPr lang="en-US" sz="3200" dirty="0" smtClean="0"/>
              <a:t> </a:t>
            </a:r>
            <a:r>
              <a:rPr lang="en-US" sz="3200" dirty="0" err="1" smtClean="0"/>
              <a:t>berupa</a:t>
            </a:r>
            <a:r>
              <a:rPr lang="en-US" sz="3200" dirty="0" smtClean="0"/>
              <a:t> </a:t>
            </a:r>
            <a:r>
              <a:rPr lang="en-US" sz="3200" dirty="0" err="1" smtClean="0"/>
              <a:t>benda</a:t>
            </a:r>
            <a:r>
              <a:rPr lang="en-US" sz="3200" dirty="0" smtClean="0"/>
              <a:t> </a:t>
            </a:r>
            <a:r>
              <a:rPr lang="en-US" sz="3200" dirty="0" err="1" smtClean="0"/>
              <a:t>bergerak</a:t>
            </a:r>
            <a:endParaRPr lang="en-US" sz="3200" dirty="0" smtClean="0"/>
          </a:p>
          <a:p>
            <a:pPr algn="just">
              <a:buNone/>
            </a:pPr>
            <a:r>
              <a:rPr lang="en-US" sz="3200" dirty="0" smtClean="0"/>
              <a:t>6. </a:t>
            </a:r>
            <a:r>
              <a:rPr lang="en-US" sz="3200" dirty="0" err="1" smtClean="0"/>
              <a:t>Orang</a:t>
            </a:r>
            <a:r>
              <a:rPr lang="en-US" sz="3200" dirty="0" smtClean="0"/>
              <a:t> yang </a:t>
            </a:r>
            <a:r>
              <a:rPr lang="en-US" sz="3200" dirty="0" err="1" smtClean="0"/>
              <a:t>menjadi</a:t>
            </a:r>
            <a:r>
              <a:rPr lang="en-US" sz="3200" dirty="0" smtClean="0"/>
              <a:t> </a:t>
            </a:r>
            <a:r>
              <a:rPr lang="en-US" sz="3200" dirty="0" err="1" smtClean="0"/>
              <a:t>wakil</a:t>
            </a:r>
            <a:r>
              <a:rPr lang="en-US" sz="3200" dirty="0" smtClean="0"/>
              <a:t> </a:t>
            </a:r>
            <a:r>
              <a:rPr lang="en-US" sz="3200" dirty="0" err="1" smtClean="0"/>
              <a:t>dalam</a:t>
            </a:r>
            <a:r>
              <a:rPr lang="en-US" sz="3200" dirty="0" smtClean="0"/>
              <a:t> </a:t>
            </a:r>
            <a:r>
              <a:rPr lang="en-US" sz="3200" dirty="0" err="1" smtClean="0"/>
              <a:t>shulh</a:t>
            </a:r>
            <a:r>
              <a:rPr lang="en-US" sz="3200" dirty="0" smtClean="0"/>
              <a:t> </a:t>
            </a:r>
            <a:r>
              <a:rPr lang="en-US" sz="3200" dirty="0" err="1" smtClean="0"/>
              <a:t>terikat</a:t>
            </a:r>
            <a:r>
              <a:rPr lang="en-US" sz="3200" dirty="0" smtClean="0"/>
              <a:t> </a:t>
            </a:r>
            <a:r>
              <a:rPr lang="en-US" sz="3200" dirty="0" err="1" smtClean="0"/>
              <a:t>untuk</a:t>
            </a:r>
            <a:r>
              <a:rPr lang="en-US" sz="3200" dirty="0" smtClean="0"/>
              <a:t> </a:t>
            </a:r>
            <a:r>
              <a:rPr lang="en-US" sz="3200" dirty="0" err="1" smtClean="0"/>
              <a:t>menerima</a:t>
            </a:r>
            <a:r>
              <a:rPr lang="en-US" sz="3200" dirty="0" smtClean="0"/>
              <a:t> </a:t>
            </a:r>
            <a:r>
              <a:rPr lang="en-US" sz="3200" dirty="0" err="1" smtClean="0"/>
              <a:t>pengganti</a:t>
            </a:r>
            <a:r>
              <a:rPr lang="en-US" sz="3200" dirty="0" smtClean="0"/>
              <a:t> </a:t>
            </a:r>
            <a:r>
              <a:rPr lang="en-US" sz="3200" dirty="0" err="1" smtClean="0"/>
              <a:t>shulh</a:t>
            </a:r>
            <a:r>
              <a:rPr lang="en-US" sz="3200" dirty="0" smtClean="0"/>
              <a:t> </a:t>
            </a:r>
            <a:r>
              <a:rPr lang="en-US" sz="3200" dirty="0" err="1" smtClean="0"/>
              <a:t>dari</a:t>
            </a:r>
            <a:r>
              <a:rPr lang="en-US" sz="3200" dirty="0" smtClean="0"/>
              <a:t> </a:t>
            </a:r>
            <a:r>
              <a:rPr lang="en-US" sz="3200" dirty="0" err="1" smtClean="0"/>
              <a:t>tergugat</a:t>
            </a:r>
            <a:r>
              <a:rPr lang="en-US" sz="3200" dirty="0" smtClean="0"/>
              <a:t>.</a:t>
            </a:r>
          </a:p>
          <a:p>
            <a:pPr algn="just">
              <a:buNone/>
            </a:pPr>
            <a:endParaRPr lang="id-ID" sz="32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ARBITRASE</a:t>
            </a:r>
            <a:endParaRPr lang="en-US" dirty="0"/>
          </a:p>
        </p:txBody>
      </p:sp>
      <p:sp>
        <p:nvSpPr>
          <p:cNvPr id="89091" name="Rectangle 3"/>
          <p:cNvSpPr>
            <a:spLocks noGrp="1" noChangeArrowheads="1"/>
          </p:cNvSpPr>
          <p:nvPr>
            <p:ph type="body" idx="1"/>
          </p:nvPr>
        </p:nvSpPr>
        <p:spPr>
          <a:xfrm>
            <a:off x="267286" y="1744393"/>
            <a:ext cx="8414753" cy="4381769"/>
          </a:xfrm>
        </p:spPr>
        <p:txBody>
          <a:bodyPr/>
          <a:lstStyle/>
          <a:p>
            <a:pPr marL="514350" indent="-514350" algn="just">
              <a:buFont typeface="Wingdings" pitchFamily="2" charset="2"/>
              <a:buChar char="§"/>
            </a:pPr>
            <a:r>
              <a:rPr lang="en-US" sz="3600" dirty="0" smtClean="0"/>
              <a:t>“</a:t>
            </a:r>
            <a:r>
              <a:rPr lang="en-US" sz="3600" dirty="0" err="1" smtClean="0"/>
              <a:t>Kekuasaan</a:t>
            </a:r>
            <a:r>
              <a:rPr lang="en-US" sz="3600" dirty="0" smtClean="0"/>
              <a:t> </a:t>
            </a:r>
            <a:r>
              <a:rPr lang="en-US" sz="3600" dirty="0" err="1" smtClean="0"/>
              <a:t>untuk</a:t>
            </a:r>
            <a:r>
              <a:rPr lang="en-US" sz="3600" dirty="0" smtClean="0"/>
              <a:t> </a:t>
            </a:r>
            <a:r>
              <a:rPr lang="en-US" sz="3600" dirty="0" err="1" smtClean="0"/>
              <a:t>menyelesaikan</a:t>
            </a:r>
            <a:r>
              <a:rPr lang="en-US" sz="3600" dirty="0" smtClean="0"/>
              <a:t> </a:t>
            </a:r>
            <a:r>
              <a:rPr lang="en-US" sz="3600" dirty="0" err="1" smtClean="0"/>
              <a:t>perkara</a:t>
            </a:r>
            <a:r>
              <a:rPr lang="en-US" sz="3600" dirty="0" smtClean="0"/>
              <a:t> </a:t>
            </a:r>
            <a:r>
              <a:rPr lang="en-US" sz="3600" dirty="0" err="1" smtClean="0"/>
              <a:t>menurut</a:t>
            </a:r>
            <a:r>
              <a:rPr lang="en-US" sz="3600" dirty="0" smtClean="0"/>
              <a:t> </a:t>
            </a:r>
            <a:r>
              <a:rPr lang="en-US" sz="3600" dirty="0" err="1" smtClean="0"/>
              <a:t>kebijaksanaan</a:t>
            </a:r>
            <a:r>
              <a:rPr lang="en-US" sz="3600" dirty="0" smtClean="0"/>
              <a:t> arbiter </a:t>
            </a:r>
            <a:r>
              <a:rPr lang="en-US" sz="3600" dirty="0" err="1" smtClean="0"/>
              <a:t>atau</a:t>
            </a:r>
            <a:r>
              <a:rPr lang="en-US" sz="3600" dirty="0" smtClean="0"/>
              <a:t> </a:t>
            </a:r>
            <a:r>
              <a:rPr lang="en-US" sz="3600" dirty="0" err="1" smtClean="0"/>
              <a:t>wasit</a:t>
            </a:r>
            <a:r>
              <a:rPr lang="en-US" sz="3600" dirty="0" smtClean="0"/>
              <a:t> (</a:t>
            </a:r>
            <a:r>
              <a:rPr lang="en-US" sz="3600" i="1" dirty="0" err="1" smtClean="0"/>
              <a:t>hakam</a:t>
            </a:r>
            <a:r>
              <a:rPr lang="en-US" sz="3600" dirty="0" smtClean="0"/>
              <a:t>)</a:t>
            </a:r>
          </a:p>
          <a:p>
            <a:pPr marL="514350" indent="-514350" algn="just">
              <a:buFont typeface="Wingdings" pitchFamily="2" charset="2"/>
              <a:buChar char="§"/>
            </a:pPr>
            <a:r>
              <a:rPr lang="en-US" sz="3600" dirty="0" smtClean="0"/>
              <a:t>Di Indonesia </a:t>
            </a:r>
            <a:r>
              <a:rPr lang="en-US" sz="3600" dirty="0" err="1" smtClean="0"/>
              <a:t>tahun</a:t>
            </a:r>
            <a:r>
              <a:rPr lang="en-US" sz="3600" dirty="0" smtClean="0"/>
              <a:t> 1993 </a:t>
            </a:r>
            <a:r>
              <a:rPr lang="en-US" sz="3600" dirty="0" err="1" smtClean="0"/>
              <a:t>dibentuk</a:t>
            </a:r>
            <a:r>
              <a:rPr lang="en-US" sz="3600" dirty="0" smtClean="0"/>
              <a:t> </a:t>
            </a:r>
            <a:r>
              <a:rPr lang="en-US" sz="3600" dirty="0" err="1" smtClean="0"/>
              <a:t>Badan</a:t>
            </a:r>
            <a:r>
              <a:rPr lang="en-US" sz="3600" dirty="0" smtClean="0"/>
              <a:t> </a:t>
            </a:r>
            <a:r>
              <a:rPr lang="en-US" sz="3600" dirty="0" err="1" smtClean="0"/>
              <a:t>Arbitrase</a:t>
            </a:r>
            <a:r>
              <a:rPr lang="en-US" sz="3600" dirty="0" smtClean="0"/>
              <a:t> </a:t>
            </a:r>
            <a:r>
              <a:rPr lang="en-US" sz="3600" dirty="0" err="1" smtClean="0"/>
              <a:t>Muamalat</a:t>
            </a:r>
            <a:r>
              <a:rPr lang="en-US" sz="3600" dirty="0" smtClean="0"/>
              <a:t> Indonesia (BAMUI) yang </a:t>
            </a:r>
            <a:r>
              <a:rPr lang="en-US" sz="3600" dirty="0" err="1" smtClean="0"/>
              <a:t>menjadi</a:t>
            </a:r>
            <a:r>
              <a:rPr lang="en-US" sz="3600" dirty="0" smtClean="0"/>
              <a:t> </a:t>
            </a:r>
            <a:r>
              <a:rPr lang="en-US" sz="3600" dirty="0" err="1" smtClean="0"/>
              <a:t>cikal</a:t>
            </a:r>
            <a:r>
              <a:rPr lang="en-US" sz="3600" dirty="0" smtClean="0"/>
              <a:t> </a:t>
            </a:r>
            <a:r>
              <a:rPr lang="en-US" sz="3600" dirty="0" err="1" smtClean="0"/>
              <a:t>bakal</a:t>
            </a:r>
            <a:r>
              <a:rPr lang="en-US" sz="3600" dirty="0" smtClean="0"/>
              <a:t> </a:t>
            </a:r>
            <a:r>
              <a:rPr lang="en-US" sz="3600" dirty="0" err="1" smtClean="0"/>
              <a:t>lahirnya</a:t>
            </a:r>
            <a:r>
              <a:rPr lang="en-US" sz="3600" dirty="0" smtClean="0"/>
              <a:t> BASYARNAS </a:t>
            </a:r>
            <a:r>
              <a:rPr lang="en-US" sz="3600" dirty="0" err="1" smtClean="0"/>
              <a:t>pada</a:t>
            </a:r>
            <a:r>
              <a:rPr lang="en-US" sz="3600" dirty="0" smtClean="0"/>
              <a:t> </a:t>
            </a:r>
            <a:r>
              <a:rPr lang="en-US" sz="3600" dirty="0" err="1" smtClean="0"/>
              <a:t>tahun</a:t>
            </a:r>
            <a:r>
              <a:rPr lang="en-US" sz="3600" dirty="0" smtClean="0"/>
              <a:t> 2003</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KLAUSULA ARBITRASE</a:t>
            </a:r>
            <a:endParaRPr lang="en-US" dirty="0"/>
          </a:p>
        </p:txBody>
      </p:sp>
      <p:sp>
        <p:nvSpPr>
          <p:cNvPr id="89091" name="Rectangle 3"/>
          <p:cNvSpPr>
            <a:spLocks noGrp="1" noChangeArrowheads="1"/>
          </p:cNvSpPr>
          <p:nvPr>
            <p:ph type="body" idx="1"/>
          </p:nvPr>
        </p:nvSpPr>
        <p:spPr>
          <a:xfrm>
            <a:off x="267286" y="1744393"/>
            <a:ext cx="8414753" cy="4381769"/>
          </a:xfrm>
        </p:spPr>
        <p:txBody>
          <a:bodyPr/>
          <a:lstStyle/>
          <a:p>
            <a:pPr marL="514350" indent="-514350" algn="just">
              <a:buNone/>
            </a:pPr>
            <a:r>
              <a:rPr lang="en-US" sz="3600" dirty="0" err="1" smtClean="0"/>
              <a:t>Menurut</a:t>
            </a:r>
            <a:r>
              <a:rPr lang="en-US" sz="3600" dirty="0" smtClean="0"/>
              <a:t> </a:t>
            </a:r>
            <a:r>
              <a:rPr lang="en-US" sz="3600" dirty="0" err="1" smtClean="0"/>
              <a:t>Pasal</a:t>
            </a:r>
            <a:r>
              <a:rPr lang="en-US" sz="3600" dirty="0" smtClean="0"/>
              <a:t> 1 UU No.30 </a:t>
            </a:r>
            <a:r>
              <a:rPr lang="en-US" sz="3600" dirty="0" err="1" smtClean="0"/>
              <a:t>Tahun</a:t>
            </a:r>
            <a:r>
              <a:rPr lang="en-US" sz="3600" dirty="0" smtClean="0"/>
              <a:t> 1999:</a:t>
            </a:r>
          </a:p>
          <a:p>
            <a:pPr marL="514350" indent="-514350" algn="just">
              <a:buNone/>
            </a:pPr>
            <a:r>
              <a:rPr lang="en-US" sz="3600" dirty="0" smtClean="0"/>
              <a:t>“</a:t>
            </a:r>
            <a:r>
              <a:rPr lang="en-US" sz="3600" dirty="0" err="1" smtClean="0"/>
              <a:t>Perjanjian</a:t>
            </a:r>
            <a:r>
              <a:rPr lang="en-US" sz="3600" dirty="0" smtClean="0"/>
              <a:t> </a:t>
            </a:r>
            <a:r>
              <a:rPr lang="en-US" sz="3600" dirty="0" err="1" smtClean="0"/>
              <a:t>Arbitrase</a:t>
            </a:r>
            <a:r>
              <a:rPr lang="en-US" sz="3600" dirty="0" smtClean="0"/>
              <a:t> </a:t>
            </a:r>
            <a:r>
              <a:rPr lang="en-US" sz="3600" dirty="0" err="1" smtClean="0"/>
              <a:t>adalah</a:t>
            </a:r>
            <a:r>
              <a:rPr lang="en-US" sz="3600" dirty="0" smtClean="0"/>
              <a:t> </a:t>
            </a:r>
            <a:r>
              <a:rPr lang="en-US" sz="3600" dirty="0" err="1" smtClean="0"/>
              <a:t>suatu</a:t>
            </a:r>
            <a:r>
              <a:rPr lang="en-US" sz="3600" dirty="0" smtClean="0"/>
              <a:t> </a:t>
            </a:r>
            <a:r>
              <a:rPr lang="en-US" sz="3600" dirty="0" err="1" smtClean="0"/>
              <a:t>kesepakatan</a:t>
            </a:r>
            <a:r>
              <a:rPr lang="en-US" sz="3600" dirty="0" smtClean="0"/>
              <a:t> </a:t>
            </a:r>
            <a:r>
              <a:rPr lang="en-US" sz="3600" dirty="0" err="1" smtClean="0"/>
              <a:t>berupa</a:t>
            </a:r>
            <a:r>
              <a:rPr lang="en-US" sz="3600" dirty="0" smtClean="0"/>
              <a:t> </a:t>
            </a:r>
            <a:r>
              <a:rPr lang="en-US" sz="3600" dirty="0" err="1" smtClean="0"/>
              <a:t>klausula</a:t>
            </a:r>
            <a:r>
              <a:rPr lang="en-US" sz="3600" dirty="0" smtClean="0"/>
              <a:t> </a:t>
            </a:r>
            <a:r>
              <a:rPr lang="en-US" sz="3600" dirty="0" err="1" smtClean="0"/>
              <a:t>arbitrase</a:t>
            </a:r>
            <a:r>
              <a:rPr lang="en-US" sz="3600" dirty="0" smtClean="0"/>
              <a:t> yang </a:t>
            </a:r>
            <a:r>
              <a:rPr lang="en-US" sz="3600" dirty="0" err="1" smtClean="0"/>
              <a:t>tercantum</a:t>
            </a:r>
            <a:r>
              <a:rPr lang="en-US" sz="3600" dirty="0" smtClean="0"/>
              <a:t> </a:t>
            </a:r>
            <a:r>
              <a:rPr lang="en-US" sz="3600" dirty="0" err="1" smtClean="0"/>
              <a:t>dalam</a:t>
            </a:r>
            <a:r>
              <a:rPr lang="en-US" sz="3600" dirty="0" smtClean="0"/>
              <a:t> </a:t>
            </a:r>
            <a:r>
              <a:rPr lang="en-US" sz="3600" dirty="0" err="1" smtClean="0"/>
              <a:t>suatu</a:t>
            </a:r>
            <a:r>
              <a:rPr lang="en-US" sz="3600" dirty="0" smtClean="0"/>
              <a:t> </a:t>
            </a:r>
            <a:r>
              <a:rPr lang="en-US" sz="3600" dirty="0" err="1" smtClean="0"/>
              <a:t>perjanjian</a:t>
            </a:r>
            <a:r>
              <a:rPr lang="en-US" sz="3600" dirty="0" smtClean="0"/>
              <a:t> </a:t>
            </a:r>
            <a:r>
              <a:rPr lang="en-US" sz="3600" dirty="0" err="1" smtClean="0"/>
              <a:t>tertulis</a:t>
            </a:r>
            <a:r>
              <a:rPr lang="en-US" sz="3600" dirty="0" smtClean="0"/>
              <a:t> yang </a:t>
            </a:r>
            <a:r>
              <a:rPr lang="en-US" sz="3600" dirty="0" err="1" smtClean="0"/>
              <a:t>dibuat</a:t>
            </a:r>
            <a:r>
              <a:rPr lang="en-US" sz="3600" dirty="0" smtClean="0"/>
              <a:t> </a:t>
            </a:r>
            <a:r>
              <a:rPr lang="en-US" sz="3600" dirty="0" err="1" smtClean="0"/>
              <a:t>oleh</a:t>
            </a:r>
            <a:r>
              <a:rPr lang="en-US" sz="3600" dirty="0" smtClean="0"/>
              <a:t> </a:t>
            </a:r>
            <a:r>
              <a:rPr lang="en-US" sz="3600" dirty="0" err="1" smtClean="0"/>
              <a:t>para</a:t>
            </a:r>
            <a:r>
              <a:rPr lang="en-US" sz="3600" dirty="0" smtClean="0"/>
              <a:t> </a:t>
            </a:r>
            <a:r>
              <a:rPr lang="en-US" sz="3600" dirty="0" err="1" smtClean="0"/>
              <a:t>pihak</a:t>
            </a:r>
            <a:r>
              <a:rPr lang="en-US" sz="3600" dirty="0" smtClean="0"/>
              <a:t> </a:t>
            </a:r>
            <a:r>
              <a:rPr lang="en-US" sz="3600" dirty="0" err="1" smtClean="0"/>
              <a:t>sebelum</a:t>
            </a:r>
            <a:r>
              <a:rPr lang="en-US" sz="3600" dirty="0" smtClean="0"/>
              <a:t> </a:t>
            </a:r>
            <a:r>
              <a:rPr lang="en-US" sz="3600" dirty="0" err="1" smtClean="0"/>
              <a:t>timbul</a:t>
            </a:r>
            <a:r>
              <a:rPr lang="en-US" sz="3600" dirty="0" smtClean="0"/>
              <a:t> </a:t>
            </a:r>
            <a:r>
              <a:rPr lang="en-US" sz="3600" dirty="0" err="1" smtClean="0"/>
              <a:t>sengketa</a:t>
            </a:r>
            <a:r>
              <a:rPr lang="en-US" sz="3600" dirty="0" smtClean="0"/>
              <a:t> </a:t>
            </a:r>
            <a:r>
              <a:rPr lang="en-US" sz="3600" dirty="0" err="1" smtClean="0"/>
              <a:t>atau</a:t>
            </a:r>
            <a:r>
              <a:rPr lang="en-US" sz="3600" dirty="0" smtClean="0"/>
              <a:t> </a:t>
            </a:r>
            <a:r>
              <a:rPr lang="en-US" sz="3600" dirty="0" err="1" smtClean="0"/>
              <a:t>setelah</a:t>
            </a:r>
            <a:r>
              <a:rPr lang="en-US" sz="3600" dirty="0" smtClean="0"/>
              <a:t> </a:t>
            </a:r>
            <a:r>
              <a:rPr lang="en-US" sz="3600" dirty="0" err="1" smtClean="0"/>
              <a:t>timbul</a:t>
            </a:r>
            <a:r>
              <a:rPr lang="en-US" sz="3600" dirty="0" smtClean="0"/>
              <a:t> </a:t>
            </a:r>
            <a:r>
              <a:rPr lang="en-US" sz="3600" dirty="0" err="1" smtClean="0"/>
              <a:t>sengketa</a:t>
            </a:r>
            <a:r>
              <a:rPr lang="en-US" sz="3600" dirty="0" smtClean="0"/>
              <a:t>”</a:t>
            </a:r>
          </a:p>
          <a:p>
            <a:pPr marL="514350" indent="-514350" algn="just">
              <a:buNone/>
            </a:pPr>
            <a:endParaRPr lang="en-US" sz="36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823278"/>
            <a:ext cx="8226425" cy="738236"/>
          </a:xfrm>
        </p:spPr>
        <p:txBody>
          <a:bodyPr/>
          <a:lstStyle/>
          <a:p>
            <a:pPr algn="just"/>
            <a:r>
              <a:rPr lang="en-US" dirty="0" smtClean="0"/>
              <a:t>PROSEDUR ARBITRASE MENURUT BASYARNAS</a:t>
            </a:r>
            <a:endParaRPr lang="en-US" dirty="0"/>
          </a:p>
        </p:txBody>
      </p:sp>
      <p:sp>
        <p:nvSpPr>
          <p:cNvPr id="89091" name="Rectangle 3"/>
          <p:cNvSpPr>
            <a:spLocks noGrp="1" noChangeArrowheads="1"/>
          </p:cNvSpPr>
          <p:nvPr>
            <p:ph type="body" idx="1"/>
          </p:nvPr>
        </p:nvSpPr>
        <p:spPr>
          <a:xfrm>
            <a:off x="267286" y="1744393"/>
            <a:ext cx="8414753" cy="4381769"/>
          </a:xfrm>
        </p:spPr>
        <p:txBody>
          <a:bodyPr/>
          <a:lstStyle/>
          <a:p>
            <a:pPr marL="742950" indent="-742950" algn="just">
              <a:buFont typeface="+mj-lt"/>
              <a:buAutoNum type="arabicPeriod"/>
            </a:pPr>
            <a:r>
              <a:rPr lang="en-US" sz="2800" dirty="0" err="1" smtClean="0"/>
              <a:t>Persetujuan</a:t>
            </a:r>
            <a:r>
              <a:rPr lang="en-US" sz="2800" dirty="0" smtClean="0"/>
              <a:t> </a:t>
            </a:r>
            <a:r>
              <a:rPr lang="en-US" sz="2800" dirty="0" err="1" smtClean="0"/>
              <a:t>harus</a:t>
            </a:r>
            <a:r>
              <a:rPr lang="en-US" sz="2800" dirty="0" smtClean="0"/>
              <a:t> </a:t>
            </a:r>
            <a:r>
              <a:rPr lang="en-US" sz="2800" dirty="0" err="1" smtClean="0"/>
              <a:t>tertulis</a:t>
            </a:r>
            <a:r>
              <a:rPr lang="en-US" sz="2800" dirty="0" smtClean="0"/>
              <a:t> </a:t>
            </a:r>
            <a:r>
              <a:rPr lang="en-US" sz="2800" dirty="0" err="1" smtClean="0"/>
              <a:t>ditandatangani</a:t>
            </a:r>
            <a:r>
              <a:rPr lang="en-US" sz="2800" dirty="0" smtClean="0"/>
              <a:t> </a:t>
            </a:r>
            <a:r>
              <a:rPr lang="en-US" sz="2800" dirty="0" err="1" smtClean="0"/>
              <a:t>kedua</a:t>
            </a:r>
            <a:r>
              <a:rPr lang="en-US" sz="2800" dirty="0" smtClean="0"/>
              <a:t> </a:t>
            </a:r>
            <a:r>
              <a:rPr lang="en-US" sz="2800" dirty="0" err="1" smtClean="0"/>
              <a:t>pihak</a:t>
            </a:r>
            <a:endParaRPr lang="en-US" sz="2800" dirty="0" smtClean="0"/>
          </a:p>
          <a:p>
            <a:pPr marL="742950" indent="-742950" algn="just">
              <a:buFont typeface="+mj-lt"/>
              <a:buAutoNum type="arabicPeriod"/>
            </a:pPr>
            <a:r>
              <a:rPr lang="en-US" sz="2800" dirty="0" err="1" smtClean="0"/>
              <a:t>Jumlah</a:t>
            </a:r>
            <a:r>
              <a:rPr lang="en-US" sz="2800" dirty="0" smtClean="0"/>
              <a:t> </a:t>
            </a:r>
            <a:r>
              <a:rPr lang="en-US" sz="2800" dirty="0" err="1" smtClean="0"/>
              <a:t>wasit</a:t>
            </a:r>
            <a:r>
              <a:rPr lang="en-US" sz="2800" dirty="0" smtClean="0"/>
              <a:t> </a:t>
            </a:r>
            <a:r>
              <a:rPr lang="en-US" sz="2800" dirty="0" err="1" smtClean="0"/>
              <a:t>harus</a:t>
            </a:r>
            <a:r>
              <a:rPr lang="en-US" sz="2800" dirty="0" smtClean="0"/>
              <a:t> </a:t>
            </a:r>
            <a:r>
              <a:rPr lang="en-US" sz="2800" dirty="0" err="1" smtClean="0"/>
              <a:t>ganjil</a:t>
            </a:r>
            <a:endParaRPr lang="en-US" sz="2800" dirty="0" smtClean="0"/>
          </a:p>
          <a:p>
            <a:pPr marL="742950" indent="-742950" algn="just">
              <a:buFont typeface="+mj-lt"/>
              <a:buAutoNum type="arabicPeriod"/>
            </a:pPr>
            <a:r>
              <a:rPr lang="en-US" sz="2800" dirty="0" err="1" smtClean="0"/>
              <a:t>Pengajuan</a:t>
            </a:r>
            <a:r>
              <a:rPr lang="en-US" sz="2800" dirty="0" smtClean="0"/>
              <a:t> </a:t>
            </a:r>
            <a:r>
              <a:rPr lang="en-US" sz="2800" dirty="0" err="1" smtClean="0"/>
              <a:t>permohonan</a:t>
            </a:r>
            <a:r>
              <a:rPr lang="en-US" sz="2800" dirty="0" smtClean="0"/>
              <a:t> </a:t>
            </a:r>
            <a:r>
              <a:rPr lang="en-US" sz="2800" dirty="0" err="1" smtClean="0"/>
              <a:t>arbitrase</a:t>
            </a:r>
            <a:r>
              <a:rPr lang="en-US" sz="2800" dirty="0" smtClean="0"/>
              <a:t> </a:t>
            </a:r>
            <a:r>
              <a:rPr lang="en-US" sz="2800" dirty="0" err="1" smtClean="0"/>
              <a:t>harus</a:t>
            </a:r>
            <a:r>
              <a:rPr lang="en-US" sz="2800" dirty="0" smtClean="0"/>
              <a:t> </a:t>
            </a:r>
            <a:r>
              <a:rPr lang="en-US" sz="2800" dirty="0" err="1" smtClean="0"/>
              <a:t>tertulis</a:t>
            </a:r>
            <a:endParaRPr lang="en-US" sz="2800" dirty="0" smtClean="0"/>
          </a:p>
          <a:p>
            <a:pPr marL="742950" indent="-742950" algn="just">
              <a:buFont typeface="+mj-lt"/>
              <a:buAutoNum type="arabicPeriod"/>
            </a:pPr>
            <a:r>
              <a:rPr lang="en-US" sz="2800" dirty="0" err="1" smtClean="0"/>
              <a:t>Putusan</a:t>
            </a:r>
            <a:r>
              <a:rPr lang="en-US" sz="2800" dirty="0" smtClean="0"/>
              <a:t> </a:t>
            </a:r>
            <a:r>
              <a:rPr lang="en-US" sz="2800" dirty="0" err="1" smtClean="0"/>
              <a:t>bersifat</a:t>
            </a:r>
            <a:r>
              <a:rPr lang="en-US" sz="2800" dirty="0" smtClean="0"/>
              <a:t> final</a:t>
            </a:r>
            <a:r>
              <a:rPr lang="en-US" sz="2800" dirty="0" smtClean="0">
                <a:sym typeface="Wingdings" pitchFamily="2" charset="2"/>
              </a:rPr>
              <a:t> </a:t>
            </a:r>
            <a:r>
              <a:rPr lang="en-US" sz="2800" dirty="0" err="1" smtClean="0">
                <a:sym typeface="Wingdings" pitchFamily="2" charset="2"/>
              </a:rPr>
              <a:t>eksekusi</a:t>
            </a:r>
            <a:r>
              <a:rPr lang="en-US" sz="2800" dirty="0" smtClean="0">
                <a:sym typeface="Wingdings" pitchFamily="2" charset="2"/>
              </a:rPr>
              <a:t> </a:t>
            </a:r>
            <a:r>
              <a:rPr lang="en-US" sz="2800" dirty="0" err="1" smtClean="0">
                <a:sym typeface="Wingdings" pitchFamily="2" charset="2"/>
              </a:rPr>
              <a:t>putusan</a:t>
            </a:r>
            <a:r>
              <a:rPr lang="en-US" sz="2800" dirty="0" smtClean="0">
                <a:sym typeface="Wingdings" pitchFamily="2" charset="2"/>
              </a:rPr>
              <a:t> </a:t>
            </a:r>
            <a:r>
              <a:rPr lang="en-US" sz="2800" dirty="0" err="1" smtClean="0">
                <a:sym typeface="Wingdings" pitchFamily="2" charset="2"/>
              </a:rPr>
              <a:t>berdasar</a:t>
            </a:r>
            <a:r>
              <a:rPr lang="en-US" sz="2800" dirty="0" smtClean="0">
                <a:sym typeface="Wingdings" pitchFamily="2" charset="2"/>
              </a:rPr>
              <a:t> SEMA No.8 </a:t>
            </a:r>
            <a:r>
              <a:rPr lang="en-US" sz="2800" dirty="0" err="1" smtClean="0">
                <a:sym typeface="Wingdings" pitchFamily="2" charset="2"/>
              </a:rPr>
              <a:t>Tahun</a:t>
            </a:r>
            <a:r>
              <a:rPr lang="en-US" sz="2800" dirty="0" smtClean="0">
                <a:sym typeface="Wingdings" pitchFamily="2" charset="2"/>
              </a:rPr>
              <a:t> 2008 </a:t>
            </a:r>
            <a:r>
              <a:rPr lang="en-US" sz="2800" dirty="0" err="1" smtClean="0">
                <a:sym typeface="Wingdings" pitchFamily="2" charset="2"/>
              </a:rPr>
              <a:t>wewenang</a:t>
            </a:r>
            <a:r>
              <a:rPr lang="en-US" sz="2800" dirty="0" smtClean="0">
                <a:sym typeface="Wingdings" pitchFamily="2" charset="2"/>
              </a:rPr>
              <a:t> PA </a:t>
            </a:r>
            <a:r>
              <a:rPr lang="en-US" sz="2800" dirty="0" err="1" smtClean="0">
                <a:sym typeface="Wingdings" pitchFamily="2" charset="2"/>
              </a:rPr>
              <a:t>berdasar</a:t>
            </a:r>
            <a:r>
              <a:rPr lang="en-US" sz="2800" dirty="0" smtClean="0">
                <a:sym typeface="Wingdings" pitchFamily="2" charset="2"/>
              </a:rPr>
              <a:t> SEMA No.10 </a:t>
            </a:r>
            <a:r>
              <a:rPr lang="en-US" sz="2800" dirty="0" err="1" smtClean="0">
                <a:sym typeface="Wingdings" pitchFamily="2" charset="2"/>
              </a:rPr>
              <a:t>tahun</a:t>
            </a:r>
            <a:r>
              <a:rPr lang="en-US" sz="2800" dirty="0" smtClean="0">
                <a:sym typeface="Wingdings" pitchFamily="2" charset="2"/>
              </a:rPr>
              <a:t> 2010 </a:t>
            </a:r>
            <a:r>
              <a:rPr lang="en-US" sz="2800" dirty="0" err="1" smtClean="0">
                <a:sym typeface="Wingdings" pitchFamily="2" charset="2"/>
              </a:rPr>
              <a:t>wewenang</a:t>
            </a:r>
            <a:r>
              <a:rPr lang="en-US" sz="2800" dirty="0" smtClean="0">
                <a:sym typeface="Wingdings" pitchFamily="2" charset="2"/>
              </a:rPr>
              <a:t> PN </a:t>
            </a:r>
            <a:r>
              <a:rPr lang="id-ID" sz="2800" dirty="0" smtClean="0"/>
              <a:t>Pasal 59 ayat (3) UU No.48 Tahun 2009 tentang Kekuasaan Kehakiman (UU Kekuasaan Kehakiman) yang menyatakan para pihak yang tidak melaksanakan putusan arbitrase (termasuk arbitrase syariah) secara sukarela, putusan dilaksanakan berdasarkan perintah Ketua Pengadilan Negeri </a:t>
            </a:r>
            <a:r>
              <a:rPr lang="id-ID" sz="2800" b="1" i="1" dirty="0" smtClean="0"/>
              <a:t>atas permohonan salah satu pihak yang bersengketa</a:t>
            </a:r>
            <a:endParaRPr lang="en-US" sz="28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89318"/>
            <a:ext cx="8226425" cy="5436846"/>
          </a:xfrm>
        </p:spPr>
        <p:txBody>
          <a:bodyPr/>
          <a:lstStyle/>
          <a:p>
            <a:pPr>
              <a:buNone/>
            </a:pPr>
            <a:r>
              <a:rPr lang="en-US" dirty="0" smtClean="0"/>
              <a:t>4. </a:t>
            </a:r>
            <a:endParaRPr lang="id-ID" dirty="0"/>
          </a:p>
        </p:txBody>
      </p:sp>
      <p:sp>
        <p:nvSpPr>
          <p:cNvPr id="4" name="Rectangle 3"/>
          <p:cNvSpPr/>
          <p:nvPr/>
        </p:nvSpPr>
        <p:spPr>
          <a:xfrm>
            <a:off x="928467" y="731519"/>
            <a:ext cx="7526215" cy="4154984"/>
          </a:xfrm>
          <a:prstGeom prst="rect">
            <a:avLst/>
          </a:prstGeom>
        </p:spPr>
        <p:txBody>
          <a:bodyPr wrap="square">
            <a:spAutoFit/>
          </a:bodyPr>
          <a:lstStyle/>
          <a:p>
            <a:pPr marL="742950" indent="-742950" algn="just"/>
            <a:r>
              <a:rPr lang="en-US" sz="2400" dirty="0" smtClean="0"/>
              <a:t>	</a:t>
            </a:r>
            <a:r>
              <a:rPr lang="en-US" sz="2400" dirty="0" err="1" smtClean="0"/>
              <a:t>Putusan</a:t>
            </a:r>
            <a:r>
              <a:rPr lang="en-US" sz="2400" dirty="0" smtClean="0"/>
              <a:t> </a:t>
            </a:r>
            <a:r>
              <a:rPr lang="en-US" sz="2400" dirty="0" err="1" smtClean="0"/>
              <a:t>bersifat</a:t>
            </a:r>
            <a:r>
              <a:rPr lang="en-US" sz="2400" dirty="0" smtClean="0"/>
              <a:t> final</a:t>
            </a:r>
            <a:r>
              <a:rPr lang="en-US" sz="2400" dirty="0" smtClean="0">
                <a:sym typeface="Wingdings" pitchFamily="2" charset="2"/>
              </a:rPr>
              <a:t> </a:t>
            </a:r>
            <a:r>
              <a:rPr lang="en-US" sz="2400" dirty="0" err="1" smtClean="0">
                <a:sym typeface="Wingdings" pitchFamily="2" charset="2"/>
              </a:rPr>
              <a:t>eksekusi</a:t>
            </a:r>
            <a:r>
              <a:rPr lang="en-US" sz="2400" dirty="0" smtClean="0">
                <a:sym typeface="Wingdings" pitchFamily="2" charset="2"/>
              </a:rPr>
              <a:t> </a:t>
            </a:r>
            <a:r>
              <a:rPr lang="en-US" sz="2400" dirty="0" err="1" smtClean="0">
                <a:sym typeface="Wingdings" pitchFamily="2" charset="2"/>
              </a:rPr>
              <a:t>putusan</a:t>
            </a:r>
            <a:r>
              <a:rPr lang="en-US" sz="2400" dirty="0" smtClean="0">
                <a:sym typeface="Wingdings" pitchFamily="2" charset="2"/>
              </a:rPr>
              <a:t> </a:t>
            </a:r>
            <a:r>
              <a:rPr lang="en-US" sz="2400" dirty="0" err="1" smtClean="0">
                <a:sym typeface="Wingdings" pitchFamily="2" charset="2"/>
              </a:rPr>
              <a:t>berdasar</a:t>
            </a:r>
            <a:r>
              <a:rPr lang="en-US" sz="2400" dirty="0" smtClean="0">
                <a:sym typeface="Wingdings" pitchFamily="2" charset="2"/>
              </a:rPr>
              <a:t> SEMA No.8 </a:t>
            </a:r>
            <a:r>
              <a:rPr lang="en-US" sz="2400" dirty="0" err="1" smtClean="0">
                <a:sym typeface="Wingdings" pitchFamily="2" charset="2"/>
              </a:rPr>
              <a:t>Tahun</a:t>
            </a:r>
            <a:r>
              <a:rPr lang="en-US" sz="2400" dirty="0" smtClean="0">
                <a:sym typeface="Wingdings" pitchFamily="2" charset="2"/>
              </a:rPr>
              <a:t> 2008 </a:t>
            </a:r>
            <a:r>
              <a:rPr lang="en-US" sz="2400" dirty="0" err="1" smtClean="0">
                <a:sym typeface="Wingdings" pitchFamily="2" charset="2"/>
              </a:rPr>
              <a:t>wewenang</a:t>
            </a:r>
            <a:r>
              <a:rPr lang="en-US" sz="2400" dirty="0" smtClean="0">
                <a:sym typeface="Wingdings" pitchFamily="2" charset="2"/>
              </a:rPr>
              <a:t> PA </a:t>
            </a:r>
            <a:r>
              <a:rPr lang="en-US" sz="2400" dirty="0" err="1" smtClean="0">
                <a:sym typeface="Wingdings" pitchFamily="2" charset="2"/>
              </a:rPr>
              <a:t>berdasar</a:t>
            </a:r>
            <a:r>
              <a:rPr lang="en-US" sz="2400" dirty="0" smtClean="0">
                <a:sym typeface="Wingdings" pitchFamily="2" charset="2"/>
              </a:rPr>
              <a:t> SEMA No.10 </a:t>
            </a:r>
            <a:r>
              <a:rPr lang="en-US" sz="2400" dirty="0" err="1" smtClean="0">
                <a:sym typeface="Wingdings" pitchFamily="2" charset="2"/>
              </a:rPr>
              <a:t>tahun</a:t>
            </a:r>
            <a:r>
              <a:rPr lang="en-US" sz="2400" dirty="0" smtClean="0">
                <a:sym typeface="Wingdings" pitchFamily="2" charset="2"/>
              </a:rPr>
              <a:t> 2010 </a:t>
            </a:r>
            <a:r>
              <a:rPr lang="en-US" sz="2400" dirty="0" err="1" smtClean="0">
                <a:sym typeface="Wingdings" pitchFamily="2" charset="2"/>
              </a:rPr>
              <a:t>wewenang</a:t>
            </a:r>
            <a:r>
              <a:rPr lang="en-US" sz="2400" dirty="0" smtClean="0">
                <a:sym typeface="Wingdings" pitchFamily="2" charset="2"/>
              </a:rPr>
              <a:t> PN </a:t>
            </a:r>
            <a:r>
              <a:rPr lang="id-ID" sz="2400" dirty="0" smtClean="0"/>
              <a:t>Pasal 59 ayat (3) UU No.48 Tahun 2009 tentang Kekuasaan Kehakiman (UU Kekuasaan Kehakiman) yang menyatakan para pihak yang tidak melaksanakan putusan arbitrase (termasuk arbitrase syariah) secara sukarela, putusan dilaksanakan berdasarkan perintah Ketua Pengadilan Negeri </a:t>
            </a:r>
            <a:r>
              <a:rPr lang="id-ID" sz="2400" b="1" i="1" dirty="0" smtClean="0"/>
              <a:t>atas permohonan salah satu pihak yang bersengketa</a:t>
            </a:r>
            <a:endParaRPr lang="en-US" sz="24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274638"/>
            <a:ext cx="7852557" cy="1143000"/>
          </a:xfrm>
        </p:spPr>
        <p:txBody>
          <a:bodyPr/>
          <a:lstStyle/>
          <a:p>
            <a:r>
              <a:rPr lang="en-US" dirty="0" err="1" smtClean="0">
                <a:solidFill>
                  <a:srgbClr val="FF0000"/>
                </a:solidFill>
              </a:rPr>
              <a:t>Prosedur</a:t>
            </a:r>
            <a:r>
              <a:rPr lang="en-US" dirty="0" smtClean="0">
                <a:solidFill>
                  <a:srgbClr val="FF0000"/>
                </a:solidFill>
              </a:rPr>
              <a:t> </a:t>
            </a:r>
            <a:r>
              <a:rPr lang="en-US" dirty="0" err="1" smtClean="0">
                <a:solidFill>
                  <a:srgbClr val="FF0000"/>
                </a:solidFill>
              </a:rPr>
              <a:t>penanganan</a:t>
            </a:r>
            <a:r>
              <a:rPr lang="en-US" dirty="0" smtClean="0">
                <a:solidFill>
                  <a:srgbClr val="FF0000"/>
                </a:solidFill>
              </a:rPr>
              <a:t> </a:t>
            </a:r>
            <a:r>
              <a:rPr lang="en-US" dirty="0" err="1" smtClean="0">
                <a:solidFill>
                  <a:srgbClr val="FF0000"/>
                </a:solidFill>
              </a:rPr>
              <a:t>dan</a:t>
            </a:r>
            <a:r>
              <a:rPr lang="en-US" dirty="0" smtClean="0">
                <a:solidFill>
                  <a:srgbClr val="FF0000"/>
                </a:solidFill>
              </a:rPr>
              <a:t> </a:t>
            </a:r>
            <a:r>
              <a:rPr lang="en-US" dirty="0" err="1" smtClean="0">
                <a:solidFill>
                  <a:srgbClr val="FF0000"/>
                </a:solidFill>
              </a:rPr>
              <a:t>penyelesaian</a:t>
            </a:r>
            <a:r>
              <a:rPr lang="en-US" dirty="0" smtClean="0">
                <a:solidFill>
                  <a:srgbClr val="FF0000"/>
                </a:solidFill>
              </a:rPr>
              <a:t> </a:t>
            </a:r>
            <a:r>
              <a:rPr lang="en-US" dirty="0" err="1" smtClean="0">
                <a:solidFill>
                  <a:srgbClr val="FF0000"/>
                </a:solidFill>
              </a:rPr>
              <a:t>utang</a:t>
            </a:r>
            <a:r>
              <a:rPr lang="en-US" dirty="0" smtClean="0">
                <a:solidFill>
                  <a:srgbClr val="FF0000"/>
                </a:solidFill>
              </a:rPr>
              <a:t> </a:t>
            </a:r>
            <a:r>
              <a:rPr lang="en-US" dirty="0" err="1" smtClean="0">
                <a:solidFill>
                  <a:srgbClr val="FF0000"/>
                </a:solidFill>
              </a:rPr>
              <a:t>bermasalah</a:t>
            </a:r>
            <a:endParaRPr lang="id-ID" dirty="0">
              <a:solidFill>
                <a:srgbClr val="FF0000"/>
              </a:solidFill>
            </a:endParaRPr>
          </a:p>
        </p:txBody>
      </p:sp>
      <p:sp>
        <p:nvSpPr>
          <p:cNvPr id="3" name="Content Placeholder 2"/>
          <p:cNvSpPr>
            <a:spLocks noGrp="1"/>
          </p:cNvSpPr>
          <p:nvPr>
            <p:ph idx="1"/>
          </p:nvPr>
        </p:nvSpPr>
        <p:spPr>
          <a:xfrm>
            <a:off x="844062" y="1600200"/>
            <a:ext cx="8176113" cy="4525963"/>
          </a:xfrm>
        </p:spPr>
        <p:txBody>
          <a:bodyPr/>
          <a:lstStyle/>
          <a:p>
            <a:r>
              <a:rPr lang="en-US" sz="3200" dirty="0" err="1" smtClean="0"/>
              <a:t>Memberi</a:t>
            </a:r>
            <a:r>
              <a:rPr lang="en-US" sz="3200" dirty="0" smtClean="0"/>
              <a:t> </a:t>
            </a:r>
            <a:r>
              <a:rPr lang="en-US" sz="3200" dirty="0" err="1" smtClean="0"/>
              <a:t>tangguh</a:t>
            </a:r>
            <a:r>
              <a:rPr lang="en-US" sz="3200" dirty="0" smtClean="0"/>
              <a:t> </a:t>
            </a:r>
            <a:r>
              <a:rPr lang="en-US" sz="3200" dirty="0" err="1" smtClean="0"/>
              <a:t>sampai</a:t>
            </a:r>
            <a:r>
              <a:rPr lang="en-US" sz="3200" dirty="0" smtClean="0"/>
              <a:t> </a:t>
            </a:r>
            <a:r>
              <a:rPr lang="en-US" sz="3200" dirty="0" err="1" smtClean="0"/>
              <a:t>debitur</a:t>
            </a:r>
            <a:r>
              <a:rPr lang="en-US" sz="3200" dirty="0" smtClean="0"/>
              <a:t> </a:t>
            </a:r>
            <a:r>
              <a:rPr lang="en-US" sz="3200" dirty="0" err="1" smtClean="0"/>
              <a:t>berkelapangan</a:t>
            </a:r>
            <a:r>
              <a:rPr lang="en-US" sz="3200" dirty="0" smtClean="0"/>
              <a:t> </a:t>
            </a:r>
            <a:r>
              <a:rPr lang="en-US" sz="3200" dirty="0" smtClean="0">
                <a:sym typeface="Wingdings" pitchFamily="2" charset="2"/>
              </a:rPr>
              <a:t></a:t>
            </a:r>
            <a:r>
              <a:rPr lang="en-US" sz="3200" dirty="0" err="1" smtClean="0">
                <a:sym typeface="Wingdings" pitchFamily="2" charset="2"/>
              </a:rPr>
              <a:t>reschedulling</a:t>
            </a:r>
            <a:endParaRPr lang="en-US" sz="3200" dirty="0" smtClean="0">
              <a:sym typeface="Wingdings" pitchFamily="2" charset="2"/>
            </a:endParaRPr>
          </a:p>
          <a:p>
            <a:r>
              <a:rPr lang="en-US" sz="3200" dirty="0" err="1" smtClean="0">
                <a:sym typeface="Wingdings" pitchFamily="2" charset="2"/>
              </a:rPr>
              <a:t>Menyedekahkan</a:t>
            </a:r>
            <a:r>
              <a:rPr lang="en-US" sz="3200" dirty="0" smtClean="0">
                <a:sym typeface="Wingdings" pitchFamily="2" charset="2"/>
              </a:rPr>
              <a:t> </a:t>
            </a:r>
            <a:r>
              <a:rPr lang="en-US" sz="3200" dirty="0" err="1" smtClean="0">
                <a:sym typeface="Wingdings" pitchFamily="2" charset="2"/>
              </a:rPr>
              <a:t>sebagian</a:t>
            </a:r>
            <a:r>
              <a:rPr lang="en-US" sz="3200" dirty="0" smtClean="0">
                <a:sym typeface="Wingdings" pitchFamily="2" charset="2"/>
              </a:rPr>
              <a:t> </a:t>
            </a:r>
            <a:r>
              <a:rPr lang="en-US" sz="3200" dirty="0" err="1" smtClean="0">
                <a:sym typeface="Wingdings" pitchFamily="2" charset="2"/>
              </a:rPr>
              <a:t>utang</a:t>
            </a:r>
            <a:r>
              <a:rPr lang="en-US" sz="3200" dirty="0" smtClean="0">
                <a:sym typeface="Wingdings" pitchFamily="2" charset="2"/>
              </a:rPr>
              <a:t> </a:t>
            </a:r>
            <a:r>
              <a:rPr lang="en-US" sz="3200" dirty="0" err="1" smtClean="0">
                <a:sym typeface="Wingdings" pitchFamily="2" charset="2"/>
              </a:rPr>
              <a:t>debitur</a:t>
            </a:r>
            <a:endParaRPr lang="en-US" sz="3200" dirty="0" smtClean="0">
              <a:sym typeface="Wingdings" pitchFamily="2" charset="2"/>
            </a:endParaRPr>
          </a:p>
          <a:p>
            <a:pPr>
              <a:buNone/>
            </a:pPr>
            <a:r>
              <a:rPr lang="en-US" sz="3200" dirty="0" smtClean="0">
                <a:sym typeface="Wingdings" pitchFamily="2" charset="2"/>
              </a:rPr>
              <a:t>	 reconditioning</a:t>
            </a:r>
          </a:p>
          <a:p>
            <a:r>
              <a:rPr lang="en-US" sz="3200" dirty="0" err="1" smtClean="0">
                <a:sym typeface="Wingdings" pitchFamily="2" charset="2"/>
              </a:rPr>
              <a:t>Menyedekahkan</a:t>
            </a:r>
            <a:r>
              <a:rPr lang="en-US" sz="3200" dirty="0" smtClean="0">
                <a:sym typeface="Wingdings" pitchFamily="2" charset="2"/>
              </a:rPr>
              <a:t> </a:t>
            </a:r>
            <a:r>
              <a:rPr lang="en-US" sz="3200" dirty="0" err="1" smtClean="0">
                <a:sym typeface="Wingdings" pitchFamily="2" charset="2"/>
              </a:rPr>
              <a:t>seluruh</a:t>
            </a:r>
            <a:r>
              <a:rPr lang="en-US" sz="3200" dirty="0" smtClean="0">
                <a:sym typeface="Wingdings" pitchFamily="2" charset="2"/>
              </a:rPr>
              <a:t> </a:t>
            </a:r>
            <a:r>
              <a:rPr lang="en-US" sz="3200" dirty="0" err="1" smtClean="0">
                <a:sym typeface="Wingdings" pitchFamily="2" charset="2"/>
              </a:rPr>
              <a:t>sisa</a:t>
            </a:r>
            <a:r>
              <a:rPr lang="en-US" sz="3200" dirty="0" smtClean="0">
                <a:sym typeface="Wingdings" pitchFamily="2" charset="2"/>
              </a:rPr>
              <a:t> </a:t>
            </a:r>
            <a:r>
              <a:rPr lang="en-US" sz="3200" dirty="0" err="1" smtClean="0">
                <a:sym typeface="Wingdings" pitchFamily="2" charset="2"/>
              </a:rPr>
              <a:t>utang</a:t>
            </a:r>
            <a:r>
              <a:rPr lang="en-US" sz="3200" dirty="0" smtClean="0">
                <a:sym typeface="Wingdings" pitchFamily="2" charset="2"/>
              </a:rPr>
              <a:t> </a:t>
            </a:r>
            <a:r>
              <a:rPr lang="en-US" sz="3200" dirty="0" err="1" smtClean="0">
                <a:sym typeface="Wingdings" pitchFamily="2" charset="2"/>
              </a:rPr>
              <a:t>debitur</a:t>
            </a:r>
            <a:r>
              <a:rPr lang="en-US" sz="3200" dirty="0" smtClean="0">
                <a:sym typeface="Wingdings" pitchFamily="2" charset="2"/>
              </a:rPr>
              <a:t> </a:t>
            </a:r>
          </a:p>
          <a:p>
            <a:pPr>
              <a:buNone/>
            </a:pPr>
            <a:r>
              <a:rPr lang="en-US" sz="3200" dirty="0" smtClean="0">
                <a:sym typeface="Wingdings" pitchFamily="2" charset="2"/>
              </a:rPr>
              <a:t>	cut off PBI No.13/13/2011 </a:t>
            </a:r>
            <a:endParaRPr lang="id-ID"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511884" y="274638"/>
            <a:ext cx="8226425" cy="738236"/>
          </a:xfrm>
        </p:spPr>
        <p:txBody>
          <a:bodyPr/>
          <a:lstStyle/>
          <a:p>
            <a:pPr algn="just"/>
            <a:r>
              <a:rPr lang="en-US" dirty="0" smtClean="0"/>
              <a:t>KELEBIHAN BASYARNAS</a:t>
            </a:r>
            <a:endParaRPr lang="en-US" dirty="0"/>
          </a:p>
        </p:txBody>
      </p:sp>
      <p:sp>
        <p:nvSpPr>
          <p:cNvPr id="89091" name="Rectangle 3"/>
          <p:cNvSpPr>
            <a:spLocks noGrp="1" noChangeArrowheads="1"/>
          </p:cNvSpPr>
          <p:nvPr>
            <p:ph type="body" idx="1"/>
          </p:nvPr>
        </p:nvSpPr>
        <p:spPr>
          <a:xfrm>
            <a:off x="365759" y="1280159"/>
            <a:ext cx="8414753" cy="4381769"/>
          </a:xfrm>
        </p:spPr>
        <p:txBody>
          <a:bodyPr/>
          <a:lstStyle/>
          <a:p>
            <a:pPr marL="742950" indent="-742950" algn="just">
              <a:buNone/>
            </a:pPr>
            <a:r>
              <a:rPr lang="en-US" sz="3600" dirty="0" smtClean="0"/>
              <a:t>1. </a:t>
            </a:r>
            <a:r>
              <a:rPr lang="en-US" sz="3600" dirty="0" err="1" smtClean="0"/>
              <a:t>Penyelesaian</a:t>
            </a:r>
            <a:r>
              <a:rPr lang="en-US" sz="3600" dirty="0" smtClean="0"/>
              <a:t> </a:t>
            </a:r>
            <a:r>
              <a:rPr lang="en-US" sz="3600" dirty="0" err="1" smtClean="0"/>
              <a:t>perkara</a:t>
            </a:r>
            <a:r>
              <a:rPr lang="en-US" sz="3600" dirty="0" smtClean="0"/>
              <a:t> </a:t>
            </a:r>
            <a:r>
              <a:rPr lang="en-US" sz="3600" dirty="0" err="1" smtClean="0"/>
              <a:t>atas</a:t>
            </a:r>
            <a:r>
              <a:rPr lang="en-US" sz="3600" dirty="0" smtClean="0"/>
              <a:t> </a:t>
            </a:r>
            <a:r>
              <a:rPr lang="en-US" sz="3600" dirty="0" err="1" smtClean="0"/>
              <a:t>dasar</a:t>
            </a:r>
            <a:r>
              <a:rPr lang="en-US" sz="3600" dirty="0" smtClean="0"/>
              <a:t> </a:t>
            </a:r>
            <a:r>
              <a:rPr lang="en-US" sz="3600" dirty="0" err="1" smtClean="0"/>
              <a:t>sukarela</a:t>
            </a:r>
            <a:r>
              <a:rPr lang="en-US" sz="3600" dirty="0" smtClean="0"/>
              <a:t> </a:t>
            </a:r>
            <a:r>
              <a:rPr lang="en-US" sz="3600" dirty="0" err="1" smtClean="0"/>
              <a:t>sehingga</a:t>
            </a:r>
            <a:r>
              <a:rPr lang="en-US" sz="3600" dirty="0" smtClean="0"/>
              <a:t> </a:t>
            </a:r>
            <a:r>
              <a:rPr lang="en-US" sz="3600" dirty="0" err="1" smtClean="0"/>
              <a:t>melaksanakan</a:t>
            </a:r>
            <a:r>
              <a:rPr lang="en-US" sz="3600" dirty="0" smtClean="0"/>
              <a:t> </a:t>
            </a:r>
            <a:r>
              <a:rPr lang="en-US" sz="3600" dirty="0" err="1" smtClean="0"/>
              <a:t>putusannya</a:t>
            </a:r>
            <a:r>
              <a:rPr lang="en-US" sz="3600" dirty="0" smtClean="0"/>
              <a:t> pun </a:t>
            </a:r>
            <a:r>
              <a:rPr lang="en-US" sz="3600" dirty="0" err="1" smtClean="0"/>
              <a:t>demikian</a:t>
            </a:r>
            <a:r>
              <a:rPr lang="en-US" sz="3600" dirty="0" smtClean="0"/>
              <a:t>.</a:t>
            </a:r>
          </a:p>
          <a:p>
            <a:pPr marL="742950" indent="-742950" algn="just">
              <a:buNone/>
            </a:pPr>
            <a:r>
              <a:rPr lang="en-US" sz="3600" dirty="0" smtClean="0"/>
              <a:t>2. </a:t>
            </a:r>
            <a:r>
              <a:rPr lang="en-US" sz="3600" dirty="0" err="1" smtClean="0"/>
              <a:t>Bersifat</a:t>
            </a:r>
            <a:r>
              <a:rPr lang="en-US" sz="3600" dirty="0" smtClean="0"/>
              <a:t> </a:t>
            </a:r>
            <a:r>
              <a:rPr lang="en-US" sz="3600" dirty="0" err="1" smtClean="0"/>
              <a:t>rahasia</a:t>
            </a:r>
            <a:r>
              <a:rPr lang="en-US" sz="3600" dirty="0" smtClean="0"/>
              <a:t> </a:t>
            </a:r>
            <a:r>
              <a:rPr lang="en-US" sz="3600" dirty="0" err="1" smtClean="0"/>
              <a:t>tidak</a:t>
            </a:r>
            <a:r>
              <a:rPr lang="en-US" sz="3600" dirty="0" smtClean="0"/>
              <a:t> </a:t>
            </a:r>
            <a:r>
              <a:rPr lang="en-US" sz="3600" dirty="0" err="1" smtClean="0"/>
              <a:t>diketahui</a:t>
            </a:r>
            <a:r>
              <a:rPr lang="en-US" sz="3600" dirty="0" smtClean="0"/>
              <a:t> </a:t>
            </a:r>
            <a:r>
              <a:rPr lang="en-US" sz="3600" dirty="0" err="1" smtClean="0"/>
              <a:t>umum</a:t>
            </a:r>
            <a:endParaRPr lang="en-US" sz="3600" dirty="0" smtClean="0"/>
          </a:p>
          <a:p>
            <a:pPr marL="742950" indent="-742950" algn="just">
              <a:buNone/>
            </a:pPr>
            <a:r>
              <a:rPr lang="en-US" sz="3600" dirty="0" smtClean="0"/>
              <a:t>3. </a:t>
            </a:r>
            <a:r>
              <a:rPr lang="en-US" sz="3600" dirty="0" err="1" smtClean="0"/>
              <a:t>Penyelesaian</a:t>
            </a:r>
            <a:r>
              <a:rPr lang="en-US" sz="3600" dirty="0" smtClean="0"/>
              <a:t> </a:t>
            </a:r>
            <a:r>
              <a:rPr lang="en-US" sz="3600" dirty="0" err="1" smtClean="0"/>
              <a:t>perkara</a:t>
            </a:r>
            <a:r>
              <a:rPr lang="en-US" sz="3600" dirty="0" smtClean="0"/>
              <a:t> </a:t>
            </a:r>
            <a:r>
              <a:rPr lang="en-US" sz="3600" dirty="0" err="1" smtClean="0"/>
              <a:t>dengan</a:t>
            </a:r>
            <a:r>
              <a:rPr lang="en-US" sz="3600" dirty="0" smtClean="0"/>
              <a:t> </a:t>
            </a:r>
            <a:r>
              <a:rPr lang="en-US" sz="3600" dirty="0" err="1" smtClean="0"/>
              <a:t>prinsip</a:t>
            </a:r>
            <a:r>
              <a:rPr lang="en-US" sz="3600" dirty="0" smtClean="0"/>
              <a:t> Islam </a:t>
            </a:r>
          </a:p>
          <a:p>
            <a:pPr marL="742950" indent="-742950" algn="just">
              <a:buNone/>
            </a:pPr>
            <a:r>
              <a:rPr lang="en-US" sz="3600" dirty="0" smtClean="0"/>
              <a:t>4. </a:t>
            </a:r>
            <a:r>
              <a:rPr lang="id-ID" sz="3600" dirty="0" smtClean="0"/>
              <a:t>Kepercayaan dan keamanan bagi pihak yang berselisih.</a:t>
            </a:r>
          </a:p>
          <a:p>
            <a:pPr marL="742950" indent="-742950" algn="just">
              <a:buNone/>
            </a:pPr>
            <a:endParaRPr lang="en-US" sz="36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smtClean="0"/>
              <a:t>5. </a:t>
            </a:r>
            <a:r>
              <a:rPr lang="id-ID" sz="3200" dirty="0" smtClean="0"/>
              <a:t>Keahlian (expertise) dari para arbiter</a:t>
            </a:r>
            <a:endParaRPr lang="en-US" sz="3200" dirty="0" smtClean="0"/>
          </a:p>
          <a:p>
            <a:pPr>
              <a:buNone/>
            </a:pPr>
            <a:r>
              <a:rPr lang="en-US" sz="3200" dirty="0" smtClean="0"/>
              <a:t>6. </a:t>
            </a:r>
            <a:r>
              <a:rPr lang="id-ID" sz="3200" dirty="0" smtClean="0"/>
              <a:t>Keputusan arbitrase lebih mudah dilaksanakan daripada peradilan</a:t>
            </a:r>
            <a:endParaRPr lang="en-US" sz="3200" dirty="0" smtClean="0"/>
          </a:p>
          <a:p>
            <a:pPr>
              <a:buNone/>
            </a:pPr>
            <a:r>
              <a:rPr lang="en-US" sz="3200" dirty="0" smtClean="0"/>
              <a:t>7. </a:t>
            </a:r>
            <a:r>
              <a:rPr lang="id-ID" sz="3200" dirty="0" smtClean="0"/>
              <a:t>Kearifan dan kepekaan arbiter</a:t>
            </a:r>
            <a:endParaRPr lang="en-US" sz="3200" dirty="0" smtClean="0"/>
          </a:p>
          <a:p>
            <a:pPr>
              <a:buNone/>
            </a:pPr>
            <a:r>
              <a:rPr lang="en-US" sz="3200" dirty="0" smtClean="0"/>
              <a:t>8. </a:t>
            </a:r>
            <a:r>
              <a:rPr lang="id-ID" sz="3200" dirty="0" smtClean="0"/>
              <a:t>Cepat dan hemat biaya penyelesaian</a:t>
            </a:r>
            <a:endParaRPr lang="id-ID" sz="32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Persoalan</a:t>
            </a:r>
            <a:r>
              <a:rPr lang="en-US" dirty="0" smtClean="0"/>
              <a:t> </a:t>
            </a:r>
            <a:r>
              <a:rPr lang="en-US" dirty="0" err="1" smtClean="0"/>
              <a:t>untuk</a:t>
            </a:r>
            <a:r>
              <a:rPr lang="en-US" dirty="0" smtClean="0"/>
              <a:t> </a:t>
            </a:r>
            <a:r>
              <a:rPr lang="en-US" dirty="0" err="1" smtClean="0"/>
              <a:t>didiskusikan</a:t>
            </a:r>
            <a:r>
              <a:rPr lang="en-US" dirty="0" smtClean="0"/>
              <a:t>…..???</a:t>
            </a:r>
            <a:endParaRPr lang="id-ID" dirty="0"/>
          </a:p>
        </p:txBody>
      </p:sp>
      <p:sp>
        <p:nvSpPr>
          <p:cNvPr id="3" name="Content Placeholder 2"/>
          <p:cNvSpPr>
            <a:spLocks noGrp="1"/>
          </p:cNvSpPr>
          <p:nvPr>
            <p:ph idx="1"/>
          </p:nvPr>
        </p:nvSpPr>
        <p:spPr/>
        <p:txBody>
          <a:bodyPr/>
          <a:lstStyle/>
          <a:p>
            <a:pPr marL="457200" indent="-457200" algn="just">
              <a:buAutoNum type="arabicPeriod"/>
            </a:pPr>
            <a:r>
              <a:rPr lang="en-US" sz="2800" dirty="0" err="1" smtClean="0"/>
              <a:t>Bagaimana</a:t>
            </a:r>
            <a:r>
              <a:rPr lang="en-US" sz="2800" dirty="0" smtClean="0"/>
              <a:t> </a:t>
            </a:r>
            <a:r>
              <a:rPr lang="en-US" sz="2800" dirty="0" err="1" smtClean="0"/>
              <a:t>kedudukan</a:t>
            </a:r>
            <a:r>
              <a:rPr lang="en-US" sz="2800" dirty="0" smtClean="0"/>
              <a:t> PA </a:t>
            </a:r>
            <a:r>
              <a:rPr lang="en-US" sz="2800" dirty="0" err="1" smtClean="0"/>
              <a:t>pasca</a:t>
            </a:r>
            <a:r>
              <a:rPr lang="en-US" sz="2800" dirty="0" smtClean="0"/>
              <a:t> </a:t>
            </a:r>
            <a:r>
              <a:rPr lang="en-US" sz="2800" dirty="0" err="1" smtClean="0"/>
              <a:t>putusan</a:t>
            </a:r>
            <a:r>
              <a:rPr lang="en-US" sz="2800" dirty="0" smtClean="0"/>
              <a:t> MK No. 93/PUU-X/2012?</a:t>
            </a:r>
          </a:p>
          <a:p>
            <a:pPr marL="457200" indent="-457200" algn="just">
              <a:buAutoNum type="arabicPeriod"/>
            </a:pPr>
            <a:r>
              <a:rPr lang="en-US" sz="2800" dirty="0" err="1" smtClean="0"/>
              <a:t>Seberapa</a:t>
            </a:r>
            <a:r>
              <a:rPr lang="en-US" sz="2800" dirty="0" smtClean="0"/>
              <a:t> </a:t>
            </a:r>
            <a:r>
              <a:rPr lang="en-US" sz="2800" dirty="0" err="1" smtClean="0"/>
              <a:t>efektif</a:t>
            </a:r>
            <a:r>
              <a:rPr lang="en-US" sz="2800" dirty="0" smtClean="0"/>
              <a:t> </a:t>
            </a:r>
            <a:r>
              <a:rPr lang="en-US" sz="2800" dirty="0" err="1" smtClean="0"/>
              <a:t>keberadaan</a:t>
            </a:r>
            <a:r>
              <a:rPr lang="en-US" sz="2800" dirty="0" smtClean="0"/>
              <a:t> </a:t>
            </a:r>
            <a:r>
              <a:rPr lang="en-US" sz="2800" dirty="0" err="1" smtClean="0"/>
              <a:t>Basyarnas</a:t>
            </a:r>
            <a:r>
              <a:rPr lang="en-US" sz="2800" dirty="0" smtClean="0"/>
              <a:t> </a:t>
            </a:r>
            <a:r>
              <a:rPr lang="en-US" sz="2800" dirty="0" err="1" smtClean="0"/>
              <a:t>sebagai</a:t>
            </a:r>
            <a:r>
              <a:rPr lang="en-US" sz="2800" dirty="0" smtClean="0"/>
              <a:t> </a:t>
            </a:r>
            <a:r>
              <a:rPr lang="en-US" sz="2800" dirty="0" err="1" smtClean="0"/>
              <a:t>alternatif</a:t>
            </a:r>
            <a:r>
              <a:rPr lang="en-US" sz="2800" dirty="0" smtClean="0"/>
              <a:t> </a:t>
            </a:r>
            <a:r>
              <a:rPr lang="en-US" sz="2800" dirty="0" err="1" smtClean="0"/>
              <a:t>penyelesaian</a:t>
            </a:r>
            <a:r>
              <a:rPr lang="en-US" sz="2800" dirty="0" smtClean="0"/>
              <a:t> </a:t>
            </a:r>
            <a:r>
              <a:rPr lang="en-US" sz="2800" dirty="0" err="1" smtClean="0"/>
              <a:t>sengketa</a:t>
            </a:r>
            <a:r>
              <a:rPr lang="en-US" sz="2800" dirty="0" smtClean="0"/>
              <a:t> </a:t>
            </a:r>
            <a:r>
              <a:rPr lang="en-US" sz="2800" dirty="0" err="1" smtClean="0"/>
              <a:t>ekonomi</a:t>
            </a:r>
            <a:r>
              <a:rPr lang="en-US" sz="2800" dirty="0" smtClean="0"/>
              <a:t> </a:t>
            </a:r>
            <a:r>
              <a:rPr lang="en-US" sz="2800" dirty="0" err="1" smtClean="0"/>
              <a:t>syariah</a:t>
            </a:r>
            <a:r>
              <a:rPr lang="en-US" sz="2800" dirty="0" smtClean="0"/>
              <a:t> </a:t>
            </a:r>
            <a:r>
              <a:rPr lang="en-US" sz="2800" dirty="0" err="1" smtClean="0"/>
              <a:t>dilihat</a:t>
            </a:r>
            <a:r>
              <a:rPr lang="en-US" sz="2800" dirty="0" smtClean="0"/>
              <a:t> </a:t>
            </a:r>
            <a:r>
              <a:rPr lang="en-US" sz="2800" dirty="0" err="1" smtClean="0"/>
              <a:t>dari</a:t>
            </a:r>
            <a:r>
              <a:rPr lang="en-US" sz="2800" dirty="0" smtClean="0"/>
              <a:t> </a:t>
            </a:r>
            <a:r>
              <a:rPr lang="en-US" sz="2800" dirty="0" err="1" smtClean="0"/>
              <a:t>perkara</a:t>
            </a:r>
            <a:r>
              <a:rPr lang="en-US" sz="2800" dirty="0" smtClean="0"/>
              <a:t> yang </a:t>
            </a:r>
            <a:r>
              <a:rPr lang="en-US" sz="2800" dirty="0" err="1" smtClean="0"/>
              <a:t>masuk</a:t>
            </a:r>
            <a:r>
              <a:rPr lang="en-US" sz="2800" dirty="0" smtClean="0"/>
              <a:t>?</a:t>
            </a:r>
            <a:endParaRPr lang="id-ID"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08296" y="844062"/>
            <a:ext cx="7711880" cy="5282101"/>
          </a:xfrm>
        </p:spPr>
        <p:txBody>
          <a:bodyPr/>
          <a:lstStyle/>
          <a:p>
            <a:pPr>
              <a:buNone/>
            </a:pPr>
            <a:r>
              <a:rPr lang="en-US" sz="3600" dirty="0" smtClean="0"/>
              <a:t>3. </a:t>
            </a:r>
            <a:r>
              <a:rPr lang="en-US" sz="3600" dirty="0" err="1" smtClean="0"/>
              <a:t>Eksekusi</a:t>
            </a:r>
            <a:r>
              <a:rPr lang="en-US" sz="3600" dirty="0" smtClean="0"/>
              <a:t> </a:t>
            </a:r>
            <a:r>
              <a:rPr lang="en-US" sz="3600" dirty="0" err="1" smtClean="0"/>
              <a:t>Agunan</a:t>
            </a:r>
            <a:r>
              <a:rPr lang="en-US" sz="3600" dirty="0" smtClean="0"/>
              <a:t> </a:t>
            </a:r>
            <a:r>
              <a:rPr lang="en-US" sz="3600" dirty="0" err="1" smtClean="0"/>
              <a:t>Utang</a:t>
            </a:r>
            <a:endParaRPr lang="en-US" sz="3600" dirty="0" smtClean="0"/>
          </a:p>
          <a:p>
            <a:pPr algn="just">
              <a:buNone/>
            </a:pPr>
            <a:r>
              <a:rPr lang="en-US" sz="3600" dirty="0" smtClean="0"/>
              <a:t>	</a:t>
            </a:r>
            <a:r>
              <a:rPr lang="en-US" sz="3600" dirty="0" err="1" smtClean="0"/>
              <a:t>melakukan</a:t>
            </a:r>
            <a:r>
              <a:rPr lang="en-US" sz="3600" dirty="0"/>
              <a:t> </a:t>
            </a:r>
            <a:r>
              <a:rPr lang="en-US" sz="3600" dirty="0" err="1" smtClean="0"/>
              <a:t>eksekusi</a:t>
            </a:r>
            <a:r>
              <a:rPr lang="en-US" sz="3600" dirty="0" smtClean="0"/>
              <a:t>/</a:t>
            </a:r>
            <a:r>
              <a:rPr lang="en-US" sz="3600" dirty="0" err="1" smtClean="0"/>
              <a:t>pencairan</a:t>
            </a:r>
            <a:r>
              <a:rPr lang="en-US" sz="3600" dirty="0" smtClean="0"/>
              <a:t> </a:t>
            </a:r>
            <a:r>
              <a:rPr lang="en-US" sz="3600" dirty="0" err="1" smtClean="0"/>
              <a:t>terhadap</a:t>
            </a:r>
            <a:r>
              <a:rPr lang="en-US" sz="3600" dirty="0" smtClean="0"/>
              <a:t> </a:t>
            </a:r>
            <a:r>
              <a:rPr lang="en-US" sz="3600" dirty="0" err="1" smtClean="0"/>
              <a:t>jaminan</a:t>
            </a:r>
            <a:r>
              <a:rPr lang="en-US" sz="3600" dirty="0" smtClean="0"/>
              <a:t> </a:t>
            </a:r>
            <a:r>
              <a:rPr lang="en-US" sz="3600" dirty="0" err="1" smtClean="0"/>
              <a:t>utang</a:t>
            </a:r>
            <a:r>
              <a:rPr lang="en-US" sz="3600" dirty="0" smtClean="0"/>
              <a:t> </a:t>
            </a:r>
            <a:r>
              <a:rPr lang="en-US" sz="3600" dirty="0" err="1" smtClean="0"/>
              <a:t>dan</a:t>
            </a:r>
            <a:r>
              <a:rPr lang="en-US" sz="3600" dirty="0" smtClean="0"/>
              <a:t> </a:t>
            </a:r>
            <a:r>
              <a:rPr lang="en-US" sz="3600" dirty="0" err="1" smtClean="0"/>
              <a:t>menyedekahkan</a:t>
            </a:r>
            <a:r>
              <a:rPr lang="en-US" sz="3600" dirty="0" smtClean="0"/>
              <a:t> </a:t>
            </a:r>
            <a:r>
              <a:rPr lang="en-US" sz="3600" dirty="0" err="1" smtClean="0"/>
              <a:t>sisa</a:t>
            </a:r>
            <a:r>
              <a:rPr lang="en-US" sz="3600" dirty="0" smtClean="0"/>
              <a:t> </a:t>
            </a:r>
            <a:r>
              <a:rPr lang="en-US" sz="3600" dirty="0" err="1" smtClean="0"/>
              <a:t>piutang</a:t>
            </a:r>
            <a:r>
              <a:rPr lang="en-US" sz="3600" dirty="0" smtClean="0"/>
              <a:t> </a:t>
            </a:r>
            <a:r>
              <a:rPr lang="en-US" sz="3600" dirty="0" err="1" smtClean="0"/>
              <a:t>merupakan</a:t>
            </a:r>
            <a:r>
              <a:rPr lang="en-US" sz="3600" dirty="0" smtClean="0"/>
              <a:t> </a:t>
            </a:r>
            <a:r>
              <a:rPr lang="en-US" sz="3600" i="1" dirty="0" smtClean="0"/>
              <a:t>second way out </a:t>
            </a:r>
            <a:r>
              <a:rPr lang="en-US" sz="3600" dirty="0" err="1" smtClean="0"/>
              <a:t>apabila</a:t>
            </a:r>
            <a:r>
              <a:rPr lang="en-US" sz="3600" dirty="0" smtClean="0"/>
              <a:t> </a:t>
            </a:r>
            <a:r>
              <a:rPr lang="en-US" sz="3600" i="1" dirty="0" smtClean="0"/>
              <a:t>first way out  </a:t>
            </a:r>
            <a:r>
              <a:rPr lang="en-US" sz="3600" dirty="0" err="1" smtClean="0"/>
              <a:t>tidak</a:t>
            </a:r>
            <a:r>
              <a:rPr lang="en-US" sz="3600" dirty="0" smtClean="0"/>
              <a:t> </a:t>
            </a:r>
            <a:r>
              <a:rPr lang="en-US" sz="3600" dirty="0" err="1" smtClean="0"/>
              <a:t>berhasil</a:t>
            </a:r>
            <a:r>
              <a:rPr lang="en-US" sz="3600" dirty="0" smtClean="0"/>
              <a:t> </a:t>
            </a:r>
            <a:r>
              <a:rPr lang="en-US" sz="3600" dirty="0" err="1" smtClean="0"/>
              <a:t>untuk</a:t>
            </a:r>
            <a:r>
              <a:rPr lang="en-US" sz="3600" dirty="0" smtClean="0"/>
              <a:t> </a:t>
            </a:r>
            <a:r>
              <a:rPr lang="en-US" sz="3600" dirty="0" err="1" smtClean="0"/>
              <a:t>melunasi</a:t>
            </a:r>
            <a:r>
              <a:rPr lang="en-US" sz="3600" dirty="0" smtClean="0"/>
              <a:t> </a:t>
            </a:r>
            <a:r>
              <a:rPr lang="en-US" sz="3600" dirty="0" err="1" smtClean="0"/>
              <a:t>utang</a:t>
            </a:r>
            <a:r>
              <a:rPr lang="en-US" sz="3600" dirty="0" smtClean="0"/>
              <a:t> </a:t>
            </a:r>
            <a:r>
              <a:rPr lang="en-US" sz="3600" dirty="0" err="1" smtClean="0"/>
              <a:t>debitur</a:t>
            </a:r>
            <a:r>
              <a:rPr lang="en-US" dirty="0" smtClean="0"/>
              <a:t>.</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911" y="274638"/>
            <a:ext cx="8415264" cy="1143000"/>
          </a:xfrm>
        </p:spPr>
        <p:txBody>
          <a:bodyPr/>
          <a:lstStyle/>
          <a:p>
            <a:r>
              <a:rPr lang="en-US" dirty="0" smtClean="0"/>
              <a:t>2 Cara </a:t>
            </a:r>
            <a:r>
              <a:rPr lang="en-US" dirty="0" err="1" smtClean="0"/>
              <a:t>Penyelesaian</a:t>
            </a:r>
            <a:r>
              <a:rPr lang="en-US" dirty="0" smtClean="0"/>
              <a:t> </a:t>
            </a:r>
            <a:r>
              <a:rPr lang="en-US" dirty="0" err="1" smtClean="0"/>
              <a:t>Sengketa</a:t>
            </a:r>
            <a:r>
              <a:rPr lang="en-US" dirty="0" smtClean="0"/>
              <a:t> </a:t>
            </a:r>
            <a:r>
              <a:rPr lang="en-US" dirty="0" err="1" smtClean="0"/>
              <a:t>Ekonomi</a:t>
            </a:r>
            <a:r>
              <a:rPr lang="en-US" dirty="0" smtClean="0"/>
              <a:t> </a:t>
            </a:r>
            <a:r>
              <a:rPr lang="en-US" dirty="0" err="1" smtClean="0"/>
              <a:t>Syariah</a:t>
            </a:r>
            <a:endParaRPr lang="id-ID" dirty="0"/>
          </a:p>
        </p:txBody>
      </p:sp>
      <p:graphicFrame>
        <p:nvGraphicFramePr>
          <p:cNvPr id="6" name="Content Placeholder 5"/>
          <p:cNvGraphicFramePr>
            <a:graphicFrameLocks noGrp="1"/>
          </p:cNvGraphicFramePr>
          <p:nvPr>
            <p:ph idx="1"/>
          </p:nvPr>
        </p:nvGraphicFramePr>
        <p:xfrm>
          <a:off x="717550" y="1600200"/>
          <a:ext cx="830262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96948" y="274638"/>
            <a:ext cx="8823227" cy="1143000"/>
          </a:xfrm>
        </p:spPr>
        <p:txBody>
          <a:bodyPr/>
          <a:lstStyle/>
          <a:p>
            <a:r>
              <a:rPr lang="en-US" dirty="0" smtClean="0"/>
              <a:t>1. </a:t>
            </a:r>
            <a:r>
              <a:rPr lang="en-US" dirty="0" err="1" smtClean="0"/>
              <a:t>Kewenangan</a:t>
            </a:r>
            <a:r>
              <a:rPr lang="en-US" dirty="0" smtClean="0"/>
              <a:t> </a:t>
            </a:r>
            <a:r>
              <a:rPr lang="en-US" dirty="0" err="1" smtClean="0"/>
              <a:t>Pengadilan</a:t>
            </a:r>
            <a:r>
              <a:rPr lang="en-US" dirty="0" smtClean="0"/>
              <a:t> Agama </a:t>
            </a:r>
            <a:r>
              <a:rPr lang="en-US" dirty="0" err="1" smtClean="0"/>
              <a:t>Khusus</a:t>
            </a:r>
            <a:r>
              <a:rPr lang="en-US" dirty="0" smtClean="0"/>
              <a:t>    	</a:t>
            </a:r>
            <a:r>
              <a:rPr lang="en-US" dirty="0" err="1" smtClean="0"/>
              <a:t>Ekonomi</a:t>
            </a:r>
            <a:r>
              <a:rPr lang="en-US" dirty="0" smtClean="0"/>
              <a:t> </a:t>
            </a:r>
            <a:r>
              <a:rPr lang="en-US" dirty="0" err="1" smtClean="0"/>
              <a:t>Syariah</a:t>
            </a:r>
            <a:endParaRPr lang="en-US" dirty="0"/>
          </a:p>
        </p:txBody>
      </p:sp>
      <p:sp>
        <p:nvSpPr>
          <p:cNvPr id="87043" name="Rectangle 3"/>
          <p:cNvSpPr>
            <a:spLocks noGrp="1" noChangeArrowheads="1"/>
          </p:cNvSpPr>
          <p:nvPr>
            <p:ph type="body" idx="1"/>
          </p:nvPr>
        </p:nvSpPr>
        <p:spPr>
          <a:xfrm>
            <a:off x="703386" y="1600200"/>
            <a:ext cx="8316790" cy="4525963"/>
          </a:xfrm>
        </p:spPr>
        <p:txBody>
          <a:bodyPr/>
          <a:lstStyle/>
          <a:p>
            <a:pPr algn="just"/>
            <a:r>
              <a:rPr lang="en-US" sz="3200" dirty="0" err="1" smtClean="0"/>
              <a:t>Lahirnya</a:t>
            </a:r>
            <a:r>
              <a:rPr lang="en-US" sz="3200" dirty="0" smtClean="0"/>
              <a:t> </a:t>
            </a:r>
            <a:r>
              <a:rPr lang="en-US" sz="3200" dirty="0" err="1" smtClean="0"/>
              <a:t>penerapan</a:t>
            </a:r>
            <a:r>
              <a:rPr lang="en-US" sz="3200" dirty="0" smtClean="0"/>
              <a:t> </a:t>
            </a:r>
            <a:r>
              <a:rPr lang="en-US" sz="3200" dirty="0" err="1" smtClean="0"/>
              <a:t>ekonomi</a:t>
            </a:r>
            <a:r>
              <a:rPr lang="en-US" sz="3200" dirty="0" smtClean="0"/>
              <a:t> </a:t>
            </a:r>
            <a:r>
              <a:rPr lang="en-US" sz="3200" dirty="0" err="1" smtClean="0"/>
              <a:t>syariah</a:t>
            </a:r>
            <a:r>
              <a:rPr lang="en-US" sz="3200" dirty="0" smtClean="0"/>
              <a:t> </a:t>
            </a:r>
            <a:r>
              <a:rPr lang="en-US" sz="3200" dirty="0" err="1" smtClean="0"/>
              <a:t>di</a:t>
            </a:r>
            <a:r>
              <a:rPr lang="en-US" sz="3200" dirty="0" smtClean="0"/>
              <a:t> Indonesia </a:t>
            </a:r>
            <a:r>
              <a:rPr lang="en-US" sz="3200" dirty="0" err="1" smtClean="0"/>
              <a:t>menuntut</a:t>
            </a:r>
            <a:r>
              <a:rPr lang="en-US" sz="3200" dirty="0" smtClean="0"/>
              <a:t> </a:t>
            </a:r>
            <a:r>
              <a:rPr lang="en-US" sz="3200" dirty="0" err="1" smtClean="0"/>
              <a:t>adanya</a:t>
            </a:r>
            <a:r>
              <a:rPr lang="en-US" sz="3200" dirty="0" smtClean="0"/>
              <a:t> </a:t>
            </a:r>
            <a:r>
              <a:rPr lang="en-US" sz="3200" dirty="0" err="1" smtClean="0"/>
              <a:t>perubahan</a:t>
            </a:r>
            <a:r>
              <a:rPr lang="en-US" sz="3200" dirty="0" smtClean="0"/>
              <a:t> </a:t>
            </a:r>
            <a:r>
              <a:rPr lang="en-US" sz="3200" dirty="0" err="1" smtClean="0"/>
              <a:t>di</a:t>
            </a:r>
            <a:r>
              <a:rPr lang="en-US" sz="3200" dirty="0" smtClean="0"/>
              <a:t> </a:t>
            </a:r>
            <a:r>
              <a:rPr lang="en-US" sz="3200" dirty="0" err="1" smtClean="0"/>
              <a:t>berbagai</a:t>
            </a:r>
            <a:r>
              <a:rPr lang="en-US" sz="3200" dirty="0" smtClean="0"/>
              <a:t> </a:t>
            </a:r>
            <a:r>
              <a:rPr lang="en-US" sz="3200" dirty="0" err="1" smtClean="0"/>
              <a:t>bidang</a:t>
            </a:r>
            <a:r>
              <a:rPr lang="en-US" sz="3200" dirty="0" smtClean="0"/>
              <a:t> </a:t>
            </a:r>
            <a:r>
              <a:rPr lang="en-US" sz="3200" dirty="0" err="1" smtClean="0"/>
              <a:t>termasuk</a:t>
            </a:r>
            <a:r>
              <a:rPr lang="en-US" sz="3200" dirty="0" smtClean="0"/>
              <a:t> </a:t>
            </a:r>
            <a:r>
              <a:rPr lang="en-US" sz="3200" dirty="0" err="1" smtClean="0"/>
              <a:t>perundang-undangan</a:t>
            </a:r>
            <a:r>
              <a:rPr lang="en-US" sz="3200" dirty="0" smtClean="0"/>
              <a:t>. </a:t>
            </a:r>
          </a:p>
          <a:p>
            <a:pPr algn="just"/>
            <a:r>
              <a:rPr lang="en-US" sz="3200" dirty="0" err="1" smtClean="0"/>
              <a:t>Amandemen</a:t>
            </a:r>
            <a:r>
              <a:rPr lang="en-US" sz="3200" dirty="0" smtClean="0"/>
              <a:t> UU No.7 </a:t>
            </a:r>
            <a:r>
              <a:rPr lang="en-US" sz="3200" dirty="0" err="1" smtClean="0"/>
              <a:t>Tahun</a:t>
            </a:r>
            <a:r>
              <a:rPr lang="en-US" sz="3200" dirty="0" smtClean="0"/>
              <a:t> 1989 </a:t>
            </a:r>
            <a:r>
              <a:rPr lang="en-US" sz="3200" dirty="0" err="1" smtClean="0"/>
              <a:t>dengan</a:t>
            </a:r>
            <a:r>
              <a:rPr lang="en-US" sz="3200" dirty="0" smtClean="0"/>
              <a:t> UU No.3 </a:t>
            </a:r>
            <a:r>
              <a:rPr lang="en-US" sz="3200" dirty="0" err="1" smtClean="0"/>
              <a:t>Tahun</a:t>
            </a:r>
            <a:r>
              <a:rPr lang="en-US" sz="3200" dirty="0" smtClean="0"/>
              <a:t>  2006 </a:t>
            </a:r>
            <a:r>
              <a:rPr lang="en-US" sz="3200" dirty="0" err="1" smtClean="0"/>
              <a:t>dan</a:t>
            </a:r>
            <a:r>
              <a:rPr lang="en-US" sz="3200" dirty="0" smtClean="0"/>
              <a:t> UU No.50 </a:t>
            </a:r>
            <a:r>
              <a:rPr lang="en-US" sz="3200" dirty="0" err="1" smtClean="0"/>
              <a:t>Tahun</a:t>
            </a:r>
            <a:r>
              <a:rPr lang="en-US" sz="3200" dirty="0" smtClean="0"/>
              <a:t> 2009 </a:t>
            </a:r>
            <a:r>
              <a:rPr lang="en-US" sz="3200" dirty="0" err="1" smtClean="0"/>
              <a:t>tentang</a:t>
            </a:r>
            <a:r>
              <a:rPr lang="en-US" sz="3200" dirty="0" smtClean="0"/>
              <a:t> </a:t>
            </a:r>
            <a:r>
              <a:rPr lang="en-US" sz="3200" dirty="0" err="1" smtClean="0"/>
              <a:t>Peradilan</a:t>
            </a:r>
            <a:r>
              <a:rPr lang="en-US" sz="3200" dirty="0" smtClean="0"/>
              <a:t> Agama.</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9" name="Rectangle 5"/>
          <p:cNvSpPr>
            <a:spLocks noGrp="1" noChangeArrowheads="1"/>
          </p:cNvSpPr>
          <p:nvPr>
            <p:ph type="subTitle" idx="1"/>
          </p:nvPr>
        </p:nvSpPr>
        <p:spPr>
          <a:xfrm>
            <a:off x="455612" y="689318"/>
            <a:ext cx="8153815" cy="4457114"/>
          </a:xfrm>
        </p:spPr>
        <p:txBody>
          <a:bodyPr/>
          <a:lstStyle/>
          <a:p>
            <a:pPr algn="just"/>
            <a:r>
              <a:rPr lang="en-US" sz="3200" dirty="0" smtClean="0">
                <a:sym typeface="Wingdings" pitchFamily="2" charset="2"/>
              </a:rPr>
              <a:t></a:t>
            </a:r>
            <a:r>
              <a:rPr lang="en-US" sz="3200" dirty="0" err="1" smtClean="0"/>
              <a:t>Perluasan</a:t>
            </a:r>
            <a:r>
              <a:rPr lang="en-US" sz="3200" dirty="0" smtClean="0"/>
              <a:t> </a:t>
            </a:r>
            <a:r>
              <a:rPr lang="en-US" sz="3200" dirty="0" err="1" smtClean="0"/>
              <a:t>kewenangan</a:t>
            </a:r>
            <a:r>
              <a:rPr lang="en-US" sz="3200" dirty="0" smtClean="0"/>
              <a:t> </a:t>
            </a:r>
            <a:r>
              <a:rPr lang="en-US" sz="3200" dirty="0" err="1" smtClean="0"/>
              <a:t>pengadilan</a:t>
            </a:r>
            <a:r>
              <a:rPr lang="en-US" sz="3200" dirty="0" smtClean="0"/>
              <a:t> agama </a:t>
            </a:r>
            <a:r>
              <a:rPr lang="en-US" sz="3200" dirty="0" err="1" smtClean="0"/>
              <a:t>bidang</a:t>
            </a:r>
            <a:r>
              <a:rPr lang="en-US" sz="3200" dirty="0" smtClean="0"/>
              <a:t> </a:t>
            </a:r>
            <a:r>
              <a:rPr lang="en-US" sz="3200" dirty="0" err="1" smtClean="0"/>
              <a:t>ekonomi</a:t>
            </a:r>
            <a:r>
              <a:rPr lang="en-US" sz="3200" dirty="0" smtClean="0"/>
              <a:t> </a:t>
            </a:r>
            <a:r>
              <a:rPr lang="en-US" sz="3200" dirty="0" err="1" smtClean="0"/>
              <a:t>syariah</a:t>
            </a:r>
            <a:r>
              <a:rPr lang="en-US" sz="3200" dirty="0" smtClean="0"/>
              <a:t> </a:t>
            </a:r>
            <a:r>
              <a:rPr lang="en-US" sz="3200" dirty="0" err="1" smtClean="0"/>
              <a:t>setelah</a:t>
            </a:r>
            <a:r>
              <a:rPr lang="en-US" sz="3200" dirty="0" smtClean="0"/>
              <a:t> </a:t>
            </a:r>
            <a:r>
              <a:rPr lang="en-US" sz="3200" dirty="0" err="1" smtClean="0"/>
              <a:t>sebelumnya</a:t>
            </a:r>
            <a:r>
              <a:rPr lang="en-US" sz="3200" dirty="0" smtClean="0"/>
              <a:t> </a:t>
            </a:r>
            <a:r>
              <a:rPr lang="en-US" sz="3200" dirty="0" err="1" smtClean="0"/>
              <a:t>lebih</a:t>
            </a:r>
            <a:r>
              <a:rPr lang="en-US" sz="3200" dirty="0" smtClean="0"/>
              <a:t> </a:t>
            </a:r>
            <a:r>
              <a:rPr lang="en-US" sz="3200" dirty="0" err="1" smtClean="0"/>
              <a:t>pada</a:t>
            </a:r>
            <a:r>
              <a:rPr lang="en-US" sz="3200" dirty="0" smtClean="0"/>
              <a:t> </a:t>
            </a:r>
            <a:r>
              <a:rPr lang="en-US" sz="3200" dirty="0" err="1" smtClean="0"/>
              <a:t>peradilan</a:t>
            </a:r>
            <a:r>
              <a:rPr lang="en-US" sz="3200" dirty="0" smtClean="0"/>
              <a:t> </a:t>
            </a:r>
            <a:r>
              <a:rPr lang="en-US" sz="3200" dirty="0" err="1" smtClean="0"/>
              <a:t>hukum</a:t>
            </a:r>
            <a:r>
              <a:rPr lang="en-US" sz="3200" dirty="0" smtClean="0"/>
              <a:t> </a:t>
            </a:r>
            <a:r>
              <a:rPr lang="en-US" sz="3200" dirty="0" err="1" smtClean="0"/>
              <a:t>keluarga</a:t>
            </a:r>
            <a:r>
              <a:rPr lang="en-US" sz="3200" dirty="0" smtClean="0"/>
              <a:t> Islam.</a:t>
            </a:r>
          </a:p>
          <a:p>
            <a:pPr algn="just"/>
            <a:r>
              <a:rPr lang="en-US" sz="3200" smtClean="0">
                <a:sym typeface="Wingdings" pitchFamily="2" charset="2"/>
              </a:rPr>
              <a:t></a:t>
            </a:r>
            <a:r>
              <a:rPr lang="en-US" sz="3200" smtClean="0"/>
              <a:t>Pasal</a:t>
            </a:r>
            <a:r>
              <a:rPr lang="en-US" sz="3200" dirty="0" smtClean="0"/>
              <a:t> 49 UU No.3 </a:t>
            </a:r>
            <a:r>
              <a:rPr lang="en-US" sz="3200" dirty="0" err="1" smtClean="0"/>
              <a:t>Tahun</a:t>
            </a:r>
            <a:r>
              <a:rPr lang="en-US" sz="3200" dirty="0" smtClean="0"/>
              <a:t> 2006:</a:t>
            </a:r>
          </a:p>
          <a:p>
            <a:pPr algn="just"/>
            <a:r>
              <a:rPr lang="en-US" sz="3200" dirty="0" smtClean="0"/>
              <a:t>“ </a:t>
            </a:r>
            <a:r>
              <a:rPr lang="en-US" sz="3200" dirty="0" err="1" smtClean="0"/>
              <a:t>memeriksa</a:t>
            </a:r>
            <a:r>
              <a:rPr lang="en-US" sz="3200" dirty="0" smtClean="0"/>
              <a:t> </a:t>
            </a:r>
            <a:r>
              <a:rPr lang="en-US" sz="3200" dirty="0" err="1" smtClean="0"/>
              <a:t>memutus</a:t>
            </a:r>
            <a:r>
              <a:rPr lang="en-US" sz="3200" dirty="0" smtClean="0"/>
              <a:t> </a:t>
            </a:r>
            <a:r>
              <a:rPr lang="en-US" sz="3200" dirty="0" err="1" smtClean="0"/>
              <a:t>dan</a:t>
            </a:r>
            <a:r>
              <a:rPr lang="en-US" sz="3200" dirty="0" smtClean="0"/>
              <a:t> </a:t>
            </a:r>
            <a:r>
              <a:rPr lang="en-US" sz="3200" dirty="0" err="1" smtClean="0"/>
              <a:t>menyelesaikan</a:t>
            </a:r>
            <a:r>
              <a:rPr lang="en-US" sz="3200" dirty="0" smtClean="0"/>
              <a:t> </a:t>
            </a:r>
            <a:r>
              <a:rPr lang="en-US" sz="3200" dirty="0" err="1" smtClean="0"/>
              <a:t>perkara</a:t>
            </a:r>
            <a:r>
              <a:rPr lang="en-US" sz="3200" dirty="0" smtClean="0"/>
              <a:t> </a:t>
            </a:r>
            <a:r>
              <a:rPr lang="en-US" sz="3200" dirty="0" err="1" smtClean="0"/>
              <a:t>di</a:t>
            </a:r>
            <a:r>
              <a:rPr lang="en-US" sz="3200" dirty="0" smtClean="0"/>
              <a:t> </a:t>
            </a:r>
            <a:r>
              <a:rPr lang="en-US" sz="3200" dirty="0" err="1" smtClean="0"/>
              <a:t>tingkat</a:t>
            </a:r>
            <a:r>
              <a:rPr lang="en-US" sz="3200" dirty="0" smtClean="0"/>
              <a:t> </a:t>
            </a:r>
            <a:r>
              <a:rPr lang="en-US" sz="3200" dirty="0" err="1" smtClean="0"/>
              <a:t>pertama</a:t>
            </a:r>
            <a:r>
              <a:rPr lang="en-US" sz="3200" dirty="0" smtClean="0"/>
              <a:t> </a:t>
            </a:r>
            <a:r>
              <a:rPr lang="en-US" sz="3200" dirty="0" err="1" smtClean="0"/>
              <a:t>antara</a:t>
            </a:r>
            <a:r>
              <a:rPr lang="en-US" sz="3200" dirty="0" smtClean="0"/>
              <a:t> </a:t>
            </a:r>
            <a:r>
              <a:rPr lang="en-US" sz="3200" dirty="0" err="1" smtClean="0"/>
              <a:t>orang-orang</a:t>
            </a:r>
            <a:r>
              <a:rPr lang="en-US" sz="3200" dirty="0" smtClean="0"/>
              <a:t> yang </a:t>
            </a:r>
            <a:r>
              <a:rPr lang="en-US" sz="3200" dirty="0" err="1" smtClean="0"/>
              <a:t>beragama</a:t>
            </a:r>
            <a:r>
              <a:rPr lang="en-US" sz="3200" dirty="0" smtClean="0"/>
              <a:t> Islam </a:t>
            </a:r>
            <a:r>
              <a:rPr lang="en-US" sz="3200" dirty="0" err="1" smtClean="0"/>
              <a:t>di</a:t>
            </a:r>
            <a:r>
              <a:rPr lang="en-US" sz="3200" dirty="0" smtClean="0"/>
              <a:t> </a:t>
            </a:r>
            <a:r>
              <a:rPr lang="en-US" sz="3200" dirty="0" err="1" smtClean="0"/>
              <a:t>bidang</a:t>
            </a:r>
            <a:r>
              <a:rPr lang="en-US" sz="3200" dirty="0" smtClean="0"/>
              <a:t> </a:t>
            </a:r>
            <a:r>
              <a:rPr lang="en-US" sz="3200" dirty="0" err="1" smtClean="0"/>
              <a:t>perkawinan</a:t>
            </a:r>
            <a:r>
              <a:rPr lang="en-US" sz="3200" dirty="0" smtClean="0"/>
              <a:t>, </a:t>
            </a:r>
            <a:r>
              <a:rPr lang="en-US" sz="3200" dirty="0" err="1" smtClean="0"/>
              <a:t>waris</a:t>
            </a:r>
            <a:r>
              <a:rPr lang="en-US" sz="3200" dirty="0" smtClean="0"/>
              <a:t>, </a:t>
            </a:r>
            <a:r>
              <a:rPr lang="en-US" sz="3200" dirty="0" err="1" smtClean="0"/>
              <a:t>wasiat</a:t>
            </a:r>
            <a:r>
              <a:rPr lang="en-US" sz="3200" dirty="0" smtClean="0"/>
              <a:t>, </a:t>
            </a:r>
            <a:r>
              <a:rPr lang="en-US" sz="3200" dirty="0" err="1" smtClean="0"/>
              <a:t>hibah</a:t>
            </a:r>
            <a:r>
              <a:rPr lang="en-US" sz="3200" dirty="0" smtClean="0"/>
              <a:t>, </a:t>
            </a:r>
            <a:r>
              <a:rPr lang="en-US" sz="3200" dirty="0" err="1" smtClean="0"/>
              <a:t>wakaf</a:t>
            </a:r>
            <a:r>
              <a:rPr lang="en-US" sz="3200" dirty="0" smtClean="0"/>
              <a:t>, </a:t>
            </a:r>
            <a:r>
              <a:rPr lang="en-US" sz="3200" dirty="0" err="1" smtClean="0"/>
              <a:t>zakat</a:t>
            </a:r>
            <a:r>
              <a:rPr lang="en-US" sz="3200" dirty="0" smtClean="0"/>
              <a:t>, </a:t>
            </a:r>
            <a:r>
              <a:rPr lang="en-US" sz="3200" dirty="0" err="1" smtClean="0"/>
              <a:t>infak</a:t>
            </a:r>
            <a:r>
              <a:rPr lang="en-US" sz="3200" dirty="0" smtClean="0"/>
              <a:t>, </a:t>
            </a:r>
            <a:r>
              <a:rPr lang="en-US" sz="3200" dirty="0" err="1" smtClean="0"/>
              <a:t>sedekah</a:t>
            </a:r>
            <a:r>
              <a:rPr lang="en-US" sz="3200" dirty="0" smtClean="0"/>
              <a:t>, </a:t>
            </a:r>
            <a:r>
              <a:rPr lang="en-US" sz="3200" dirty="0" err="1" smtClean="0"/>
              <a:t>dan</a:t>
            </a:r>
            <a:r>
              <a:rPr lang="en-US" sz="3200" dirty="0" smtClean="0"/>
              <a:t> </a:t>
            </a:r>
            <a:r>
              <a:rPr lang="en-US" sz="3200" dirty="0" err="1" smtClean="0"/>
              <a:t>ekonomi</a:t>
            </a:r>
            <a:r>
              <a:rPr lang="en-US" sz="3200" dirty="0" smtClean="0"/>
              <a:t> </a:t>
            </a:r>
            <a:r>
              <a:rPr lang="en-US" sz="3200" dirty="0" err="1" smtClean="0"/>
              <a:t>syariah</a:t>
            </a:r>
            <a:r>
              <a:rPr lang="en-US" sz="3200" dirty="0" smtClean="0"/>
              <a:t>.”</a:t>
            </a:r>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5613" y="274638"/>
            <a:ext cx="8226425" cy="738236"/>
          </a:xfrm>
        </p:spPr>
        <p:txBody>
          <a:bodyPr/>
          <a:lstStyle/>
          <a:p>
            <a:r>
              <a:rPr lang="en-US" dirty="0" err="1" smtClean="0"/>
              <a:t>Bidang</a:t>
            </a:r>
            <a:r>
              <a:rPr lang="en-US" dirty="0" smtClean="0"/>
              <a:t> </a:t>
            </a:r>
            <a:r>
              <a:rPr lang="en-US" dirty="0" err="1" smtClean="0"/>
              <a:t>Ekonomi</a:t>
            </a:r>
            <a:r>
              <a:rPr lang="en-US" dirty="0" smtClean="0"/>
              <a:t> </a:t>
            </a:r>
            <a:r>
              <a:rPr lang="en-US" dirty="0" err="1" smtClean="0"/>
              <a:t>Syariah</a:t>
            </a:r>
            <a:r>
              <a:rPr lang="en-US" dirty="0" smtClean="0"/>
              <a:t> </a:t>
            </a:r>
            <a:r>
              <a:rPr lang="en-US" dirty="0" err="1" smtClean="0"/>
              <a:t>dimaksud</a:t>
            </a:r>
            <a:r>
              <a:rPr lang="en-US" dirty="0" smtClean="0"/>
              <a:t> </a:t>
            </a:r>
            <a:r>
              <a:rPr lang="en-US" dirty="0" err="1" smtClean="0"/>
              <a:t>meliputi</a:t>
            </a:r>
            <a:r>
              <a:rPr lang="en-US" dirty="0" smtClean="0"/>
              <a:t>:</a:t>
            </a:r>
            <a:endParaRPr lang="en-US" dirty="0"/>
          </a:p>
        </p:txBody>
      </p:sp>
      <p:sp>
        <p:nvSpPr>
          <p:cNvPr id="89091" name="Rectangle 3"/>
          <p:cNvSpPr>
            <a:spLocks noGrp="1" noChangeArrowheads="1"/>
          </p:cNvSpPr>
          <p:nvPr>
            <p:ph type="body" idx="1"/>
          </p:nvPr>
        </p:nvSpPr>
        <p:spPr>
          <a:xfrm>
            <a:off x="455613" y="1237958"/>
            <a:ext cx="8226425" cy="4888206"/>
          </a:xfrm>
        </p:spPr>
        <p:txBody>
          <a:bodyPr/>
          <a:lstStyle/>
          <a:p>
            <a:pPr marL="457200" indent="-457200">
              <a:buFont typeface="+mj-lt"/>
              <a:buAutoNum type="arabicPeriod"/>
            </a:pPr>
            <a:r>
              <a:rPr lang="en-US" dirty="0" smtClean="0"/>
              <a:t>Bank </a:t>
            </a:r>
            <a:r>
              <a:rPr lang="en-US" dirty="0" err="1" smtClean="0"/>
              <a:t>syariah</a:t>
            </a:r>
            <a:endParaRPr lang="en-US" dirty="0" smtClean="0"/>
          </a:p>
          <a:p>
            <a:pPr marL="457200" indent="-457200">
              <a:buFont typeface="+mj-lt"/>
              <a:buAutoNum type="arabicPeriod"/>
            </a:pPr>
            <a:r>
              <a:rPr lang="en-US" dirty="0" err="1" smtClean="0"/>
              <a:t>Lembaga</a:t>
            </a:r>
            <a:r>
              <a:rPr lang="en-US" dirty="0" smtClean="0"/>
              <a:t> </a:t>
            </a:r>
            <a:r>
              <a:rPr lang="en-US" dirty="0" err="1" smtClean="0"/>
              <a:t>keuangan</a:t>
            </a:r>
            <a:r>
              <a:rPr lang="en-US" dirty="0" smtClean="0"/>
              <a:t> </a:t>
            </a:r>
            <a:r>
              <a:rPr lang="en-US" dirty="0" err="1" smtClean="0"/>
              <a:t>mikro</a:t>
            </a:r>
            <a:r>
              <a:rPr lang="en-US" dirty="0" smtClean="0"/>
              <a:t> </a:t>
            </a:r>
            <a:r>
              <a:rPr lang="en-US" dirty="0" err="1" smtClean="0"/>
              <a:t>syariah</a:t>
            </a:r>
            <a:endParaRPr lang="en-US" dirty="0" smtClean="0"/>
          </a:p>
          <a:p>
            <a:pPr marL="457200" indent="-457200">
              <a:buFont typeface="+mj-lt"/>
              <a:buAutoNum type="arabicPeriod"/>
            </a:pPr>
            <a:r>
              <a:rPr lang="en-US" dirty="0" err="1" smtClean="0"/>
              <a:t>Asuransi</a:t>
            </a:r>
            <a:r>
              <a:rPr lang="en-US" dirty="0" smtClean="0"/>
              <a:t> </a:t>
            </a:r>
            <a:r>
              <a:rPr lang="en-US" dirty="0" err="1" smtClean="0"/>
              <a:t>syariah</a:t>
            </a:r>
            <a:endParaRPr lang="en-US" dirty="0" smtClean="0"/>
          </a:p>
          <a:p>
            <a:pPr marL="457200" indent="-457200">
              <a:buFont typeface="+mj-lt"/>
              <a:buAutoNum type="arabicPeriod"/>
            </a:pPr>
            <a:r>
              <a:rPr lang="en-US" dirty="0" err="1" smtClean="0"/>
              <a:t>Reasuransi</a:t>
            </a:r>
            <a:r>
              <a:rPr lang="en-US" dirty="0" smtClean="0"/>
              <a:t> </a:t>
            </a:r>
            <a:r>
              <a:rPr lang="en-US" dirty="0" err="1" smtClean="0"/>
              <a:t>syariah</a:t>
            </a:r>
            <a:endParaRPr lang="en-US" dirty="0" smtClean="0"/>
          </a:p>
          <a:p>
            <a:pPr marL="457200" indent="-457200">
              <a:buFont typeface="+mj-lt"/>
              <a:buAutoNum type="arabicPeriod"/>
            </a:pPr>
            <a:r>
              <a:rPr lang="en-US" dirty="0" err="1" smtClean="0"/>
              <a:t>Reksadana</a:t>
            </a:r>
            <a:r>
              <a:rPr lang="en-US" dirty="0" smtClean="0"/>
              <a:t> </a:t>
            </a:r>
            <a:r>
              <a:rPr lang="en-US" dirty="0" err="1" smtClean="0"/>
              <a:t>syariah</a:t>
            </a:r>
            <a:endParaRPr lang="en-US" dirty="0" smtClean="0"/>
          </a:p>
          <a:p>
            <a:pPr marL="457200" indent="-457200">
              <a:buFont typeface="+mj-lt"/>
              <a:buAutoNum type="arabicPeriod"/>
            </a:pPr>
            <a:r>
              <a:rPr lang="en-US" dirty="0" err="1" smtClean="0"/>
              <a:t>Obligasi</a:t>
            </a:r>
            <a:r>
              <a:rPr lang="en-US" dirty="0" smtClean="0"/>
              <a:t> </a:t>
            </a:r>
            <a:r>
              <a:rPr lang="en-US" dirty="0" err="1" smtClean="0"/>
              <a:t>syariah</a:t>
            </a:r>
            <a:endParaRPr lang="en-US" dirty="0" smtClean="0"/>
          </a:p>
          <a:p>
            <a:pPr marL="457200" indent="-457200">
              <a:buFont typeface="+mj-lt"/>
              <a:buAutoNum type="arabicPeriod"/>
            </a:pPr>
            <a:r>
              <a:rPr lang="en-US" dirty="0" err="1" smtClean="0"/>
              <a:t>Sekuritas</a:t>
            </a:r>
            <a:r>
              <a:rPr lang="en-US" dirty="0" smtClean="0"/>
              <a:t> </a:t>
            </a:r>
            <a:r>
              <a:rPr lang="en-US" dirty="0" err="1" smtClean="0"/>
              <a:t>syariah</a:t>
            </a:r>
            <a:endParaRPr lang="en-US" dirty="0" smtClean="0"/>
          </a:p>
          <a:p>
            <a:pPr marL="457200" indent="-457200">
              <a:buFont typeface="+mj-lt"/>
              <a:buAutoNum type="arabicPeriod"/>
            </a:pPr>
            <a:r>
              <a:rPr lang="en-US" dirty="0" err="1" smtClean="0"/>
              <a:t>Pembiayaan</a:t>
            </a:r>
            <a:r>
              <a:rPr lang="en-US" dirty="0" smtClean="0"/>
              <a:t> </a:t>
            </a:r>
            <a:r>
              <a:rPr lang="en-US" dirty="0" err="1" smtClean="0"/>
              <a:t>syariah</a:t>
            </a:r>
            <a:endParaRPr lang="en-US" dirty="0" smtClean="0"/>
          </a:p>
          <a:p>
            <a:pPr marL="457200" indent="-457200">
              <a:buFont typeface="+mj-lt"/>
              <a:buAutoNum type="arabicPeriod"/>
            </a:pPr>
            <a:r>
              <a:rPr lang="en-US" dirty="0" err="1" smtClean="0"/>
              <a:t>Pegadaian</a:t>
            </a:r>
            <a:r>
              <a:rPr lang="en-US" dirty="0" smtClean="0"/>
              <a:t> </a:t>
            </a:r>
            <a:r>
              <a:rPr lang="en-US" dirty="0" err="1" smtClean="0"/>
              <a:t>syariah</a:t>
            </a:r>
            <a:endParaRPr lang="en-US" dirty="0" smtClean="0"/>
          </a:p>
          <a:p>
            <a:pPr marL="457200" indent="-457200">
              <a:buFont typeface="+mj-lt"/>
              <a:buAutoNum type="arabicPeriod"/>
            </a:pPr>
            <a:r>
              <a:rPr lang="en-US" dirty="0" smtClean="0"/>
              <a:t>Dana </a:t>
            </a:r>
            <a:r>
              <a:rPr lang="en-US" dirty="0" err="1" smtClean="0"/>
              <a:t>pensiun</a:t>
            </a:r>
            <a:r>
              <a:rPr lang="en-US" dirty="0" smtClean="0"/>
              <a:t> </a:t>
            </a:r>
            <a:r>
              <a:rPr lang="en-US" dirty="0" err="1" smtClean="0"/>
              <a:t>lembaga</a:t>
            </a:r>
            <a:r>
              <a:rPr lang="en-US" dirty="0" smtClean="0"/>
              <a:t> </a:t>
            </a:r>
            <a:r>
              <a:rPr lang="en-US" dirty="0" err="1" smtClean="0"/>
              <a:t>keuangan</a:t>
            </a:r>
            <a:r>
              <a:rPr lang="en-US" dirty="0" smtClean="0"/>
              <a:t> </a:t>
            </a:r>
            <a:r>
              <a:rPr lang="en-US" dirty="0" err="1" smtClean="0"/>
              <a:t>syariah</a:t>
            </a:r>
            <a:endParaRPr lang="en-US" dirty="0" smtClean="0"/>
          </a:p>
          <a:p>
            <a:pPr marL="457200" indent="-457200">
              <a:buFont typeface="+mj-lt"/>
              <a:buAutoNum type="arabicPeriod"/>
            </a:pPr>
            <a:r>
              <a:rPr lang="en-US" dirty="0" err="1" smtClean="0"/>
              <a:t>Bisnis</a:t>
            </a:r>
            <a:r>
              <a:rPr lang="en-US" dirty="0" smtClean="0"/>
              <a:t> </a:t>
            </a:r>
            <a:r>
              <a:rPr lang="en-US" dirty="0" err="1" smtClean="0"/>
              <a:t>syariah</a:t>
            </a:r>
            <a:r>
              <a:rPr lang="en-US" dirty="0" smtClean="0"/>
              <a:t> -----</a:t>
            </a:r>
            <a:r>
              <a:rPr lang="en-US" dirty="0" smtClean="0">
                <a:sym typeface="Wingdings" pitchFamily="2" charset="2"/>
              </a:rPr>
              <a:t> </a:t>
            </a:r>
            <a:r>
              <a:rPr lang="en-US" dirty="0" err="1" smtClean="0">
                <a:sym typeface="Wingdings" pitchFamily="2" charset="2"/>
              </a:rPr>
              <a:t>tidak</a:t>
            </a:r>
            <a:r>
              <a:rPr lang="en-US" dirty="0" smtClean="0">
                <a:sym typeface="Wingdings" pitchFamily="2" charset="2"/>
              </a:rPr>
              <a:t> </a:t>
            </a:r>
            <a:r>
              <a:rPr lang="en-US" dirty="0" err="1" smtClean="0">
                <a:sym typeface="Wingdings" pitchFamily="2" charset="2"/>
              </a:rPr>
              <a:t>bersifat</a:t>
            </a:r>
            <a:r>
              <a:rPr lang="en-US" dirty="0" smtClean="0">
                <a:sym typeface="Wingdings" pitchFamily="2" charset="2"/>
              </a:rPr>
              <a:t> </a:t>
            </a:r>
            <a:r>
              <a:rPr lang="en-US" dirty="0" err="1" smtClean="0">
                <a:sym typeface="Wingdings" pitchFamily="2" charset="2"/>
              </a:rPr>
              <a:t>limitatif</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734695" y="274638"/>
            <a:ext cx="8226425" cy="738236"/>
          </a:xfrm>
        </p:spPr>
        <p:txBody>
          <a:bodyPr/>
          <a:lstStyle/>
          <a:p>
            <a:r>
              <a:rPr lang="en-US" dirty="0" err="1" smtClean="0"/>
              <a:t>Subjek</a:t>
            </a:r>
            <a:r>
              <a:rPr lang="en-US" dirty="0" smtClean="0"/>
              <a:t> </a:t>
            </a:r>
            <a:r>
              <a:rPr lang="en-US" dirty="0" err="1" smtClean="0"/>
              <a:t>Hukum</a:t>
            </a:r>
            <a:endParaRPr lang="en-US" dirty="0"/>
          </a:p>
        </p:txBody>
      </p:sp>
      <p:sp>
        <p:nvSpPr>
          <p:cNvPr id="89091" name="Rectangle 3"/>
          <p:cNvSpPr>
            <a:spLocks noGrp="1" noChangeArrowheads="1"/>
          </p:cNvSpPr>
          <p:nvPr>
            <p:ph type="body" idx="1"/>
          </p:nvPr>
        </p:nvSpPr>
        <p:spPr>
          <a:xfrm>
            <a:off x="590844" y="984737"/>
            <a:ext cx="7894247" cy="4044146"/>
          </a:xfrm>
        </p:spPr>
        <p:txBody>
          <a:bodyPr/>
          <a:lstStyle/>
          <a:p>
            <a:pPr algn="just">
              <a:buFont typeface="Wingdings" pitchFamily="2" charset="2"/>
              <a:buChar char="§"/>
            </a:pPr>
            <a:r>
              <a:rPr lang="en-US" dirty="0" err="1" smtClean="0"/>
              <a:t>Orang</a:t>
            </a:r>
            <a:r>
              <a:rPr lang="en-US" dirty="0" smtClean="0"/>
              <a:t> </a:t>
            </a:r>
            <a:r>
              <a:rPr lang="en-US" dirty="0" err="1" smtClean="0"/>
              <a:t>dan</a:t>
            </a:r>
            <a:r>
              <a:rPr lang="en-US" dirty="0" smtClean="0"/>
              <a:t> </a:t>
            </a:r>
            <a:r>
              <a:rPr lang="en-US" dirty="0" err="1" smtClean="0"/>
              <a:t>badan</a:t>
            </a:r>
            <a:r>
              <a:rPr lang="en-US" dirty="0" smtClean="0"/>
              <a:t> </a:t>
            </a:r>
            <a:r>
              <a:rPr lang="en-US" dirty="0" err="1" smtClean="0"/>
              <a:t>hukum</a:t>
            </a:r>
            <a:r>
              <a:rPr lang="en-US" dirty="0" smtClean="0"/>
              <a:t> yang </a:t>
            </a:r>
            <a:r>
              <a:rPr lang="en-US" dirty="0" err="1" smtClean="0"/>
              <a:t>dengan</a:t>
            </a:r>
            <a:r>
              <a:rPr lang="en-US" dirty="0" smtClean="0"/>
              <a:t> </a:t>
            </a:r>
            <a:r>
              <a:rPr lang="en-US" dirty="0" err="1" smtClean="0"/>
              <a:t>sendirinya</a:t>
            </a:r>
            <a:r>
              <a:rPr lang="en-US" dirty="0" smtClean="0"/>
              <a:t> </a:t>
            </a:r>
            <a:r>
              <a:rPr lang="en-US" dirty="0" err="1" smtClean="0"/>
              <a:t>menundukkan</a:t>
            </a:r>
            <a:r>
              <a:rPr lang="en-US" dirty="0" smtClean="0"/>
              <a:t> </a:t>
            </a:r>
            <a:r>
              <a:rPr lang="en-US" dirty="0" err="1" smtClean="0"/>
              <a:t>diri</a:t>
            </a:r>
            <a:r>
              <a:rPr lang="en-US" dirty="0" smtClean="0"/>
              <a:t> </a:t>
            </a:r>
            <a:r>
              <a:rPr lang="en-US" dirty="0" err="1" smtClean="0"/>
              <a:t>dengan</a:t>
            </a:r>
            <a:r>
              <a:rPr lang="en-US" dirty="0" smtClean="0"/>
              <a:t> </a:t>
            </a:r>
            <a:r>
              <a:rPr lang="en-US" dirty="0" err="1" smtClean="0"/>
              <a:t>sukarela</a:t>
            </a:r>
            <a:r>
              <a:rPr lang="en-US" dirty="0" smtClean="0"/>
              <a:t> </a:t>
            </a:r>
            <a:r>
              <a:rPr lang="en-US" dirty="0" err="1" smtClean="0"/>
              <a:t>kepada</a:t>
            </a:r>
            <a:r>
              <a:rPr lang="en-US" dirty="0" smtClean="0"/>
              <a:t> </a:t>
            </a:r>
            <a:r>
              <a:rPr lang="en-US" dirty="0" err="1" smtClean="0"/>
              <a:t>hukum</a:t>
            </a:r>
            <a:r>
              <a:rPr lang="en-US" dirty="0" smtClean="0"/>
              <a:t> Islam.</a:t>
            </a:r>
          </a:p>
          <a:p>
            <a:pPr algn="just">
              <a:buFont typeface="Wingdings" pitchFamily="2" charset="2"/>
              <a:buChar char="§"/>
            </a:pPr>
            <a:r>
              <a:rPr lang="en-US" dirty="0" err="1" smtClean="0"/>
              <a:t>Asas</a:t>
            </a:r>
            <a:r>
              <a:rPr lang="en-US" dirty="0" smtClean="0"/>
              <a:t> </a:t>
            </a:r>
            <a:r>
              <a:rPr lang="en-US" dirty="0" err="1" smtClean="0"/>
              <a:t>personalitas</a:t>
            </a:r>
            <a:r>
              <a:rPr lang="en-US" dirty="0" smtClean="0"/>
              <a:t> </a:t>
            </a:r>
            <a:r>
              <a:rPr lang="en-US" dirty="0" err="1" smtClean="0"/>
              <a:t>keislaman</a:t>
            </a:r>
            <a:endParaRPr lang="en-US" dirty="0" smtClean="0"/>
          </a:p>
          <a:p>
            <a:pPr algn="just">
              <a:buNone/>
            </a:pPr>
            <a:r>
              <a:rPr lang="en-US" dirty="0" smtClean="0"/>
              <a:t>	</a:t>
            </a:r>
            <a:r>
              <a:rPr lang="en-US" dirty="0" err="1" smtClean="0"/>
              <a:t>Asas</a:t>
            </a:r>
            <a:r>
              <a:rPr lang="en-US" dirty="0" smtClean="0"/>
              <a:t> </a:t>
            </a:r>
            <a:r>
              <a:rPr lang="en-US" dirty="0" err="1" smtClean="0"/>
              <a:t>personalitas</a:t>
            </a:r>
            <a:r>
              <a:rPr lang="en-US" dirty="0" smtClean="0"/>
              <a:t> yang </a:t>
            </a:r>
            <a:r>
              <a:rPr lang="en-US" dirty="0" err="1" smtClean="0"/>
              <a:t>melekat</a:t>
            </a:r>
            <a:r>
              <a:rPr lang="en-US" dirty="0" smtClean="0"/>
              <a:t> </a:t>
            </a:r>
            <a:r>
              <a:rPr lang="en-US" dirty="0" err="1" smtClean="0"/>
              <a:t>yaitu</a:t>
            </a:r>
            <a:r>
              <a:rPr lang="en-US" dirty="0" smtClean="0"/>
              <a:t>:</a:t>
            </a:r>
          </a:p>
          <a:p>
            <a:pPr marL="514350" indent="-514350" algn="just">
              <a:buFont typeface="+mj-lt"/>
              <a:buAutoNum type="alphaLcPeriod"/>
            </a:pPr>
            <a:r>
              <a:rPr lang="en-US" dirty="0" err="1" smtClean="0"/>
              <a:t>Pihak-pihak</a:t>
            </a:r>
            <a:r>
              <a:rPr lang="en-US" dirty="0" smtClean="0"/>
              <a:t> yang </a:t>
            </a:r>
            <a:r>
              <a:rPr lang="en-US" dirty="0" err="1" smtClean="0"/>
              <a:t>berperkara</a:t>
            </a:r>
            <a:r>
              <a:rPr lang="en-US" dirty="0" smtClean="0"/>
              <a:t> </a:t>
            </a:r>
            <a:r>
              <a:rPr lang="en-US" dirty="0" err="1" smtClean="0"/>
              <a:t>harus</a:t>
            </a:r>
            <a:r>
              <a:rPr lang="en-US" dirty="0" smtClean="0"/>
              <a:t> </a:t>
            </a:r>
            <a:r>
              <a:rPr lang="en-US" dirty="0" err="1" smtClean="0"/>
              <a:t>sama-sama</a:t>
            </a:r>
            <a:r>
              <a:rPr lang="en-US" dirty="0" smtClean="0"/>
              <a:t> </a:t>
            </a:r>
            <a:r>
              <a:rPr lang="en-US" dirty="0" err="1" smtClean="0"/>
              <a:t>pemeluk</a:t>
            </a:r>
            <a:r>
              <a:rPr lang="en-US" dirty="0" smtClean="0"/>
              <a:t> agama </a:t>
            </a:r>
            <a:r>
              <a:rPr lang="en-US" dirty="0" err="1" smtClean="0"/>
              <a:t>islam</a:t>
            </a:r>
            <a:endParaRPr lang="en-US" dirty="0" smtClean="0"/>
          </a:p>
          <a:p>
            <a:pPr marL="514350" indent="-514350" algn="just">
              <a:buFont typeface="+mj-lt"/>
              <a:buAutoNum type="alphaLcPeriod"/>
            </a:pPr>
            <a:r>
              <a:rPr lang="en-US" dirty="0" err="1" smtClean="0"/>
              <a:t>Perkara</a:t>
            </a:r>
            <a:r>
              <a:rPr lang="en-US" dirty="0" smtClean="0"/>
              <a:t> </a:t>
            </a:r>
            <a:r>
              <a:rPr lang="en-US" dirty="0" err="1" smtClean="0"/>
              <a:t>perdata</a:t>
            </a:r>
            <a:r>
              <a:rPr lang="en-US" dirty="0" smtClean="0"/>
              <a:t> yang </a:t>
            </a:r>
            <a:r>
              <a:rPr lang="en-US" dirty="0" err="1" smtClean="0"/>
              <a:t>disengketakan</a:t>
            </a:r>
            <a:r>
              <a:rPr lang="en-US" dirty="0" smtClean="0"/>
              <a:t> </a:t>
            </a:r>
            <a:r>
              <a:rPr lang="en-US" dirty="0" err="1" smtClean="0"/>
              <a:t>harus</a:t>
            </a:r>
            <a:r>
              <a:rPr lang="en-US" dirty="0" smtClean="0"/>
              <a:t> </a:t>
            </a:r>
            <a:r>
              <a:rPr lang="en-US" dirty="0" err="1" smtClean="0"/>
              <a:t>mengenai</a:t>
            </a:r>
            <a:r>
              <a:rPr lang="en-US" dirty="0" smtClean="0"/>
              <a:t> </a:t>
            </a:r>
            <a:r>
              <a:rPr lang="en-US" dirty="0" err="1" smtClean="0"/>
              <a:t>perkara</a:t>
            </a:r>
            <a:r>
              <a:rPr lang="en-US" dirty="0" smtClean="0"/>
              <a:t> </a:t>
            </a:r>
            <a:r>
              <a:rPr lang="en-US" dirty="0" err="1" smtClean="0"/>
              <a:t>bidang</a:t>
            </a:r>
            <a:r>
              <a:rPr lang="en-US" dirty="0" smtClean="0"/>
              <a:t> </a:t>
            </a:r>
            <a:r>
              <a:rPr lang="en-US" dirty="0" err="1" smtClean="0"/>
              <a:t>perkawinan</a:t>
            </a:r>
            <a:r>
              <a:rPr lang="en-US" dirty="0" smtClean="0"/>
              <a:t>, </a:t>
            </a:r>
            <a:r>
              <a:rPr lang="en-US" dirty="0" err="1" smtClean="0"/>
              <a:t>kewarisan</a:t>
            </a:r>
            <a:r>
              <a:rPr lang="en-US" dirty="0" smtClean="0"/>
              <a:t>, </a:t>
            </a:r>
            <a:r>
              <a:rPr lang="en-US" dirty="0" err="1" smtClean="0"/>
              <a:t>wasiat</a:t>
            </a:r>
            <a:r>
              <a:rPr lang="en-US" dirty="0" smtClean="0"/>
              <a:t>, </a:t>
            </a:r>
            <a:r>
              <a:rPr lang="en-US" dirty="0" err="1" smtClean="0"/>
              <a:t>hibah</a:t>
            </a:r>
            <a:r>
              <a:rPr lang="en-US" dirty="0" smtClean="0"/>
              <a:t>, </a:t>
            </a:r>
            <a:r>
              <a:rPr lang="en-US" dirty="0" err="1" smtClean="0"/>
              <a:t>zakat</a:t>
            </a:r>
            <a:r>
              <a:rPr lang="en-US" dirty="0" smtClean="0"/>
              <a:t>, </a:t>
            </a:r>
            <a:r>
              <a:rPr lang="en-US" dirty="0" err="1" smtClean="0"/>
              <a:t>wakaf</a:t>
            </a:r>
            <a:r>
              <a:rPr lang="en-US" dirty="0" smtClean="0"/>
              <a:t>, </a:t>
            </a:r>
            <a:r>
              <a:rPr lang="en-US" dirty="0" err="1" smtClean="0"/>
              <a:t>sedekah</a:t>
            </a:r>
            <a:r>
              <a:rPr lang="en-US" dirty="0" smtClean="0"/>
              <a:t>, </a:t>
            </a:r>
            <a:r>
              <a:rPr lang="en-US" dirty="0" err="1" smtClean="0"/>
              <a:t>dan</a:t>
            </a:r>
            <a:r>
              <a:rPr lang="en-US" dirty="0" smtClean="0"/>
              <a:t> </a:t>
            </a:r>
            <a:r>
              <a:rPr lang="en-US" dirty="0" err="1" smtClean="0"/>
              <a:t>ekonomi</a:t>
            </a:r>
            <a:r>
              <a:rPr lang="en-US" dirty="0" smtClean="0"/>
              <a:t> </a:t>
            </a:r>
            <a:r>
              <a:rPr lang="en-US" dirty="0" err="1" smtClean="0"/>
              <a:t>syariah</a:t>
            </a:r>
            <a:r>
              <a:rPr lang="en-US" dirty="0" smtClean="0"/>
              <a:t>.</a:t>
            </a:r>
          </a:p>
          <a:p>
            <a:pPr marL="514350" indent="-514350" algn="just">
              <a:buFont typeface="+mj-lt"/>
              <a:buAutoNum type="alphaLcPeriod"/>
            </a:pPr>
            <a:r>
              <a:rPr lang="en-US" dirty="0" err="1" smtClean="0"/>
              <a:t>Hubungan</a:t>
            </a:r>
            <a:r>
              <a:rPr lang="en-US" dirty="0" smtClean="0"/>
              <a:t> </a:t>
            </a:r>
            <a:r>
              <a:rPr lang="en-US" dirty="0" err="1" smtClean="0"/>
              <a:t>hukum</a:t>
            </a:r>
            <a:r>
              <a:rPr lang="en-US" dirty="0" smtClean="0"/>
              <a:t> yang </a:t>
            </a:r>
            <a:r>
              <a:rPr lang="en-US" dirty="0" err="1" smtClean="0"/>
              <a:t>melandasi</a:t>
            </a:r>
            <a:r>
              <a:rPr lang="en-US" dirty="0" smtClean="0"/>
              <a:t> </a:t>
            </a:r>
            <a:r>
              <a:rPr lang="en-US" dirty="0" err="1" smtClean="0"/>
              <a:t>keperdataan</a:t>
            </a:r>
            <a:r>
              <a:rPr lang="en-US" dirty="0" smtClean="0"/>
              <a:t> </a:t>
            </a:r>
            <a:r>
              <a:rPr lang="en-US" dirty="0" err="1" smtClean="0"/>
              <a:t>tertentu</a:t>
            </a:r>
            <a:r>
              <a:rPr lang="en-US" dirty="0" smtClean="0"/>
              <a:t> </a:t>
            </a:r>
            <a:r>
              <a:rPr lang="en-US" dirty="0" err="1" smtClean="0"/>
              <a:t>tersebut</a:t>
            </a:r>
            <a:r>
              <a:rPr lang="en-US" dirty="0" smtClean="0"/>
              <a:t> </a:t>
            </a:r>
            <a:r>
              <a:rPr lang="en-US" dirty="0" err="1" smtClean="0"/>
              <a:t>berdasarkan</a:t>
            </a:r>
            <a:r>
              <a:rPr lang="en-US" dirty="0" smtClean="0"/>
              <a:t> </a:t>
            </a:r>
            <a:r>
              <a:rPr lang="en-US" dirty="0" err="1" smtClean="0"/>
              <a:t>hukum</a:t>
            </a:r>
            <a:r>
              <a:rPr lang="en-US" dirty="0" smtClean="0"/>
              <a:t> Islam </a:t>
            </a:r>
            <a:r>
              <a:rPr lang="en-US" dirty="0" err="1" smtClean="0"/>
              <a:t>dan</a:t>
            </a:r>
            <a:r>
              <a:rPr lang="en-US" dirty="0" smtClean="0"/>
              <a:t> </a:t>
            </a:r>
            <a:r>
              <a:rPr lang="en-US" dirty="0" err="1" smtClean="0"/>
              <a:t>diselesaikan</a:t>
            </a:r>
            <a:r>
              <a:rPr lang="en-US" dirty="0" smtClean="0"/>
              <a:t> </a:t>
            </a:r>
            <a:r>
              <a:rPr lang="en-US" dirty="0" err="1" smtClean="0"/>
              <a:t>berdasarkan</a:t>
            </a:r>
            <a:r>
              <a:rPr lang="en-US" dirty="0" smtClean="0"/>
              <a:t> </a:t>
            </a:r>
            <a:r>
              <a:rPr lang="en-US" dirty="0" err="1" smtClean="0"/>
              <a:t>hukum</a:t>
            </a:r>
            <a:r>
              <a:rPr lang="en-US" dirty="0" smtClean="0"/>
              <a:t> </a:t>
            </a:r>
            <a:r>
              <a:rPr lang="en-US" dirty="0" err="1" smtClean="0"/>
              <a:t>islam</a:t>
            </a:r>
            <a:r>
              <a:rPr lang="en-US" dirty="0" smtClean="0"/>
              <a:t>.</a:t>
            </a:r>
          </a:p>
          <a:p>
            <a:pPr algn="just">
              <a:buNone/>
            </a:pPr>
            <a:endParaRPr lang="en-US" sz="2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ind_3793_slide">
  <a:themeElements>
    <a:clrScheme name="Default Design 2">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8008"/>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B2B2B2"/>
        </a:lt2>
        <a:accent1>
          <a:srgbClr val="9AFF9D"/>
        </a:accent1>
        <a:accent2>
          <a:srgbClr val="07D90E"/>
        </a:accent2>
        <a:accent3>
          <a:srgbClr val="FFFFFF"/>
        </a:accent3>
        <a:accent4>
          <a:srgbClr val="000000"/>
        </a:accent4>
        <a:accent5>
          <a:srgbClr val="CAFFCC"/>
        </a:accent5>
        <a:accent6>
          <a:srgbClr val="06C40C"/>
        </a:accent6>
        <a:hlink>
          <a:srgbClr val="006705"/>
        </a:hlink>
        <a:folHlink>
          <a:srgbClr val="004E04"/>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8008"/>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B2B2B2"/>
        </a:lt2>
        <a:accent1>
          <a:srgbClr val="18EC21"/>
        </a:accent1>
        <a:accent2>
          <a:srgbClr val="FB6C09"/>
        </a:accent2>
        <a:accent3>
          <a:srgbClr val="FFFFFF"/>
        </a:accent3>
        <a:accent4>
          <a:srgbClr val="000000"/>
        </a:accent4>
        <a:accent5>
          <a:srgbClr val="ABF4AB"/>
        </a:accent5>
        <a:accent6>
          <a:srgbClr val="E36107"/>
        </a:accent6>
        <a:hlink>
          <a:srgbClr val="6B0038"/>
        </a:hlink>
        <a:folHlink>
          <a:srgbClr val="702F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B2B2B2"/>
        </a:lt2>
        <a:accent1>
          <a:srgbClr val="FBD209"/>
        </a:accent1>
        <a:accent2>
          <a:srgbClr val="FF1805"/>
        </a:accent2>
        <a:accent3>
          <a:srgbClr val="FFFFFF"/>
        </a:accent3>
        <a:accent4>
          <a:srgbClr val="000000"/>
        </a:accent4>
        <a:accent5>
          <a:srgbClr val="FDE5AA"/>
        </a:accent5>
        <a:accent6>
          <a:srgbClr val="E71504"/>
        </a:accent6>
        <a:hlink>
          <a:srgbClr val="130080"/>
        </a:hlink>
        <a:folHlink>
          <a:srgbClr val="007507"/>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B2B2B2"/>
        </a:lt2>
        <a:accent1>
          <a:srgbClr val="9AFF9D"/>
        </a:accent1>
        <a:accent2>
          <a:srgbClr val="07D90E"/>
        </a:accent2>
        <a:accent3>
          <a:srgbClr val="FFFFFF"/>
        </a:accent3>
        <a:accent4>
          <a:srgbClr val="000000"/>
        </a:accent4>
        <a:accent5>
          <a:srgbClr val="CAFFCC"/>
        </a:accent5>
        <a:accent6>
          <a:srgbClr val="06C40C"/>
        </a:accent6>
        <a:hlink>
          <a:srgbClr val="006705"/>
        </a:hlink>
        <a:folHlink>
          <a:srgbClr val="003E03"/>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6607"/>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B2B2B2"/>
        </a:lt2>
        <a:accent1>
          <a:srgbClr val="18EC21"/>
        </a:accent1>
        <a:accent2>
          <a:srgbClr val="FB6C09"/>
        </a:accent2>
        <a:accent3>
          <a:srgbClr val="FFFFFF"/>
        </a:accent3>
        <a:accent4>
          <a:srgbClr val="000000"/>
        </a:accent4>
        <a:accent5>
          <a:srgbClr val="ABF4AB"/>
        </a:accent5>
        <a:accent6>
          <a:srgbClr val="E36107"/>
        </a:accent6>
        <a:hlink>
          <a:srgbClr val="6B0038"/>
        </a:hlink>
        <a:folHlink>
          <a:srgbClr val="5A2700"/>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B2B2B2"/>
        </a:lt2>
        <a:accent1>
          <a:srgbClr val="FBD209"/>
        </a:accent1>
        <a:accent2>
          <a:srgbClr val="FF1805"/>
        </a:accent2>
        <a:accent3>
          <a:srgbClr val="FFFFFF"/>
        </a:accent3>
        <a:accent4>
          <a:srgbClr val="000000"/>
        </a:accent4>
        <a:accent5>
          <a:srgbClr val="FDE5AA"/>
        </a:accent5>
        <a:accent6>
          <a:srgbClr val="E71504"/>
        </a:accent6>
        <a:hlink>
          <a:srgbClr val="130080"/>
        </a:hlink>
        <a:folHlink>
          <a:srgbClr val="00520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1_Default Design 2">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8008"/>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B2B2B2"/>
        </a:lt2>
        <a:accent1>
          <a:srgbClr val="9AFF9D"/>
        </a:accent1>
        <a:accent2>
          <a:srgbClr val="07D90E"/>
        </a:accent2>
        <a:accent3>
          <a:srgbClr val="FFFFFF"/>
        </a:accent3>
        <a:accent4>
          <a:srgbClr val="000000"/>
        </a:accent4>
        <a:accent5>
          <a:srgbClr val="CAFFCC"/>
        </a:accent5>
        <a:accent6>
          <a:srgbClr val="06C40C"/>
        </a:accent6>
        <a:hlink>
          <a:srgbClr val="006705"/>
        </a:hlink>
        <a:folHlink>
          <a:srgbClr val="004E04"/>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8008"/>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B2B2B2"/>
        </a:lt2>
        <a:accent1>
          <a:srgbClr val="18EC21"/>
        </a:accent1>
        <a:accent2>
          <a:srgbClr val="FB6C09"/>
        </a:accent2>
        <a:accent3>
          <a:srgbClr val="FFFFFF"/>
        </a:accent3>
        <a:accent4>
          <a:srgbClr val="000000"/>
        </a:accent4>
        <a:accent5>
          <a:srgbClr val="ABF4AB"/>
        </a:accent5>
        <a:accent6>
          <a:srgbClr val="E36107"/>
        </a:accent6>
        <a:hlink>
          <a:srgbClr val="6B0038"/>
        </a:hlink>
        <a:folHlink>
          <a:srgbClr val="702F00"/>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FFFFFF"/>
        </a:lt1>
        <a:dk2>
          <a:srgbClr val="000000"/>
        </a:dk2>
        <a:lt2>
          <a:srgbClr val="B2B2B2"/>
        </a:lt2>
        <a:accent1>
          <a:srgbClr val="FBD209"/>
        </a:accent1>
        <a:accent2>
          <a:srgbClr val="FF1805"/>
        </a:accent2>
        <a:accent3>
          <a:srgbClr val="FFFFFF"/>
        </a:accent3>
        <a:accent4>
          <a:srgbClr val="000000"/>
        </a:accent4>
        <a:accent5>
          <a:srgbClr val="FDE5AA"/>
        </a:accent5>
        <a:accent6>
          <a:srgbClr val="E71504"/>
        </a:accent6>
        <a:hlink>
          <a:srgbClr val="130080"/>
        </a:hlink>
        <a:folHlink>
          <a:srgbClr val="007507"/>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B2B2B2"/>
        </a:lt2>
        <a:accent1>
          <a:srgbClr val="9AFF9D"/>
        </a:accent1>
        <a:accent2>
          <a:srgbClr val="07D90E"/>
        </a:accent2>
        <a:accent3>
          <a:srgbClr val="FFFFFF"/>
        </a:accent3>
        <a:accent4>
          <a:srgbClr val="000000"/>
        </a:accent4>
        <a:accent5>
          <a:srgbClr val="CAFFCC"/>
        </a:accent5>
        <a:accent6>
          <a:srgbClr val="06C40C"/>
        </a:accent6>
        <a:hlink>
          <a:srgbClr val="006705"/>
        </a:hlink>
        <a:folHlink>
          <a:srgbClr val="003E03"/>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B2B2B2"/>
        </a:lt2>
        <a:accent1>
          <a:srgbClr val="B9E71C"/>
        </a:accent1>
        <a:accent2>
          <a:srgbClr val="18EC21"/>
        </a:accent2>
        <a:accent3>
          <a:srgbClr val="FFFFFF"/>
        </a:accent3>
        <a:accent4>
          <a:srgbClr val="000000"/>
        </a:accent4>
        <a:accent5>
          <a:srgbClr val="D9F1AB"/>
        </a:accent5>
        <a:accent6>
          <a:srgbClr val="15D61D"/>
        </a:accent6>
        <a:hlink>
          <a:srgbClr val="005480"/>
        </a:hlink>
        <a:folHlink>
          <a:srgbClr val="006607"/>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B2B2B2"/>
        </a:lt2>
        <a:accent1>
          <a:srgbClr val="18EC21"/>
        </a:accent1>
        <a:accent2>
          <a:srgbClr val="FB6C09"/>
        </a:accent2>
        <a:accent3>
          <a:srgbClr val="FFFFFF"/>
        </a:accent3>
        <a:accent4>
          <a:srgbClr val="000000"/>
        </a:accent4>
        <a:accent5>
          <a:srgbClr val="ABF4AB"/>
        </a:accent5>
        <a:accent6>
          <a:srgbClr val="E36107"/>
        </a:accent6>
        <a:hlink>
          <a:srgbClr val="6B0038"/>
        </a:hlink>
        <a:folHlink>
          <a:srgbClr val="5A2700"/>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B2B2B2"/>
        </a:lt2>
        <a:accent1>
          <a:srgbClr val="FBD209"/>
        </a:accent1>
        <a:accent2>
          <a:srgbClr val="FF1805"/>
        </a:accent2>
        <a:accent3>
          <a:srgbClr val="FFFFFF"/>
        </a:accent3>
        <a:accent4>
          <a:srgbClr val="000000"/>
        </a:accent4>
        <a:accent5>
          <a:srgbClr val="FDE5AA"/>
        </a:accent5>
        <a:accent6>
          <a:srgbClr val="E71504"/>
        </a:accent6>
        <a:hlink>
          <a:srgbClr val="130080"/>
        </a:hlink>
        <a:folHlink>
          <a:srgbClr val="00520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ind_3793_slide</Template>
  <TotalTime>711</TotalTime>
  <Words>949</Words>
  <Application>Microsoft Office PowerPoint</Application>
  <PresentationFormat>On-screen Show (4:3)</PresentationFormat>
  <Paragraphs>125</Paragraphs>
  <Slides>32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32</vt:i4>
      </vt:variant>
    </vt:vector>
  </HeadingPairs>
  <TitlesOfParts>
    <vt:vector size="36" baseType="lpstr">
      <vt:lpstr>Arial</vt:lpstr>
      <vt:lpstr>Wingdings</vt:lpstr>
      <vt:lpstr>ind_3793_slide</vt:lpstr>
      <vt:lpstr>1_Default Design</vt:lpstr>
      <vt:lpstr>         Penyelesaian Sengketa Ekonomi Syariah di Indonesia</vt:lpstr>
      <vt:lpstr>Penyelesaian utang-piutang menurut Quran</vt:lpstr>
      <vt:lpstr>Prosedur penanganan dan penyelesaian utang bermasalah</vt:lpstr>
      <vt:lpstr>PowerPoint Presentation</vt:lpstr>
      <vt:lpstr>2 Cara Penyelesaian Sengketa Ekonomi Syariah</vt:lpstr>
      <vt:lpstr>1. Kewenangan Pengadilan Agama Khusus     Ekonomi Syariah</vt:lpstr>
      <vt:lpstr>PowerPoint Presentation</vt:lpstr>
      <vt:lpstr>Bidang Ekonomi Syariah dimaksud meliputi:</vt:lpstr>
      <vt:lpstr>Subjek Hukum</vt:lpstr>
      <vt:lpstr>Kewenangan Absolut Pengadilan Agama</vt:lpstr>
      <vt:lpstr>Landasan Filosofis Kewenangan pengadilan Agama Terhadap Sengketa Ekonomi Syariah</vt:lpstr>
      <vt:lpstr>Sejarah Peradilan Agama</vt:lpstr>
      <vt:lpstr>Sejarah</vt:lpstr>
      <vt:lpstr>2.Mekanisme Alternatif Penyelesaian Sengketa     Ekonomi Syariah</vt:lpstr>
      <vt:lpstr>Jenis-jenis Alternatif Penyelesaian Sengketa dalam Perkara Ekonomi Syariah </vt:lpstr>
      <vt:lpstr>MUSYAWARAH (SHULHU)</vt:lpstr>
      <vt:lpstr>Menurut Syafi’iyah</vt:lpstr>
      <vt:lpstr>Menurut Hanafiah</vt:lpstr>
      <vt:lpstr>Kesimpulan</vt:lpstr>
      <vt:lpstr>Dasar Hukum Shulh</vt:lpstr>
      <vt:lpstr>Hadits</vt:lpstr>
      <vt:lpstr>RUKUN MUSYAWARAH (SHULHU)</vt:lpstr>
      <vt:lpstr>PELAKSANAAN SHULHU</vt:lpstr>
      <vt:lpstr>Akibat Hukum Perdamaian (Shulh)</vt:lpstr>
      <vt:lpstr>PowerPoint Presentation</vt:lpstr>
      <vt:lpstr>ARBITRASE</vt:lpstr>
      <vt:lpstr>KLAUSULA ARBITRASE</vt:lpstr>
      <vt:lpstr>PROSEDUR ARBITRASE MENURUT BASYARNAS</vt:lpstr>
      <vt:lpstr>PowerPoint Presentation</vt:lpstr>
      <vt:lpstr>KELEBIHAN BASYARNAS</vt:lpstr>
      <vt:lpstr>PowerPoint Presentation</vt:lpstr>
      <vt:lpstr>Persoalan untuk didiskusikan…..???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Penyelesaian Sengketa Ekonomi Syariah di Indonesia</dc:title>
  <dc:creator>Asus</dc:creator>
  <cp:lastModifiedBy>Lenovo</cp:lastModifiedBy>
  <cp:revision>11</cp:revision>
  <dcterms:created xsi:type="dcterms:W3CDTF">2013-12-01T12:14:06Z</dcterms:created>
  <dcterms:modified xsi:type="dcterms:W3CDTF">2020-12-13T08:20:18Z</dcterms:modified>
</cp:coreProperties>
</file>