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8FAE5B6A-63C2-494E-8275-24BD7CBF9554}" type="datetimeFigureOut">
              <a:rPr lang="id-ID" smtClean="0"/>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0BA7609-43A9-4A60-8FCF-7B874C77CED0}" type="slidenum">
              <a:rPr lang="id-ID" smtClean="0"/>
              <a:t>‹#›</a:t>
            </a:fld>
            <a:endParaRPr lang="id-ID"/>
          </a:p>
        </p:txBody>
      </p:sp>
    </p:spTree>
    <p:extLst>
      <p:ext uri="{BB962C8B-B14F-4D97-AF65-F5344CB8AC3E}">
        <p14:creationId xmlns:p14="http://schemas.microsoft.com/office/powerpoint/2010/main" val="326633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8FAE5B6A-63C2-494E-8275-24BD7CBF9554}" type="datetimeFigureOut">
              <a:rPr lang="id-ID" smtClean="0"/>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0BA7609-43A9-4A60-8FCF-7B874C77CED0}" type="slidenum">
              <a:rPr lang="id-ID" smtClean="0"/>
              <a:t>‹#›</a:t>
            </a:fld>
            <a:endParaRPr lang="id-ID"/>
          </a:p>
        </p:txBody>
      </p:sp>
    </p:spTree>
    <p:extLst>
      <p:ext uri="{BB962C8B-B14F-4D97-AF65-F5344CB8AC3E}">
        <p14:creationId xmlns:p14="http://schemas.microsoft.com/office/powerpoint/2010/main" val="4136197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8FAE5B6A-63C2-494E-8275-24BD7CBF9554}" type="datetimeFigureOut">
              <a:rPr lang="id-ID" smtClean="0"/>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0BA7609-43A9-4A60-8FCF-7B874C77CED0}" type="slidenum">
              <a:rPr lang="id-ID" smtClean="0"/>
              <a:t>‹#›</a:t>
            </a:fld>
            <a:endParaRPr lang="id-ID"/>
          </a:p>
        </p:txBody>
      </p:sp>
    </p:spTree>
    <p:extLst>
      <p:ext uri="{BB962C8B-B14F-4D97-AF65-F5344CB8AC3E}">
        <p14:creationId xmlns:p14="http://schemas.microsoft.com/office/powerpoint/2010/main" val="287805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8FAE5B6A-63C2-494E-8275-24BD7CBF9554}" type="datetimeFigureOut">
              <a:rPr lang="id-ID" smtClean="0"/>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0BA7609-43A9-4A60-8FCF-7B874C77CED0}" type="slidenum">
              <a:rPr lang="id-ID" smtClean="0"/>
              <a:t>‹#›</a:t>
            </a:fld>
            <a:endParaRPr lang="id-ID"/>
          </a:p>
        </p:txBody>
      </p:sp>
    </p:spTree>
    <p:extLst>
      <p:ext uri="{BB962C8B-B14F-4D97-AF65-F5344CB8AC3E}">
        <p14:creationId xmlns:p14="http://schemas.microsoft.com/office/powerpoint/2010/main" val="2990704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AE5B6A-63C2-494E-8275-24BD7CBF9554}" type="datetimeFigureOut">
              <a:rPr lang="id-ID" smtClean="0"/>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0BA7609-43A9-4A60-8FCF-7B874C77CED0}" type="slidenum">
              <a:rPr lang="id-ID" smtClean="0"/>
              <a:t>‹#›</a:t>
            </a:fld>
            <a:endParaRPr lang="id-ID"/>
          </a:p>
        </p:txBody>
      </p:sp>
    </p:spTree>
    <p:extLst>
      <p:ext uri="{BB962C8B-B14F-4D97-AF65-F5344CB8AC3E}">
        <p14:creationId xmlns:p14="http://schemas.microsoft.com/office/powerpoint/2010/main" val="296079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8FAE5B6A-63C2-494E-8275-24BD7CBF9554}" type="datetimeFigureOut">
              <a:rPr lang="id-ID" smtClean="0"/>
              <a:t>12/02/2020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0BA7609-43A9-4A60-8FCF-7B874C77CED0}" type="slidenum">
              <a:rPr lang="id-ID" smtClean="0"/>
              <a:t>‹#›</a:t>
            </a:fld>
            <a:endParaRPr lang="id-ID"/>
          </a:p>
        </p:txBody>
      </p:sp>
    </p:spTree>
    <p:extLst>
      <p:ext uri="{BB962C8B-B14F-4D97-AF65-F5344CB8AC3E}">
        <p14:creationId xmlns:p14="http://schemas.microsoft.com/office/powerpoint/2010/main" val="262018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8FAE5B6A-63C2-494E-8275-24BD7CBF9554}" type="datetimeFigureOut">
              <a:rPr lang="id-ID" smtClean="0"/>
              <a:t>12/02/2020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0BA7609-43A9-4A60-8FCF-7B874C77CED0}" type="slidenum">
              <a:rPr lang="id-ID" smtClean="0"/>
              <a:t>‹#›</a:t>
            </a:fld>
            <a:endParaRPr lang="id-ID"/>
          </a:p>
        </p:txBody>
      </p:sp>
    </p:spTree>
    <p:extLst>
      <p:ext uri="{BB962C8B-B14F-4D97-AF65-F5344CB8AC3E}">
        <p14:creationId xmlns:p14="http://schemas.microsoft.com/office/powerpoint/2010/main" val="1372596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8FAE5B6A-63C2-494E-8275-24BD7CBF9554}" type="datetimeFigureOut">
              <a:rPr lang="id-ID" smtClean="0"/>
              <a:t>12/02/2020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0BA7609-43A9-4A60-8FCF-7B874C77CED0}" type="slidenum">
              <a:rPr lang="id-ID" smtClean="0"/>
              <a:t>‹#›</a:t>
            </a:fld>
            <a:endParaRPr lang="id-ID"/>
          </a:p>
        </p:txBody>
      </p:sp>
    </p:spTree>
    <p:extLst>
      <p:ext uri="{BB962C8B-B14F-4D97-AF65-F5344CB8AC3E}">
        <p14:creationId xmlns:p14="http://schemas.microsoft.com/office/powerpoint/2010/main" val="2759308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E5B6A-63C2-494E-8275-24BD7CBF9554}" type="datetimeFigureOut">
              <a:rPr lang="id-ID" smtClean="0"/>
              <a:t>12/02/2020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0BA7609-43A9-4A60-8FCF-7B874C77CED0}" type="slidenum">
              <a:rPr lang="id-ID" smtClean="0"/>
              <a:t>‹#›</a:t>
            </a:fld>
            <a:endParaRPr lang="id-ID"/>
          </a:p>
        </p:txBody>
      </p:sp>
    </p:spTree>
    <p:extLst>
      <p:ext uri="{BB962C8B-B14F-4D97-AF65-F5344CB8AC3E}">
        <p14:creationId xmlns:p14="http://schemas.microsoft.com/office/powerpoint/2010/main" val="1569851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AE5B6A-63C2-494E-8275-24BD7CBF9554}" type="datetimeFigureOut">
              <a:rPr lang="id-ID" smtClean="0"/>
              <a:t>12/02/2020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0BA7609-43A9-4A60-8FCF-7B874C77CED0}" type="slidenum">
              <a:rPr lang="id-ID" smtClean="0"/>
              <a:t>‹#›</a:t>
            </a:fld>
            <a:endParaRPr lang="id-ID"/>
          </a:p>
        </p:txBody>
      </p:sp>
    </p:spTree>
    <p:extLst>
      <p:ext uri="{BB962C8B-B14F-4D97-AF65-F5344CB8AC3E}">
        <p14:creationId xmlns:p14="http://schemas.microsoft.com/office/powerpoint/2010/main" val="3750522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AE5B6A-63C2-494E-8275-24BD7CBF9554}" type="datetimeFigureOut">
              <a:rPr lang="id-ID" smtClean="0"/>
              <a:t>12/02/2020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0BA7609-43A9-4A60-8FCF-7B874C77CED0}" type="slidenum">
              <a:rPr lang="id-ID" smtClean="0"/>
              <a:t>‹#›</a:t>
            </a:fld>
            <a:endParaRPr lang="id-ID"/>
          </a:p>
        </p:txBody>
      </p:sp>
    </p:spTree>
    <p:extLst>
      <p:ext uri="{BB962C8B-B14F-4D97-AF65-F5344CB8AC3E}">
        <p14:creationId xmlns:p14="http://schemas.microsoft.com/office/powerpoint/2010/main" val="2815413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E5B6A-63C2-494E-8275-24BD7CBF9554}" type="datetimeFigureOut">
              <a:rPr lang="id-ID" smtClean="0"/>
              <a:t>12/02/2020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BA7609-43A9-4A60-8FCF-7B874C77CED0}" type="slidenum">
              <a:rPr lang="id-ID" smtClean="0"/>
              <a:t>‹#›</a:t>
            </a:fld>
            <a:endParaRPr lang="id-ID"/>
          </a:p>
        </p:txBody>
      </p:sp>
    </p:spTree>
    <p:extLst>
      <p:ext uri="{BB962C8B-B14F-4D97-AF65-F5344CB8AC3E}">
        <p14:creationId xmlns:p14="http://schemas.microsoft.com/office/powerpoint/2010/main" val="183864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Individu Sosiophatic</a:t>
            </a:r>
          </a:p>
        </p:txBody>
      </p:sp>
      <p:sp>
        <p:nvSpPr>
          <p:cNvPr id="3" name="Subtitle 2"/>
          <p:cNvSpPr>
            <a:spLocks noGrp="1"/>
          </p:cNvSpPr>
          <p:nvPr>
            <p:ph type="subTitle" idx="1"/>
          </p:nvPr>
        </p:nvSpPr>
        <p:spPr/>
        <p:txBody>
          <a:bodyPr/>
          <a:lstStyle/>
          <a:p>
            <a:r>
              <a:rPr lang="id-ID" dirty="0"/>
              <a:t>Dr. Sigit Pranawa, M. Si</a:t>
            </a:r>
          </a:p>
          <a:p>
            <a:r>
              <a:rPr lang="id-ID"/>
              <a:t>20</a:t>
            </a:r>
            <a:r>
              <a:rPr lang="en-US" dirty="0"/>
              <a:t>20</a:t>
            </a:r>
            <a:endParaRPr lang="id-ID" dirty="0"/>
          </a:p>
        </p:txBody>
      </p:sp>
    </p:spTree>
    <p:extLst>
      <p:ext uri="{BB962C8B-B14F-4D97-AF65-F5344CB8AC3E}">
        <p14:creationId xmlns:p14="http://schemas.microsoft.com/office/powerpoint/2010/main" val="480832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id-ID" sz="3600" dirty="0"/>
              <a:t>Ciri-ciri Sosiophatic</a:t>
            </a:r>
          </a:p>
        </p:txBody>
      </p:sp>
      <p:sp>
        <p:nvSpPr>
          <p:cNvPr id="3" name="Content Placeholder 2"/>
          <p:cNvSpPr>
            <a:spLocks noGrp="1"/>
          </p:cNvSpPr>
          <p:nvPr>
            <p:ph idx="1"/>
          </p:nvPr>
        </p:nvSpPr>
        <p:spPr>
          <a:xfrm>
            <a:off x="457200" y="1196752"/>
            <a:ext cx="8229600" cy="4929411"/>
          </a:xfrm>
        </p:spPr>
        <p:txBody>
          <a:bodyPr>
            <a:normAutofit fontScale="85000" lnSpcReduction="20000"/>
          </a:bodyPr>
          <a:lstStyle/>
          <a:p>
            <a:r>
              <a:rPr lang="id-ID" dirty="0"/>
              <a:t>Antisosial (antisocial) :  cuek pada norma-norma sosial, tak peduli pada aturan, dan pemberontak</a:t>
            </a:r>
          </a:p>
          <a:p>
            <a:r>
              <a:rPr lang="id-ID" dirty="0"/>
              <a:t>Pribadi yang sulit diduga (borderline): bisa terlihat dari ketidakstabilannya dalam hubungan interpersonal, citra diri, serta selalu bertindak “semaunya” sendiri</a:t>
            </a:r>
          </a:p>
          <a:p>
            <a:r>
              <a:rPr lang="id-ID" dirty="0"/>
              <a:t>Pandai bersandiwara (Histronic):  emosinya tak terkendali alias meledak-ledak, dan selalu ingin menarik perhatian.</a:t>
            </a:r>
          </a:p>
          <a:p>
            <a:r>
              <a:rPr lang="id-ID" dirty="0"/>
              <a:t>Egois (narcisstic)</a:t>
            </a:r>
          </a:p>
          <a:p>
            <a:r>
              <a:rPr lang="id-ID" dirty="0"/>
              <a:t>Sering berbohong</a:t>
            </a:r>
          </a:p>
          <a:p>
            <a:r>
              <a:rPr lang="id-ID" dirty="0"/>
              <a:t>Hidup sebagai parasit karena memanfaatkan orang lain untuk kesenangan dan kepuasan dirinya.</a:t>
            </a:r>
          </a:p>
          <a:p>
            <a:endParaRPr lang="id-ID" dirty="0"/>
          </a:p>
          <a:p>
            <a:endParaRPr lang="id-ID" dirty="0"/>
          </a:p>
          <a:p>
            <a:endParaRPr lang="id-ID" dirty="0"/>
          </a:p>
          <a:p>
            <a:endParaRPr lang="id-ID" dirty="0"/>
          </a:p>
        </p:txBody>
      </p:sp>
    </p:spTree>
    <p:extLst>
      <p:ext uri="{BB962C8B-B14F-4D97-AF65-F5344CB8AC3E}">
        <p14:creationId xmlns:p14="http://schemas.microsoft.com/office/powerpoint/2010/main" val="4162495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id-ID" sz="3600" dirty="0"/>
              <a:t>Penyebab Sosiophatic (Hipotesis)</a:t>
            </a:r>
          </a:p>
        </p:txBody>
      </p:sp>
      <p:sp>
        <p:nvSpPr>
          <p:cNvPr id="3" name="Content Placeholder 2"/>
          <p:cNvSpPr>
            <a:spLocks noGrp="1"/>
          </p:cNvSpPr>
          <p:nvPr>
            <p:ph idx="1"/>
          </p:nvPr>
        </p:nvSpPr>
        <p:spPr>
          <a:xfrm>
            <a:off x="457200" y="1124744"/>
            <a:ext cx="8229600" cy="5001419"/>
          </a:xfrm>
        </p:spPr>
        <p:txBody>
          <a:bodyPr>
            <a:normAutofit lnSpcReduction="10000"/>
          </a:bodyPr>
          <a:lstStyle/>
          <a:p>
            <a:r>
              <a:rPr lang="id-ID" dirty="0"/>
              <a:t> Akibat kelainan fungsi otak</a:t>
            </a:r>
          </a:p>
          <a:p>
            <a:r>
              <a:rPr lang="id-ID" dirty="0"/>
              <a:t> Memiliki latar belakang masa kecil yang tak memberi peluang untuk perkembangan emosinya secara optimal.</a:t>
            </a:r>
          </a:p>
          <a:p>
            <a:r>
              <a:rPr lang="sv-SE" dirty="0"/>
              <a:t>Faktor genetik dan lingkungan juga berperan besar melahirkan karakter psikopat.</a:t>
            </a:r>
            <a:endParaRPr lang="id-ID" dirty="0"/>
          </a:p>
          <a:p>
            <a:r>
              <a:rPr lang="id-ID" dirty="0"/>
              <a:t>Faktor lingkungan fisik dan sosial ( tekanan ekonomi yang buruk, perlakuan kasar dan keras sejak usia anak, penelantaran anak, perceraian orang tua, kesibukan orangtua)</a:t>
            </a:r>
          </a:p>
        </p:txBody>
      </p:sp>
    </p:spTree>
    <p:extLst>
      <p:ext uri="{BB962C8B-B14F-4D97-AF65-F5344CB8AC3E}">
        <p14:creationId xmlns:p14="http://schemas.microsoft.com/office/powerpoint/2010/main" val="3320110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id-ID" sz="3600" dirty="0"/>
              <a:t>Pendekatan Pada Tingkah laku Sosiopatik</a:t>
            </a:r>
          </a:p>
        </p:txBody>
      </p:sp>
      <p:sp>
        <p:nvSpPr>
          <p:cNvPr id="3" name="Content Placeholder 2"/>
          <p:cNvSpPr>
            <a:spLocks noGrp="1"/>
          </p:cNvSpPr>
          <p:nvPr>
            <p:ph idx="1"/>
          </p:nvPr>
        </p:nvSpPr>
        <p:spPr/>
        <p:txBody>
          <a:bodyPr/>
          <a:lstStyle/>
          <a:p>
            <a:r>
              <a:rPr lang="id-ID" dirty="0"/>
              <a:t>Pendekatan Biologis (Gen, keturunan)</a:t>
            </a:r>
          </a:p>
          <a:p>
            <a:r>
              <a:rPr lang="id-ID" dirty="0"/>
              <a:t>Pendekatan Psikologis dan Psychyatris (faktor intelegensia, sifat kepribadian, proses berpikir, motivasi dan sikap hidup yang keliru, internalisasi yang salah dan adanya konflik emosional)</a:t>
            </a:r>
          </a:p>
          <a:p>
            <a:r>
              <a:rPr lang="id-ID"/>
              <a:t>Pendekatan Sosiologis (diengaruhi struktur organisasi sosial, interaksi sosialnya </a:t>
            </a:r>
            <a:endParaRPr lang="id-ID" dirty="0"/>
          </a:p>
        </p:txBody>
      </p:sp>
    </p:spTree>
    <p:extLst>
      <p:ext uri="{BB962C8B-B14F-4D97-AF65-F5344CB8AC3E}">
        <p14:creationId xmlns:p14="http://schemas.microsoft.com/office/powerpoint/2010/main" val="4254173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Teori Perubahan Sosial</a:t>
            </a:r>
          </a:p>
        </p:txBody>
      </p:sp>
      <p:sp>
        <p:nvSpPr>
          <p:cNvPr id="3" name="Content Placeholder 2"/>
          <p:cNvSpPr>
            <a:spLocks noGrp="1"/>
          </p:cNvSpPr>
          <p:nvPr>
            <p:ph idx="1"/>
          </p:nvPr>
        </p:nvSpPr>
        <p:spPr>
          <a:xfrm>
            <a:off x="457200" y="1340768"/>
            <a:ext cx="8229600" cy="4785395"/>
          </a:xfrm>
        </p:spPr>
        <p:txBody>
          <a:bodyPr/>
          <a:lstStyle/>
          <a:p>
            <a:r>
              <a:rPr lang="id-ID" dirty="0"/>
              <a:t>Apabila sesuatu aspek kehidupan sosial berubah (terutama jika perubahan tersebut berjalan dengan cepat), maka hal tersebut akan menimbulkan masalah sosial</a:t>
            </a:r>
          </a:p>
          <a:p>
            <a:endParaRPr lang="id-ID" dirty="0"/>
          </a:p>
          <a:p>
            <a:endParaRPr lang="id-ID" dirty="0"/>
          </a:p>
        </p:txBody>
      </p:sp>
      <p:pic>
        <p:nvPicPr>
          <p:cNvPr id="4" name="Picture 3" descr="Image result for contoh revolusi industri"/>
          <p:cNvPicPr/>
          <p:nvPr/>
        </p:nvPicPr>
        <p:blipFill>
          <a:blip r:embed="rId2">
            <a:extLst>
              <a:ext uri="{28A0092B-C50C-407E-A947-70E740481C1C}">
                <a14:useLocalDpi xmlns:a14="http://schemas.microsoft.com/office/drawing/2010/main" val="0"/>
              </a:ext>
            </a:extLst>
          </a:blip>
          <a:srcRect/>
          <a:stretch>
            <a:fillRect/>
          </a:stretch>
        </p:blipFill>
        <p:spPr bwMode="auto">
          <a:xfrm>
            <a:off x="1706245" y="3429000"/>
            <a:ext cx="5731510" cy="2596659"/>
          </a:xfrm>
          <a:prstGeom prst="rect">
            <a:avLst/>
          </a:prstGeom>
          <a:noFill/>
          <a:ln>
            <a:noFill/>
          </a:ln>
        </p:spPr>
      </p:pic>
    </p:spTree>
    <p:extLst>
      <p:ext uri="{BB962C8B-B14F-4D97-AF65-F5344CB8AC3E}">
        <p14:creationId xmlns:p14="http://schemas.microsoft.com/office/powerpoint/2010/main" val="1659911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Teori Cultural Lag</a:t>
            </a:r>
          </a:p>
        </p:txBody>
      </p:sp>
      <p:sp>
        <p:nvSpPr>
          <p:cNvPr id="3" name="Content Placeholder 2"/>
          <p:cNvSpPr>
            <a:spLocks noGrp="1"/>
          </p:cNvSpPr>
          <p:nvPr>
            <p:ph idx="1"/>
          </p:nvPr>
        </p:nvSpPr>
        <p:spPr/>
        <p:txBody>
          <a:bodyPr/>
          <a:lstStyle/>
          <a:p>
            <a:r>
              <a:rPr lang="id-ID" dirty="0"/>
              <a:t>Keadaan </a:t>
            </a:r>
            <a:r>
              <a:rPr lang="en-US" dirty="0"/>
              <a:t>yang </a:t>
            </a:r>
            <a:r>
              <a:rPr lang="en-US" dirty="0" err="1"/>
              <a:t>tidak</a:t>
            </a:r>
            <a:r>
              <a:rPr lang="id-ID"/>
              <a:t> sinkron </a:t>
            </a:r>
            <a:r>
              <a:rPr lang="id-ID" dirty="0"/>
              <a:t>dalam perkembangan suatu budaya, di mana di satu sisi tertinggal (terbelakang) dalam perkembangan dengan aspek lainnya</a:t>
            </a:r>
          </a:p>
          <a:p>
            <a:r>
              <a:rPr lang="id-ID" dirty="0"/>
              <a:t>Ketertinggalan budaya</a:t>
            </a:r>
          </a:p>
        </p:txBody>
      </p:sp>
    </p:spTree>
    <p:extLst>
      <p:ext uri="{BB962C8B-B14F-4D97-AF65-F5344CB8AC3E}">
        <p14:creationId xmlns:p14="http://schemas.microsoft.com/office/powerpoint/2010/main" val="695411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Ketertinggalan Budaya</a:t>
            </a:r>
          </a:p>
        </p:txBody>
      </p:sp>
      <p:pic>
        <p:nvPicPr>
          <p:cNvPr id="4" name="Content Placeholder 3" descr="Image result for cultural lag i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51230" y="1600200"/>
            <a:ext cx="7241540" cy="4525963"/>
          </a:xfrm>
          <a:prstGeom prst="rect">
            <a:avLst/>
          </a:prstGeom>
          <a:noFill/>
          <a:ln>
            <a:noFill/>
          </a:ln>
        </p:spPr>
      </p:pic>
    </p:spTree>
    <p:extLst>
      <p:ext uri="{BB962C8B-B14F-4D97-AF65-F5344CB8AC3E}">
        <p14:creationId xmlns:p14="http://schemas.microsoft.com/office/powerpoint/2010/main" val="501614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Teori Konflik Sosial</a:t>
            </a:r>
          </a:p>
        </p:txBody>
      </p:sp>
      <p:sp>
        <p:nvSpPr>
          <p:cNvPr id="3" name="Content Placeholder 2"/>
          <p:cNvSpPr>
            <a:spLocks noGrp="1"/>
          </p:cNvSpPr>
          <p:nvPr>
            <p:ph idx="1"/>
          </p:nvPr>
        </p:nvSpPr>
        <p:spPr/>
        <p:txBody>
          <a:bodyPr/>
          <a:lstStyle/>
          <a:p>
            <a:r>
              <a:rPr lang="id-ID" dirty="0"/>
              <a:t>Situasi-situasi yang menimbulkan pertentangan atau konflik sosial sebagian besar penduduk, seperti perang, pertentangan antara buruh dan majikan, pertentangan agama, kejahatan dan sebagainya</a:t>
            </a:r>
          </a:p>
          <a:p>
            <a:r>
              <a:rPr lang="id-ID" dirty="0"/>
              <a:t>Konflik sosial akan menimbulkan masalah sosial</a:t>
            </a:r>
          </a:p>
        </p:txBody>
      </p:sp>
    </p:spTree>
    <p:extLst>
      <p:ext uri="{BB962C8B-B14F-4D97-AF65-F5344CB8AC3E}">
        <p14:creationId xmlns:p14="http://schemas.microsoft.com/office/powerpoint/2010/main" val="2526629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Konflik Sosial</a:t>
            </a:r>
          </a:p>
        </p:txBody>
      </p:sp>
      <p:pic>
        <p:nvPicPr>
          <p:cNvPr id="4" name="Content Placeholder 3" descr="Image result for perang dunia 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99444"/>
            <a:ext cx="8229600" cy="4327475"/>
          </a:xfrm>
          <a:prstGeom prst="rect">
            <a:avLst/>
          </a:prstGeom>
          <a:noFill/>
          <a:ln>
            <a:noFill/>
          </a:ln>
        </p:spPr>
      </p:pic>
    </p:spTree>
    <p:extLst>
      <p:ext uri="{BB962C8B-B14F-4D97-AF65-F5344CB8AC3E}">
        <p14:creationId xmlns:p14="http://schemas.microsoft.com/office/powerpoint/2010/main" val="2389042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Konflik Sosial</a:t>
            </a:r>
          </a:p>
        </p:txBody>
      </p:sp>
      <p:pic>
        <p:nvPicPr>
          <p:cNvPr id="4" name="Content Placeholder 3" descr="Image result for konflik agama di dunia"/>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1700808"/>
            <a:ext cx="6552728" cy="3672408"/>
          </a:xfrm>
          <a:prstGeom prst="rect">
            <a:avLst/>
          </a:prstGeom>
          <a:noFill/>
          <a:ln>
            <a:noFill/>
          </a:ln>
        </p:spPr>
      </p:pic>
    </p:spTree>
    <p:extLst>
      <p:ext uri="{BB962C8B-B14F-4D97-AF65-F5344CB8AC3E}">
        <p14:creationId xmlns:p14="http://schemas.microsoft.com/office/powerpoint/2010/main" val="3378165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Individu Sosiophatic</a:t>
            </a:r>
          </a:p>
        </p:txBody>
      </p:sp>
      <p:sp>
        <p:nvSpPr>
          <p:cNvPr id="3" name="Content Placeholder 2"/>
          <p:cNvSpPr>
            <a:spLocks noGrp="1"/>
          </p:cNvSpPr>
          <p:nvPr>
            <p:ph idx="1"/>
          </p:nvPr>
        </p:nvSpPr>
        <p:spPr>
          <a:xfrm>
            <a:off x="457200" y="1196752"/>
            <a:ext cx="8229600" cy="4929411"/>
          </a:xfrm>
        </p:spPr>
        <p:txBody>
          <a:bodyPr>
            <a:normAutofit fontScale="92500"/>
          </a:bodyPr>
          <a:lstStyle/>
          <a:p>
            <a:r>
              <a:rPr lang="id-ID" dirty="0"/>
              <a:t>Tingkah laku yang berbeda dan menyimpang dari kebiasaan serta norma umum, yang ada pada suatu tempat dan waktu tertentu yang ditolak sekalipun tingkah laku tersebut di tempat dan waktu lain bisa diterima oleh masyarakat lainnya</a:t>
            </a:r>
          </a:p>
          <a:p>
            <a:r>
              <a:rPr lang="id-ID" dirty="0"/>
              <a:t> Tingkah laku yang menyimpang dari norma masyarakat dimana pelakunya bukanlah pengidap penyakit mental dan tidak mempedulikan keadaan sekitar (anti sosial)</a:t>
            </a:r>
          </a:p>
          <a:p>
            <a:r>
              <a:rPr lang="id-ID" dirty="0"/>
              <a:t>Psikopat – Psycho atau Sosiopatik = Anti Sosial</a:t>
            </a:r>
          </a:p>
        </p:txBody>
      </p:sp>
    </p:spTree>
    <p:extLst>
      <p:ext uri="{BB962C8B-B14F-4D97-AF65-F5344CB8AC3E}">
        <p14:creationId xmlns:p14="http://schemas.microsoft.com/office/powerpoint/2010/main" val="889363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a:t>Psikopat – Psycho atau Sosiopatik = Anti Sosial</a:t>
            </a:r>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id-ID" dirty="0"/>
              <a:t>Psikopat adalah seseorang yang dapat memutarbalikan/ menyembunyikan fakta, alibi dan tidak mempunyai rasa bersalah/ malu atau penyesalan sama sekali atas suatu perilaku merugikan yang dilakukan oleh dirinya, terkesan cerdik, smart (pintar), pandai mengelak, manipulatif dan jago berargumentasi melalui artikulasi berbahasa saat melakukan suatu kejahatan yang sempurna dalam bentuk pembunuhan fisik atau psikologis</a:t>
            </a:r>
          </a:p>
        </p:txBody>
      </p:sp>
    </p:spTree>
    <p:extLst>
      <p:ext uri="{BB962C8B-B14F-4D97-AF65-F5344CB8AC3E}">
        <p14:creationId xmlns:p14="http://schemas.microsoft.com/office/powerpoint/2010/main" val="2211333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275</Words>
  <Application>Microsoft Office PowerPoint</Application>
  <PresentationFormat>On-screen Show (4:3)</PresentationFormat>
  <Paragraphs>38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Individu Sosiophatic</vt:lpstr>
      <vt:lpstr>Teori Perubahan Sosial</vt:lpstr>
      <vt:lpstr>Teori Cultural Lag</vt:lpstr>
      <vt:lpstr>Ketertinggalan Budaya</vt:lpstr>
      <vt:lpstr>Teori Konflik Sosial</vt:lpstr>
      <vt:lpstr>Konflik Sosial</vt:lpstr>
      <vt:lpstr>Konflik Sosial</vt:lpstr>
      <vt:lpstr>Individu Sosiophatic</vt:lpstr>
      <vt:lpstr>Psikopat – Psycho atau Sosiopatik = Anti Sosial</vt:lpstr>
      <vt:lpstr>Ciri-ciri Sosiophatic</vt:lpstr>
      <vt:lpstr>Penyebab Sosiophatic (Hipotesis)</vt:lpstr>
      <vt:lpstr>Pendekatan Pada Tingkah laku Sosiopatik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 Sosiophatic</dc:title>
  <dc:creator>Acer</dc:creator>
  <cp:lastModifiedBy>Sigit Pranawa</cp:lastModifiedBy>
  <cp:revision>15</cp:revision>
  <dcterms:created xsi:type="dcterms:W3CDTF">2019-03-13T13:17:48Z</dcterms:created>
  <dcterms:modified xsi:type="dcterms:W3CDTF">2020-02-12T03:22:28Z</dcterms:modified>
</cp:coreProperties>
</file>