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9" r:id="rId1"/>
  </p:sldMasterIdLst>
  <p:notesMasterIdLst>
    <p:notesMasterId r:id="rId13"/>
  </p:notesMasterIdLst>
  <p:sldIdLst>
    <p:sldId id="256" r:id="rId2"/>
    <p:sldId id="257" r:id="rId3"/>
    <p:sldId id="321" r:id="rId4"/>
    <p:sldId id="322" r:id="rId5"/>
    <p:sldId id="311" r:id="rId6"/>
    <p:sldId id="323" r:id="rId7"/>
    <p:sldId id="326" r:id="rId8"/>
    <p:sldId id="324" r:id="rId9"/>
    <p:sldId id="325" r:id="rId10"/>
    <p:sldId id="327" r:id="rId11"/>
    <p:sldId id="328" r:id="rId12"/>
  </p:sldIdLst>
  <p:sldSz cx="9144000" cy="5143500" type="screen16x9"/>
  <p:notesSz cx="6858000" cy="9144000"/>
  <p:embeddedFontLst>
    <p:embeddedFont>
      <p:font typeface="Poiret One" charset="0"/>
      <p:regular r:id="rId14"/>
    </p:embeddedFont>
    <p:embeddedFont>
      <p:font typeface="Oxygen" charset="0"/>
      <p:regular r:id="rId15"/>
      <p:bold r:id="rId16"/>
    </p:embeddedFont>
    <p:embeddedFont>
      <p:font typeface="Oxygen Light" charset="0"/>
      <p:regular r:id="rId17"/>
      <p:bold r:id="rId18"/>
    </p:embeddedFont>
    <p:embeddedFont>
      <p:font typeface="Bebas Neue" charset="0"/>
      <p:regular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F9E4B281-D10C-4CC5-BCA3-9920C5C408ED}">
  <a:tblStyle styleId="{F9E4B281-D10C-4CC5-BCA3-9920C5C408E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186" y="-762"/>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a25f85cae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a25f85cae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ac439249f7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ac439249f7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ac439249f7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ac439249f7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ac439249f7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ac439249f7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ac439249f7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ac439249f7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ac439249f7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ac439249f7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ac439249f7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ac439249f7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ac439249f7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ac439249f7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ac439249f7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ac439249f7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ac439249f7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ac439249f7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ac439249f7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ac439249f7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pic>
        <p:nvPicPr>
          <p:cNvPr id="9" name="Google Shape;9;p2"/>
          <p:cNvPicPr preferRelativeResize="0"/>
          <p:nvPr/>
        </p:nvPicPr>
        <p:blipFill>
          <a:blip r:embed="rId2">
            <a:alphaModFix/>
          </a:blip>
          <a:stretch>
            <a:fillRect/>
          </a:stretch>
        </p:blipFill>
        <p:spPr>
          <a:xfrm>
            <a:off x="0" y="0"/>
            <a:ext cx="9143999" cy="5144006"/>
          </a:xfrm>
          <a:prstGeom prst="rect">
            <a:avLst/>
          </a:prstGeom>
          <a:noFill/>
          <a:ln>
            <a:noFill/>
          </a:ln>
        </p:spPr>
      </p:pic>
      <p:sp>
        <p:nvSpPr>
          <p:cNvPr id="10" name="Google Shape;10;p2"/>
          <p:cNvSpPr txBox="1">
            <a:spLocks noGrp="1"/>
          </p:cNvSpPr>
          <p:nvPr>
            <p:ph type="ctrTitle"/>
          </p:nvPr>
        </p:nvSpPr>
        <p:spPr>
          <a:xfrm>
            <a:off x="4149000" y="970200"/>
            <a:ext cx="3852000" cy="2410500"/>
          </a:xfrm>
          <a:prstGeom prst="rect">
            <a:avLst/>
          </a:prstGeom>
        </p:spPr>
        <p:txBody>
          <a:bodyPr spcFirstLastPara="1" wrap="square" lIns="91425" tIns="91425" rIns="91425" bIns="91425" anchor="b" anchorCtr="0">
            <a:noAutofit/>
          </a:bodyPr>
          <a:lstStyle>
            <a:lvl1pPr lvl="0" algn="r">
              <a:spcBef>
                <a:spcPts val="0"/>
              </a:spcBef>
              <a:spcAft>
                <a:spcPts val="0"/>
              </a:spcAft>
              <a:buSzPts val="5200"/>
              <a:buNone/>
              <a:defRPr sz="4400" b="1">
                <a:latin typeface="Poiret One"/>
                <a:ea typeface="Poiret One"/>
                <a:cs typeface="Poiret One"/>
                <a:sym typeface="Poiret One"/>
              </a:defRPr>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11" name="Google Shape;11;p2"/>
          <p:cNvSpPr txBox="1">
            <a:spLocks noGrp="1"/>
          </p:cNvSpPr>
          <p:nvPr>
            <p:ph type="subTitle" idx="1"/>
          </p:nvPr>
        </p:nvSpPr>
        <p:spPr>
          <a:xfrm>
            <a:off x="4149000" y="3380700"/>
            <a:ext cx="3852000" cy="792600"/>
          </a:xfrm>
          <a:prstGeom prst="rect">
            <a:avLst/>
          </a:prstGeom>
        </p:spPr>
        <p:txBody>
          <a:bodyPr spcFirstLastPara="1" wrap="square" lIns="91425" tIns="91425" rIns="91425" bIns="91425" anchor="t" anchorCtr="0">
            <a:noAutofit/>
          </a:bodyPr>
          <a:lstStyle>
            <a:lvl1pPr lvl="0" algn="r">
              <a:lnSpc>
                <a:spcPct val="100000"/>
              </a:lnSpc>
              <a:spcBef>
                <a:spcPts val="0"/>
              </a:spcBef>
              <a:spcAft>
                <a:spcPts val="0"/>
              </a:spcAft>
              <a:buSzPts val="1800"/>
              <a:buNone/>
              <a:defRPr>
                <a:latin typeface="Oxygen"/>
                <a:ea typeface="Oxygen"/>
                <a:cs typeface="Oxygen"/>
                <a:sym typeface="Oxygen"/>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pic>
        <p:nvPicPr>
          <p:cNvPr id="18" name="Google Shape;18;p4"/>
          <p:cNvPicPr preferRelativeResize="0"/>
          <p:nvPr/>
        </p:nvPicPr>
        <p:blipFill>
          <a:blip r:embed="rId2">
            <a:alphaModFix/>
          </a:blip>
          <a:stretch>
            <a:fillRect/>
          </a:stretch>
        </p:blipFill>
        <p:spPr>
          <a:xfrm>
            <a:off x="0" y="0"/>
            <a:ext cx="9144000" cy="5143500"/>
          </a:xfrm>
          <a:prstGeom prst="rect">
            <a:avLst/>
          </a:prstGeom>
          <a:noFill/>
          <a:ln>
            <a:noFill/>
          </a:ln>
        </p:spPr>
      </p:pic>
      <p:sp>
        <p:nvSpPr>
          <p:cNvPr id="19" name="Google Shape;19;p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2400"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0" name="Google Shape;20;p4"/>
          <p:cNvSpPr txBox="1">
            <a:spLocks noGrp="1"/>
          </p:cNvSpPr>
          <p:nvPr>
            <p:ph type="body" idx="1"/>
          </p:nvPr>
        </p:nvSpPr>
        <p:spPr>
          <a:xfrm>
            <a:off x="720000" y="1152475"/>
            <a:ext cx="7704000" cy="3416400"/>
          </a:xfrm>
          <a:prstGeom prst="rect">
            <a:avLst/>
          </a:prstGeom>
        </p:spPr>
        <p:txBody>
          <a:bodyPr spcFirstLastPara="1" wrap="square" lIns="91425" tIns="91425" rIns="91425" bIns="91425" anchor="t" anchorCtr="0">
            <a:noAutofit/>
          </a:bodyPr>
          <a:lstStyle>
            <a:lvl1pPr marL="457200" lvl="0" indent="-317500" rtl="0">
              <a:lnSpc>
                <a:spcPct val="115000"/>
              </a:lnSpc>
              <a:spcBef>
                <a:spcPts val="0"/>
              </a:spcBef>
              <a:spcAft>
                <a:spcPts val="0"/>
              </a:spcAft>
              <a:buSzPts val="1400"/>
              <a:buFont typeface="Oxygen"/>
              <a:buChar char="●"/>
              <a:defRPr sz="1400">
                <a:latin typeface="Oxygen"/>
                <a:ea typeface="Oxygen"/>
                <a:cs typeface="Oxygen"/>
                <a:sym typeface="Oxygen"/>
              </a:defRPr>
            </a:lvl1pPr>
            <a:lvl2pPr marL="914400" lvl="1" indent="-317500" rtl="0">
              <a:lnSpc>
                <a:spcPct val="115000"/>
              </a:lnSpc>
              <a:spcBef>
                <a:spcPts val="1600"/>
              </a:spcBef>
              <a:spcAft>
                <a:spcPts val="0"/>
              </a:spcAft>
              <a:buSzPts val="1400"/>
              <a:buFont typeface="Oxygen"/>
              <a:buChar char="○"/>
              <a:defRPr>
                <a:latin typeface="Oxygen"/>
                <a:ea typeface="Oxygen"/>
                <a:cs typeface="Oxygen"/>
                <a:sym typeface="Oxygen"/>
              </a:defRPr>
            </a:lvl2pPr>
            <a:lvl3pPr marL="1371600" lvl="2" indent="-317500" rtl="0">
              <a:lnSpc>
                <a:spcPct val="115000"/>
              </a:lnSpc>
              <a:spcBef>
                <a:spcPts val="1600"/>
              </a:spcBef>
              <a:spcAft>
                <a:spcPts val="0"/>
              </a:spcAft>
              <a:buSzPts val="1400"/>
              <a:buFont typeface="Oxygen"/>
              <a:buChar char="■"/>
              <a:defRPr>
                <a:latin typeface="Oxygen"/>
                <a:ea typeface="Oxygen"/>
                <a:cs typeface="Oxygen"/>
                <a:sym typeface="Oxygen"/>
              </a:defRPr>
            </a:lvl3pPr>
            <a:lvl4pPr marL="1828800" lvl="3" indent="-317500" rtl="0">
              <a:lnSpc>
                <a:spcPct val="115000"/>
              </a:lnSpc>
              <a:spcBef>
                <a:spcPts val="1600"/>
              </a:spcBef>
              <a:spcAft>
                <a:spcPts val="0"/>
              </a:spcAft>
              <a:buSzPts val="1400"/>
              <a:buFont typeface="Oxygen"/>
              <a:buChar char="●"/>
              <a:defRPr>
                <a:latin typeface="Oxygen"/>
                <a:ea typeface="Oxygen"/>
                <a:cs typeface="Oxygen"/>
                <a:sym typeface="Oxygen"/>
              </a:defRPr>
            </a:lvl4pPr>
            <a:lvl5pPr marL="2286000" lvl="4" indent="-317500" rtl="0">
              <a:lnSpc>
                <a:spcPct val="115000"/>
              </a:lnSpc>
              <a:spcBef>
                <a:spcPts val="1600"/>
              </a:spcBef>
              <a:spcAft>
                <a:spcPts val="0"/>
              </a:spcAft>
              <a:buSzPts val="1400"/>
              <a:buFont typeface="Oxygen"/>
              <a:buChar char="○"/>
              <a:defRPr>
                <a:latin typeface="Oxygen"/>
                <a:ea typeface="Oxygen"/>
                <a:cs typeface="Oxygen"/>
                <a:sym typeface="Oxygen"/>
              </a:defRPr>
            </a:lvl5pPr>
            <a:lvl6pPr marL="2743200" lvl="5" indent="-317500" rtl="0">
              <a:lnSpc>
                <a:spcPct val="115000"/>
              </a:lnSpc>
              <a:spcBef>
                <a:spcPts val="1600"/>
              </a:spcBef>
              <a:spcAft>
                <a:spcPts val="0"/>
              </a:spcAft>
              <a:buSzPts val="1400"/>
              <a:buFont typeface="Oxygen"/>
              <a:buChar char="■"/>
              <a:defRPr>
                <a:latin typeface="Oxygen"/>
                <a:ea typeface="Oxygen"/>
                <a:cs typeface="Oxygen"/>
                <a:sym typeface="Oxygen"/>
              </a:defRPr>
            </a:lvl6pPr>
            <a:lvl7pPr marL="3200400" lvl="6" indent="-317500" rtl="0">
              <a:lnSpc>
                <a:spcPct val="115000"/>
              </a:lnSpc>
              <a:spcBef>
                <a:spcPts val="1600"/>
              </a:spcBef>
              <a:spcAft>
                <a:spcPts val="0"/>
              </a:spcAft>
              <a:buSzPts val="1400"/>
              <a:buFont typeface="Oxygen"/>
              <a:buChar char="●"/>
              <a:defRPr>
                <a:latin typeface="Oxygen"/>
                <a:ea typeface="Oxygen"/>
                <a:cs typeface="Oxygen"/>
                <a:sym typeface="Oxygen"/>
              </a:defRPr>
            </a:lvl7pPr>
            <a:lvl8pPr marL="3657600" lvl="7" indent="-317500" rtl="0">
              <a:lnSpc>
                <a:spcPct val="115000"/>
              </a:lnSpc>
              <a:spcBef>
                <a:spcPts val="1600"/>
              </a:spcBef>
              <a:spcAft>
                <a:spcPts val="0"/>
              </a:spcAft>
              <a:buSzPts val="1400"/>
              <a:buFont typeface="Oxygen"/>
              <a:buChar char="○"/>
              <a:defRPr>
                <a:latin typeface="Oxygen"/>
                <a:ea typeface="Oxygen"/>
                <a:cs typeface="Oxygen"/>
                <a:sym typeface="Oxygen"/>
              </a:defRPr>
            </a:lvl8pPr>
            <a:lvl9pPr marL="4114800" lvl="8" indent="-317500" rtl="0">
              <a:lnSpc>
                <a:spcPct val="115000"/>
              </a:lnSpc>
              <a:spcBef>
                <a:spcPts val="1600"/>
              </a:spcBef>
              <a:spcAft>
                <a:spcPts val="1600"/>
              </a:spcAft>
              <a:buSzPts val="1400"/>
              <a:buFont typeface="Oxygen"/>
              <a:buChar char="■"/>
              <a:defRPr>
                <a:latin typeface="Oxygen"/>
                <a:ea typeface="Oxygen"/>
                <a:cs typeface="Oxygen"/>
                <a:sym typeface="Oxygen"/>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50"/>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able of contents">
  <p:cSld name="BLANK_1">
    <p:spTree>
      <p:nvGrpSpPr>
        <p:cNvPr id="1" name="Shape 51"/>
        <p:cNvGrpSpPr/>
        <p:nvPr/>
      </p:nvGrpSpPr>
      <p:grpSpPr>
        <a:xfrm>
          <a:off x="0" y="0"/>
          <a:ext cx="0" cy="0"/>
          <a:chOff x="0" y="0"/>
          <a:chExt cx="0" cy="0"/>
        </a:xfrm>
      </p:grpSpPr>
      <p:pic>
        <p:nvPicPr>
          <p:cNvPr id="52" name="Google Shape;52;p13"/>
          <p:cNvPicPr preferRelativeResize="0"/>
          <p:nvPr/>
        </p:nvPicPr>
        <p:blipFill>
          <a:blip r:embed="rId2">
            <a:alphaModFix/>
          </a:blip>
          <a:stretch>
            <a:fillRect/>
          </a:stretch>
        </p:blipFill>
        <p:spPr>
          <a:xfrm>
            <a:off x="0" y="0"/>
            <a:ext cx="9144000" cy="5143500"/>
          </a:xfrm>
          <a:prstGeom prst="rect">
            <a:avLst/>
          </a:prstGeom>
          <a:noFill/>
          <a:ln>
            <a:noFill/>
          </a:ln>
        </p:spPr>
      </p:pic>
      <p:sp>
        <p:nvSpPr>
          <p:cNvPr id="53" name="Google Shape;53;p13"/>
          <p:cNvSpPr txBox="1">
            <a:spLocks noGrp="1"/>
          </p:cNvSpPr>
          <p:nvPr>
            <p:ph type="title"/>
          </p:nvPr>
        </p:nvSpPr>
        <p:spPr>
          <a:xfrm>
            <a:off x="720000" y="2804438"/>
            <a:ext cx="2336400" cy="527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b="1"/>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54" name="Google Shape;54;p13"/>
          <p:cNvSpPr txBox="1">
            <a:spLocks noGrp="1"/>
          </p:cNvSpPr>
          <p:nvPr>
            <p:ph type="title" idx="2" hasCustomPrompt="1"/>
          </p:nvPr>
        </p:nvSpPr>
        <p:spPr>
          <a:xfrm>
            <a:off x="720000" y="1589526"/>
            <a:ext cx="2336400" cy="593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000" b="1"/>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55" name="Google Shape;55;p13"/>
          <p:cNvSpPr txBox="1">
            <a:spLocks noGrp="1"/>
          </p:cNvSpPr>
          <p:nvPr>
            <p:ph type="subTitle" idx="1"/>
          </p:nvPr>
        </p:nvSpPr>
        <p:spPr>
          <a:xfrm>
            <a:off x="720000" y="3177110"/>
            <a:ext cx="2336400" cy="873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atin typeface="Oxygen"/>
                <a:ea typeface="Oxygen"/>
                <a:cs typeface="Oxygen"/>
                <a:sym typeface="Oxygen"/>
              </a:defRPr>
            </a:lvl1pPr>
            <a:lvl2pPr lvl="1" rtl="0">
              <a:lnSpc>
                <a:spcPct val="100000"/>
              </a:lnSpc>
              <a:spcBef>
                <a:spcPts val="160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a:endParaRPr/>
          </a:p>
        </p:txBody>
      </p:sp>
      <p:sp>
        <p:nvSpPr>
          <p:cNvPr id="56" name="Google Shape;56;p13"/>
          <p:cNvSpPr txBox="1">
            <a:spLocks noGrp="1"/>
          </p:cNvSpPr>
          <p:nvPr>
            <p:ph type="title" idx="3"/>
          </p:nvPr>
        </p:nvSpPr>
        <p:spPr>
          <a:xfrm>
            <a:off x="3403800" y="2804438"/>
            <a:ext cx="2336400" cy="527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b="1"/>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57" name="Google Shape;57;p13"/>
          <p:cNvSpPr txBox="1">
            <a:spLocks noGrp="1"/>
          </p:cNvSpPr>
          <p:nvPr>
            <p:ph type="title" idx="4" hasCustomPrompt="1"/>
          </p:nvPr>
        </p:nvSpPr>
        <p:spPr>
          <a:xfrm>
            <a:off x="3403800" y="1589526"/>
            <a:ext cx="2336400" cy="593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000" b="1"/>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58" name="Google Shape;58;p13"/>
          <p:cNvSpPr txBox="1">
            <a:spLocks noGrp="1"/>
          </p:cNvSpPr>
          <p:nvPr>
            <p:ph type="subTitle" idx="5"/>
          </p:nvPr>
        </p:nvSpPr>
        <p:spPr>
          <a:xfrm>
            <a:off x="3403800" y="3177110"/>
            <a:ext cx="2336400" cy="873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atin typeface="Oxygen"/>
                <a:ea typeface="Oxygen"/>
                <a:cs typeface="Oxygen"/>
                <a:sym typeface="Oxygen"/>
              </a:defRPr>
            </a:lvl1pPr>
            <a:lvl2pPr lvl="1" rtl="0">
              <a:lnSpc>
                <a:spcPct val="100000"/>
              </a:lnSpc>
              <a:spcBef>
                <a:spcPts val="160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a:endParaRPr/>
          </a:p>
        </p:txBody>
      </p:sp>
      <p:sp>
        <p:nvSpPr>
          <p:cNvPr id="59" name="Google Shape;59;p13"/>
          <p:cNvSpPr txBox="1">
            <a:spLocks noGrp="1"/>
          </p:cNvSpPr>
          <p:nvPr>
            <p:ph type="title" idx="6"/>
          </p:nvPr>
        </p:nvSpPr>
        <p:spPr>
          <a:xfrm>
            <a:off x="6087600" y="2804438"/>
            <a:ext cx="2336400" cy="527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2000" b="1"/>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60" name="Google Shape;60;p13"/>
          <p:cNvSpPr txBox="1">
            <a:spLocks noGrp="1"/>
          </p:cNvSpPr>
          <p:nvPr>
            <p:ph type="title" idx="7" hasCustomPrompt="1"/>
          </p:nvPr>
        </p:nvSpPr>
        <p:spPr>
          <a:xfrm>
            <a:off x="6087600" y="1589526"/>
            <a:ext cx="2336400" cy="593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000" b="1"/>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61" name="Google Shape;61;p13"/>
          <p:cNvSpPr txBox="1">
            <a:spLocks noGrp="1"/>
          </p:cNvSpPr>
          <p:nvPr>
            <p:ph type="subTitle" idx="8"/>
          </p:nvPr>
        </p:nvSpPr>
        <p:spPr>
          <a:xfrm>
            <a:off x="6087600" y="3177110"/>
            <a:ext cx="2336400" cy="873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atin typeface="Oxygen"/>
                <a:ea typeface="Oxygen"/>
                <a:cs typeface="Oxygen"/>
                <a:sym typeface="Oxygen"/>
              </a:defRPr>
            </a:lvl1pPr>
            <a:lvl2pPr lvl="1" rtl="0">
              <a:lnSpc>
                <a:spcPct val="100000"/>
              </a:lnSpc>
              <a:spcBef>
                <a:spcPts val="1600"/>
              </a:spcBef>
              <a:spcAft>
                <a:spcPts val="0"/>
              </a:spcAft>
              <a:buSzPts val="1400"/>
              <a:buNone/>
              <a:defRPr/>
            </a:lvl2pPr>
            <a:lvl3pPr lvl="2" rtl="0">
              <a:lnSpc>
                <a:spcPct val="100000"/>
              </a:lnSpc>
              <a:spcBef>
                <a:spcPts val="1600"/>
              </a:spcBef>
              <a:spcAft>
                <a:spcPts val="0"/>
              </a:spcAft>
              <a:buSzPts val="1400"/>
              <a:buNone/>
              <a:defRPr/>
            </a:lvl3pPr>
            <a:lvl4pPr lvl="3" rtl="0">
              <a:lnSpc>
                <a:spcPct val="100000"/>
              </a:lnSpc>
              <a:spcBef>
                <a:spcPts val="1600"/>
              </a:spcBef>
              <a:spcAft>
                <a:spcPts val="0"/>
              </a:spcAft>
              <a:buSzPts val="1400"/>
              <a:buNone/>
              <a:defRPr/>
            </a:lvl4pPr>
            <a:lvl5pPr lvl="4" rtl="0">
              <a:lnSpc>
                <a:spcPct val="100000"/>
              </a:lnSpc>
              <a:spcBef>
                <a:spcPts val="1600"/>
              </a:spcBef>
              <a:spcAft>
                <a:spcPts val="0"/>
              </a:spcAft>
              <a:buSzPts val="1400"/>
              <a:buNone/>
              <a:defRPr/>
            </a:lvl5pPr>
            <a:lvl6pPr lvl="5" rtl="0">
              <a:lnSpc>
                <a:spcPct val="100000"/>
              </a:lnSpc>
              <a:spcBef>
                <a:spcPts val="1600"/>
              </a:spcBef>
              <a:spcAft>
                <a:spcPts val="0"/>
              </a:spcAft>
              <a:buSzPts val="1400"/>
              <a:buNone/>
              <a:defRPr/>
            </a:lvl6pPr>
            <a:lvl7pPr lvl="6" rtl="0">
              <a:lnSpc>
                <a:spcPct val="100000"/>
              </a:lnSpc>
              <a:spcBef>
                <a:spcPts val="1600"/>
              </a:spcBef>
              <a:spcAft>
                <a:spcPts val="0"/>
              </a:spcAft>
              <a:buSzPts val="1400"/>
              <a:buNone/>
              <a:defRPr/>
            </a:lvl7pPr>
            <a:lvl8pPr lvl="7" rtl="0">
              <a:lnSpc>
                <a:spcPct val="100000"/>
              </a:lnSpc>
              <a:spcBef>
                <a:spcPts val="1600"/>
              </a:spcBef>
              <a:spcAft>
                <a:spcPts val="0"/>
              </a:spcAft>
              <a:buSzPts val="1400"/>
              <a:buNone/>
              <a:defRPr/>
            </a:lvl8pPr>
            <a:lvl9pPr lvl="8" rtl="0">
              <a:lnSpc>
                <a:spcPct val="100000"/>
              </a:lnSpc>
              <a:spcBef>
                <a:spcPts val="1600"/>
              </a:spcBef>
              <a:spcAft>
                <a:spcPts val="1600"/>
              </a:spcAft>
              <a:buSzPts val="1400"/>
              <a:buNone/>
              <a:defRPr/>
            </a:lvl9pPr>
          </a:lstStyle>
          <a:p>
            <a:endParaRPr/>
          </a:p>
        </p:txBody>
      </p:sp>
      <p:sp>
        <p:nvSpPr>
          <p:cNvPr id="62" name="Google Shape;62;p13"/>
          <p:cNvSpPr txBox="1">
            <a:spLocks noGrp="1"/>
          </p:cNvSpPr>
          <p:nvPr>
            <p:ph type="title" idx="9"/>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2400"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1" name="Shape 154"/>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1">
  <p:cSld name="BLANK_1_1_1_1_1_1_3">
    <p:spTree>
      <p:nvGrpSpPr>
        <p:cNvPr id="1" name="Shape 155"/>
        <p:cNvGrpSpPr/>
        <p:nvPr/>
      </p:nvGrpSpPr>
      <p:grpSpPr>
        <a:xfrm>
          <a:off x="0" y="0"/>
          <a:ext cx="0" cy="0"/>
          <a:chOff x="0" y="0"/>
          <a:chExt cx="0" cy="0"/>
        </a:xfrm>
      </p:grpSpPr>
      <p:pic>
        <p:nvPicPr>
          <p:cNvPr id="156" name="Google Shape;156;p30"/>
          <p:cNvPicPr preferRelativeResize="0"/>
          <p:nvPr/>
        </p:nvPicPr>
        <p:blipFill>
          <a:blip r:embed="rId2">
            <a:alphaModFix/>
          </a:blip>
          <a:stretch>
            <a:fillRect/>
          </a:stretch>
        </p:blipFill>
        <p:spPr>
          <a:xfrm>
            <a:off x="0" y="0"/>
            <a:ext cx="9144000" cy="51435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2">
  <p:cSld name="CUSTOM_4_1">
    <p:spTree>
      <p:nvGrpSpPr>
        <p:cNvPr id="1" name="Shape 157"/>
        <p:cNvGrpSpPr/>
        <p:nvPr/>
      </p:nvGrpSpPr>
      <p:grpSpPr>
        <a:xfrm>
          <a:off x="0" y="0"/>
          <a:ext cx="0" cy="0"/>
          <a:chOff x="0" y="0"/>
          <a:chExt cx="0" cy="0"/>
        </a:xfrm>
      </p:grpSpPr>
      <p:pic>
        <p:nvPicPr>
          <p:cNvPr id="158" name="Google Shape;158;p31"/>
          <p:cNvPicPr preferRelativeResize="0"/>
          <p:nvPr/>
        </p:nvPicPr>
        <p:blipFill>
          <a:blip r:embed="rId2">
            <a:alphaModFix/>
          </a:blip>
          <a:stretch>
            <a:fillRect/>
          </a:stretch>
        </p:blipFill>
        <p:spPr>
          <a:xfrm>
            <a:off x="0" y="0"/>
            <a:ext cx="9144000" cy="5143513"/>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Font typeface="Poiret One"/>
              <a:buNone/>
              <a:defRPr sz="2800">
                <a:solidFill>
                  <a:schemeClr val="dk1"/>
                </a:solidFill>
                <a:latin typeface="Poiret One"/>
                <a:ea typeface="Poiret One"/>
                <a:cs typeface="Poiret One"/>
                <a:sym typeface="Poiret One"/>
              </a:defRPr>
            </a:lvl1pPr>
            <a:lvl2pPr lvl="1" rtl="0">
              <a:spcBef>
                <a:spcPts val="0"/>
              </a:spcBef>
              <a:spcAft>
                <a:spcPts val="0"/>
              </a:spcAft>
              <a:buClr>
                <a:schemeClr val="dk1"/>
              </a:buClr>
              <a:buSzPts val="2800"/>
              <a:buFont typeface="Bebas Neue"/>
              <a:buNone/>
              <a:defRPr sz="2800">
                <a:solidFill>
                  <a:schemeClr val="dk1"/>
                </a:solidFill>
                <a:latin typeface="Bebas Neue"/>
                <a:ea typeface="Bebas Neue"/>
                <a:cs typeface="Bebas Neue"/>
                <a:sym typeface="Bebas Neue"/>
              </a:defRPr>
            </a:lvl2pPr>
            <a:lvl3pPr lvl="2" rtl="0">
              <a:spcBef>
                <a:spcPts val="0"/>
              </a:spcBef>
              <a:spcAft>
                <a:spcPts val="0"/>
              </a:spcAft>
              <a:buClr>
                <a:schemeClr val="dk1"/>
              </a:buClr>
              <a:buSzPts val="2800"/>
              <a:buFont typeface="Bebas Neue"/>
              <a:buNone/>
              <a:defRPr sz="2800">
                <a:solidFill>
                  <a:schemeClr val="dk1"/>
                </a:solidFill>
                <a:latin typeface="Bebas Neue"/>
                <a:ea typeface="Bebas Neue"/>
                <a:cs typeface="Bebas Neue"/>
                <a:sym typeface="Bebas Neue"/>
              </a:defRPr>
            </a:lvl3pPr>
            <a:lvl4pPr lvl="3" rtl="0">
              <a:spcBef>
                <a:spcPts val="0"/>
              </a:spcBef>
              <a:spcAft>
                <a:spcPts val="0"/>
              </a:spcAft>
              <a:buClr>
                <a:schemeClr val="dk1"/>
              </a:buClr>
              <a:buSzPts val="2800"/>
              <a:buFont typeface="Bebas Neue"/>
              <a:buNone/>
              <a:defRPr sz="2800">
                <a:solidFill>
                  <a:schemeClr val="dk1"/>
                </a:solidFill>
                <a:latin typeface="Bebas Neue"/>
                <a:ea typeface="Bebas Neue"/>
                <a:cs typeface="Bebas Neue"/>
                <a:sym typeface="Bebas Neue"/>
              </a:defRPr>
            </a:lvl4pPr>
            <a:lvl5pPr lvl="4" rtl="0">
              <a:spcBef>
                <a:spcPts val="0"/>
              </a:spcBef>
              <a:spcAft>
                <a:spcPts val="0"/>
              </a:spcAft>
              <a:buClr>
                <a:schemeClr val="dk1"/>
              </a:buClr>
              <a:buSzPts val="2800"/>
              <a:buFont typeface="Bebas Neue"/>
              <a:buNone/>
              <a:defRPr sz="2800">
                <a:solidFill>
                  <a:schemeClr val="dk1"/>
                </a:solidFill>
                <a:latin typeface="Bebas Neue"/>
                <a:ea typeface="Bebas Neue"/>
                <a:cs typeface="Bebas Neue"/>
                <a:sym typeface="Bebas Neue"/>
              </a:defRPr>
            </a:lvl5pPr>
            <a:lvl6pPr lvl="5" rtl="0">
              <a:spcBef>
                <a:spcPts val="0"/>
              </a:spcBef>
              <a:spcAft>
                <a:spcPts val="0"/>
              </a:spcAft>
              <a:buClr>
                <a:schemeClr val="dk1"/>
              </a:buClr>
              <a:buSzPts val="2800"/>
              <a:buFont typeface="Bebas Neue"/>
              <a:buNone/>
              <a:defRPr sz="2800">
                <a:solidFill>
                  <a:schemeClr val="dk1"/>
                </a:solidFill>
                <a:latin typeface="Bebas Neue"/>
                <a:ea typeface="Bebas Neue"/>
                <a:cs typeface="Bebas Neue"/>
                <a:sym typeface="Bebas Neue"/>
              </a:defRPr>
            </a:lvl6pPr>
            <a:lvl7pPr lvl="6" rtl="0">
              <a:spcBef>
                <a:spcPts val="0"/>
              </a:spcBef>
              <a:spcAft>
                <a:spcPts val="0"/>
              </a:spcAft>
              <a:buClr>
                <a:schemeClr val="dk1"/>
              </a:buClr>
              <a:buSzPts val="2800"/>
              <a:buFont typeface="Bebas Neue"/>
              <a:buNone/>
              <a:defRPr sz="2800">
                <a:solidFill>
                  <a:schemeClr val="dk1"/>
                </a:solidFill>
                <a:latin typeface="Bebas Neue"/>
                <a:ea typeface="Bebas Neue"/>
                <a:cs typeface="Bebas Neue"/>
                <a:sym typeface="Bebas Neue"/>
              </a:defRPr>
            </a:lvl7pPr>
            <a:lvl8pPr lvl="7" rtl="0">
              <a:spcBef>
                <a:spcPts val="0"/>
              </a:spcBef>
              <a:spcAft>
                <a:spcPts val="0"/>
              </a:spcAft>
              <a:buClr>
                <a:schemeClr val="dk1"/>
              </a:buClr>
              <a:buSzPts val="2800"/>
              <a:buFont typeface="Bebas Neue"/>
              <a:buNone/>
              <a:defRPr sz="2800">
                <a:solidFill>
                  <a:schemeClr val="dk1"/>
                </a:solidFill>
                <a:latin typeface="Bebas Neue"/>
                <a:ea typeface="Bebas Neue"/>
                <a:cs typeface="Bebas Neue"/>
                <a:sym typeface="Bebas Neue"/>
              </a:defRPr>
            </a:lvl8pPr>
            <a:lvl9pPr lvl="8" rtl="0">
              <a:spcBef>
                <a:spcPts val="0"/>
              </a:spcBef>
              <a:spcAft>
                <a:spcPts val="0"/>
              </a:spcAft>
              <a:buClr>
                <a:schemeClr val="dk1"/>
              </a:buClr>
              <a:buSzPts val="2800"/>
              <a:buFont typeface="Bebas Neue"/>
              <a:buNone/>
              <a:defRPr sz="2800">
                <a:solidFill>
                  <a:schemeClr val="dk1"/>
                </a:solidFill>
                <a:latin typeface="Bebas Neue"/>
                <a:ea typeface="Bebas Neue"/>
                <a:cs typeface="Bebas Neue"/>
                <a:sym typeface="Bebas Neu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Oxygen Light"/>
              <a:buChar char="●"/>
              <a:defRPr sz="1800">
                <a:solidFill>
                  <a:schemeClr val="lt2"/>
                </a:solidFill>
                <a:latin typeface="Oxygen Light"/>
                <a:ea typeface="Oxygen Light"/>
                <a:cs typeface="Oxygen Light"/>
                <a:sym typeface="Oxygen Light"/>
              </a:defRPr>
            </a:lvl1pPr>
            <a:lvl2pPr marL="914400" lvl="1" indent="-317500">
              <a:lnSpc>
                <a:spcPct val="115000"/>
              </a:lnSpc>
              <a:spcBef>
                <a:spcPts val="1600"/>
              </a:spcBef>
              <a:spcAft>
                <a:spcPts val="0"/>
              </a:spcAft>
              <a:buClr>
                <a:schemeClr val="lt2"/>
              </a:buClr>
              <a:buSzPts val="1400"/>
              <a:buFont typeface="Oxygen Light"/>
              <a:buChar char="○"/>
              <a:defRPr>
                <a:solidFill>
                  <a:schemeClr val="lt2"/>
                </a:solidFill>
                <a:latin typeface="Oxygen Light"/>
                <a:ea typeface="Oxygen Light"/>
                <a:cs typeface="Oxygen Light"/>
                <a:sym typeface="Oxygen Light"/>
              </a:defRPr>
            </a:lvl2pPr>
            <a:lvl3pPr marL="1371600" lvl="2" indent="-317500">
              <a:lnSpc>
                <a:spcPct val="115000"/>
              </a:lnSpc>
              <a:spcBef>
                <a:spcPts val="1600"/>
              </a:spcBef>
              <a:spcAft>
                <a:spcPts val="0"/>
              </a:spcAft>
              <a:buClr>
                <a:schemeClr val="lt2"/>
              </a:buClr>
              <a:buSzPts val="1400"/>
              <a:buFont typeface="Oxygen Light"/>
              <a:buChar char="■"/>
              <a:defRPr>
                <a:solidFill>
                  <a:schemeClr val="lt2"/>
                </a:solidFill>
                <a:latin typeface="Oxygen Light"/>
                <a:ea typeface="Oxygen Light"/>
                <a:cs typeface="Oxygen Light"/>
                <a:sym typeface="Oxygen Light"/>
              </a:defRPr>
            </a:lvl3pPr>
            <a:lvl4pPr marL="1828800" lvl="3" indent="-317500">
              <a:lnSpc>
                <a:spcPct val="115000"/>
              </a:lnSpc>
              <a:spcBef>
                <a:spcPts val="1600"/>
              </a:spcBef>
              <a:spcAft>
                <a:spcPts val="0"/>
              </a:spcAft>
              <a:buClr>
                <a:schemeClr val="lt2"/>
              </a:buClr>
              <a:buSzPts val="1400"/>
              <a:buFont typeface="Oxygen Light"/>
              <a:buChar char="●"/>
              <a:defRPr>
                <a:solidFill>
                  <a:schemeClr val="lt2"/>
                </a:solidFill>
                <a:latin typeface="Oxygen Light"/>
                <a:ea typeface="Oxygen Light"/>
                <a:cs typeface="Oxygen Light"/>
                <a:sym typeface="Oxygen Light"/>
              </a:defRPr>
            </a:lvl4pPr>
            <a:lvl5pPr marL="2286000" lvl="4" indent="-317500">
              <a:lnSpc>
                <a:spcPct val="115000"/>
              </a:lnSpc>
              <a:spcBef>
                <a:spcPts val="1600"/>
              </a:spcBef>
              <a:spcAft>
                <a:spcPts val="0"/>
              </a:spcAft>
              <a:buClr>
                <a:schemeClr val="lt2"/>
              </a:buClr>
              <a:buSzPts val="1400"/>
              <a:buFont typeface="Oxygen Light"/>
              <a:buChar char="○"/>
              <a:defRPr>
                <a:solidFill>
                  <a:schemeClr val="lt2"/>
                </a:solidFill>
                <a:latin typeface="Oxygen Light"/>
                <a:ea typeface="Oxygen Light"/>
                <a:cs typeface="Oxygen Light"/>
                <a:sym typeface="Oxygen Light"/>
              </a:defRPr>
            </a:lvl5pPr>
            <a:lvl6pPr marL="2743200" lvl="5" indent="-317500">
              <a:lnSpc>
                <a:spcPct val="115000"/>
              </a:lnSpc>
              <a:spcBef>
                <a:spcPts val="1600"/>
              </a:spcBef>
              <a:spcAft>
                <a:spcPts val="0"/>
              </a:spcAft>
              <a:buClr>
                <a:schemeClr val="lt2"/>
              </a:buClr>
              <a:buSzPts val="1400"/>
              <a:buFont typeface="Oxygen Light"/>
              <a:buChar char="■"/>
              <a:defRPr>
                <a:solidFill>
                  <a:schemeClr val="lt2"/>
                </a:solidFill>
                <a:latin typeface="Oxygen Light"/>
                <a:ea typeface="Oxygen Light"/>
                <a:cs typeface="Oxygen Light"/>
                <a:sym typeface="Oxygen Light"/>
              </a:defRPr>
            </a:lvl6pPr>
            <a:lvl7pPr marL="3200400" lvl="6" indent="-317500">
              <a:lnSpc>
                <a:spcPct val="115000"/>
              </a:lnSpc>
              <a:spcBef>
                <a:spcPts val="1600"/>
              </a:spcBef>
              <a:spcAft>
                <a:spcPts val="0"/>
              </a:spcAft>
              <a:buClr>
                <a:schemeClr val="lt2"/>
              </a:buClr>
              <a:buSzPts val="1400"/>
              <a:buFont typeface="Oxygen Light"/>
              <a:buChar char="●"/>
              <a:defRPr>
                <a:solidFill>
                  <a:schemeClr val="lt2"/>
                </a:solidFill>
                <a:latin typeface="Oxygen Light"/>
                <a:ea typeface="Oxygen Light"/>
                <a:cs typeface="Oxygen Light"/>
                <a:sym typeface="Oxygen Light"/>
              </a:defRPr>
            </a:lvl7pPr>
            <a:lvl8pPr marL="3657600" lvl="7" indent="-317500">
              <a:lnSpc>
                <a:spcPct val="115000"/>
              </a:lnSpc>
              <a:spcBef>
                <a:spcPts val="1600"/>
              </a:spcBef>
              <a:spcAft>
                <a:spcPts val="0"/>
              </a:spcAft>
              <a:buClr>
                <a:schemeClr val="lt2"/>
              </a:buClr>
              <a:buSzPts val="1400"/>
              <a:buFont typeface="Oxygen Light"/>
              <a:buChar char="○"/>
              <a:defRPr>
                <a:solidFill>
                  <a:schemeClr val="lt2"/>
                </a:solidFill>
                <a:latin typeface="Oxygen Light"/>
                <a:ea typeface="Oxygen Light"/>
                <a:cs typeface="Oxygen Light"/>
                <a:sym typeface="Oxygen Light"/>
              </a:defRPr>
            </a:lvl8pPr>
            <a:lvl9pPr marL="4114800" lvl="8" indent="-317500">
              <a:lnSpc>
                <a:spcPct val="115000"/>
              </a:lnSpc>
              <a:spcBef>
                <a:spcPts val="1600"/>
              </a:spcBef>
              <a:spcAft>
                <a:spcPts val="1600"/>
              </a:spcAft>
              <a:buClr>
                <a:schemeClr val="lt2"/>
              </a:buClr>
              <a:buSzPts val="1400"/>
              <a:buFont typeface="Oxygen Light"/>
              <a:buChar char="■"/>
              <a:defRPr>
                <a:solidFill>
                  <a:schemeClr val="lt2"/>
                </a:solidFill>
                <a:latin typeface="Oxygen Light"/>
                <a:ea typeface="Oxygen Light"/>
                <a:cs typeface="Oxygen Light"/>
                <a:sym typeface="Oxygen Ligh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8" r:id="rId3"/>
    <p:sldLayoutId id="2147483659" r:id="rId4"/>
    <p:sldLayoutId id="2147483675" r:id="rId5"/>
    <p:sldLayoutId id="2147483676" r:id="rId6"/>
    <p:sldLayoutId id="2147483677"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4"/>
          <p:cNvSpPr txBox="1">
            <a:spLocks noGrp="1"/>
          </p:cNvSpPr>
          <p:nvPr>
            <p:ph type="ctrTitle"/>
          </p:nvPr>
        </p:nvSpPr>
        <p:spPr>
          <a:xfrm>
            <a:off x="2571736" y="857238"/>
            <a:ext cx="6143668" cy="2410500"/>
          </a:xfrm>
          <a:prstGeom prst="rect">
            <a:avLst/>
          </a:prstGeom>
        </p:spPr>
        <p:txBody>
          <a:bodyPr spcFirstLastPara="1" wrap="square" lIns="91425" tIns="91425" rIns="91425" bIns="91425" anchor="b" anchorCtr="0">
            <a:noAutofit/>
          </a:bodyPr>
          <a:lstStyle/>
          <a:p>
            <a:pPr algn="ctr"/>
            <a:r>
              <a:rPr lang="id-ID" dirty="0" smtClean="0"/>
              <a:t>PEMBERIAN REMISI KEPADA PELAKU TINDAK PIDANA PEMBUNUHAN</a:t>
            </a:r>
            <a:endParaRPr lang="id-ID" dirty="0"/>
          </a:p>
        </p:txBody>
      </p:sp>
      <p:sp>
        <p:nvSpPr>
          <p:cNvPr id="168" name="Google Shape;168;p34"/>
          <p:cNvSpPr txBox="1">
            <a:spLocks noGrp="1"/>
          </p:cNvSpPr>
          <p:nvPr>
            <p:ph type="subTitle" idx="1"/>
          </p:nvPr>
        </p:nvSpPr>
        <p:spPr>
          <a:xfrm>
            <a:off x="5292000" y="3357568"/>
            <a:ext cx="38520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d-ID" dirty="0" smtClean="0"/>
              <a:t>	</a:t>
            </a:r>
          </a:p>
          <a:p>
            <a:pPr marL="0" lvl="0" indent="0" algn="l" rtl="0">
              <a:spcBef>
                <a:spcPts val="0"/>
              </a:spcBef>
              <a:spcAft>
                <a:spcPts val="0"/>
              </a:spcAft>
              <a:buNone/>
            </a:pPr>
            <a:endParaRPr lang="id-ID" dirty="0" smtClean="0"/>
          </a:p>
          <a:p>
            <a:pPr marL="0" lvl="0" indent="0" algn="l" rtl="0">
              <a:spcBef>
                <a:spcPts val="0"/>
              </a:spcBef>
              <a:spcAft>
                <a:spcPts val="0"/>
              </a:spcAft>
              <a:buNone/>
            </a:pPr>
            <a:r>
              <a:rPr lang="id-ID" dirty="0" smtClean="0"/>
              <a:t>Bella </a:t>
            </a:r>
            <a:r>
              <a:rPr lang="id-ID" dirty="0" smtClean="0"/>
              <a:t>Cinu Raya	S332102006</a:t>
            </a:r>
            <a:endParaRPr lang="id-ID" dirty="0" smtClean="0"/>
          </a:p>
          <a:p>
            <a:pPr marL="0" lvl="0" indent="0" algn="l"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4" name="Google Shape;174;p35"/>
          <p:cNvSpPr txBox="1">
            <a:spLocks noGrp="1"/>
          </p:cNvSpPr>
          <p:nvPr>
            <p:ph type="body" idx="1"/>
          </p:nvPr>
        </p:nvSpPr>
        <p:spPr>
          <a:xfrm>
            <a:off x="642910" y="1071552"/>
            <a:ext cx="7704000" cy="1357322"/>
          </a:xfrm>
          <a:prstGeom prst="rect">
            <a:avLst/>
          </a:prstGeom>
        </p:spPr>
        <p:txBody>
          <a:bodyPr spcFirstLastPara="1" wrap="square" lIns="91425" tIns="91425" rIns="91425" bIns="91425" anchor="t" anchorCtr="0">
            <a:noAutofit/>
          </a:bodyPr>
          <a:lstStyle/>
          <a:p>
            <a:pPr marL="0" indent="0" algn="just">
              <a:spcAft>
                <a:spcPts val="1600"/>
              </a:spcAft>
            </a:pPr>
            <a:r>
              <a:rPr lang="id-ID" sz="2000" dirty="0" smtClean="0">
                <a:solidFill>
                  <a:schemeClr val="bg1">
                    <a:lumMod val="10000"/>
                  </a:schemeClr>
                </a:solidFill>
              </a:rPr>
              <a:t>perundang-undangan di Indonesia pemberian remisi atau pengurangan masa penghukuman merupakan hak narapidana dengan disertai batasan-batasan kondisi khusus yang secara hukum membedakan remisi yang diterima narapidana satu dengan yang lainnya, keberadaannya tidak lepas dengan sistem pemasyarakatan yang merupakan suatu tatanan pembinaan terhadap narapidana, maka remisi merupakan suatu rangsangan agar narapidana bersedia menjalani pembinaan untuk merubah perilaku sesuai dengan tujuan sistem pemasyarakatan</a:t>
            </a:r>
            <a:endParaRPr lang="id-ID" sz="2000" dirty="0" smtClean="0">
              <a:solidFill>
                <a:schemeClr val="bg1">
                  <a:lumMod val="10000"/>
                </a:schemeClr>
              </a:solidFill>
              <a:latin typeface="Times New Roman" pitchFamily="18" charset="0"/>
              <a:cs typeface="Times New Roman" pitchFamily="18" charset="0"/>
            </a:endParaRPr>
          </a:p>
          <a:p>
            <a:pPr marL="0" lvl="0" indent="0" algn="just" rtl="0">
              <a:spcBef>
                <a:spcPts val="0"/>
              </a:spcBef>
              <a:spcAft>
                <a:spcPts val="1600"/>
              </a:spcAft>
              <a:buNone/>
            </a:pPr>
            <a:endParaRPr lang="id-ID" sz="2000" dirty="0" smtClean="0">
              <a:solidFill>
                <a:schemeClr val="bg1">
                  <a:lumMod val="10000"/>
                </a:schemeClr>
              </a:solidFill>
              <a:latin typeface="Times New Roman" pitchFamily="18" charset="0"/>
              <a:cs typeface="Times New Roman" pitchFamily="18" charset="0"/>
            </a:endParaRPr>
          </a:p>
        </p:txBody>
      </p:sp>
      <p:sp>
        <p:nvSpPr>
          <p:cNvPr id="108546" name="AutoShape 2" descr="Perbedaan Bank Umum dan BPR, Ketahui Definisi dan Kegiatan Usaha Keduany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
        <p:nvSpPr>
          <p:cNvPr id="5" name="Google Shape;179;p36"/>
          <p:cNvSpPr txBox="1">
            <a:spLocks noGrp="1"/>
          </p:cNvSpPr>
          <p:nvPr>
            <p:ph type="title" idx="4294967295"/>
          </p:nvPr>
        </p:nvSpPr>
        <p:spPr>
          <a:xfrm>
            <a:off x="642910" y="214296"/>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d-ID" sz="2400" b="1" dirty="0" smtClean="0">
                <a:solidFill>
                  <a:schemeClr val="bg1">
                    <a:lumMod val="10000"/>
                  </a:schemeClr>
                </a:solidFill>
              </a:rPr>
              <a:t>KESIMPULAN</a:t>
            </a:r>
            <a:endParaRPr sz="2400" b="1">
              <a:solidFill>
                <a:schemeClr val="bg1">
                  <a:lumMod val="1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4" name="Google Shape;174;p35"/>
          <p:cNvSpPr txBox="1">
            <a:spLocks noGrp="1"/>
          </p:cNvSpPr>
          <p:nvPr>
            <p:ph type="body" idx="1"/>
          </p:nvPr>
        </p:nvSpPr>
        <p:spPr>
          <a:xfrm>
            <a:off x="642910" y="1071552"/>
            <a:ext cx="7704000" cy="1357322"/>
          </a:xfrm>
          <a:prstGeom prst="rect">
            <a:avLst/>
          </a:prstGeom>
        </p:spPr>
        <p:txBody>
          <a:bodyPr spcFirstLastPara="1" wrap="square" lIns="91425" tIns="91425" rIns="91425" bIns="91425" anchor="t" anchorCtr="0">
            <a:noAutofit/>
          </a:bodyPr>
          <a:lstStyle/>
          <a:p>
            <a:pPr marL="0" indent="0" algn="just">
              <a:spcAft>
                <a:spcPts val="1600"/>
              </a:spcAft>
            </a:pPr>
            <a:r>
              <a:rPr lang="id-ID" sz="2000" dirty="0" smtClean="0">
                <a:solidFill>
                  <a:schemeClr val="bg1">
                    <a:lumMod val="10000"/>
                  </a:schemeClr>
                </a:solidFill>
                <a:latin typeface="Times New Roman" pitchFamily="18" charset="0"/>
                <a:cs typeface="Times New Roman" pitchFamily="18" charset="0"/>
              </a:rPr>
              <a:t>Sesuai </a:t>
            </a:r>
            <a:r>
              <a:rPr lang="id-ID" sz="2000" dirty="0" smtClean="0">
                <a:solidFill>
                  <a:schemeClr val="bg1">
                    <a:lumMod val="10000"/>
                  </a:schemeClr>
                </a:solidFill>
              </a:rPr>
              <a:t>ketentuan remisi di Indonesia dalam Kepres RI No.174 Tahun 1999 bahwa kebijakan pemberian remisi terhadap pelaku tindak kejahatan pembunuhan dapat merubah keputusan hakim yang sudah inkrach (berkekuatan hukum tetap), diman pada akhirnya narapidana tidak akan menjalani hukuman secara penuh selama narapidana mampu memenuhi persyaratan yang telah ditentukan oleh undang – undang tentang remisi tersebut. </a:t>
            </a:r>
            <a:endParaRPr lang="id-ID" sz="2000" dirty="0" smtClean="0">
              <a:solidFill>
                <a:schemeClr val="bg1">
                  <a:lumMod val="10000"/>
                </a:schemeClr>
              </a:solidFill>
              <a:latin typeface="Times New Roman" pitchFamily="18" charset="0"/>
              <a:cs typeface="Times New Roman" pitchFamily="18" charset="0"/>
            </a:endParaRPr>
          </a:p>
          <a:p>
            <a:pPr marL="0" lvl="0" indent="0" algn="just" rtl="0">
              <a:spcBef>
                <a:spcPts val="0"/>
              </a:spcBef>
              <a:spcAft>
                <a:spcPts val="1600"/>
              </a:spcAft>
              <a:buNone/>
            </a:pPr>
            <a:endParaRPr lang="id-ID" sz="2000" dirty="0" smtClean="0">
              <a:solidFill>
                <a:schemeClr val="bg1">
                  <a:lumMod val="10000"/>
                </a:schemeClr>
              </a:solidFill>
              <a:latin typeface="Times New Roman" pitchFamily="18" charset="0"/>
              <a:cs typeface="Times New Roman" pitchFamily="18" charset="0"/>
            </a:endParaRPr>
          </a:p>
        </p:txBody>
      </p:sp>
      <p:sp>
        <p:nvSpPr>
          <p:cNvPr id="108546" name="AutoShape 2" descr="Perbedaan Bank Umum dan BPR, Ketahui Definisi dan Kegiatan Usaha Keduany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
        <p:nvSpPr>
          <p:cNvPr id="5" name="Google Shape;179;p36"/>
          <p:cNvSpPr txBox="1">
            <a:spLocks noGrp="1"/>
          </p:cNvSpPr>
          <p:nvPr>
            <p:ph type="title" idx="4294967295"/>
          </p:nvPr>
        </p:nvSpPr>
        <p:spPr>
          <a:xfrm>
            <a:off x="642910" y="214296"/>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d-ID" sz="2400" b="1" dirty="0" smtClean="0">
                <a:solidFill>
                  <a:schemeClr val="bg1">
                    <a:lumMod val="10000"/>
                  </a:schemeClr>
                </a:solidFill>
              </a:rPr>
              <a:t>KESIMPULAN</a:t>
            </a:r>
            <a:endParaRPr sz="2400" b="1">
              <a:solidFill>
                <a:schemeClr val="bg1">
                  <a:lumMod val="1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4" name="Google Shape;174;p35"/>
          <p:cNvSpPr txBox="1">
            <a:spLocks noGrp="1"/>
          </p:cNvSpPr>
          <p:nvPr>
            <p:ph type="body" idx="1"/>
          </p:nvPr>
        </p:nvSpPr>
        <p:spPr>
          <a:xfrm>
            <a:off x="785786" y="1142990"/>
            <a:ext cx="7704000" cy="1357322"/>
          </a:xfrm>
          <a:prstGeom prst="rect">
            <a:avLst/>
          </a:prstGeom>
        </p:spPr>
        <p:txBody>
          <a:bodyPr spcFirstLastPara="1" wrap="square" lIns="91425" tIns="91425" rIns="91425" bIns="91425" anchor="t" anchorCtr="0">
            <a:noAutofit/>
          </a:bodyPr>
          <a:lstStyle/>
          <a:p>
            <a:pPr marL="0" indent="0" algn="just">
              <a:spcAft>
                <a:spcPts val="1600"/>
              </a:spcAft>
              <a:buNone/>
            </a:pPr>
            <a:r>
              <a:rPr lang="id-ID" sz="2000" dirty="0" smtClean="0">
                <a:solidFill>
                  <a:schemeClr val="bg1">
                    <a:lumMod val="10000"/>
                  </a:schemeClr>
                </a:solidFill>
                <a:latin typeface="Times New Roman" pitchFamily="18" charset="0"/>
                <a:cs typeface="Times New Roman" pitchFamily="18" charset="0"/>
              </a:rPr>
              <a:t>Remisi menurut Keppres RI No 174 tahun 1999 ialah pengurangan masa pidana yang diberikan kepada setiap narapidana, bila yang bersangkutan berkelakuan baik selama menjalani pidananya. </a:t>
            </a:r>
          </a:p>
          <a:p>
            <a:pPr marL="0" indent="0" algn="just">
              <a:spcAft>
                <a:spcPts val="1600"/>
              </a:spcAft>
              <a:buNone/>
            </a:pPr>
            <a:r>
              <a:rPr lang="id-ID" sz="2000" dirty="0" smtClean="0">
                <a:solidFill>
                  <a:schemeClr val="bg1">
                    <a:lumMod val="10000"/>
                  </a:schemeClr>
                </a:solidFill>
                <a:latin typeface="Times New Roman" pitchFamily="18" charset="0"/>
                <a:cs typeface="Times New Roman" pitchFamily="18" charset="0"/>
              </a:rPr>
              <a:t>Tujuan dari adanya pemberian remisi sebagai salah satu kebijakan hukum pidana dalam rangka mewujudkan tujuan sistem pemasyarakatan. Narapidana juga dapat segera kembali kepada keluarga dan lingkungan masyarakatnya sehingga dapat kembali aktif berperan dalam pembangunan serta hidup secara wajar sebagai seorang warga negara. </a:t>
            </a:r>
          </a:p>
          <a:p>
            <a:pPr marL="0" lvl="0" indent="0" algn="just" rtl="0">
              <a:spcBef>
                <a:spcPts val="0"/>
              </a:spcBef>
              <a:spcAft>
                <a:spcPts val="1600"/>
              </a:spcAft>
              <a:buNone/>
            </a:pPr>
            <a:endParaRPr lang="id-ID" sz="2000" dirty="0" smtClean="0">
              <a:solidFill>
                <a:schemeClr val="bg1">
                  <a:lumMod val="10000"/>
                </a:schemeClr>
              </a:solidFill>
              <a:latin typeface="Times New Roman" pitchFamily="18" charset="0"/>
              <a:cs typeface="Times New Roman" pitchFamily="18" charset="0"/>
            </a:endParaRPr>
          </a:p>
          <a:p>
            <a:pPr marL="0" lvl="0" indent="0" algn="just" rtl="0">
              <a:spcBef>
                <a:spcPts val="0"/>
              </a:spcBef>
              <a:spcAft>
                <a:spcPts val="1600"/>
              </a:spcAft>
              <a:buNone/>
            </a:pPr>
            <a:endParaRPr lang="id-ID" sz="2000" dirty="0" smtClean="0">
              <a:solidFill>
                <a:schemeClr val="bg1">
                  <a:lumMod val="10000"/>
                </a:schemeClr>
              </a:solidFill>
              <a:latin typeface="Times New Roman" pitchFamily="18" charset="0"/>
              <a:cs typeface="Times New Roman" pitchFamily="18" charset="0"/>
            </a:endParaRPr>
          </a:p>
        </p:txBody>
      </p:sp>
      <p:sp>
        <p:nvSpPr>
          <p:cNvPr id="108546" name="AutoShape 2" descr="Perbedaan Bank Umum dan BPR, Ketahui Definisi dan Kegiatan Usaha Keduany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
        <p:nvSpPr>
          <p:cNvPr id="5" name="Google Shape;179;p36"/>
          <p:cNvSpPr txBox="1">
            <a:spLocks noGrp="1"/>
          </p:cNvSpPr>
          <p:nvPr>
            <p:ph type="title" idx="4294967295"/>
          </p:nvPr>
        </p:nvSpPr>
        <p:spPr>
          <a:xfrm>
            <a:off x="642910" y="357172"/>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d-ID" sz="2400" b="1" dirty="0" smtClean="0"/>
              <a:t>REMISI</a:t>
            </a:r>
            <a:endParaRPr sz="24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4" name="Google Shape;174;p35"/>
          <p:cNvSpPr txBox="1">
            <a:spLocks noGrp="1"/>
          </p:cNvSpPr>
          <p:nvPr>
            <p:ph type="body" idx="1"/>
          </p:nvPr>
        </p:nvSpPr>
        <p:spPr>
          <a:xfrm>
            <a:off x="720000" y="1142991"/>
            <a:ext cx="7704000" cy="1357322"/>
          </a:xfrm>
          <a:prstGeom prst="rect">
            <a:avLst/>
          </a:prstGeom>
        </p:spPr>
        <p:txBody>
          <a:bodyPr spcFirstLastPara="1" wrap="square" lIns="91425" tIns="91425" rIns="91425" bIns="91425" anchor="t" anchorCtr="0">
            <a:noAutofit/>
          </a:bodyPr>
          <a:lstStyle/>
          <a:p>
            <a:pPr lvl="0" indent="-457200" algn="just">
              <a:spcAft>
                <a:spcPts val="1600"/>
              </a:spcAft>
              <a:buClrTx/>
              <a:buFont typeface="+mj-lt"/>
              <a:buAutoNum type="arabicPeriod"/>
            </a:pPr>
            <a:r>
              <a:rPr lang="id-ID" sz="2400" dirty="0" smtClean="0">
                <a:solidFill>
                  <a:schemeClr val="bg1">
                    <a:lumMod val="10000"/>
                  </a:schemeClr>
                </a:solidFill>
                <a:latin typeface="Times New Roman" pitchFamily="18" charset="0"/>
                <a:cs typeface="Times New Roman" pitchFamily="18" charset="0"/>
              </a:rPr>
              <a:t>Bagaimanakah </a:t>
            </a:r>
            <a:r>
              <a:rPr lang="id-ID" sz="2400" dirty="0" smtClean="0">
                <a:solidFill>
                  <a:schemeClr val="bg1">
                    <a:lumMod val="10000"/>
                  </a:schemeClr>
                </a:solidFill>
                <a:latin typeface="Times New Roman" pitchFamily="18" charset="0"/>
                <a:cs typeface="Times New Roman" pitchFamily="18" charset="0"/>
              </a:rPr>
              <a:t>pelaksanaan dan pengaturan Pemberian Remisi Terhadap Narapidana di Lapas</a:t>
            </a:r>
            <a:r>
              <a:rPr lang="id-ID" sz="2400" dirty="0" smtClean="0">
                <a:solidFill>
                  <a:schemeClr val="bg1">
                    <a:lumMod val="10000"/>
                  </a:schemeClr>
                </a:solidFill>
                <a:latin typeface="Times New Roman" pitchFamily="18" charset="0"/>
                <a:cs typeface="Times New Roman" pitchFamily="18" charset="0"/>
              </a:rPr>
              <a:t>?</a:t>
            </a:r>
          </a:p>
          <a:p>
            <a:pPr lvl="0" indent="-457200" algn="just">
              <a:spcAft>
                <a:spcPts val="1600"/>
              </a:spcAft>
              <a:buClrTx/>
              <a:buFont typeface="+mj-lt"/>
              <a:buAutoNum type="arabicPeriod"/>
            </a:pPr>
            <a:r>
              <a:rPr lang="id-ID" sz="2400" dirty="0" smtClean="0">
                <a:solidFill>
                  <a:schemeClr val="bg1">
                    <a:lumMod val="10000"/>
                  </a:schemeClr>
                </a:solidFill>
                <a:latin typeface="Times New Roman" pitchFamily="18" charset="0"/>
                <a:cs typeface="Times New Roman" pitchFamily="18" charset="0"/>
              </a:rPr>
              <a:t>Bagaimanakah </a:t>
            </a:r>
            <a:r>
              <a:rPr lang="id-ID" sz="2400" dirty="0" smtClean="0">
                <a:solidFill>
                  <a:schemeClr val="bg1">
                    <a:lumMod val="10000"/>
                  </a:schemeClr>
                </a:solidFill>
                <a:latin typeface="Times New Roman" pitchFamily="18" charset="0"/>
                <a:cs typeface="Times New Roman" pitchFamily="18" charset="0"/>
              </a:rPr>
              <a:t>pemberian remisi bagi pelaku tindak pidana pembunuhan dalam Keppres No. 174 Tahun 1999?</a:t>
            </a:r>
            <a:endParaRPr lang="id-ID" sz="2400" dirty="0" smtClean="0">
              <a:solidFill>
                <a:schemeClr val="bg1">
                  <a:lumMod val="10000"/>
                </a:schemeClr>
              </a:solidFill>
              <a:latin typeface="Times New Roman" pitchFamily="18" charset="0"/>
              <a:cs typeface="Times New Roman" pitchFamily="18" charset="0"/>
            </a:endParaRPr>
          </a:p>
          <a:p>
            <a:pPr marL="0" lvl="0" indent="0" algn="just" rtl="0">
              <a:spcBef>
                <a:spcPts val="0"/>
              </a:spcBef>
              <a:spcAft>
                <a:spcPts val="1600"/>
              </a:spcAft>
              <a:buNone/>
            </a:pPr>
            <a:endParaRPr lang="id-ID" sz="2400" dirty="0" smtClean="0">
              <a:solidFill>
                <a:schemeClr val="bg1">
                  <a:lumMod val="10000"/>
                </a:schemeClr>
              </a:solidFill>
              <a:latin typeface="Times New Roman" pitchFamily="18" charset="0"/>
              <a:cs typeface="Times New Roman" pitchFamily="18" charset="0"/>
            </a:endParaRPr>
          </a:p>
        </p:txBody>
      </p:sp>
      <p:sp>
        <p:nvSpPr>
          <p:cNvPr id="108546" name="AutoShape 2" descr="Perbedaan Bank Umum dan BPR, Ketahui Definisi dan Kegiatan Usaha Keduany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
        <p:nvSpPr>
          <p:cNvPr id="5" name="Google Shape;179;p36"/>
          <p:cNvSpPr txBox="1">
            <a:spLocks noGrp="1"/>
          </p:cNvSpPr>
          <p:nvPr>
            <p:ph type="title" idx="4294967295"/>
          </p:nvPr>
        </p:nvSpPr>
        <p:spPr>
          <a:xfrm>
            <a:off x="714348" y="214296"/>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d-ID" sz="2400" b="1" dirty="0" smtClean="0">
                <a:solidFill>
                  <a:schemeClr val="bg1">
                    <a:lumMod val="10000"/>
                  </a:schemeClr>
                </a:solidFill>
              </a:rPr>
              <a:t>RUMUSAN MASALAH</a:t>
            </a:r>
            <a:endParaRPr sz="2400" b="1">
              <a:solidFill>
                <a:schemeClr val="bg1">
                  <a:lumMod val="1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4" name="Google Shape;174;p35"/>
          <p:cNvSpPr txBox="1">
            <a:spLocks noGrp="1"/>
          </p:cNvSpPr>
          <p:nvPr>
            <p:ph type="body" idx="1"/>
          </p:nvPr>
        </p:nvSpPr>
        <p:spPr>
          <a:xfrm>
            <a:off x="714348" y="1643056"/>
            <a:ext cx="7704000" cy="1357322"/>
          </a:xfrm>
          <a:prstGeom prst="rect">
            <a:avLst/>
          </a:prstGeom>
        </p:spPr>
        <p:txBody>
          <a:bodyPr spcFirstLastPara="1" wrap="square" lIns="91425" tIns="91425" rIns="91425" bIns="91425" anchor="t" anchorCtr="0">
            <a:noAutofit/>
          </a:bodyPr>
          <a:lstStyle/>
          <a:p>
            <a:pPr marL="0" indent="0" algn="just">
              <a:spcAft>
                <a:spcPts val="1600"/>
              </a:spcAft>
              <a:buNone/>
            </a:pPr>
            <a:r>
              <a:rPr lang="id-ID" sz="2000" dirty="0" smtClean="0">
                <a:solidFill>
                  <a:schemeClr val="bg1">
                    <a:lumMod val="10000"/>
                  </a:schemeClr>
                </a:solidFill>
              </a:rPr>
              <a:t>Peraturan yang ada dan berlaku saat ini ketentuan yang mengatur mengenai remisi ada dalam Keputusan Presiden Republik Indonesia No.174 Tahun 1999, sedangkan pengaturan mengenai pelaksanaan Keputusan Presiden tersebut diatur dalam Surat Keputusan Menteri Hukum dan Perundang – Undangan No.09.HN.02.01 Tahun 1999</a:t>
            </a:r>
            <a:endParaRPr lang="id-ID" sz="2000" dirty="0" smtClean="0">
              <a:solidFill>
                <a:schemeClr val="bg1">
                  <a:lumMod val="10000"/>
                </a:schemeClr>
              </a:solidFill>
              <a:latin typeface="Times New Roman" pitchFamily="18" charset="0"/>
              <a:cs typeface="Times New Roman" pitchFamily="18" charset="0"/>
            </a:endParaRPr>
          </a:p>
          <a:p>
            <a:pPr marL="0" lvl="0" indent="0" algn="just" rtl="0">
              <a:spcBef>
                <a:spcPts val="0"/>
              </a:spcBef>
              <a:spcAft>
                <a:spcPts val="1600"/>
              </a:spcAft>
              <a:buNone/>
            </a:pPr>
            <a:endParaRPr lang="id-ID" sz="2000" dirty="0" smtClean="0">
              <a:solidFill>
                <a:schemeClr val="bg1">
                  <a:lumMod val="10000"/>
                </a:schemeClr>
              </a:solidFill>
              <a:latin typeface="Times New Roman" pitchFamily="18" charset="0"/>
              <a:cs typeface="Times New Roman" pitchFamily="18" charset="0"/>
            </a:endParaRPr>
          </a:p>
        </p:txBody>
      </p:sp>
      <p:sp>
        <p:nvSpPr>
          <p:cNvPr id="108546" name="AutoShape 2" descr="Perbedaan Bank Umum dan BPR, Ketahui Definisi dan Kegiatan Usaha Keduany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
        <p:nvSpPr>
          <p:cNvPr id="5" name="Google Shape;179;p36"/>
          <p:cNvSpPr txBox="1">
            <a:spLocks noGrp="1"/>
          </p:cNvSpPr>
          <p:nvPr>
            <p:ph type="title" idx="4294967295"/>
          </p:nvPr>
        </p:nvSpPr>
        <p:spPr>
          <a:xfrm>
            <a:off x="714348" y="214296"/>
            <a:ext cx="7704000" cy="572700"/>
          </a:xfrm>
          <a:prstGeom prst="rect">
            <a:avLst/>
          </a:prstGeom>
        </p:spPr>
        <p:txBody>
          <a:bodyPr spcFirstLastPara="1" wrap="square" lIns="91425" tIns="91425" rIns="91425" bIns="91425" anchor="t" anchorCtr="0">
            <a:noAutofit/>
          </a:bodyPr>
          <a:lstStyle/>
          <a:p>
            <a:pPr lvl="0" algn="ctr"/>
            <a:r>
              <a:rPr lang="id-ID" sz="2400" b="1" dirty="0" smtClean="0">
                <a:solidFill>
                  <a:schemeClr val="bg1">
                    <a:lumMod val="10000"/>
                  </a:schemeClr>
                </a:solidFill>
              </a:rPr>
              <a:t>Pelaksanaan dan Pengaturan Pemberian Remisi Terhadap Narapidana di Lapas</a:t>
            </a:r>
            <a:endParaRPr sz="2400" b="1">
              <a:solidFill>
                <a:schemeClr val="bg1">
                  <a:lumMod val="1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6"/>
          <p:cNvSpPr txBox="1">
            <a:spLocks noGrp="1"/>
          </p:cNvSpPr>
          <p:nvPr>
            <p:ph type="title" idx="9"/>
          </p:nvPr>
        </p:nvSpPr>
        <p:spPr>
          <a:xfrm>
            <a:off x="714348" y="214296"/>
            <a:ext cx="7704000" cy="572700"/>
          </a:xfrm>
          <a:prstGeom prst="rect">
            <a:avLst/>
          </a:prstGeom>
        </p:spPr>
        <p:txBody>
          <a:bodyPr spcFirstLastPara="1" wrap="square" lIns="91425" tIns="91425" rIns="91425" bIns="91425" anchor="t" anchorCtr="0">
            <a:noAutofit/>
          </a:bodyPr>
          <a:lstStyle/>
          <a:p>
            <a:pPr lvl="0"/>
            <a:r>
              <a:rPr lang="id-ID" dirty="0" smtClean="0">
                <a:solidFill>
                  <a:schemeClr val="bg1">
                    <a:lumMod val="10000"/>
                  </a:schemeClr>
                </a:solidFill>
              </a:rPr>
              <a:t>JENIS – JENIS REMISI</a:t>
            </a:r>
            <a:endParaRPr lang="id-ID" dirty="0">
              <a:solidFill>
                <a:schemeClr val="bg1">
                  <a:lumMod val="10000"/>
                </a:schemeClr>
              </a:solidFill>
            </a:endParaRPr>
          </a:p>
        </p:txBody>
      </p:sp>
      <p:sp>
        <p:nvSpPr>
          <p:cNvPr id="180" name="Google Shape;180;p36"/>
          <p:cNvSpPr txBox="1">
            <a:spLocks noGrp="1"/>
          </p:cNvSpPr>
          <p:nvPr>
            <p:ph type="title"/>
          </p:nvPr>
        </p:nvSpPr>
        <p:spPr>
          <a:xfrm>
            <a:off x="0" y="2571750"/>
            <a:ext cx="2336400" cy="52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d-ID" dirty="0" smtClean="0"/>
              <a:t>Remisi Umum</a:t>
            </a:r>
            <a:endParaRPr/>
          </a:p>
        </p:txBody>
      </p:sp>
      <p:sp>
        <p:nvSpPr>
          <p:cNvPr id="182" name="Google Shape;182;p36"/>
          <p:cNvSpPr txBox="1">
            <a:spLocks noGrp="1"/>
          </p:cNvSpPr>
          <p:nvPr>
            <p:ph type="title" idx="3"/>
          </p:nvPr>
        </p:nvSpPr>
        <p:spPr>
          <a:xfrm>
            <a:off x="2357422" y="2571750"/>
            <a:ext cx="2336400" cy="52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R</a:t>
            </a:r>
            <a:r>
              <a:rPr lang="id-ID" dirty="0" smtClean="0"/>
              <a:t>emisi Khusus</a:t>
            </a:r>
            <a:endParaRPr/>
          </a:p>
        </p:txBody>
      </p:sp>
      <p:sp>
        <p:nvSpPr>
          <p:cNvPr id="186" name="Google Shape;186;p36"/>
          <p:cNvSpPr/>
          <p:nvPr/>
        </p:nvSpPr>
        <p:spPr>
          <a:xfrm>
            <a:off x="500034" y="1071552"/>
            <a:ext cx="971700" cy="971700"/>
          </a:xfrm>
          <a:prstGeom prst="ellipse">
            <a:avLst/>
          </a:prstGeom>
          <a:no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36"/>
          <p:cNvSpPr/>
          <p:nvPr/>
        </p:nvSpPr>
        <p:spPr>
          <a:xfrm>
            <a:off x="2928926" y="1142990"/>
            <a:ext cx="971700" cy="971700"/>
          </a:xfrm>
          <a:prstGeom prst="ellipse">
            <a:avLst/>
          </a:prstGeom>
          <a:no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86;p36"/>
          <p:cNvSpPr/>
          <p:nvPr/>
        </p:nvSpPr>
        <p:spPr>
          <a:xfrm>
            <a:off x="5357818" y="1214428"/>
            <a:ext cx="1000132" cy="971700"/>
          </a:xfrm>
          <a:prstGeom prst="ellipse">
            <a:avLst/>
          </a:prstGeom>
          <a:no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82;p36"/>
          <p:cNvSpPr txBox="1">
            <a:spLocks noGrp="1"/>
          </p:cNvSpPr>
          <p:nvPr>
            <p:ph type="title" idx="3"/>
          </p:nvPr>
        </p:nvSpPr>
        <p:spPr>
          <a:xfrm>
            <a:off x="4572000" y="2571750"/>
            <a:ext cx="2786082" cy="52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d-ID" dirty="0" smtClean="0"/>
              <a:t>Remisi Tambahan</a:t>
            </a:r>
            <a:endParaRPr/>
          </a:p>
        </p:txBody>
      </p:sp>
      <p:sp>
        <p:nvSpPr>
          <p:cNvPr id="19" name="Title 18"/>
          <p:cNvSpPr>
            <a:spLocks noGrp="1"/>
          </p:cNvSpPr>
          <p:nvPr>
            <p:ph type="title" idx="2"/>
          </p:nvPr>
        </p:nvSpPr>
        <p:spPr>
          <a:xfrm>
            <a:off x="0" y="1285866"/>
            <a:ext cx="1984862" cy="611308"/>
          </a:xfrm>
        </p:spPr>
        <p:txBody>
          <a:bodyPr/>
          <a:lstStyle/>
          <a:p>
            <a:r>
              <a:rPr lang="id-ID" dirty="0" smtClean="0"/>
              <a:t>1</a:t>
            </a:r>
            <a:endParaRPr lang="id-ID" dirty="0"/>
          </a:p>
        </p:txBody>
      </p:sp>
      <p:sp>
        <p:nvSpPr>
          <p:cNvPr id="20" name="Title 18"/>
          <p:cNvSpPr>
            <a:spLocks noGrp="1"/>
          </p:cNvSpPr>
          <p:nvPr>
            <p:ph type="title" idx="2"/>
          </p:nvPr>
        </p:nvSpPr>
        <p:spPr>
          <a:xfrm>
            <a:off x="2500298" y="1357304"/>
            <a:ext cx="1984862" cy="611308"/>
          </a:xfrm>
        </p:spPr>
        <p:txBody>
          <a:bodyPr/>
          <a:lstStyle/>
          <a:p>
            <a:r>
              <a:rPr lang="id-ID" dirty="0" smtClean="0"/>
              <a:t>2</a:t>
            </a:r>
            <a:endParaRPr lang="id-ID" dirty="0"/>
          </a:p>
        </p:txBody>
      </p:sp>
      <p:sp>
        <p:nvSpPr>
          <p:cNvPr id="21" name="Title 18"/>
          <p:cNvSpPr>
            <a:spLocks noGrp="1"/>
          </p:cNvSpPr>
          <p:nvPr>
            <p:ph type="title" idx="2"/>
          </p:nvPr>
        </p:nvSpPr>
        <p:spPr>
          <a:xfrm>
            <a:off x="4929190" y="1428742"/>
            <a:ext cx="1984862" cy="611308"/>
          </a:xfrm>
        </p:spPr>
        <p:txBody>
          <a:bodyPr/>
          <a:lstStyle/>
          <a:p>
            <a:r>
              <a:rPr lang="id-ID" dirty="0" smtClean="0"/>
              <a:t>3</a:t>
            </a:r>
            <a:endParaRPr lang="id-ID" dirty="0"/>
          </a:p>
        </p:txBody>
      </p:sp>
      <p:sp>
        <p:nvSpPr>
          <p:cNvPr id="22" name="Google Shape;186;p36"/>
          <p:cNvSpPr/>
          <p:nvPr/>
        </p:nvSpPr>
        <p:spPr>
          <a:xfrm>
            <a:off x="7643834" y="1214428"/>
            <a:ext cx="1000132" cy="971700"/>
          </a:xfrm>
          <a:prstGeom prst="ellipse">
            <a:avLst/>
          </a:prstGeom>
          <a:no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Title 18"/>
          <p:cNvSpPr>
            <a:spLocks noGrp="1"/>
          </p:cNvSpPr>
          <p:nvPr>
            <p:ph type="title" idx="2"/>
          </p:nvPr>
        </p:nvSpPr>
        <p:spPr>
          <a:xfrm>
            <a:off x="7159138" y="1428742"/>
            <a:ext cx="1984862" cy="611308"/>
          </a:xfrm>
        </p:spPr>
        <p:txBody>
          <a:bodyPr/>
          <a:lstStyle/>
          <a:p>
            <a:r>
              <a:rPr lang="id-ID" dirty="0" smtClean="0"/>
              <a:t>4</a:t>
            </a:r>
            <a:endParaRPr lang="id-ID" dirty="0"/>
          </a:p>
        </p:txBody>
      </p:sp>
      <p:sp>
        <p:nvSpPr>
          <p:cNvPr id="25" name="Google Shape;182;p36"/>
          <p:cNvSpPr txBox="1">
            <a:spLocks noGrp="1"/>
          </p:cNvSpPr>
          <p:nvPr>
            <p:ph type="title" idx="3"/>
          </p:nvPr>
        </p:nvSpPr>
        <p:spPr>
          <a:xfrm>
            <a:off x="7000892" y="2643188"/>
            <a:ext cx="2143108" cy="456262"/>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id-ID" dirty="0" smtClean="0"/>
              <a:t>Remisi Dasawarsa</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4" name="Google Shape;174;p35"/>
          <p:cNvSpPr txBox="1">
            <a:spLocks noGrp="1"/>
          </p:cNvSpPr>
          <p:nvPr>
            <p:ph type="body" idx="1"/>
          </p:nvPr>
        </p:nvSpPr>
        <p:spPr>
          <a:xfrm>
            <a:off x="214282" y="1643056"/>
            <a:ext cx="8715436" cy="3214710"/>
          </a:xfrm>
          <a:prstGeom prst="rect">
            <a:avLst/>
          </a:prstGeom>
        </p:spPr>
        <p:txBody>
          <a:bodyPr spcFirstLastPara="1" wrap="square" lIns="91425" tIns="91425" rIns="91425" bIns="91425" anchor="t" anchorCtr="0">
            <a:noAutofit/>
          </a:bodyPr>
          <a:lstStyle/>
          <a:p>
            <a:pPr marL="0" indent="0" algn="just">
              <a:spcAft>
                <a:spcPts val="1600"/>
              </a:spcAft>
            </a:pPr>
            <a:r>
              <a:rPr lang="id-ID" sz="2000" dirty="0" smtClean="0">
                <a:solidFill>
                  <a:schemeClr val="bg1">
                    <a:lumMod val="10000"/>
                  </a:schemeClr>
                </a:solidFill>
                <a:latin typeface="Times New Roman" pitchFamily="18" charset="0"/>
                <a:cs typeface="Times New Roman" pitchFamily="18" charset="0"/>
              </a:rPr>
              <a:t>Melakukan ibadah sesuai dengan agama kepercayaannya</a:t>
            </a:r>
          </a:p>
          <a:p>
            <a:pPr marL="0" lvl="0" indent="0" algn="just">
              <a:spcAft>
                <a:spcPts val="1600"/>
              </a:spcAft>
            </a:pPr>
            <a:r>
              <a:rPr lang="id-ID" sz="2000" dirty="0" smtClean="0">
                <a:solidFill>
                  <a:schemeClr val="bg1">
                    <a:lumMod val="10000"/>
                  </a:schemeClr>
                </a:solidFill>
                <a:latin typeface="Times New Roman" pitchFamily="18" charset="0"/>
                <a:cs typeface="Times New Roman" pitchFamily="18" charset="0"/>
              </a:rPr>
              <a:t> </a:t>
            </a:r>
            <a:r>
              <a:rPr lang="id-ID" sz="2000" dirty="0" smtClean="0">
                <a:solidFill>
                  <a:schemeClr val="bg1">
                    <a:lumMod val="10000"/>
                  </a:schemeClr>
                </a:solidFill>
                <a:latin typeface="Times New Roman" pitchFamily="18" charset="0"/>
                <a:cs typeface="Times New Roman" pitchFamily="18" charset="0"/>
              </a:rPr>
              <a:t>Mendapatkan </a:t>
            </a:r>
            <a:r>
              <a:rPr lang="id-ID" sz="2000" dirty="0" smtClean="0">
                <a:solidFill>
                  <a:schemeClr val="bg1">
                    <a:lumMod val="10000"/>
                  </a:schemeClr>
                </a:solidFill>
                <a:latin typeface="Times New Roman" pitchFamily="18" charset="0"/>
                <a:cs typeface="Times New Roman" pitchFamily="18" charset="0"/>
              </a:rPr>
              <a:t>perawatan baik perawatan jasmani maupun perawatan </a:t>
            </a:r>
            <a:r>
              <a:rPr lang="id-ID" sz="2000" dirty="0" smtClean="0">
                <a:solidFill>
                  <a:schemeClr val="bg1">
                    <a:lumMod val="10000"/>
                  </a:schemeClr>
                </a:solidFill>
                <a:latin typeface="Times New Roman" pitchFamily="18" charset="0"/>
                <a:cs typeface="Times New Roman" pitchFamily="18" charset="0"/>
              </a:rPr>
              <a:t>rohani</a:t>
            </a:r>
          </a:p>
          <a:p>
            <a:pPr marL="0" lvl="0" indent="0" algn="just">
              <a:spcAft>
                <a:spcPts val="1600"/>
              </a:spcAft>
            </a:pPr>
            <a:r>
              <a:rPr lang="id-ID" sz="2000" dirty="0" smtClean="0">
                <a:solidFill>
                  <a:schemeClr val="bg1">
                    <a:lumMod val="10000"/>
                  </a:schemeClr>
                </a:solidFill>
                <a:latin typeface="Times New Roman" pitchFamily="18" charset="0"/>
                <a:cs typeface="Times New Roman" pitchFamily="18" charset="0"/>
              </a:rPr>
              <a:t>Mendapatkan pendidikan dan pengajaran</a:t>
            </a:r>
          </a:p>
          <a:p>
            <a:pPr marL="0" lvl="0" indent="0" algn="just">
              <a:spcAft>
                <a:spcPts val="1600"/>
              </a:spcAft>
            </a:pPr>
            <a:r>
              <a:rPr lang="id-ID" sz="2000" dirty="0" smtClean="0">
                <a:solidFill>
                  <a:schemeClr val="bg1">
                    <a:lumMod val="10000"/>
                  </a:schemeClr>
                </a:solidFill>
                <a:latin typeface="Times New Roman" pitchFamily="18" charset="0"/>
                <a:cs typeface="Times New Roman" pitchFamily="18" charset="0"/>
              </a:rPr>
              <a:t> M</a:t>
            </a:r>
            <a:r>
              <a:rPr lang="id-ID" sz="2000" dirty="0" smtClean="0">
                <a:solidFill>
                  <a:schemeClr val="bg1">
                    <a:lumMod val="10000"/>
                  </a:schemeClr>
                </a:solidFill>
                <a:latin typeface="Times New Roman" pitchFamily="18" charset="0"/>
                <a:cs typeface="Times New Roman" pitchFamily="18" charset="0"/>
              </a:rPr>
              <a:t>endapatkan pelayanan </a:t>
            </a:r>
            <a:r>
              <a:rPr lang="id-ID" sz="2000" dirty="0" smtClean="0">
                <a:solidFill>
                  <a:schemeClr val="bg1">
                    <a:lumMod val="10000"/>
                  </a:schemeClr>
                </a:solidFill>
                <a:latin typeface="Times New Roman" pitchFamily="18" charset="0"/>
                <a:cs typeface="Times New Roman" pitchFamily="18" charset="0"/>
              </a:rPr>
              <a:t>kesehatan dan makanan yang </a:t>
            </a:r>
            <a:r>
              <a:rPr lang="id-ID" sz="2000" dirty="0" smtClean="0">
                <a:solidFill>
                  <a:schemeClr val="bg1">
                    <a:lumMod val="10000"/>
                  </a:schemeClr>
                </a:solidFill>
                <a:latin typeface="Times New Roman" pitchFamily="18" charset="0"/>
                <a:cs typeface="Times New Roman" pitchFamily="18" charset="0"/>
              </a:rPr>
              <a:t>layak</a:t>
            </a:r>
          </a:p>
          <a:p>
            <a:pPr marL="0" lvl="0" indent="0" algn="just">
              <a:spcAft>
                <a:spcPts val="1600"/>
              </a:spcAft>
            </a:pPr>
            <a:r>
              <a:rPr lang="id-ID" sz="2000" dirty="0" smtClean="0">
                <a:solidFill>
                  <a:schemeClr val="bg1">
                    <a:lumMod val="10000"/>
                  </a:schemeClr>
                </a:solidFill>
                <a:latin typeface="Times New Roman" pitchFamily="18" charset="0"/>
                <a:cs typeface="Times New Roman" pitchFamily="18" charset="0"/>
              </a:rPr>
              <a:t>Menyampaikan keluhan</a:t>
            </a:r>
          </a:p>
          <a:p>
            <a:pPr marL="0" lvl="0" indent="0" algn="just">
              <a:spcAft>
                <a:spcPts val="1600"/>
              </a:spcAft>
            </a:pPr>
            <a:r>
              <a:rPr lang="id-ID" sz="2000" dirty="0" smtClean="0">
                <a:solidFill>
                  <a:schemeClr val="bg1">
                    <a:lumMod val="10000"/>
                  </a:schemeClr>
                </a:solidFill>
                <a:latin typeface="Times New Roman" pitchFamily="18" charset="0"/>
                <a:cs typeface="Times New Roman" pitchFamily="18" charset="0"/>
              </a:rPr>
              <a:t>Mendapatkan upah dan premi atas pekerjaan yang dilakukan</a:t>
            </a:r>
          </a:p>
          <a:p>
            <a:pPr marL="0" lvl="0" indent="0" algn="just">
              <a:spcAft>
                <a:spcPts val="1600"/>
              </a:spcAft>
            </a:pPr>
            <a:endParaRPr lang="id-ID" sz="2000" dirty="0" smtClean="0">
              <a:solidFill>
                <a:schemeClr val="bg1">
                  <a:lumMod val="10000"/>
                </a:schemeClr>
              </a:solidFill>
              <a:latin typeface="Times New Roman" pitchFamily="18" charset="0"/>
              <a:cs typeface="Times New Roman" pitchFamily="18" charset="0"/>
            </a:endParaRPr>
          </a:p>
          <a:p>
            <a:pPr marL="0" indent="0" algn="just">
              <a:spcAft>
                <a:spcPts val="1600"/>
              </a:spcAft>
            </a:pPr>
            <a:endParaRPr lang="id-ID" sz="2000" dirty="0" smtClean="0">
              <a:solidFill>
                <a:schemeClr val="bg1">
                  <a:lumMod val="10000"/>
                </a:schemeClr>
              </a:solidFill>
              <a:latin typeface="Times New Roman" pitchFamily="18" charset="0"/>
              <a:cs typeface="Times New Roman" pitchFamily="18" charset="0"/>
            </a:endParaRPr>
          </a:p>
          <a:p>
            <a:pPr marL="0" indent="0" algn="just">
              <a:spcAft>
                <a:spcPts val="1600"/>
              </a:spcAft>
            </a:pPr>
            <a:endParaRPr lang="id-ID" sz="2000" dirty="0" smtClean="0">
              <a:solidFill>
                <a:schemeClr val="bg1">
                  <a:lumMod val="10000"/>
                </a:schemeClr>
              </a:solidFill>
              <a:latin typeface="Times New Roman" pitchFamily="18" charset="0"/>
              <a:cs typeface="Times New Roman" pitchFamily="18" charset="0"/>
            </a:endParaRPr>
          </a:p>
        </p:txBody>
      </p:sp>
      <p:sp>
        <p:nvSpPr>
          <p:cNvPr id="108546" name="AutoShape 2" descr="Perbedaan Bank Umum dan BPR, Ketahui Definisi dan Kegiatan Usaha Keduany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
        <p:nvSpPr>
          <p:cNvPr id="5" name="Google Shape;179;p36"/>
          <p:cNvSpPr txBox="1">
            <a:spLocks noGrp="1"/>
          </p:cNvSpPr>
          <p:nvPr>
            <p:ph type="title" idx="4294967295"/>
          </p:nvPr>
        </p:nvSpPr>
        <p:spPr>
          <a:xfrm>
            <a:off x="214282" y="214296"/>
            <a:ext cx="8572560" cy="572700"/>
          </a:xfrm>
          <a:prstGeom prst="rect">
            <a:avLst/>
          </a:prstGeom>
        </p:spPr>
        <p:txBody>
          <a:bodyPr spcFirstLastPara="1" wrap="square" lIns="91425" tIns="91425" rIns="91425" bIns="91425" anchor="t" anchorCtr="0">
            <a:noAutofit/>
          </a:bodyPr>
          <a:lstStyle/>
          <a:p>
            <a:pPr algn="ctr"/>
            <a:r>
              <a:rPr lang="id-ID" sz="2400" b="1" dirty="0" smtClean="0">
                <a:solidFill>
                  <a:schemeClr val="bg1">
                    <a:lumMod val="10000"/>
                  </a:schemeClr>
                </a:solidFill>
              </a:rPr>
              <a:t>-hak yang dimiliki oleh Warga Binaan Pemasyarakatan (WBP) yang diatur dalam Pasal 14 ayat (1) Undang – Undang Nomor 12 Tahun 1995 yaitu:</a:t>
            </a:r>
            <a:br>
              <a:rPr lang="id-ID" sz="2400" b="1" dirty="0" smtClean="0">
                <a:solidFill>
                  <a:schemeClr val="bg1">
                    <a:lumMod val="10000"/>
                  </a:schemeClr>
                </a:solidFill>
              </a:rPr>
            </a:br>
            <a:endParaRPr sz="2400" b="1">
              <a:solidFill>
                <a:schemeClr val="bg1">
                  <a:lumMod val="1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4" name="Google Shape;174;p35"/>
          <p:cNvSpPr txBox="1">
            <a:spLocks noGrp="1"/>
          </p:cNvSpPr>
          <p:nvPr>
            <p:ph type="body" idx="1"/>
          </p:nvPr>
        </p:nvSpPr>
        <p:spPr>
          <a:xfrm>
            <a:off x="214282" y="1643056"/>
            <a:ext cx="8715436" cy="3214710"/>
          </a:xfrm>
          <a:prstGeom prst="rect">
            <a:avLst/>
          </a:prstGeom>
        </p:spPr>
        <p:txBody>
          <a:bodyPr spcFirstLastPara="1" wrap="square" lIns="91425" tIns="91425" rIns="91425" bIns="91425" anchor="t" anchorCtr="0">
            <a:noAutofit/>
          </a:bodyPr>
          <a:lstStyle/>
          <a:p>
            <a:pPr marL="0" indent="0" algn="just">
              <a:spcAft>
                <a:spcPts val="1600"/>
              </a:spcAft>
            </a:pPr>
            <a:r>
              <a:rPr lang="id-ID" sz="2000" dirty="0" smtClean="0">
                <a:solidFill>
                  <a:schemeClr val="bg1">
                    <a:lumMod val="10000"/>
                  </a:schemeClr>
                </a:solidFill>
                <a:latin typeface="Times New Roman" pitchFamily="18" charset="0"/>
                <a:cs typeface="Times New Roman" pitchFamily="18" charset="0"/>
              </a:rPr>
              <a:t>Menerima </a:t>
            </a:r>
            <a:r>
              <a:rPr lang="id-ID" sz="2000" dirty="0" smtClean="0">
                <a:solidFill>
                  <a:schemeClr val="bg1">
                    <a:lumMod val="10000"/>
                  </a:schemeClr>
                </a:solidFill>
                <a:latin typeface="Times New Roman" pitchFamily="18" charset="0"/>
                <a:cs typeface="Times New Roman" pitchFamily="18" charset="0"/>
              </a:rPr>
              <a:t>kunjungan keluarga, penasehat hukum, atau orang tertentu </a:t>
            </a:r>
            <a:r>
              <a:rPr lang="id-ID" sz="2000" dirty="0" smtClean="0">
                <a:solidFill>
                  <a:schemeClr val="bg1">
                    <a:lumMod val="10000"/>
                  </a:schemeClr>
                </a:solidFill>
                <a:latin typeface="Times New Roman" pitchFamily="18" charset="0"/>
                <a:cs typeface="Times New Roman" pitchFamily="18" charset="0"/>
              </a:rPr>
              <a:t>lainnya</a:t>
            </a:r>
          </a:p>
          <a:p>
            <a:pPr marL="0" lvl="0" indent="0" algn="just">
              <a:spcAft>
                <a:spcPts val="1600"/>
              </a:spcAft>
            </a:pPr>
            <a:r>
              <a:rPr lang="id-ID" sz="2000" dirty="0" smtClean="0">
                <a:solidFill>
                  <a:schemeClr val="bg1">
                    <a:lumMod val="10000"/>
                  </a:schemeClr>
                </a:solidFill>
                <a:latin typeface="Times New Roman" pitchFamily="18" charset="0"/>
                <a:cs typeface="Times New Roman" pitchFamily="18" charset="0"/>
              </a:rPr>
              <a:t> </a:t>
            </a:r>
            <a:r>
              <a:rPr lang="id-ID" sz="2000" dirty="0" smtClean="0">
                <a:solidFill>
                  <a:schemeClr val="bg1">
                    <a:lumMod val="10000"/>
                  </a:schemeClr>
                </a:solidFill>
                <a:latin typeface="Times New Roman" pitchFamily="18" charset="0"/>
                <a:cs typeface="Times New Roman" pitchFamily="18" charset="0"/>
              </a:rPr>
              <a:t>mendapatkan </a:t>
            </a:r>
            <a:r>
              <a:rPr lang="id-ID" sz="2000" dirty="0" smtClean="0">
                <a:solidFill>
                  <a:schemeClr val="bg1">
                    <a:lumMod val="10000"/>
                  </a:schemeClr>
                </a:solidFill>
                <a:latin typeface="Times New Roman" pitchFamily="18" charset="0"/>
                <a:cs typeface="Times New Roman" pitchFamily="18" charset="0"/>
              </a:rPr>
              <a:t>kesempatan berasimilasi termasuk cuti mengunjungi keluaraga</a:t>
            </a:r>
          </a:p>
          <a:p>
            <a:pPr marL="0" indent="0" algn="just">
              <a:spcAft>
                <a:spcPts val="1600"/>
              </a:spcAft>
            </a:pPr>
            <a:r>
              <a:rPr lang="id-ID" sz="2000" dirty="0" smtClean="0">
                <a:solidFill>
                  <a:schemeClr val="bg1">
                    <a:lumMod val="10000"/>
                  </a:schemeClr>
                </a:solidFill>
                <a:latin typeface="Times New Roman" pitchFamily="18" charset="0"/>
                <a:cs typeface="Times New Roman" pitchFamily="18" charset="0"/>
              </a:rPr>
              <a:t>Mendapatkan pembebasan bersyarat</a:t>
            </a:r>
          </a:p>
          <a:p>
            <a:pPr marL="0" indent="0" algn="just">
              <a:spcAft>
                <a:spcPts val="1600"/>
              </a:spcAft>
            </a:pPr>
            <a:r>
              <a:rPr lang="id-ID" sz="2000" dirty="0" smtClean="0">
                <a:solidFill>
                  <a:schemeClr val="bg1">
                    <a:lumMod val="10000"/>
                  </a:schemeClr>
                </a:solidFill>
                <a:latin typeface="Times New Roman" pitchFamily="18" charset="0"/>
                <a:cs typeface="Times New Roman" pitchFamily="18" charset="0"/>
              </a:rPr>
              <a:t>Mendapatkan cuti menjelang bebas dan</a:t>
            </a:r>
          </a:p>
          <a:p>
            <a:pPr marL="0" indent="0" algn="just">
              <a:spcAft>
                <a:spcPts val="1600"/>
              </a:spcAft>
            </a:pPr>
            <a:r>
              <a:rPr lang="id-ID" sz="2000" dirty="0" smtClean="0">
                <a:solidFill>
                  <a:schemeClr val="bg1">
                    <a:lumMod val="10000"/>
                  </a:schemeClr>
                </a:solidFill>
                <a:latin typeface="Times New Roman" pitchFamily="18" charset="0"/>
                <a:cs typeface="Times New Roman" pitchFamily="18" charset="0"/>
              </a:rPr>
              <a:t>Mendapatkan </a:t>
            </a:r>
            <a:r>
              <a:rPr lang="id-ID" sz="2000" dirty="0" smtClean="0">
                <a:solidFill>
                  <a:schemeClr val="bg1">
                    <a:lumMod val="10000"/>
                  </a:schemeClr>
                </a:solidFill>
                <a:latin typeface="Times New Roman" pitchFamily="18" charset="0"/>
                <a:cs typeface="Times New Roman" pitchFamily="18" charset="0"/>
              </a:rPr>
              <a:t>hak-hak lain sesuai dengan peraturan perundang-undangan yang berlaku</a:t>
            </a:r>
          </a:p>
          <a:p>
            <a:pPr marL="0" indent="0" algn="just">
              <a:spcAft>
                <a:spcPts val="1600"/>
              </a:spcAft>
            </a:pPr>
            <a:endParaRPr lang="id-ID" sz="2000" dirty="0" smtClean="0">
              <a:solidFill>
                <a:schemeClr val="bg1">
                  <a:lumMod val="10000"/>
                </a:schemeClr>
              </a:solidFill>
              <a:latin typeface="Times New Roman" pitchFamily="18" charset="0"/>
              <a:cs typeface="Times New Roman" pitchFamily="18" charset="0"/>
            </a:endParaRPr>
          </a:p>
          <a:p>
            <a:pPr marL="0" indent="0" algn="just">
              <a:spcAft>
                <a:spcPts val="1600"/>
              </a:spcAft>
            </a:pPr>
            <a:endParaRPr lang="id-ID" sz="2000" dirty="0" smtClean="0">
              <a:solidFill>
                <a:schemeClr val="bg1">
                  <a:lumMod val="10000"/>
                </a:schemeClr>
              </a:solidFill>
              <a:latin typeface="Times New Roman" pitchFamily="18" charset="0"/>
              <a:cs typeface="Times New Roman" pitchFamily="18" charset="0"/>
            </a:endParaRPr>
          </a:p>
        </p:txBody>
      </p:sp>
      <p:sp>
        <p:nvSpPr>
          <p:cNvPr id="108546" name="AutoShape 2" descr="Perbedaan Bank Umum dan BPR, Ketahui Definisi dan Kegiatan Usaha Keduany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
        <p:nvSpPr>
          <p:cNvPr id="5" name="Google Shape;179;p36"/>
          <p:cNvSpPr txBox="1">
            <a:spLocks noGrp="1"/>
          </p:cNvSpPr>
          <p:nvPr>
            <p:ph type="title" idx="4294967295"/>
          </p:nvPr>
        </p:nvSpPr>
        <p:spPr>
          <a:xfrm>
            <a:off x="214282" y="214296"/>
            <a:ext cx="8572560" cy="572700"/>
          </a:xfrm>
          <a:prstGeom prst="rect">
            <a:avLst/>
          </a:prstGeom>
        </p:spPr>
        <p:txBody>
          <a:bodyPr spcFirstLastPara="1" wrap="square" lIns="91425" tIns="91425" rIns="91425" bIns="91425" anchor="t" anchorCtr="0">
            <a:noAutofit/>
          </a:bodyPr>
          <a:lstStyle/>
          <a:p>
            <a:pPr algn="ctr"/>
            <a:r>
              <a:rPr lang="id-ID" sz="2400" b="1" dirty="0" smtClean="0">
                <a:solidFill>
                  <a:schemeClr val="bg1">
                    <a:lumMod val="10000"/>
                  </a:schemeClr>
                </a:solidFill>
              </a:rPr>
              <a:t>-hak yang dimiliki oleh Warga Binaan Pemasyarakatan (WBP) yang diatur dalam Pasal 14 ayat (1) Undang – Undang Nomor 12 Tahun 1995 yaitu:</a:t>
            </a:r>
            <a:br>
              <a:rPr lang="id-ID" sz="2400" b="1" dirty="0" smtClean="0">
                <a:solidFill>
                  <a:schemeClr val="bg1">
                    <a:lumMod val="10000"/>
                  </a:schemeClr>
                </a:solidFill>
              </a:rPr>
            </a:br>
            <a:endParaRPr sz="2400" b="1">
              <a:solidFill>
                <a:schemeClr val="bg1">
                  <a:lumMod val="1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4" name="Google Shape;174;p35"/>
          <p:cNvSpPr txBox="1">
            <a:spLocks noGrp="1"/>
          </p:cNvSpPr>
          <p:nvPr>
            <p:ph type="body" idx="1"/>
          </p:nvPr>
        </p:nvSpPr>
        <p:spPr>
          <a:xfrm>
            <a:off x="500034" y="1285866"/>
            <a:ext cx="8072494" cy="1357322"/>
          </a:xfrm>
          <a:prstGeom prst="rect">
            <a:avLst/>
          </a:prstGeom>
        </p:spPr>
        <p:txBody>
          <a:bodyPr spcFirstLastPara="1" wrap="square" lIns="91425" tIns="91425" rIns="91425" bIns="91425" anchor="t" anchorCtr="0">
            <a:noAutofit/>
          </a:bodyPr>
          <a:lstStyle/>
          <a:p>
            <a:pPr marL="0" lvl="0" indent="0" algn="just">
              <a:spcAft>
                <a:spcPts val="1600"/>
              </a:spcAft>
              <a:buNone/>
            </a:pPr>
            <a:r>
              <a:rPr lang="id-ID" sz="2000" dirty="0" smtClean="0">
                <a:solidFill>
                  <a:schemeClr val="bg1">
                    <a:lumMod val="10000"/>
                  </a:schemeClr>
                </a:solidFill>
              </a:rPr>
              <a:t>Terkait dengan pemberian remisi terhadap pelaku tindak pidana pembunuhan di dalam Keppres RI No 174 Tahun 1999 tidaklah mengkhususkan kepada tindak pidana pembunuhan semata, tetapi pasal-pasal yang terkandung dalam Keppres ini menjelaskan remisi untuk semua tindak pidana umum termasuk di dalamnya ialah tindak pidana pembunuhan. Batas minimum hukuman bagi narapidana atau anak pidana untuk mendapatkan remisi yaitu sudah menjalani hukuman minimal enam bulan penjara. Jadi bagi narapidana dan anak pidana yang mendapat hukuman dibawah enam bulan tidak akan mendapatkan remisi</a:t>
            </a:r>
            <a:endParaRPr lang="id-ID" sz="2000" dirty="0" smtClean="0">
              <a:solidFill>
                <a:schemeClr val="bg1">
                  <a:lumMod val="10000"/>
                </a:schemeClr>
              </a:solidFill>
              <a:latin typeface="Times New Roman" pitchFamily="18" charset="0"/>
              <a:cs typeface="Times New Roman" pitchFamily="18" charset="0"/>
            </a:endParaRPr>
          </a:p>
        </p:txBody>
      </p:sp>
      <p:sp>
        <p:nvSpPr>
          <p:cNvPr id="108546" name="AutoShape 2" descr="Perbedaan Bank Umum dan BPR, Ketahui Definisi dan Kegiatan Usaha Keduany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
        <p:nvSpPr>
          <p:cNvPr id="5" name="Google Shape;179;p36"/>
          <p:cNvSpPr txBox="1">
            <a:spLocks noGrp="1"/>
          </p:cNvSpPr>
          <p:nvPr>
            <p:ph type="title" idx="4294967295"/>
          </p:nvPr>
        </p:nvSpPr>
        <p:spPr>
          <a:xfrm>
            <a:off x="714348" y="214296"/>
            <a:ext cx="7704000" cy="572700"/>
          </a:xfrm>
          <a:prstGeom prst="rect">
            <a:avLst/>
          </a:prstGeom>
        </p:spPr>
        <p:txBody>
          <a:bodyPr spcFirstLastPara="1" wrap="square" lIns="91425" tIns="91425" rIns="91425" bIns="91425" anchor="t" anchorCtr="0">
            <a:noAutofit/>
          </a:bodyPr>
          <a:lstStyle/>
          <a:p>
            <a:pPr algn="ctr"/>
            <a:r>
              <a:rPr lang="id-ID" sz="2400" b="1" dirty="0" smtClean="0">
                <a:solidFill>
                  <a:schemeClr val="bg1">
                    <a:lumMod val="10000"/>
                  </a:schemeClr>
                </a:solidFill>
              </a:rPr>
              <a:t>Pemberian Remisi dalam Keppres RI No. 174 Tahun 1999 Bagi Pelaku Tindak Pidana Pembunuhan</a:t>
            </a:r>
            <a:r>
              <a:rPr lang="id-ID" sz="2400" dirty="0" smtClean="0">
                <a:solidFill>
                  <a:schemeClr val="bg1">
                    <a:lumMod val="10000"/>
                  </a:schemeClr>
                </a:solidFill>
              </a:rPr>
              <a:t/>
            </a:r>
            <a:br>
              <a:rPr lang="id-ID" sz="2400" dirty="0" smtClean="0">
                <a:solidFill>
                  <a:schemeClr val="bg1">
                    <a:lumMod val="10000"/>
                  </a:schemeClr>
                </a:solidFill>
              </a:rPr>
            </a:br>
            <a:endParaRPr sz="2400" b="1">
              <a:solidFill>
                <a:schemeClr val="bg1">
                  <a:lumMod val="1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4" name="Google Shape;174;p35"/>
          <p:cNvSpPr txBox="1">
            <a:spLocks noGrp="1"/>
          </p:cNvSpPr>
          <p:nvPr>
            <p:ph type="body" idx="1"/>
          </p:nvPr>
        </p:nvSpPr>
        <p:spPr>
          <a:xfrm>
            <a:off x="500034" y="1285866"/>
            <a:ext cx="8072494" cy="1357322"/>
          </a:xfrm>
          <a:prstGeom prst="rect">
            <a:avLst/>
          </a:prstGeom>
        </p:spPr>
        <p:txBody>
          <a:bodyPr spcFirstLastPara="1" wrap="square" lIns="91425" tIns="91425" rIns="91425" bIns="91425" anchor="t" anchorCtr="0">
            <a:noAutofit/>
          </a:bodyPr>
          <a:lstStyle/>
          <a:p>
            <a:pPr algn="just">
              <a:buNone/>
            </a:pPr>
            <a:r>
              <a:rPr lang="id-ID" sz="2000" dirty="0" smtClean="0">
                <a:solidFill>
                  <a:schemeClr val="bg1">
                    <a:lumMod val="10000"/>
                  </a:schemeClr>
                </a:solidFill>
              </a:rPr>
              <a:t>	Dalam </a:t>
            </a:r>
            <a:r>
              <a:rPr lang="id-ID" sz="2000" dirty="0" smtClean="0">
                <a:solidFill>
                  <a:schemeClr val="bg1">
                    <a:lumMod val="10000"/>
                  </a:schemeClr>
                </a:solidFill>
              </a:rPr>
              <a:t>KUHP khususnya pasal-pasal mengenai pembunuhan, sanksi yang diancamkan minimal empat tahun (pasal 345 dan 346 KUHP) dan maksimal hukuman mati atau seumur hidup (pasal 339 dan 340 KUHP) sehingga dengan demikian sudah jelas bahwa setiap narapidana atau anak pidana yang melakukan tindak pidana pembunuhan pasti mendapat remisi jika dilihat dari lamanya hukuman yang dijalani yakni lebih dari enam bulan penjara asalkan ia berkelakuan baik selama menjalani hukumannya.</a:t>
            </a:r>
            <a:endParaRPr lang="id-ID" sz="2000" dirty="0">
              <a:solidFill>
                <a:schemeClr val="bg1">
                  <a:lumMod val="10000"/>
                </a:schemeClr>
              </a:solidFill>
            </a:endParaRPr>
          </a:p>
        </p:txBody>
      </p:sp>
      <p:sp>
        <p:nvSpPr>
          <p:cNvPr id="108546" name="AutoShape 2" descr="Perbedaan Bank Umum dan BPR, Ketahui Definisi dan Kegiatan Usaha Keduany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
        <p:nvSpPr>
          <p:cNvPr id="5" name="Google Shape;179;p36"/>
          <p:cNvSpPr txBox="1">
            <a:spLocks noGrp="1"/>
          </p:cNvSpPr>
          <p:nvPr>
            <p:ph type="title" idx="4294967295"/>
          </p:nvPr>
        </p:nvSpPr>
        <p:spPr>
          <a:xfrm>
            <a:off x="714348" y="214296"/>
            <a:ext cx="7704000" cy="572700"/>
          </a:xfrm>
          <a:prstGeom prst="rect">
            <a:avLst/>
          </a:prstGeom>
        </p:spPr>
        <p:txBody>
          <a:bodyPr spcFirstLastPara="1" wrap="square" lIns="91425" tIns="91425" rIns="91425" bIns="91425" anchor="t" anchorCtr="0">
            <a:noAutofit/>
          </a:bodyPr>
          <a:lstStyle/>
          <a:p>
            <a:pPr algn="ctr"/>
            <a:r>
              <a:rPr lang="id-ID" sz="2400" b="1" dirty="0" smtClean="0">
                <a:solidFill>
                  <a:schemeClr val="bg1">
                    <a:lumMod val="10000"/>
                  </a:schemeClr>
                </a:solidFill>
              </a:rPr>
              <a:t>Pemberian Remisi dalam Keppres RI No. 174 Tahun 1999 Bagi Pelaku Tindak Pidana Pembunuhan</a:t>
            </a:r>
            <a:r>
              <a:rPr lang="id-ID" sz="2400" dirty="0" smtClean="0">
                <a:solidFill>
                  <a:schemeClr val="bg1">
                    <a:lumMod val="10000"/>
                  </a:schemeClr>
                </a:solidFill>
              </a:rPr>
              <a:t/>
            </a:r>
            <a:br>
              <a:rPr lang="id-ID" sz="2400" dirty="0" smtClean="0">
                <a:solidFill>
                  <a:schemeClr val="bg1">
                    <a:lumMod val="10000"/>
                  </a:schemeClr>
                </a:solidFill>
              </a:rPr>
            </a:br>
            <a:endParaRPr sz="2400" b="1">
              <a:solidFill>
                <a:schemeClr val="bg1">
                  <a:lumMod val="10000"/>
                </a:schemeClr>
              </a:solidFill>
            </a:endParaRPr>
          </a:p>
        </p:txBody>
      </p:sp>
    </p:spTree>
  </p:cSld>
  <p:clrMapOvr>
    <a:masterClrMapping/>
  </p:clrMapOvr>
</p:sld>
</file>

<file path=ppt/theme/theme1.xml><?xml version="1.0" encoding="utf-8"?>
<a:theme xmlns:a="http://schemas.openxmlformats.org/drawingml/2006/main" name="Minimalist Aesthetic Slideshow by Slidesgo">
  <a:themeElements>
    <a:clrScheme name="Simple Light">
      <a:dk1>
        <a:srgbClr val="6D5B57"/>
      </a:dk1>
      <a:lt1>
        <a:srgbClr val="F2E1D8"/>
      </a:lt1>
      <a:dk2>
        <a:srgbClr val="595959"/>
      </a:dk2>
      <a:lt2>
        <a:srgbClr val="B08980"/>
      </a:lt2>
      <a:accent1>
        <a:srgbClr val="6D5B57"/>
      </a:accent1>
      <a:accent2>
        <a:srgbClr val="F2E1D8"/>
      </a:accent2>
      <a:accent3>
        <a:srgbClr val="595959"/>
      </a:accent3>
      <a:accent4>
        <a:srgbClr val="B08980"/>
      </a:accent4>
      <a:accent5>
        <a:srgbClr val="F2E1D8"/>
      </a:accent5>
      <a:accent6>
        <a:srgbClr val="595959"/>
      </a:accent6>
      <a:hlink>
        <a:srgbClr val="59595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977</TotalTime>
  <Words>542</Words>
  <PresentationFormat>On-screen Show (16:9)</PresentationFormat>
  <Paragraphs>43</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Poiret One</vt:lpstr>
      <vt:lpstr>Oxygen</vt:lpstr>
      <vt:lpstr>Oxygen Light</vt:lpstr>
      <vt:lpstr>Times New Roman</vt:lpstr>
      <vt:lpstr>Bebas Neue</vt:lpstr>
      <vt:lpstr>Minimalist Aesthetic Slideshow by Slidesgo</vt:lpstr>
      <vt:lpstr>PEMBERIAN REMISI KEPADA PELAKU TINDAK PIDANA PEMBUNUHAN</vt:lpstr>
      <vt:lpstr>REMISI</vt:lpstr>
      <vt:lpstr>RUMUSAN MASALAH</vt:lpstr>
      <vt:lpstr>Pelaksanaan dan Pengaturan Pemberian Remisi Terhadap Narapidana di Lapas</vt:lpstr>
      <vt:lpstr>JENIS – JENIS REMISI</vt:lpstr>
      <vt:lpstr>-hak yang dimiliki oleh Warga Binaan Pemasyarakatan (WBP) yang diatur dalam Pasal 14 ayat (1) Undang – Undang Nomor 12 Tahun 1995 yaitu: </vt:lpstr>
      <vt:lpstr>-hak yang dimiliki oleh Warga Binaan Pemasyarakatan (WBP) yang diatur dalam Pasal 14 ayat (1) Undang – Undang Nomor 12 Tahun 1995 yaitu: </vt:lpstr>
      <vt:lpstr>Pemberian Remisi dalam Keppres RI No. 174 Tahun 1999 Bagi Pelaku Tindak Pidana Pembunuhan </vt:lpstr>
      <vt:lpstr>Pemberian Remisi dalam Keppres RI No. 174 Tahun 1999 Bagi Pelaku Tindak Pidana Pembunuhan </vt:lpstr>
      <vt:lpstr>KESIMPULAN</vt:lpstr>
      <vt:lpstr>KESIMPULAN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KEGIATAN USAHA BANK UMUM</dc:title>
  <dc:creator>HP</dc:creator>
  <cp:lastModifiedBy>HP</cp:lastModifiedBy>
  <cp:revision>4</cp:revision>
  <dcterms:modified xsi:type="dcterms:W3CDTF">2021-12-10T09:56:17Z</dcterms:modified>
</cp:coreProperties>
</file>