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266201-12B2-4576-B2FD-A569F83D2E60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C782C4D-0814-4FCA-8603-F9E112FEAE4E}">
      <dgm:prSet phldrT="[Text]"/>
      <dgm:spPr>
        <a:gradFill flip="none" rotWithShape="1">
          <a:gsLst>
            <a:gs pos="0">
              <a:srgbClr val="7030A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6200000" scaled="1"/>
          <a:tileRect/>
        </a:gradFill>
      </dgm:spPr>
      <dgm:t>
        <a:bodyPr/>
        <a:lstStyle/>
        <a:p>
          <a:r>
            <a:rPr lang="en-US" dirty="0" smtClean="0"/>
            <a:t>PRODUCT</a:t>
          </a:r>
          <a:endParaRPr lang="en-US" dirty="0"/>
        </a:p>
      </dgm:t>
    </dgm:pt>
    <dgm:pt modelId="{00A9BF13-9652-43E0-869B-D0FA878BEF61}" cxnId="{4FB333D0-D4B5-41AD-80FC-70172BC015D8}" type="parTrans">
      <dgm:prSet/>
      <dgm:spPr/>
      <dgm:t>
        <a:bodyPr/>
        <a:lstStyle/>
        <a:p>
          <a:endParaRPr lang="en-US"/>
        </a:p>
      </dgm:t>
    </dgm:pt>
    <dgm:pt modelId="{62EBE68A-F9C6-44F5-9850-30C687400B44}" cxnId="{4FB333D0-D4B5-41AD-80FC-70172BC015D8}" type="sibTrans">
      <dgm:prSet/>
      <dgm:spPr/>
      <dgm:t>
        <a:bodyPr/>
        <a:lstStyle/>
        <a:p>
          <a:endParaRPr lang="en-US"/>
        </a:p>
      </dgm:t>
    </dgm:pt>
    <dgm:pt modelId="{42889FAB-B84C-41A2-8335-F9AD93FCD4DD}">
      <dgm:prSet phldrT="[Text]"/>
      <dgm:spPr/>
      <dgm:t>
        <a:bodyPr/>
        <a:lstStyle/>
        <a:p>
          <a:r>
            <a:rPr lang="en-US" dirty="0" err="1" smtClean="0"/>
            <a:t>Macam</a:t>
          </a:r>
          <a:r>
            <a:rPr lang="en-US" dirty="0" smtClean="0"/>
            <a:t> </a:t>
          </a:r>
          <a:r>
            <a:rPr lang="en-US" dirty="0" err="1" smtClean="0"/>
            <a:t>produk</a:t>
          </a:r>
          <a:endParaRPr lang="en-US" dirty="0"/>
        </a:p>
      </dgm:t>
    </dgm:pt>
    <dgm:pt modelId="{20F12DA2-361F-407B-B3BC-91A1119C0738}" cxnId="{641A820B-E5D8-4CD2-B041-143D5586B049}" type="parTrans">
      <dgm:prSet/>
      <dgm:spPr/>
      <dgm:t>
        <a:bodyPr/>
        <a:lstStyle/>
        <a:p>
          <a:endParaRPr lang="en-US"/>
        </a:p>
      </dgm:t>
    </dgm:pt>
    <dgm:pt modelId="{E414B327-9942-4A09-92FB-EBC232DD3FEE}" cxnId="{641A820B-E5D8-4CD2-B041-143D5586B049}" type="sibTrans">
      <dgm:prSet/>
      <dgm:spPr/>
      <dgm:t>
        <a:bodyPr/>
        <a:lstStyle/>
        <a:p>
          <a:endParaRPr lang="en-US"/>
        </a:p>
      </dgm:t>
    </dgm:pt>
    <dgm:pt modelId="{0A34C47E-C7DF-4693-901F-1A83C0512964}">
      <dgm:prSet phldrT="[Text]"/>
      <dgm:spPr/>
      <dgm:t>
        <a:bodyPr/>
        <a:lstStyle/>
        <a:p>
          <a:r>
            <a:rPr lang="en-US" dirty="0" err="1" smtClean="0"/>
            <a:t>Garansi</a:t>
          </a:r>
          <a:endParaRPr lang="en-US" dirty="0"/>
        </a:p>
      </dgm:t>
    </dgm:pt>
    <dgm:pt modelId="{4A4DBF3E-1C02-43BC-9861-C12E961C2259}" cxnId="{33455015-018B-4A11-852D-5CF0C6F4D609}" type="parTrans">
      <dgm:prSet/>
      <dgm:spPr/>
      <dgm:t>
        <a:bodyPr/>
        <a:lstStyle/>
        <a:p>
          <a:endParaRPr lang="en-US"/>
        </a:p>
      </dgm:t>
    </dgm:pt>
    <dgm:pt modelId="{C5AEBD4A-503F-404A-8670-8DC5B37B832E}" cxnId="{33455015-018B-4A11-852D-5CF0C6F4D609}" type="sibTrans">
      <dgm:prSet/>
      <dgm:spPr/>
      <dgm:t>
        <a:bodyPr/>
        <a:lstStyle/>
        <a:p>
          <a:endParaRPr lang="en-US"/>
        </a:p>
      </dgm:t>
    </dgm:pt>
    <dgm:pt modelId="{16854783-945A-4D57-8584-9544630B4D7E}">
      <dgm:prSet phldrT="[Text]"/>
      <dgm:spPr>
        <a:gradFill flip="none" rotWithShape="1">
          <a:gsLst>
            <a:gs pos="0">
              <a:srgbClr val="7030A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6200000" scaled="1"/>
          <a:tileRect/>
        </a:gradFill>
      </dgm:spPr>
      <dgm:t>
        <a:bodyPr/>
        <a:lstStyle/>
        <a:p>
          <a:r>
            <a:rPr lang="en-US" dirty="0" smtClean="0"/>
            <a:t>PRICE</a:t>
          </a:r>
          <a:endParaRPr lang="en-US" dirty="0"/>
        </a:p>
      </dgm:t>
    </dgm:pt>
    <dgm:pt modelId="{04C30FB8-EE18-4EE6-BCFB-695BA3CD4248}" cxnId="{CEFD8DA1-9497-4EAE-81FE-9B38F95DAF09}" type="parTrans">
      <dgm:prSet/>
      <dgm:spPr/>
      <dgm:t>
        <a:bodyPr/>
        <a:lstStyle/>
        <a:p>
          <a:endParaRPr lang="en-US"/>
        </a:p>
      </dgm:t>
    </dgm:pt>
    <dgm:pt modelId="{54453364-6174-4C13-8054-8D6AAB846225}" cxnId="{CEFD8DA1-9497-4EAE-81FE-9B38F95DAF09}" type="sibTrans">
      <dgm:prSet/>
      <dgm:spPr/>
      <dgm:t>
        <a:bodyPr/>
        <a:lstStyle/>
        <a:p>
          <a:endParaRPr lang="en-US"/>
        </a:p>
      </dgm:t>
    </dgm:pt>
    <dgm:pt modelId="{EF98ED1A-DC48-4E8D-A03D-57F3AAA9CBF0}">
      <dgm:prSet phldrT="[Text]"/>
      <dgm:spPr/>
      <dgm:t>
        <a:bodyPr/>
        <a:lstStyle/>
        <a:p>
          <a:r>
            <a:rPr lang="en-US" dirty="0" err="1" smtClean="0"/>
            <a:t>Daftar</a:t>
          </a:r>
          <a:r>
            <a:rPr lang="en-US" dirty="0" smtClean="0"/>
            <a:t> </a:t>
          </a:r>
          <a:r>
            <a:rPr lang="en-US" dirty="0" err="1" smtClean="0"/>
            <a:t>Harga</a:t>
          </a:r>
          <a:endParaRPr lang="en-US" dirty="0"/>
        </a:p>
      </dgm:t>
    </dgm:pt>
    <dgm:pt modelId="{EFFCCF5A-B052-49F5-BBD3-4C38598C74BE}" cxnId="{FCB12E83-30FA-45D9-9F71-453EC07DE5DF}" type="parTrans">
      <dgm:prSet/>
      <dgm:spPr/>
      <dgm:t>
        <a:bodyPr/>
        <a:lstStyle/>
        <a:p>
          <a:endParaRPr lang="en-US"/>
        </a:p>
      </dgm:t>
    </dgm:pt>
    <dgm:pt modelId="{DCCD9369-028C-40DD-83C2-47D3A6016DF3}" cxnId="{FCB12E83-30FA-45D9-9F71-453EC07DE5DF}" type="sibTrans">
      <dgm:prSet/>
      <dgm:spPr/>
      <dgm:t>
        <a:bodyPr/>
        <a:lstStyle/>
        <a:p>
          <a:endParaRPr lang="en-US"/>
        </a:p>
      </dgm:t>
    </dgm:pt>
    <dgm:pt modelId="{E9CA5EDD-4655-4532-A433-D5BDD5AACC6A}">
      <dgm:prSet phldrT="[Text]"/>
      <dgm:spPr/>
      <dgm:t>
        <a:bodyPr/>
        <a:lstStyle/>
        <a:p>
          <a:r>
            <a:rPr lang="en-US" dirty="0" err="1" smtClean="0"/>
            <a:t>Diskon</a:t>
          </a:r>
          <a:r>
            <a:rPr lang="en-US" dirty="0" smtClean="0"/>
            <a:t> </a:t>
          </a:r>
          <a:endParaRPr lang="en-US" dirty="0"/>
        </a:p>
      </dgm:t>
    </dgm:pt>
    <dgm:pt modelId="{CB34187F-B0DE-46BC-82F2-B538F72008BF}" cxnId="{1ECF5E5F-64BD-41C5-93B6-2F6962A831B0}" type="parTrans">
      <dgm:prSet/>
      <dgm:spPr/>
      <dgm:t>
        <a:bodyPr/>
        <a:lstStyle/>
        <a:p>
          <a:endParaRPr lang="en-US"/>
        </a:p>
      </dgm:t>
    </dgm:pt>
    <dgm:pt modelId="{36A891CF-C244-464F-AF5E-068C5BE30E59}" cxnId="{1ECF5E5F-64BD-41C5-93B6-2F6962A831B0}" type="sibTrans">
      <dgm:prSet/>
      <dgm:spPr/>
      <dgm:t>
        <a:bodyPr/>
        <a:lstStyle/>
        <a:p>
          <a:endParaRPr lang="en-US"/>
        </a:p>
      </dgm:t>
    </dgm:pt>
    <dgm:pt modelId="{465DC1CB-01B7-4939-B7AA-5310FA2BB686}">
      <dgm:prSet phldrT="[Text]"/>
      <dgm:spPr>
        <a:gradFill flip="none" rotWithShape="1">
          <a:gsLst>
            <a:gs pos="0">
              <a:srgbClr val="7030A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6200000" scaled="1"/>
          <a:tileRect/>
        </a:gradFill>
      </dgm:spPr>
      <dgm:t>
        <a:bodyPr/>
        <a:lstStyle/>
        <a:p>
          <a:r>
            <a:rPr lang="en-US" dirty="0" smtClean="0"/>
            <a:t>PLACE</a:t>
          </a:r>
          <a:endParaRPr lang="en-US" dirty="0"/>
        </a:p>
      </dgm:t>
    </dgm:pt>
    <dgm:pt modelId="{99059C49-33A9-4DAE-9EF1-DFAC517AECF4}" cxnId="{BB01A7AC-9DDD-4C3F-958C-5FCBCCFE8C99}" type="parTrans">
      <dgm:prSet/>
      <dgm:spPr/>
      <dgm:t>
        <a:bodyPr/>
        <a:lstStyle/>
        <a:p>
          <a:endParaRPr lang="en-US"/>
        </a:p>
      </dgm:t>
    </dgm:pt>
    <dgm:pt modelId="{2EB1C91F-D07E-4599-84E6-451292B9F726}" cxnId="{BB01A7AC-9DDD-4C3F-958C-5FCBCCFE8C99}" type="sibTrans">
      <dgm:prSet/>
      <dgm:spPr/>
      <dgm:t>
        <a:bodyPr/>
        <a:lstStyle/>
        <a:p>
          <a:endParaRPr lang="en-US"/>
        </a:p>
      </dgm:t>
    </dgm:pt>
    <dgm:pt modelId="{C248671F-F8F6-4499-A0FA-054B5F7D69D9}">
      <dgm:prSet phldrT="[Text]"/>
      <dgm:spPr/>
      <dgm:t>
        <a:bodyPr/>
        <a:lstStyle/>
        <a:p>
          <a:r>
            <a:rPr lang="en-US" dirty="0" err="1" smtClean="0"/>
            <a:t>Saluran</a:t>
          </a:r>
          <a:endParaRPr lang="en-US" dirty="0"/>
        </a:p>
      </dgm:t>
    </dgm:pt>
    <dgm:pt modelId="{C958BB85-7C67-4946-B49A-0CE58A1E7EFF}" cxnId="{AB6709B7-D59B-4BE8-BDBB-DC6A70894BD9}" type="parTrans">
      <dgm:prSet/>
      <dgm:spPr/>
      <dgm:t>
        <a:bodyPr/>
        <a:lstStyle/>
        <a:p>
          <a:endParaRPr lang="en-US"/>
        </a:p>
      </dgm:t>
    </dgm:pt>
    <dgm:pt modelId="{42EC41A7-E450-4EDF-B8E1-12722C4F51C1}" cxnId="{AB6709B7-D59B-4BE8-BDBB-DC6A70894BD9}" type="sibTrans">
      <dgm:prSet/>
      <dgm:spPr/>
      <dgm:t>
        <a:bodyPr/>
        <a:lstStyle/>
        <a:p>
          <a:endParaRPr lang="en-US"/>
        </a:p>
      </dgm:t>
    </dgm:pt>
    <dgm:pt modelId="{4451F503-52DD-48F4-8C84-3D506FDDB949}">
      <dgm:prSet phldrT="[Text]"/>
      <dgm:spPr/>
      <dgm:t>
        <a:bodyPr/>
        <a:lstStyle/>
        <a:p>
          <a:r>
            <a:rPr lang="en-US" dirty="0" err="1" smtClean="0"/>
            <a:t>Lokasi</a:t>
          </a:r>
          <a:endParaRPr lang="en-US" dirty="0"/>
        </a:p>
      </dgm:t>
    </dgm:pt>
    <dgm:pt modelId="{5639E6A9-611F-41D9-A133-0B2643CCD1AA}" cxnId="{943F0C75-040F-4ED3-8AEA-203C2042BB5C}" type="parTrans">
      <dgm:prSet/>
      <dgm:spPr/>
      <dgm:t>
        <a:bodyPr/>
        <a:lstStyle/>
        <a:p>
          <a:endParaRPr lang="en-US"/>
        </a:p>
      </dgm:t>
    </dgm:pt>
    <dgm:pt modelId="{05585DA8-74A6-463F-88AE-245EAF498E52}" cxnId="{943F0C75-040F-4ED3-8AEA-203C2042BB5C}" type="sibTrans">
      <dgm:prSet/>
      <dgm:spPr/>
      <dgm:t>
        <a:bodyPr/>
        <a:lstStyle/>
        <a:p>
          <a:endParaRPr lang="en-US"/>
        </a:p>
      </dgm:t>
    </dgm:pt>
    <dgm:pt modelId="{99395ECA-21DE-4B89-A728-62BBB17FDC1E}">
      <dgm:prSet/>
      <dgm:spPr>
        <a:gradFill flip="none" rotWithShape="1">
          <a:gsLst>
            <a:gs pos="0">
              <a:srgbClr val="7030A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6200000" scaled="1"/>
          <a:tileRect/>
        </a:gradFill>
      </dgm:spPr>
      <dgm:t>
        <a:bodyPr/>
        <a:lstStyle/>
        <a:p>
          <a:r>
            <a:rPr lang="en-US" dirty="0" smtClean="0"/>
            <a:t>PROMOTION</a:t>
          </a:r>
          <a:endParaRPr lang="en-US" dirty="0"/>
        </a:p>
      </dgm:t>
    </dgm:pt>
    <dgm:pt modelId="{ED9BDE91-FB4A-49A4-8862-F4470FB5589D}" cxnId="{7ACD1703-4741-400E-B82D-054A55CEBD39}" type="parTrans">
      <dgm:prSet/>
      <dgm:spPr/>
      <dgm:t>
        <a:bodyPr/>
        <a:lstStyle/>
        <a:p>
          <a:endParaRPr lang="en-US"/>
        </a:p>
      </dgm:t>
    </dgm:pt>
    <dgm:pt modelId="{C9DA6916-88B7-48DA-994E-996A14AF2C7C}" cxnId="{7ACD1703-4741-400E-B82D-054A55CEBD39}" type="sibTrans">
      <dgm:prSet/>
      <dgm:spPr/>
      <dgm:t>
        <a:bodyPr/>
        <a:lstStyle/>
        <a:p>
          <a:endParaRPr lang="en-US"/>
        </a:p>
      </dgm:t>
    </dgm:pt>
    <dgm:pt modelId="{17D532C5-2CEF-411F-BD99-E65B83A1EDA6}">
      <dgm:prSet phldrT="[Text]"/>
      <dgm:spPr/>
      <dgm:t>
        <a:bodyPr/>
        <a:lstStyle/>
        <a:p>
          <a:r>
            <a:rPr lang="en-US" dirty="0" err="1" smtClean="0"/>
            <a:t>Kualitas</a:t>
          </a:r>
          <a:endParaRPr lang="en-US" dirty="0"/>
        </a:p>
      </dgm:t>
    </dgm:pt>
    <dgm:pt modelId="{81336F8F-B69D-4C6A-91FE-5D71EF788B32}" cxnId="{EA339A84-CDFA-49AC-9063-5A8541FED40E}" type="parTrans">
      <dgm:prSet/>
      <dgm:spPr/>
      <dgm:t>
        <a:bodyPr/>
        <a:lstStyle/>
        <a:p>
          <a:endParaRPr lang="en-US"/>
        </a:p>
      </dgm:t>
    </dgm:pt>
    <dgm:pt modelId="{1DB0A95B-8B25-461B-8080-7627B98D71AD}" cxnId="{EA339A84-CDFA-49AC-9063-5A8541FED40E}" type="sibTrans">
      <dgm:prSet/>
      <dgm:spPr/>
      <dgm:t>
        <a:bodyPr/>
        <a:lstStyle/>
        <a:p>
          <a:endParaRPr lang="en-US"/>
        </a:p>
      </dgm:t>
    </dgm:pt>
    <dgm:pt modelId="{D99A3456-824D-4B36-85F6-8924E247C2A2}">
      <dgm:prSet phldrT="[Text]"/>
      <dgm:spPr/>
      <dgm:t>
        <a:bodyPr/>
        <a:lstStyle/>
        <a:p>
          <a:r>
            <a:rPr lang="en-US" dirty="0" err="1" smtClean="0"/>
            <a:t>Desain</a:t>
          </a:r>
          <a:endParaRPr lang="en-US" dirty="0"/>
        </a:p>
      </dgm:t>
    </dgm:pt>
    <dgm:pt modelId="{3DF69ED1-3AF9-40CB-9A3B-726F5D99CF6C}" cxnId="{5C8857C6-F41B-476A-A853-2FFF2CA7A0A2}" type="parTrans">
      <dgm:prSet/>
      <dgm:spPr/>
      <dgm:t>
        <a:bodyPr/>
        <a:lstStyle/>
        <a:p>
          <a:endParaRPr lang="en-US"/>
        </a:p>
      </dgm:t>
    </dgm:pt>
    <dgm:pt modelId="{D8D97C93-96A0-4E8E-8FBA-60EB0C37E791}" cxnId="{5C8857C6-F41B-476A-A853-2FFF2CA7A0A2}" type="sibTrans">
      <dgm:prSet/>
      <dgm:spPr/>
      <dgm:t>
        <a:bodyPr/>
        <a:lstStyle/>
        <a:p>
          <a:endParaRPr lang="en-US"/>
        </a:p>
      </dgm:t>
    </dgm:pt>
    <dgm:pt modelId="{974D20FB-EA1F-46A3-8D5F-728B5D7BECDD}">
      <dgm:prSet phldrT="[Text]"/>
      <dgm:spPr/>
      <dgm:t>
        <a:bodyPr/>
        <a:lstStyle/>
        <a:p>
          <a:r>
            <a:rPr lang="en-US" dirty="0" err="1" smtClean="0"/>
            <a:t>Fitur</a:t>
          </a:r>
          <a:endParaRPr lang="en-US" dirty="0"/>
        </a:p>
      </dgm:t>
    </dgm:pt>
    <dgm:pt modelId="{DE82B0A7-9E08-402F-968D-FEB9C661B6D6}" cxnId="{1E3DA3F2-943B-41D7-A15B-0B04B753387B}" type="parTrans">
      <dgm:prSet/>
      <dgm:spPr/>
      <dgm:t>
        <a:bodyPr/>
        <a:lstStyle/>
        <a:p>
          <a:endParaRPr lang="en-US"/>
        </a:p>
      </dgm:t>
    </dgm:pt>
    <dgm:pt modelId="{9C5AFB68-31E9-4C58-BAAB-7D7B7DBB72BE}" cxnId="{1E3DA3F2-943B-41D7-A15B-0B04B753387B}" type="sibTrans">
      <dgm:prSet/>
      <dgm:spPr/>
      <dgm:t>
        <a:bodyPr/>
        <a:lstStyle/>
        <a:p>
          <a:endParaRPr lang="en-US"/>
        </a:p>
      </dgm:t>
    </dgm:pt>
    <dgm:pt modelId="{57C8CC2E-E955-4D2F-97EA-D3F9CF7DCCA8}">
      <dgm:prSet phldrT="[Text]"/>
      <dgm:spPr/>
      <dgm:t>
        <a:bodyPr/>
        <a:lstStyle/>
        <a:p>
          <a:r>
            <a:rPr lang="en-US" dirty="0" err="1" smtClean="0"/>
            <a:t>Merk</a:t>
          </a:r>
          <a:endParaRPr lang="en-US" dirty="0"/>
        </a:p>
      </dgm:t>
    </dgm:pt>
    <dgm:pt modelId="{1C7CB715-5E9F-49D7-B70D-BACCEBF781E2}" cxnId="{91D43703-0353-41FE-BFD4-70329E2D3A0B}" type="parTrans">
      <dgm:prSet/>
      <dgm:spPr/>
      <dgm:t>
        <a:bodyPr/>
        <a:lstStyle/>
        <a:p>
          <a:endParaRPr lang="en-US"/>
        </a:p>
      </dgm:t>
    </dgm:pt>
    <dgm:pt modelId="{BA533640-0DCD-42E9-B9DA-5D493378B9F2}" cxnId="{91D43703-0353-41FE-BFD4-70329E2D3A0B}" type="sibTrans">
      <dgm:prSet/>
      <dgm:spPr/>
      <dgm:t>
        <a:bodyPr/>
        <a:lstStyle/>
        <a:p>
          <a:endParaRPr lang="en-US"/>
        </a:p>
      </dgm:t>
    </dgm:pt>
    <dgm:pt modelId="{3AC0B841-C497-4F94-ABC3-C7CB1490D401}">
      <dgm:prSet phldrT="[Text]"/>
      <dgm:spPr/>
      <dgm:t>
        <a:bodyPr/>
        <a:lstStyle/>
        <a:p>
          <a:r>
            <a:rPr lang="en-US" dirty="0" smtClean="0"/>
            <a:t>Packaging</a:t>
          </a:r>
          <a:endParaRPr lang="en-US" dirty="0"/>
        </a:p>
      </dgm:t>
    </dgm:pt>
    <dgm:pt modelId="{C3715C91-7BA5-40BE-A136-C0DB6F4101E6}" cxnId="{5D799D82-F556-4663-88BA-791A3F7BDCDD}" type="parTrans">
      <dgm:prSet/>
      <dgm:spPr/>
      <dgm:t>
        <a:bodyPr/>
        <a:lstStyle/>
        <a:p>
          <a:endParaRPr lang="en-US"/>
        </a:p>
      </dgm:t>
    </dgm:pt>
    <dgm:pt modelId="{A6EBE205-BEBC-4752-88A0-51EB5DF12A51}" cxnId="{5D799D82-F556-4663-88BA-791A3F7BDCDD}" type="sibTrans">
      <dgm:prSet/>
      <dgm:spPr/>
      <dgm:t>
        <a:bodyPr/>
        <a:lstStyle/>
        <a:p>
          <a:endParaRPr lang="en-US"/>
        </a:p>
      </dgm:t>
    </dgm:pt>
    <dgm:pt modelId="{1B66CEAE-AF47-42C8-BB10-CA31100B3957}">
      <dgm:prSet phldrT="[Text]"/>
      <dgm:spPr/>
      <dgm:t>
        <a:bodyPr/>
        <a:lstStyle/>
        <a:p>
          <a:r>
            <a:rPr lang="en-US" dirty="0" err="1" smtClean="0"/>
            <a:t>Ukuran</a:t>
          </a:r>
          <a:endParaRPr lang="en-US" dirty="0"/>
        </a:p>
      </dgm:t>
    </dgm:pt>
    <dgm:pt modelId="{FFE4EC3B-305A-44F6-B30C-6FD8BF6953A8}" cxnId="{58D280BB-B373-4205-89CE-6BD2BBD2FEF1}" type="parTrans">
      <dgm:prSet/>
      <dgm:spPr/>
      <dgm:t>
        <a:bodyPr/>
        <a:lstStyle/>
        <a:p>
          <a:endParaRPr lang="en-US"/>
        </a:p>
      </dgm:t>
    </dgm:pt>
    <dgm:pt modelId="{72F410A6-DBB9-4EEF-8B02-4936426D1750}" cxnId="{58D280BB-B373-4205-89CE-6BD2BBD2FEF1}" type="sibTrans">
      <dgm:prSet/>
      <dgm:spPr/>
      <dgm:t>
        <a:bodyPr/>
        <a:lstStyle/>
        <a:p>
          <a:endParaRPr lang="en-US"/>
        </a:p>
      </dgm:t>
    </dgm:pt>
    <dgm:pt modelId="{95D3AD13-8542-4BA8-B8AE-11CA86DD9C43}">
      <dgm:prSet phldrT="[Text]"/>
      <dgm:spPr/>
      <dgm:t>
        <a:bodyPr/>
        <a:lstStyle/>
        <a:p>
          <a:r>
            <a:rPr lang="en-US" dirty="0" err="1" smtClean="0"/>
            <a:t>Pelayanan</a:t>
          </a:r>
          <a:r>
            <a:rPr lang="en-US" dirty="0" smtClean="0"/>
            <a:t> </a:t>
          </a:r>
          <a:endParaRPr lang="en-US" dirty="0"/>
        </a:p>
      </dgm:t>
    </dgm:pt>
    <dgm:pt modelId="{46552DC7-9F17-49B4-B3B9-5D89148186AB}" cxnId="{A40A2D31-33D2-44FC-9C2B-2B4BAE4E748E}" type="parTrans">
      <dgm:prSet/>
      <dgm:spPr/>
      <dgm:t>
        <a:bodyPr/>
        <a:lstStyle/>
        <a:p>
          <a:endParaRPr lang="en-US"/>
        </a:p>
      </dgm:t>
    </dgm:pt>
    <dgm:pt modelId="{2964F7C3-0201-4F06-A714-D04C5E0C9275}" cxnId="{A40A2D31-33D2-44FC-9C2B-2B4BAE4E748E}" type="sibTrans">
      <dgm:prSet/>
      <dgm:spPr/>
      <dgm:t>
        <a:bodyPr/>
        <a:lstStyle/>
        <a:p>
          <a:endParaRPr lang="en-US"/>
        </a:p>
      </dgm:t>
    </dgm:pt>
    <dgm:pt modelId="{246CB348-93E3-41AE-A47F-2B4ED3EB76E3}">
      <dgm:prSet phldrT="[Text]"/>
      <dgm:spPr/>
      <dgm:t>
        <a:bodyPr/>
        <a:lstStyle/>
        <a:p>
          <a:r>
            <a:rPr lang="en-US" dirty="0" err="1" smtClean="0"/>
            <a:t>Pengembalian</a:t>
          </a:r>
          <a:endParaRPr lang="en-US" dirty="0"/>
        </a:p>
      </dgm:t>
    </dgm:pt>
    <dgm:pt modelId="{F7E0B15A-BB14-41E0-BADD-B79FB9BA8F76}" cxnId="{3F38E2D7-D815-47BD-AAE2-AC90DD5E1880}" type="parTrans">
      <dgm:prSet/>
      <dgm:spPr/>
      <dgm:t>
        <a:bodyPr/>
        <a:lstStyle/>
        <a:p>
          <a:endParaRPr lang="en-US"/>
        </a:p>
      </dgm:t>
    </dgm:pt>
    <dgm:pt modelId="{C181BCF4-8494-4803-A5A7-9FD710585D18}" cxnId="{3F38E2D7-D815-47BD-AAE2-AC90DD5E1880}" type="sibTrans">
      <dgm:prSet/>
      <dgm:spPr/>
      <dgm:t>
        <a:bodyPr/>
        <a:lstStyle/>
        <a:p>
          <a:endParaRPr lang="en-US"/>
        </a:p>
      </dgm:t>
    </dgm:pt>
    <dgm:pt modelId="{D6759B0F-CE0B-485C-A475-D2749EE9F7EB}">
      <dgm:prSet phldrT="[Text]"/>
      <dgm:spPr/>
      <dgm:t>
        <a:bodyPr/>
        <a:lstStyle/>
        <a:p>
          <a:r>
            <a:rPr lang="en-US" dirty="0" err="1" smtClean="0"/>
            <a:t>Ganti</a:t>
          </a:r>
          <a:r>
            <a:rPr lang="en-US" dirty="0" smtClean="0"/>
            <a:t> </a:t>
          </a:r>
          <a:r>
            <a:rPr lang="en-US" dirty="0" err="1" smtClean="0"/>
            <a:t>rugi</a:t>
          </a:r>
          <a:endParaRPr lang="en-US" dirty="0"/>
        </a:p>
      </dgm:t>
    </dgm:pt>
    <dgm:pt modelId="{8A172BB0-E7E2-4A14-9AE2-7C4D684C0BAE}" cxnId="{B691CBAA-02D7-4EB9-AC83-3A143AB6A6FC}" type="parTrans">
      <dgm:prSet/>
      <dgm:spPr/>
      <dgm:t>
        <a:bodyPr/>
        <a:lstStyle/>
        <a:p>
          <a:endParaRPr lang="en-US"/>
        </a:p>
      </dgm:t>
    </dgm:pt>
    <dgm:pt modelId="{3B2EDDC0-C032-454D-9085-21A62A586B3B}" cxnId="{B691CBAA-02D7-4EB9-AC83-3A143AB6A6FC}" type="sibTrans">
      <dgm:prSet/>
      <dgm:spPr/>
      <dgm:t>
        <a:bodyPr/>
        <a:lstStyle/>
        <a:p>
          <a:endParaRPr lang="en-US"/>
        </a:p>
      </dgm:t>
    </dgm:pt>
    <dgm:pt modelId="{CB094A90-F856-4B19-8417-F4FCF601D280}">
      <dgm:prSet phldrT="[Text]"/>
      <dgm:spPr/>
      <dgm:t>
        <a:bodyPr/>
        <a:lstStyle/>
        <a:p>
          <a:r>
            <a:rPr lang="en-US" dirty="0" err="1" smtClean="0"/>
            <a:t>Periode</a:t>
          </a:r>
          <a:r>
            <a:rPr lang="en-US" dirty="0" smtClean="0"/>
            <a:t> </a:t>
          </a:r>
          <a:r>
            <a:rPr lang="en-US" dirty="0" err="1" smtClean="0"/>
            <a:t>pembayaran</a:t>
          </a:r>
          <a:endParaRPr lang="en-US" dirty="0"/>
        </a:p>
      </dgm:t>
    </dgm:pt>
    <dgm:pt modelId="{A326D550-B89A-48F8-9DE2-044ACC8EFACE}" cxnId="{B706C0F3-E73A-4DCD-B830-2BF143B4C381}" type="parTrans">
      <dgm:prSet/>
      <dgm:spPr/>
      <dgm:t>
        <a:bodyPr/>
        <a:lstStyle/>
        <a:p>
          <a:endParaRPr lang="en-US"/>
        </a:p>
      </dgm:t>
    </dgm:pt>
    <dgm:pt modelId="{6AF94830-3F28-4586-833D-2554990795A1}" cxnId="{B706C0F3-E73A-4DCD-B830-2BF143B4C381}" type="sibTrans">
      <dgm:prSet/>
      <dgm:spPr/>
      <dgm:t>
        <a:bodyPr/>
        <a:lstStyle/>
        <a:p>
          <a:endParaRPr lang="en-US"/>
        </a:p>
      </dgm:t>
    </dgm:pt>
    <dgm:pt modelId="{32DB6324-7BC5-4852-95EF-3D645468283C}">
      <dgm:prSet phldrT="[Text]"/>
      <dgm:spPr/>
      <dgm:t>
        <a:bodyPr/>
        <a:lstStyle/>
        <a:p>
          <a:r>
            <a:rPr lang="en-US" dirty="0" smtClean="0"/>
            <a:t>Credit terms</a:t>
          </a:r>
          <a:endParaRPr lang="en-US" dirty="0"/>
        </a:p>
      </dgm:t>
    </dgm:pt>
    <dgm:pt modelId="{8ADEEEB3-8360-4E3B-A955-70E6E8BF9BAA}" cxnId="{92B5704B-2273-460C-AFE6-36E8136CC5B8}" type="parTrans">
      <dgm:prSet/>
      <dgm:spPr/>
      <dgm:t>
        <a:bodyPr/>
        <a:lstStyle/>
        <a:p>
          <a:endParaRPr lang="en-US"/>
        </a:p>
      </dgm:t>
    </dgm:pt>
    <dgm:pt modelId="{34E0FEA9-D4E6-4729-B29B-8A199A9BF2B9}" cxnId="{92B5704B-2273-460C-AFE6-36E8136CC5B8}" type="sibTrans">
      <dgm:prSet/>
      <dgm:spPr/>
      <dgm:t>
        <a:bodyPr/>
        <a:lstStyle/>
        <a:p>
          <a:endParaRPr lang="en-US"/>
        </a:p>
      </dgm:t>
    </dgm:pt>
    <dgm:pt modelId="{CBA13907-BB8E-453B-9E87-5D38984AFA71}">
      <dgm:prSet/>
      <dgm:spPr/>
      <dgm:t>
        <a:bodyPr/>
        <a:lstStyle/>
        <a:p>
          <a:r>
            <a:rPr lang="en-US" dirty="0" err="1" smtClean="0"/>
            <a:t>Promosi</a:t>
          </a:r>
          <a:r>
            <a:rPr lang="en-US" dirty="0" smtClean="0"/>
            <a:t> </a:t>
          </a:r>
          <a:r>
            <a:rPr lang="en-US" dirty="0" err="1" smtClean="0"/>
            <a:t>penjualan</a:t>
          </a:r>
          <a:endParaRPr lang="en-US" dirty="0"/>
        </a:p>
      </dgm:t>
    </dgm:pt>
    <dgm:pt modelId="{C1C09077-7722-4B68-BDCD-5559104312C2}" cxnId="{34B3EF09-DAAD-4BB0-815E-BF30B5E35949}" type="parTrans">
      <dgm:prSet/>
      <dgm:spPr/>
      <dgm:t>
        <a:bodyPr/>
        <a:lstStyle/>
        <a:p>
          <a:endParaRPr lang="en-US"/>
        </a:p>
      </dgm:t>
    </dgm:pt>
    <dgm:pt modelId="{9A6CD2EA-AD86-4CEC-9BCF-6BB765341C34}" cxnId="{34B3EF09-DAAD-4BB0-815E-BF30B5E35949}" type="sibTrans">
      <dgm:prSet/>
      <dgm:spPr/>
      <dgm:t>
        <a:bodyPr/>
        <a:lstStyle/>
        <a:p>
          <a:endParaRPr lang="en-US"/>
        </a:p>
      </dgm:t>
    </dgm:pt>
    <dgm:pt modelId="{5CC6620F-6286-46E9-BADC-85A07687BEC7}">
      <dgm:prSet/>
      <dgm:spPr/>
      <dgm:t>
        <a:bodyPr/>
        <a:lstStyle/>
        <a:p>
          <a:r>
            <a:rPr lang="en-US" dirty="0" err="1" smtClean="0"/>
            <a:t>Periklanan</a:t>
          </a:r>
          <a:endParaRPr lang="en-US" dirty="0"/>
        </a:p>
      </dgm:t>
    </dgm:pt>
    <dgm:pt modelId="{B66B73B5-C09F-48E6-AB34-429248026022}" cxnId="{57C89E77-650D-47DE-B08B-2607516E785A}" type="parTrans">
      <dgm:prSet/>
      <dgm:spPr/>
      <dgm:t>
        <a:bodyPr/>
        <a:lstStyle/>
        <a:p>
          <a:endParaRPr lang="en-US"/>
        </a:p>
      </dgm:t>
    </dgm:pt>
    <dgm:pt modelId="{F1D45862-C60E-40BA-94EC-6773A2421B6B}" cxnId="{57C89E77-650D-47DE-B08B-2607516E785A}" type="sibTrans">
      <dgm:prSet/>
      <dgm:spPr/>
      <dgm:t>
        <a:bodyPr/>
        <a:lstStyle/>
        <a:p>
          <a:endParaRPr lang="en-US"/>
        </a:p>
      </dgm:t>
    </dgm:pt>
    <dgm:pt modelId="{B4FDAD54-895D-4CF6-A3C1-BE3D6A796E58}">
      <dgm:prSet/>
      <dgm:spPr/>
      <dgm:t>
        <a:bodyPr/>
        <a:lstStyle/>
        <a:p>
          <a:r>
            <a:rPr lang="en-US" dirty="0" err="1" smtClean="0"/>
            <a:t>Tenaga</a:t>
          </a:r>
          <a:r>
            <a:rPr lang="en-US" dirty="0" smtClean="0"/>
            <a:t> </a:t>
          </a:r>
          <a:r>
            <a:rPr lang="en-US" dirty="0" err="1" smtClean="0"/>
            <a:t>penjualan</a:t>
          </a:r>
          <a:endParaRPr lang="en-US" dirty="0"/>
        </a:p>
      </dgm:t>
    </dgm:pt>
    <dgm:pt modelId="{6CA34C2F-EE1D-41E0-BCE7-F9B9EA24245F}" cxnId="{A22645EE-5754-46F6-9B3D-D1D6B18D9B07}" type="parTrans">
      <dgm:prSet/>
      <dgm:spPr/>
      <dgm:t>
        <a:bodyPr/>
        <a:lstStyle/>
        <a:p>
          <a:endParaRPr lang="en-US"/>
        </a:p>
      </dgm:t>
    </dgm:pt>
    <dgm:pt modelId="{7ACCC47A-5FC0-42CE-A8D0-33A87A8D977A}" cxnId="{A22645EE-5754-46F6-9B3D-D1D6B18D9B07}" type="sibTrans">
      <dgm:prSet/>
      <dgm:spPr/>
      <dgm:t>
        <a:bodyPr/>
        <a:lstStyle/>
        <a:p>
          <a:endParaRPr lang="en-US"/>
        </a:p>
      </dgm:t>
    </dgm:pt>
    <dgm:pt modelId="{9CAD3F68-77FE-4DD3-9173-1D93B87546CD}">
      <dgm:prSet/>
      <dgm:spPr/>
      <dgm:t>
        <a:bodyPr/>
        <a:lstStyle/>
        <a:p>
          <a:r>
            <a:rPr lang="en-US" dirty="0" smtClean="0"/>
            <a:t>Public Relations</a:t>
          </a:r>
          <a:endParaRPr lang="en-US" dirty="0"/>
        </a:p>
      </dgm:t>
    </dgm:pt>
    <dgm:pt modelId="{A2151CFE-685F-4EEE-B7A8-D52B53F025A9}" cxnId="{DCF64DC4-9B5D-400C-8609-4A7AC69804D1}" type="parTrans">
      <dgm:prSet/>
      <dgm:spPr/>
      <dgm:t>
        <a:bodyPr/>
        <a:lstStyle/>
        <a:p>
          <a:endParaRPr lang="en-US"/>
        </a:p>
      </dgm:t>
    </dgm:pt>
    <dgm:pt modelId="{EAEAC921-1F07-474D-BE54-F5BE075A3558}" cxnId="{DCF64DC4-9B5D-400C-8609-4A7AC69804D1}" type="sibTrans">
      <dgm:prSet/>
      <dgm:spPr/>
      <dgm:t>
        <a:bodyPr/>
        <a:lstStyle/>
        <a:p>
          <a:endParaRPr lang="en-US"/>
        </a:p>
      </dgm:t>
    </dgm:pt>
    <dgm:pt modelId="{A3BBE322-24DC-4B9A-BB07-7CAE13C4B3C6}">
      <dgm:prSet/>
      <dgm:spPr/>
      <dgm:t>
        <a:bodyPr/>
        <a:lstStyle/>
        <a:p>
          <a:r>
            <a:rPr lang="en-US" dirty="0" smtClean="0"/>
            <a:t>Direct Marketing</a:t>
          </a:r>
          <a:endParaRPr lang="en-US" dirty="0"/>
        </a:p>
      </dgm:t>
    </dgm:pt>
    <dgm:pt modelId="{9C1BA0A7-664F-4560-94D8-BE6302E114F5}" cxnId="{1E3F89AC-5425-4BAD-8529-BB77BC1A8FCA}" type="parTrans">
      <dgm:prSet/>
      <dgm:spPr/>
      <dgm:t>
        <a:bodyPr/>
        <a:lstStyle/>
        <a:p>
          <a:endParaRPr lang="en-US"/>
        </a:p>
      </dgm:t>
    </dgm:pt>
    <dgm:pt modelId="{25EEDFFB-D3B9-46E7-A41B-5292571062EF}" cxnId="{1E3F89AC-5425-4BAD-8529-BB77BC1A8FCA}" type="sibTrans">
      <dgm:prSet/>
      <dgm:spPr/>
      <dgm:t>
        <a:bodyPr/>
        <a:lstStyle/>
        <a:p>
          <a:endParaRPr lang="en-US"/>
        </a:p>
      </dgm:t>
    </dgm:pt>
    <dgm:pt modelId="{6B7545B4-E23D-4676-AB16-3AE6EBC9D7AC}">
      <dgm:prSet phldrT="[Text]"/>
      <dgm:spPr/>
      <dgm:t>
        <a:bodyPr/>
        <a:lstStyle/>
        <a:p>
          <a:r>
            <a:rPr lang="en-US" dirty="0" err="1" smtClean="0"/>
            <a:t>Jangkauan</a:t>
          </a:r>
          <a:endParaRPr lang="en-US" dirty="0"/>
        </a:p>
      </dgm:t>
    </dgm:pt>
    <dgm:pt modelId="{DAB285F7-5B59-44AF-807D-7EA5E421CE2B}" cxnId="{7A16A919-AB8B-4E80-A4F6-F8115C3C7DD9}" type="parTrans">
      <dgm:prSet/>
      <dgm:spPr/>
      <dgm:t>
        <a:bodyPr/>
        <a:lstStyle/>
        <a:p>
          <a:endParaRPr lang="en-US"/>
        </a:p>
      </dgm:t>
    </dgm:pt>
    <dgm:pt modelId="{3A082E53-3D70-465F-BAD4-727012E36CFC}" cxnId="{7A16A919-AB8B-4E80-A4F6-F8115C3C7DD9}" type="sibTrans">
      <dgm:prSet/>
      <dgm:spPr/>
      <dgm:t>
        <a:bodyPr/>
        <a:lstStyle/>
        <a:p>
          <a:endParaRPr lang="en-US"/>
        </a:p>
      </dgm:t>
    </dgm:pt>
    <dgm:pt modelId="{05F94674-2511-4FA0-8566-8E105B81EA27}">
      <dgm:prSet phldrT="[Text]"/>
      <dgm:spPr/>
      <dgm:t>
        <a:bodyPr/>
        <a:lstStyle/>
        <a:p>
          <a:r>
            <a:rPr lang="en-US" dirty="0" smtClean="0"/>
            <a:t>Assortment</a:t>
          </a:r>
          <a:endParaRPr lang="en-US" dirty="0"/>
        </a:p>
      </dgm:t>
    </dgm:pt>
    <dgm:pt modelId="{9B9DE020-F5A3-4514-8CB0-3EEFE9A2E28D}" cxnId="{4A04C9E9-8D33-4CF5-8B93-FB5E35B4ADF6}" type="parTrans">
      <dgm:prSet/>
      <dgm:spPr/>
      <dgm:t>
        <a:bodyPr/>
        <a:lstStyle/>
        <a:p>
          <a:endParaRPr lang="en-US"/>
        </a:p>
      </dgm:t>
    </dgm:pt>
    <dgm:pt modelId="{8390EF29-71FD-444F-A13A-D9A89AFA4C7C}" cxnId="{4A04C9E9-8D33-4CF5-8B93-FB5E35B4ADF6}" type="sibTrans">
      <dgm:prSet/>
      <dgm:spPr/>
      <dgm:t>
        <a:bodyPr/>
        <a:lstStyle/>
        <a:p>
          <a:endParaRPr lang="en-US"/>
        </a:p>
      </dgm:t>
    </dgm:pt>
    <dgm:pt modelId="{4CB948CD-7052-42F4-B016-536022F6573B}">
      <dgm:prSet phldrT="[Text]"/>
      <dgm:spPr/>
      <dgm:t>
        <a:bodyPr/>
        <a:lstStyle/>
        <a:p>
          <a:r>
            <a:rPr lang="en-US" dirty="0" err="1" smtClean="0"/>
            <a:t>Inventaris</a:t>
          </a:r>
          <a:r>
            <a:rPr lang="en-US" dirty="0" smtClean="0"/>
            <a:t> (</a:t>
          </a:r>
          <a:r>
            <a:rPr lang="en-US" dirty="0" err="1" smtClean="0"/>
            <a:t>persediaan</a:t>
          </a:r>
          <a:r>
            <a:rPr lang="en-US" dirty="0" smtClean="0"/>
            <a:t>)</a:t>
          </a:r>
          <a:endParaRPr lang="en-US" dirty="0"/>
        </a:p>
      </dgm:t>
    </dgm:pt>
    <dgm:pt modelId="{FC1EB2AC-E6DF-4192-B165-F922D2DA7B4D}" cxnId="{3B4E6AEB-7621-4D92-BBF6-2A0146FCD9F2}" type="parTrans">
      <dgm:prSet/>
      <dgm:spPr/>
      <dgm:t>
        <a:bodyPr/>
        <a:lstStyle/>
        <a:p>
          <a:endParaRPr lang="en-US"/>
        </a:p>
      </dgm:t>
    </dgm:pt>
    <dgm:pt modelId="{16374919-840B-4842-BE67-EDBB55115514}" cxnId="{3B4E6AEB-7621-4D92-BBF6-2A0146FCD9F2}" type="sibTrans">
      <dgm:prSet/>
      <dgm:spPr/>
      <dgm:t>
        <a:bodyPr/>
        <a:lstStyle/>
        <a:p>
          <a:endParaRPr lang="en-US"/>
        </a:p>
      </dgm:t>
    </dgm:pt>
    <dgm:pt modelId="{60B598AA-A767-4159-BECD-691FBE028BCF}">
      <dgm:prSet phldrT="[Text]"/>
      <dgm:spPr/>
      <dgm:t>
        <a:bodyPr/>
        <a:lstStyle/>
        <a:p>
          <a:r>
            <a:rPr lang="en-US" dirty="0" err="1" smtClean="0"/>
            <a:t>Pengangkutan</a:t>
          </a:r>
          <a:r>
            <a:rPr lang="en-US" dirty="0" smtClean="0"/>
            <a:t> </a:t>
          </a:r>
          <a:endParaRPr lang="en-US" dirty="0"/>
        </a:p>
      </dgm:t>
    </dgm:pt>
    <dgm:pt modelId="{90680890-E776-497A-9E3B-0EF24995B840}" cxnId="{A6EAF8E1-4D1A-4CF0-BC29-E48925706087}" type="parTrans">
      <dgm:prSet/>
      <dgm:spPr/>
      <dgm:t>
        <a:bodyPr/>
        <a:lstStyle/>
        <a:p>
          <a:endParaRPr lang="en-US"/>
        </a:p>
      </dgm:t>
    </dgm:pt>
    <dgm:pt modelId="{39D2D991-9564-4CB2-B9F2-8FF52A1FE972}" cxnId="{A6EAF8E1-4D1A-4CF0-BC29-E48925706087}" type="sibTrans">
      <dgm:prSet/>
      <dgm:spPr/>
      <dgm:t>
        <a:bodyPr/>
        <a:lstStyle/>
        <a:p>
          <a:endParaRPr lang="en-US"/>
        </a:p>
      </dgm:t>
    </dgm:pt>
    <dgm:pt modelId="{84A8421B-D18F-4A59-B25F-B22AE1EAC177}" type="pres">
      <dgm:prSet presAssocID="{80266201-12B2-4576-B2FD-A569F83D2E6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CA94421-BFE7-4CBF-934A-E3E5D028F5CE}" type="pres">
      <dgm:prSet presAssocID="{FC782C4D-0814-4FCA-8603-F9E112FEAE4E}" presName="composite" presStyleCnt="0"/>
      <dgm:spPr/>
    </dgm:pt>
    <dgm:pt modelId="{8D25FA0D-8BD7-4ED0-90AA-1B9AD9FE2EE1}" type="pres">
      <dgm:prSet presAssocID="{FC782C4D-0814-4FCA-8603-F9E112FEAE4E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6FD587-4739-455E-B66F-DBB94FE2E906}" type="pres">
      <dgm:prSet presAssocID="{FC782C4D-0814-4FCA-8603-F9E112FEAE4E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7837EB-3F3D-4235-867B-0281F929E12F}" type="pres">
      <dgm:prSet presAssocID="{62EBE68A-F9C6-44F5-9850-30C687400B44}" presName="space" presStyleCnt="0"/>
      <dgm:spPr/>
    </dgm:pt>
    <dgm:pt modelId="{85BF2CF5-A8C0-4B64-BF1B-4E48C09EBF1B}" type="pres">
      <dgm:prSet presAssocID="{16854783-945A-4D57-8584-9544630B4D7E}" presName="composite" presStyleCnt="0"/>
      <dgm:spPr/>
    </dgm:pt>
    <dgm:pt modelId="{F6D1F79F-7F88-4C74-97FD-D7B03CB86C4F}" type="pres">
      <dgm:prSet presAssocID="{16854783-945A-4D57-8584-9544630B4D7E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CD262B-1CAD-4DD7-AF77-8BF84F2B54E0}" type="pres">
      <dgm:prSet presAssocID="{16854783-945A-4D57-8584-9544630B4D7E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B46D82-264F-470C-943B-E630E55E4F49}" type="pres">
      <dgm:prSet presAssocID="{54453364-6174-4C13-8054-8D6AAB846225}" presName="space" presStyleCnt="0"/>
      <dgm:spPr/>
    </dgm:pt>
    <dgm:pt modelId="{AF385741-1509-45D2-984C-C1F1D8057537}" type="pres">
      <dgm:prSet presAssocID="{99395ECA-21DE-4B89-A728-62BBB17FDC1E}" presName="composite" presStyleCnt="0"/>
      <dgm:spPr/>
    </dgm:pt>
    <dgm:pt modelId="{D3961474-42EA-41D5-8E52-073ACDF1DDD0}" type="pres">
      <dgm:prSet presAssocID="{99395ECA-21DE-4B89-A728-62BBB17FDC1E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5A04BC-059D-4ACE-B8E8-C161176DB407}" type="pres">
      <dgm:prSet presAssocID="{99395ECA-21DE-4B89-A728-62BBB17FDC1E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FE0E34-F766-4ED6-8C25-D9232E4FEC33}" type="pres">
      <dgm:prSet presAssocID="{C9DA6916-88B7-48DA-994E-996A14AF2C7C}" presName="space" presStyleCnt="0"/>
      <dgm:spPr/>
    </dgm:pt>
    <dgm:pt modelId="{45D2D257-09B7-4583-BB45-559EA3342315}" type="pres">
      <dgm:prSet presAssocID="{465DC1CB-01B7-4939-B7AA-5310FA2BB686}" presName="composite" presStyleCnt="0"/>
      <dgm:spPr/>
    </dgm:pt>
    <dgm:pt modelId="{994C7AB5-71CB-4753-9DE3-3D95D14FC21E}" type="pres">
      <dgm:prSet presAssocID="{465DC1CB-01B7-4939-B7AA-5310FA2BB686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D2F297-7294-425A-AED6-0607C29A91DA}" type="pres">
      <dgm:prSet presAssocID="{465DC1CB-01B7-4939-B7AA-5310FA2BB686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7C89E77-650D-47DE-B08B-2607516E785A}" srcId="{99395ECA-21DE-4B89-A728-62BBB17FDC1E}" destId="{5CC6620F-6286-46E9-BADC-85A07687BEC7}" srcOrd="1" destOrd="0" parTransId="{B66B73B5-C09F-48E6-AB34-429248026022}" sibTransId="{F1D45862-C60E-40BA-94EC-6773A2421B6B}"/>
    <dgm:cxn modelId="{943F0C75-040F-4ED3-8AEA-203C2042BB5C}" srcId="{465DC1CB-01B7-4939-B7AA-5310FA2BB686}" destId="{4451F503-52DD-48F4-8C84-3D506FDDB949}" srcOrd="3" destOrd="0" parTransId="{5639E6A9-611F-41D9-A133-0B2643CCD1AA}" sibTransId="{05585DA8-74A6-463F-88AE-245EAF498E52}"/>
    <dgm:cxn modelId="{BC9C26BA-5FAA-49D2-A530-8BE2E4316D8C}" type="presOf" srcId="{FC782C4D-0814-4FCA-8603-F9E112FEAE4E}" destId="{8D25FA0D-8BD7-4ED0-90AA-1B9AD9FE2EE1}" srcOrd="0" destOrd="0" presId="urn:microsoft.com/office/officeart/2005/8/layout/hList1"/>
    <dgm:cxn modelId="{38A98587-3422-417E-9E60-B46034162832}" type="presOf" srcId="{4CB948CD-7052-42F4-B016-536022F6573B}" destId="{71D2F297-7294-425A-AED6-0607C29A91DA}" srcOrd="0" destOrd="4" presId="urn:microsoft.com/office/officeart/2005/8/layout/hList1"/>
    <dgm:cxn modelId="{D5EC182F-5FC3-47A7-AF2E-3DE7DCEC93EC}" type="presOf" srcId="{465DC1CB-01B7-4939-B7AA-5310FA2BB686}" destId="{994C7AB5-71CB-4753-9DE3-3D95D14FC21E}" srcOrd="0" destOrd="0" presId="urn:microsoft.com/office/officeart/2005/8/layout/hList1"/>
    <dgm:cxn modelId="{A40A2D31-33D2-44FC-9C2B-2B4BAE4E748E}" srcId="{FC782C4D-0814-4FCA-8603-F9E112FEAE4E}" destId="{95D3AD13-8542-4BA8-B8AE-11CA86DD9C43}" srcOrd="7" destOrd="0" parTransId="{46552DC7-9F17-49B4-B3B9-5D89148186AB}" sibTransId="{2964F7C3-0201-4F06-A714-D04C5E0C9275}"/>
    <dgm:cxn modelId="{31E1A147-BEF8-4891-8104-E52C8061F181}" type="presOf" srcId="{32DB6324-7BC5-4852-95EF-3D645468283C}" destId="{01CD262B-1CAD-4DD7-AF77-8BF84F2B54E0}" srcOrd="0" destOrd="4" presId="urn:microsoft.com/office/officeart/2005/8/layout/hList1"/>
    <dgm:cxn modelId="{92B5704B-2273-460C-AFE6-36E8136CC5B8}" srcId="{16854783-945A-4D57-8584-9544630B4D7E}" destId="{32DB6324-7BC5-4852-95EF-3D645468283C}" srcOrd="4" destOrd="0" parTransId="{8ADEEEB3-8360-4E3B-A955-70E6E8BF9BAA}" sibTransId="{34E0FEA9-D4E6-4729-B29B-8A199A9BF2B9}"/>
    <dgm:cxn modelId="{DCF64DC4-9B5D-400C-8609-4A7AC69804D1}" srcId="{99395ECA-21DE-4B89-A728-62BBB17FDC1E}" destId="{9CAD3F68-77FE-4DD3-9173-1D93B87546CD}" srcOrd="3" destOrd="0" parTransId="{A2151CFE-685F-4EEE-B7A8-D52B53F025A9}" sibTransId="{EAEAC921-1F07-474D-BE54-F5BE075A3558}"/>
    <dgm:cxn modelId="{58D280BB-B373-4205-89CE-6BD2BBD2FEF1}" srcId="{FC782C4D-0814-4FCA-8603-F9E112FEAE4E}" destId="{1B66CEAE-AF47-42C8-BB10-CA31100B3957}" srcOrd="6" destOrd="0" parTransId="{FFE4EC3B-305A-44F6-B30C-6FD8BF6953A8}" sibTransId="{72F410A6-DBB9-4EEF-8B02-4936426D1750}"/>
    <dgm:cxn modelId="{AB39FC70-54D0-4AC9-ABF3-18FD6BBE5AF0}" type="presOf" srcId="{42889FAB-B84C-41A2-8335-F9AD93FCD4DD}" destId="{4B6FD587-4739-455E-B66F-DBB94FE2E906}" srcOrd="0" destOrd="0" presId="urn:microsoft.com/office/officeart/2005/8/layout/hList1"/>
    <dgm:cxn modelId="{BC5A7B35-02E1-45C8-A78D-A7B1B120D203}" type="presOf" srcId="{57C8CC2E-E955-4D2F-97EA-D3F9CF7DCCA8}" destId="{4B6FD587-4739-455E-B66F-DBB94FE2E906}" srcOrd="0" destOrd="4" presId="urn:microsoft.com/office/officeart/2005/8/layout/hList1"/>
    <dgm:cxn modelId="{B706C0F3-E73A-4DCD-B830-2BF143B4C381}" srcId="{16854783-945A-4D57-8584-9544630B4D7E}" destId="{CB094A90-F856-4B19-8417-F4FCF601D280}" srcOrd="3" destOrd="0" parTransId="{A326D550-B89A-48F8-9DE2-044ACC8EFACE}" sibTransId="{6AF94830-3F28-4586-833D-2554990795A1}"/>
    <dgm:cxn modelId="{BF070E89-5377-44F2-B027-0C659E3F9CA7}" type="presOf" srcId="{80266201-12B2-4576-B2FD-A569F83D2E60}" destId="{84A8421B-D18F-4A59-B25F-B22AE1EAC177}" srcOrd="0" destOrd="0" presId="urn:microsoft.com/office/officeart/2005/8/layout/hList1"/>
    <dgm:cxn modelId="{EA339A84-CDFA-49AC-9063-5A8541FED40E}" srcId="{FC782C4D-0814-4FCA-8603-F9E112FEAE4E}" destId="{17D532C5-2CEF-411F-BD99-E65B83A1EDA6}" srcOrd="1" destOrd="0" parTransId="{81336F8F-B69D-4C6A-91FE-5D71EF788B32}" sibTransId="{1DB0A95B-8B25-461B-8080-7627B98D71AD}"/>
    <dgm:cxn modelId="{B691CBAA-02D7-4EB9-AC83-3A143AB6A6FC}" srcId="{16854783-945A-4D57-8584-9544630B4D7E}" destId="{D6759B0F-CE0B-485C-A475-D2749EE9F7EB}" srcOrd="2" destOrd="0" parTransId="{8A172BB0-E7E2-4A14-9AE2-7C4D684C0BAE}" sibTransId="{3B2EDDC0-C032-454D-9085-21A62A586B3B}"/>
    <dgm:cxn modelId="{91D43703-0353-41FE-BFD4-70329E2D3A0B}" srcId="{FC782C4D-0814-4FCA-8603-F9E112FEAE4E}" destId="{57C8CC2E-E955-4D2F-97EA-D3F9CF7DCCA8}" srcOrd="4" destOrd="0" parTransId="{1C7CB715-5E9F-49D7-B70D-BACCEBF781E2}" sibTransId="{BA533640-0DCD-42E9-B9DA-5D493378B9F2}"/>
    <dgm:cxn modelId="{34B3EF09-DAAD-4BB0-815E-BF30B5E35949}" srcId="{99395ECA-21DE-4B89-A728-62BBB17FDC1E}" destId="{CBA13907-BB8E-453B-9E87-5D38984AFA71}" srcOrd="0" destOrd="0" parTransId="{C1C09077-7722-4B68-BDCD-5559104312C2}" sibTransId="{9A6CD2EA-AD86-4CEC-9BCF-6BB765341C34}"/>
    <dgm:cxn modelId="{A6EAF8E1-4D1A-4CF0-BC29-E48925706087}" srcId="{465DC1CB-01B7-4939-B7AA-5310FA2BB686}" destId="{60B598AA-A767-4159-BECD-691FBE028BCF}" srcOrd="5" destOrd="0" parTransId="{90680890-E776-497A-9E3B-0EF24995B840}" sibTransId="{39D2D991-9564-4CB2-B9F2-8FF52A1FE972}"/>
    <dgm:cxn modelId="{2CA1AED0-444D-4752-AFD9-90057514A70D}" type="presOf" srcId="{B4FDAD54-895D-4CF6-A3C1-BE3D6A796E58}" destId="{A75A04BC-059D-4ACE-B8E8-C161176DB407}" srcOrd="0" destOrd="2" presId="urn:microsoft.com/office/officeart/2005/8/layout/hList1"/>
    <dgm:cxn modelId="{1ECF5E5F-64BD-41C5-93B6-2F6962A831B0}" srcId="{16854783-945A-4D57-8584-9544630B4D7E}" destId="{E9CA5EDD-4655-4532-A433-D5BDD5AACC6A}" srcOrd="1" destOrd="0" parTransId="{CB34187F-B0DE-46BC-82F2-B538F72008BF}" sibTransId="{36A891CF-C244-464F-AF5E-068C5BE30E59}"/>
    <dgm:cxn modelId="{4C9CA793-7996-4E0A-9036-E20918B474A7}" type="presOf" srcId="{E9CA5EDD-4655-4532-A433-D5BDD5AACC6A}" destId="{01CD262B-1CAD-4DD7-AF77-8BF84F2B54E0}" srcOrd="0" destOrd="1" presId="urn:microsoft.com/office/officeart/2005/8/layout/hList1"/>
    <dgm:cxn modelId="{3B4E6AEB-7621-4D92-BBF6-2A0146FCD9F2}" srcId="{465DC1CB-01B7-4939-B7AA-5310FA2BB686}" destId="{4CB948CD-7052-42F4-B016-536022F6573B}" srcOrd="4" destOrd="0" parTransId="{FC1EB2AC-E6DF-4192-B165-F922D2DA7B4D}" sibTransId="{16374919-840B-4842-BE67-EDBB55115514}"/>
    <dgm:cxn modelId="{4A04C9E9-8D33-4CF5-8B93-FB5E35B4ADF6}" srcId="{465DC1CB-01B7-4939-B7AA-5310FA2BB686}" destId="{05F94674-2511-4FA0-8566-8E105B81EA27}" srcOrd="2" destOrd="0" parTransId="{9B9DE020-F5A3-4514-8CB0-3EEFE9A2E28D}" sibTransId="{8390EF29-71FD-444F-A13A-D9A89AFA4C7C}"/>
    <dgm:cxn modelId="{25BFEB88-7A68-44EE-A175-3804F52DC702}" type="presOf" srcId="{A3BBE322-24DC-4B9A-BB07-7CAE13C4B3C6}" destId="{A75A04BC-059D-4ACE-B8E8-C161176DB407}" srcOrd="0" destOrd="4" presId="urn:microsoft.com/office/officeart/2005/8/layout/hList1"/>
    <dgm:cxn modelId="{9966615C-3A9D-4F6F-B66A-587C52FEAD10}" type="presOf" srcId="{05F94674-2511-4FA0-8566-8E105B81EA27}" destId="{71D2F297-7294-425A-AED6-0607C29A91DA}" srcOrd="0" destOrd="2" presId="urn:microsoft.com/office/officeart/2005/8/layout/hList1"/>
    <dgm:cxn modelId="{641A820B-E5D8-4CD2-B041-143D5586B049}" srcId="{FC782C4D-0814-4FCA-8603-F9E112FEAE4E}" destId="{42889FAB-B84C-41A2-8335-F9AD93FCD4DD}" srcOrd="0" destOrd="0" parTransId="{20F12DA2-361F-407B-B3BC-91A1119C0738}" sibTransId="{E414B327-9942-4A09-92FB-EBC232DD3FEE}"/>
    <dgm:cxn modelId="{82DC1BD9-2B2B-453D-96E0-79D55FD359B4}" type="presOf" srcId="{1B66CEAE-AF47-42C8-BB10-CA31100B3957}" destId="{4B6FD587-4739-455E-B66F-DBB94FE2E906}" srcOrd="0" destOrd="6" presId="urn:microsoft.com/office/officeart/2005/8/layout/hList1"/>
    <dgm:cxn modelId="{A22645EE-5754-46F6-9B3D-D1D6B18D9B07}" srcId="{99395ECA-21DE-4B89-A728-62BBB17FDC1E}" destId="{B4FDAD54-895D-4CF6-A3C1-BE3D6A796E58}" srcOrd="2" destOrd="0" parTransId="{6CA34C2F-EE1D-41E0-BCE7-F9B9EA24245F}" sibTransId="{7ACCC47A-5FC0-42CE-A8D0-33A87A8D977A}"/>
    <dgm:cxn modelId="{46E37087-94C7-46AC-8897-4739AF34C6A1}" type="presOf" srcId="{4451F503-52DD-48F4-8C84-3D506FDDB949}" destId="{71D2F297-7294-425A-AED6-0607C29A91DA}" srcOrd="0" destOrd="3" presId="urn:microsoft.com/office/officeart/2005/8/layout/hList1"/>
    <dgm:cxn modelId="{CEFD8DA1-9497-4EAE-81FE-9B38F95DAF09}" srcId="{80266201-12B2-4576-B2FD-A569F83D2E60}" destId="{16854783-945A-4D57-8584-9544630B4D7E}" srcOrd="1" destOrd="0" parTransId="{04C30FB8-EE18-4EE6-BCFB-695BA3CD4248}" sibTransId="{54453364-6174-4C13-8054-8D6AAB846225}"/>
    <dgm:cxn modelId="{2DB4B5C3-B855-4E04-9A1A-6939EB05DFCF}" type="presOf" srcId="{60B598AA-A767-4159-BECD-691FBE028BCF}" destId="{71D2F297-7294-425A-AED6-0607C29A91DA}" srcOrd="0" destOrd="5" presId="urn:microsoft.com/office/officeart/2005/8/layout/hList1"/>
    <dgm:cxn modelId="{818EDA0A-93BE-426C-8381-6E61095A863E}" type="presOf" srcId="{9CAD3F68-77FE-4DD3-9173-1D93B87546CD}" destId="{A75A04BC-059D-4ACE-B8E8-C161176DB407}" srcOrd="0" destOrd="3" presId="urn:microsoft.com/office/officeart/2005/8/layout/hList1"/>
    <dgm:cxn modelId="{5C8857C6-F41B-476A-A853-2FFF2CA7A0A2}" srcId="{FC782C4D-0814-4FCA-8603-F9E112FEAE4E}" destId="{D99A3456-824D-4B36-85F6-8924E247C2A2}" srcOrd="2" destOrd="0" parTransId="{3DF69ED1-3AF9-40CB-9A3B-726F5D99CF6C}" sibTransId="{D8D97C93-96A0-4E8E-8FBA-60EB0C37E791}"/>
    <dgm:cxn modelId="{B237381B-0BDE-49C8-8E21-2D4D20FA222E}" type="presOf" srcId="{EF98ED1A-DC48-4E8D-A03D-57F3AAA9CBF0}" destId="{01CD262B-1CAD-4DD7-AF77-8BF84F2B54E0}" srcOrd="0" destOrd="0" presId="urn:microsoft.com/office/officeart/2005/8/layout/hList1"/>
    <dgm:cxn modelId="{44E5786C-522C-44C5-B501-E626310AE805}" type="presOf" srcId="{16854783-945A-4D57-8584-9544630B4D7E}" destId="{F6D1F79F-7F88-4C74-97FD-D7B03CB86C4F}" srcOrd="0" destOrd="0" presId="urn:microsoft.com/office/officeart/2005/8/layout/hList1"/>
    <dgm:cxn modelId="{9DB96CF5-64C6-4CEF-B1C0-7E9389F36CB5}" type="presOf" srcId="{3AC0B841-C497-4F94-ABC3-C7CB1490D401}" destId="{4B6FD587-4739-455E-B66F-DBB94FE2E906}" srcOrd="0" destOrd="5" presId="urn:microsoft.com/office/officeart/2005/8/layout/hList1"/>
    <dgm:cxn modelId="{B5F27A79-561F-4AB9-AFC8-B3196CA0EC6D}" type="presOf" srcId="{D6759B0F-CE0B-485C-A475-D2749EE9F7EB}" destId="{01CD262B-1CAD-4DD7-AF77-8BF84F2B54E0}" srcOrd="0" destOrd="2" presId="urn:microsoft.com/office/officeart/2005/8/layout/hList1"/>
    <dgm:cxn modelId="{1E3F89AC-5425-4BAD-8529-BB77BC1A8FCA}" srcId="{99395ECA-21DE-4B89-A728-62BBB17FDC1E}" destId="{A3BBE322-24DC-4B9A-BB07-7CAE13C4B3C6}" srcOrd="4" destOrd="0" parTransId="{9C1BA0A7-664F-4560-94D8-BE6302E114F5}" sibTransId="{25EEDFFB-D3B9-46E7-A41B-5292571062EF}"/>
    <dgm:cxn modelId="{A408B70F-3362-425B-99C8-AAA578B7C765}" type="presOf" srcId="{C248671F-F8F6-4499-A0FA-054B5F7D69D9}" destId="{71D2F297-7294-425A-AED6-0607C29A91DA}" srcOrd="0" destOrd="0" presId="urn:microsoft.com/office/officeart/2005/8/layout/hList1"/>
    <dgm:cxn modelId="{1E3DA3F2-943B-41D7-A15B-0B04B753387B}" srcId="{FC782C4D-0814-4FCA-8603-F9E112FEAE4E}" destId="{974D20FB-EA1F-46A3-8D5F-728B5D7BECDD}" srcOrd="3" destOrd="0" parTransId="{DE82B0A7-9E08-402F-968D-FEB9C661B6D6}" sibTransId="{9C5AFB68-31E9-4C58-BAAB-7D7B7DBB72BE}"/>
    <dgm:cxn modelId="{7ACD1703-4741-400E-B82D-054A55CEBD39}" srcId="{80266201-12B2-4576-B2FD-A569F83D2E60}" destId="{99395ECA-21DE-4B89-A728-62BBB17FDC1E}" srcOrd="2" destOrd="0" parTransId="{ED9BDE91-FB4A-49A4-8862-F4470FB5589D}" sibTransId="{C9DA6916-88B7-48DA-994E-996A14AF2C7C}"/>
    <dgm:cxn modelId="{FC0C6A55-3897-4EBA-BB3E-871E530DB778}" type="presOf" srcId="{99395ECA-21DE-4B89-A728-62BBB17FDC1E}" destId="{D3961474-42EA-41D5-8E52-073ACDF1DDD0}" srcOrd="0" destOrd="0" presId="urn:microsoft.com/office/officeart/2005/8/layout/hList1"/>
    <dgm:cxn modelId="{1268A2D8-DF50-4A73-94ED-4ABA2A2DAC6E}" type="presOf" srcId="{246CB348-93E3-41AE-A47F-2B4ED3EB76E3}" destId="{4B6FD587-4739-455E-B66F-DBB94FE2E906}" srcOrd="0" destOrd="9" presId="urn:microsoft.com/office/officeart/2005/8/layout/hList1"/>
    <dgm:cxn modelId="{BB01A7AC-9DDD-4C3F-958C-5FCBCCFE8C99}" srcId="{80266201-12B2-4576-B2FD-A569F83D2E60}" destId="{465DC1CB-01B7-4939-B7AA-5310FA2BB686}" srcOrd="3" destOrd="0" parTransId="{99059C49-33A9-4DAE-9EF1-DFAC517AECF4}" sibTransId="{2EB1C91F-D07E-4599-84E6-451292B9F726}"/>
    <dgm:cxn modelId="{33455015-018B-4A11-852D-5CF0C6F4D609}" srcId="{FC782C4D-0814-4FCA-8603-F9E112FEAE4E}" destId="{0A34C47E-C7DF-4693-901F-1A83C0512964}" srcOrd="8" destOrd="0" parTransId="{4A4DBF3E-1C02-43BC-9861-C12E961C2259}" sibTransId="{C5AEBD4A-503F-404A-8670-8DC5B37B832E}"/>
    <dgm:cxn modelId="{30F96296-C31E-475D-99B5-FEB595E1422E}" type="presOf" srcId="{6B7545B4-E23D-4676-AB16-3AE6EBC9D7AC}" destId="{71D2F297-7294-425A-AED6-0607C29A91DA}" srcOrd="0" destOrd="1" presId="urn:microsoft.com/office/officeart/2005/8/layout/hList1"/>
    <dgm:cxn modelId="{3F38E2D7-D815-47BD-AAE2-AC90DD5E1880}" srcId="{FC782C4D-0814-4FCA-8603-F9E112FEAE4E}" destId="{246CB348-93E3-41AE-A47F-2B4ED3EB76E3}" srcOrd="9" destOrd="0" parTransId="{F7E0B15A-BB14-41E0-BADD-B79FB9BA8F76}" sibTransId="{C181BCF4-8494-4803-A5A7-9FD710585D18}"/>
    <dgm:cxn modelId="{AB6709B7-D59B-4BE8-BDBB-DC6A70894BD9}" srcId="{465DC1CB-01B7-4939-B7AA-5310FA2BB686}" destId="{C248671F-F8F6-4499-A0FA-054B5F7D69D9}" srcOrd="0" destOrd="0" parTransId="{C958BB85-7C67-4946-B49A-0CE58A1E7EFF}" sibTransId="{42EC41A7-E450-4EDF-B8E1-12722C4F51C1}"/>
    <dgm:cxn modelId="{5D799D82-F556-4663-88BA-791A3F7BDCDD}" srcId="{FC782C4D-0814-4FCA-8603-F9E112FEAE4E}" destId="{3AC0B841-C497-4F94-ABC3-C7CB1490D401}" srcOrd="5" destOrd="0" parTransId="{C3715C91-7BA5-40BE-A136-C0DB6F4101E6}" sibTransId="{A6EBE205-BEBC-4752-88A0-51EB5DF12A51}"/>
    <dgm:cxn modelId="{F5673005-3BD3-477D-9CE4-811F13F426EE}" type="presOf" srcId="{974D20FB-EA1F-46A3-8D5F-728B5D7BECDD}" destId="{4B6FD587-4739-455E-B66F-DBB94FE2E906}" srcOrd="0" destOrd="3" presId="urn:microsoft.com/office/officeart/2005/8/layout/hList1"/>
    <dgm:cxn modelId="{26E0420A-E450-40E1-BCD5-7EDDDC857A27}" type="presOf" srcId="{5CC6620F-6286-46E9-BADC-85A07687BEC7}" destId="{A75A04BC-059D-4ACE-B8E8-C161176DB407}" srcOrd="0" destOrd="1" presId="urn:microsoft.com/office/officeart/2005/8/layout/hList1"/>
    <dgm:cxn modelId="{9EEC288F-5299-4DD6-B3C4-3C79A4033F92}" type="presOf" srcId="{17D532C5-2CEF-411F-BD99-E65B83A1EDA6}" destId="{4B6FD587-4739-455E-B66F-DBB94FE2E906}" srcOrd="0" destOrd="1" presId="urn:microsoft.com/office/officeart/2005/8/layout/hList1"/>
    <dgm:cxn modelId="{4FB333D0-D4B5-41AD-80FC-70172BC015D8}" srcId="{80266201-12B2-4576-B2FD-A569F83D2E60}" destId="{FC782C4D-0814-4FCA-8603-F9E112FEAE4E}" srcOrd="0" destOrd="0" parTransId="{00A9BF13-9652-43E0-869B-D0FA878BEF61}" sibTransId="{62EBE68A-F9C6-44F5-9850-30C687400B44}"/>
    <dgm:cxn modelId="{7A16A919-AB8B-4E80-A4F6-F8115C3C7DD9}" srcId="{465DC1CB-01B7-4939-B7AA-5310FA2BB686}" destId="{6B7545B4-E23D-4676-AB16-3AE6EBC9D7AC}" srcOrd="1" destOrd="0" parTransId="{DAB285F7-5B59-44AF-807D-7EA5E421CE2B}" sibTransId="{3A082E53-3D70-465F-BAD4-727012E36CFC}"/>
    <dgm:cxn modelId="{FCB12E83-30FA-45D9-9F71-453EC07DE5DF}" srcId="{16854783-945A-4D57-8584-9544630B4D7E}" destId="{EF98ED1A-DC48-4E8D-A03D-57F3AAA9CBF0}" srcOrd="0" destOrd="0" parTransId="{EFFCCF5A-B052-49F5-BBD3-4C38598C74BE}" sibTransId="{DCCD9369-028C-40DD-83C2-47D3A6016DF3}"/>
    <dgm:cxn modelId="{8F4231E1-D070-407F-A284-5D16A882DCDB}" type="presOf" srcId="{CBA13907-BB8E-453B-9E87-5D38984AFA71}" destId="{A75A04BC-059D-4ACE-B8E8-C161176DB407}" srcOrd="0" destOrd="0" presId="urn:microsoft.com/office/officeart/2005/8/layout/hList1"/>
    <dgm:cxn modelId="{BFC79179-9FA6-46F0-AA10-FEA3DB7E3364}" type="presOf" srcId="{0A34C47E-C7DF-4693-901F-1A83C0512964}" destId="{4B6FD587-4739-455E-B66F-DBB94FE2E906}" srcOrd="0" destOrd="8" presId="urn:microsoft.com/office/officeart/2005/8/layout/hList1"/>
    <dgm:cxn modelId="{F49C2D77-4CA3-409E-BD0A-84CDA3117F5C}" type="presOf" srcId="{CB094A90-F856-4B19-8417-F4FCF601D280}" destId="{01CD262B-1CAD-4DD7-AF77-8BF84F2B54E0}" srcOrd="0" destOrd="3" presId="urn:microsoft.com/office/officeart/2005/8/layout/hList1"/>
    <dgm:cxn modelId="{B5457C97-745F-4361-AC5A-683A8EAA8D1C}" type="presOf" srcId="{95D3AD13-8542-4BA8-B8AE-11CA86DD9C43}" destId="{4B6FD587-4739-455E-B66F-DBB94FE2E906}" srcOrd="0" destOrd="7" presId="urn:microsoft.com/office/officeart/2005/8/layout/hList1"/>
    <dgm:cxn modelId="{34A0E901-8301-4587-84A5-E9631D285348}" type="presOf" srcId="{D99A3456-824D-4B36-85F6-8924E247C2A2}" destId="{4B6FD587-4739-455E-B66F-DBB94FE2E906}" srcOrd="0" destOrd="2" presId="urn:microsoft.com/office/officeart/2005/8/layout/hList1"/>
    <dgm:cxn modelId="{CCDEE8AC-D26F-4670-8469-D5A6F97A9A15}" type="presParOf" srcId="{84A8421B-D18F-4A59-B25F-B22AE1EAC177}" destId="{6CA94421-BFE7-4CBF-934A-E3E5D028F5CE}" srcOrd="0" destOrd="0" presId="urn:microsoft.com/office/officeart/2005/8/layout/hList1"/>
    <dgm:cxn modelId="{596CDE9E-4304-4A00-BEBB-AF5D59CF41C7}" type="presParOf" srcId="{6CA94421-BFE7-4CBF-934A-E3E5D028F5CE}" destId="{8D25FA0D-8BD7-4ED0-90AA-1B9AD9FE2EE1}" srcOrd="0" destOrd="0" presId="urn:microsoft.com/office/officeart/2005/8/layout/hList1"/>
    <dgm:cxn modelId="{BE7A8CB6-1D63-4802-A972-5C137BC949D1}" type="presParOf" srcId="{6CA94421-BFE7-4CBF-934A-E3E5D028F5CE}" destId="{4B6FD587-4739-455E-B66F-DBB94FE2E906}" srcOrd="1" destOrd="0" presId="urn:microsoft.com/office/officeart/2005/8/layout/hList1"/>
    <dgm:cxn modelId="{BBD33103-8B26-4F75-B8D5-908B0BF0890C}" type="presParOf" srcId="{84A8421B-D18F-4A59-B25F-B22AE1EAC177}" destId="{717837EB-3F3D-4235-867B-0281F929E12F}" srcOrd="1" destOrd="0" presId="urn:microsoft.com/office/officeart/2005/8/layout/hList1"/>
    <dgm:cxn modelId="{D73E5BB1-C127-40B0-84CC-BB092A07BFA6}" type="presParOf" srcId="{84A8421B-D18F-4A59-B25F-B22AE1EAC177}" destId="{85BF2CF5-A8C0-4B64-BF1B-4E48C09EBF1B}" srcOrd="2" destOrd="0" presId="urn:microsoft.com/office/officeart/2005/8/layout/hList1"/>
    <dgm:cxn modelId="{A22284E2-D2EA-4EC5-9A04-1A0D3162C951}" type="presParOf" srcId="{85BF2CF5-A8C0-4B64-BF1B-4E48C09EBF1B}" destId="{F6D1F79F-7F88-4C74-97FD-D7B03CB86C4F}" srcOrd="0" destOrd="0" presId="urn:microsoft.com/office/officeart/2005/8/layout/hList1"/>
    <dgm:cxn modelId="{88DD4B2A-9B6D-40D5-B5C2-D0F6A6ACA793}" type="presParOf" srcId="{85BF2CF5-A8C0-4B64-BF1B-4E48C09EBF1B}" destId="{01CD262B-1CAD-4DD7-AF77-8BF84F2B54E0}" srcOrd="1" destOrd="0" presId="urn:microsoft.com/office/officeart/2005/8/layout/hList1"/>
    <dgm:cxn modelId="{B5C3FEA5-B7E9-493F-8F38-529B1F5BE12C}" type="presParOf" srcId="{84A8421B-D18F-4A59-B25F-B22AE1EAC177}" destId="{06B46D82-264F-470C-943B-E630E55E4F49}" srcOrd="3" destOrd="0" presId="urn:microsoft.com/office/officeart/2005/8/layout/hList1"/>
    <dgm:cxn modelId="{A811CACA-AD65-48BC-AF0D-512775DC2D50}" type="presParOf" srcId="{84A8421B-D18F-4A59-B25F-B22AE1EAC177}" destId="{AF385741-1509-45D2-984C-C1F1D8057537}" srcOrd="4" destOrd="0" presId="urn:microsoft.com/office/officeart/2005/8/layout/hList1"/>
    <dgm:cxn modelId="{354893C8-764F-4648-B131-702751CD0492}" type="presParOf" srcId="{AF385741-1509-45D2-984C-C1F1D8057537}" destId="{D3961474-42EA-41D5-8E52-073ACDF1DDD0}" srcOrd="0" destOrd="0" presId="urn:microsoft.com/office/officeart/2005/8/layout/hList1"/>
    <dgm:cxn modelId="{2A9FD709-811D-4FB0-9D6D-F5C45285ADDD}" type="presParOf" srcId="{AF385741-1509-45D2-984C-C1F1D8057537}" destId="{A75A04BC-059D-4ACE-B8E8-C161176DB407}" srcOrd="1" destOrd="0" presId="urn:microsoft.com/office/officeart/2005/8/layout/hList1"/>
    <dgm:cxn modelId="{39B8EEA0-E3E5-43DB-BD4D-BB16DAE4AA39}" type="presParOf" srcId="{84A8421B-D18F-4A59-B25F-B22AE1EAC177}" destId="{99FE0E34-F766-4ED6-8C25-D9232E4FEC33}" srcOrd="5" destOrd="0" presId="urn:microsoft.com/office/officeart/2005/8/layout/hList1"/>
    <dgm:cxn modelId="{08ED29A9-C6A1-4CDD-B925-29BE81E68288}" type="presParOf" srcId="{84A8421B-D18F-4A59-B25F-B22AE1EAC177}" destId="{45D2D257-09B7-4583-BB45-559EA3342315}" srcOrd="6" destOrd="0" presId="urn:microsoft.com/office/officeart/2005/8/layout/hList1"/>
    <dgm:cxn modelId="{289A0905-3752-49B1-ACF6-21867B7709F7}" type="presParOf" srcId="{45D2D257-09B7-4583-BB45-559EA3342315}" destId="{994C7AB5-71CB-4753-9DE3-3D95D14FC21E}" srcOrd="0" destOrd="0" presId="urn:microsoft.com/office/officeart/2005/8/layout/hList1"/>
    <dgm:cxn modelId="{960AFFC0-6FA7-420D-9394-D101F25A7070}" type="presParOf" srcId="{45D2D257-09B7-4583-BB45-559EA3342315}" destId="{71D2F297-7294-425A-AED6-0607C29A91DA}" srcOrd="1" destOrd="0" presId="urn:microsoft.com/office/officeart/2005/8/layout/hList1"/>
  </dgm:cxnLst>
  <dgm:bg>
    <a:noFill/>
  </dgm:bg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Group 1"/>
      <dsp:cNvGrpSpPr/>
    </dsp:nvGrpSpPr>
    <dsp:grpSpPr>
      <a:xfrm>
        <a:off x="0" y="0"/>
        <a:ext cx="8229600" cy="4525963"/>
        <a:chOff x="0" y="0"/>
        <a:chExt cx="8229600" cy="4525963"/>
      </a:xfrm>
    </dsp:grpSpPr>
    <dsp:sp modelId="{8D25FA0D-8BD7-4ED0-90AA-1B9AD9FE2EE1}">
      <dsp:nvSpPr>
        <dsp:cNvPr id="3" name="Rectangle 2"/>
        <dsp:cNvSpPr/>
      </dsp:nvSpPr>
      <dsp:spPr bwMode="white">
        <a:xfrm>
          <a:off x="0" y="31676"/>
          <a:ext cx="1861900" cy="547200"/>
        </a:xfrm>
        <a:prstGeom prst="rect">
          <a:avLst/>
        </a:prstGeom>
        <a:gradFill flip="none" rotWithShape="1">
          <a:gsLst>
            <a:gs pos="0">
              <a:srgbClr val="7030A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6200000" scaled="1"/>
          <a:tileRect/>
        </a:gradFill>
      </dsp:spPr>
      <dsp:style>
        <a:lnRef idx="2">
          <a:schemeClr val="accen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135128" tIns="77216" rIns="135128" bIns="77216" anchor="ctr"/>
        <a:lstStyle>
          <a:lvl1pPr algn="ctr">
            <a:defRPr sz="1900"/>
          </a:lvl1pPr>
          <a:lvl2pPr marL="114300" indent="-114300" algn="ctr">
            <a:defRPr sz="1400"/>
          </a:lvl2pPr>
          <a:lvl3pPr marL="228600" indent="-114300" algn="ctr">
            <a:defRPr sz="1400"/>
          </a:lvl3pPr>
          <a:lvl4pPr marL="342900" indent="-114300" algn="ctr">
            <a:defRPr sz="1400"/>
          </a:lvl4pPr>
          <a:lvl5pPr marL="457200" indent="-114300" algn="ctr">
            <a:defRPr sz="1400"/>
          </a:lvl5pPr>
          <a:lvl6pPr marL="571500" indent="-114300" algn="ctr">
            <a:defRPr sz="1400"/>
          </a:lvl6pPr>
          <a:lvl7pPr marL="685800" indent="-114300" algn="ctr">
            <a:defRPr sz="1400"/>
          </a:lvl7pPr>
          <a:lvl8pPr marL="800100" indent="-114300" algn="ctr">
            <a:defRPr sz="1400"/>
          </a:lvl8pPr>
          <a:lvl9pPr marL="914400" indent="-114300" algn="ctr">
            <a:defRPr sz="1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dirty="0" smtClean="0"/>
            <a:t>PRODUCT</a:t>
          </a:r>
          <a:endParaRPr lang="en-US" dirty="0"/>
        </a:p>
      </dsp:txBody>
      <dsp:txXfrm>
        <a:off x="0" y="31676"/>
        <a:ext cx="1861900" cy="547200"/>
      </dsp:txXfrm>
    </dsp:sp>
    <dsp:sp modelId="{4B6FD587-4739-455E-B66F-DBB94FE2E906}">
      <dsp:nvSpPr>
        <dsp:cNvPr id="4" name="Rectangle 3"/>
        <dsp:cNvSpPr/>
      </dsp:nvSpPr>
      <dsp:spPr bwMode="white">
        <a:xfrm>
          <a:off x="0" y="578877"/>
          <a:ext cx="1861900" cy="3915410"/>
        </a:xfrm>
        <a:prstGeom prst="rect">
          <a:avLst/>
        </a:prstGeom>
      </dsp:spPr>
      <dsp:style>
        <a:lnRef idx="2">
          <a:schemeClr val="accent1">
            <a:alpha val="90000"/>
            <a:tint val="40000"/>
          </a:schemeClr>
        </a:lnRef>
        <a:fillRef idx="1">
          <a:schemeClr val="accent1">
            <a:alpha val="90000"/>
            <a:tint val="40000"/>
          </a:schemeClr>
        </a:fillRef>
        <a:effectRef idx="0">
          <a:scrgbClr r="0" g="0" b="0"/>
        </a:effectRef>
        <a:fontRef idx="minor"/>
      </dsp:style>
      <dsp:txBody>
        <a:bodyPr lIns="101346" tIns="101346" rIns="135128" bIns="152019" anchor="t"/>
        <a:lstStyle>
          <a:lvl1pPr algn="l">
            <a:defRPr sz="1900"/>
          </a:lvl1pPr>
          <a:lvl2pPr marL="171450" indent="-171450" algn="l">
            <a:defRPr sz="1900"/>
          </a:lvl2pPr>
          <a:lvl3pPr marL="342900" indent="-171450" algn="l">
            <a:defRPr sz="1900"/>
          </a:lvl3pPr>
          <a:lvl4pPr marL="514350" indent="-171450" algn="l">
            <a:defRPr sz="1900"/>
          </a:lvl4pPr>
          <a:lvl5pPr marL="685800" indent="-171450" algn="l">
            <a:defRPr sz="1900"/>
          </a:lvl5pPr>
          <a:lvl6pPr marL="857250" indent="-171450" algn="l">
            <a:defRPr sz="1900"/>
          </a:lvl6pPr>
          <a:lvl7pPr marL="1028700" indent="-171450" algn="l">
            <a:defRPr sz="1900"/>
          </a:lvl7pPr>
          <a:lvl8pPr marL="1200150" indent="-171450" algn="l">
            <a:defRPr sz="1900"/>
          </a:lvl8pPr>
          <a:lvl9pPr marL="1371600" indent="-171450" algn="l">
            <a:defRPr sz="1900"/>
          </a:lvl9pPr>
        </a:lstStyle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dirty="0" err="1" smtClean="0">
              <a:solidFill>
                <a:schemeClr val="dk1"/>
              </a:solidFill>
            </a:rPr>
            <a:t>Macam</a:t>
          </a:r>
          <a:r>
            <a:rPr lang="en-US" dirty="0" smtClean="0">
              <a:solidFill>
                <a:schemeClr val="dk1"/>
              </a:solidFill>
            </a:rPr>
            <a:t> </a:t>
          </a:r>
          <a:r>
            <a:rPr lang="en-US" dirty="0" err="1" smtClean="0">
              <a:solidFill>
                <a:schemeClr val="dk1"/>
              </a:solidFill>
            </a:rPr>
            <a:t>produk</a:t>
          </a:r>
          <a:endParaRPr lang="en-US" dirty="0">
            <a:solidFill>
              <a:schemeClr val="dk1"/>
            </a:solidFill>
          </a:endParaRPr>
        </a:p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dirty="0" err="1" smtClean="0">
              <a:solidFill>
                <a:schemeClr val="dk1"/>
              </a:solidFill>
            </a:rPr>
            <a:t>Kualitas</a:t>
          </a:r>
          <a:endParaRPr lang="en-US" dirty="0">
            <a:solidFill>
              <a:schemeClr val="dk1"/>
            </a:solidFill>
          </a:endParaRPr>
        </a:p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dirty="0" err="1" smtClean="0">
              <a:solidFill>
                <a:schemeClr val="dk1"/>
              </a:solidFill>
            </a:rPr>
            <a:t>Desain</a:t>
          </a:r>
          <a:endParaRPr lang="en-US" dirty="0">
            <a:solidFill>
              <a:schemeClr val="dk1"/>
            </a:solidFill>
          </a:endParaRPr>
        </a:p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dirty="0" err="1" smtClean="0">
              <a:solidFill>
                <a:schemeClr val="dk1"/>
              </a:solidFill>
            </a:rPr>
            <a:t>Fitur</a:t>
          </a:r>
          <a:endParaRPr lang="en-US" dirty="0">
            <a:solidFill>
              <a:schemeClr val="dk1"/>
            </a:solidFill>
          </a:endParaRPr>
        </a:p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dirty="0" err="1" smtClean="0">
              <a:solidFill>
                <a:schemeClr val="dk1"/>
              </a:solidFill>
            </a:rPr>
            <a:t>Merk</a:t>
          </a:r>
          <a:endParaRPr lang="en-US" dirty="0">
            <a:solidFill>
              <a:schemeClr val="dk1"/>
            </a:solidFill>
          </a:endParaRPr>
        </a:p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dirty="0" smtClean="0">
              <a:solidFill>
                <a:schemeClr val="dk1"/>
              </a:solidFill>
            </a:rPr>
            <a:t>Packaging</a:t>
          </a:r>
          <a:endParaRPr lang="en-US" dirty="0">
            <a:solidFill>
              <a:schemeClr val="dk1"/>
            </a:solidFill>
          </a:endParaRPr>
        </a:p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dirty="0" err="1" smtClean="0">
              <a:solidFill>
                <a:schemeClr val="dk1"/>
              </a:solidFill>
            </a:rPr>
            <a:t>Ukuran</a:t>
          </a:r>
          <a:endParaRPr lang="en-US" dirty="0">
            <a:solidFill>
              <a:schemeClr val="dk1"/>
            </a:solidFill>
          </a:endParaRPr>
        </a:p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dirty="0" err="1" smtClean="0">
              <a:solidFill>
                <a:schemeClr val="dk1"/>
              </a:solidFill>
            </a:rPr>
            <a:t>Pelayanan</a:t>
          </a:r>
          <a:r>
            <a:rPr lang="en-US" dirty="0" smtClean="0">
              <a:solidFill>
                <a:schemeClr val="dk1"/>
              </a:solidFill>
            </a:rPr>
            <a:t> </a:t>
          </a:r>
          <a:endParaRPr lang="en-US" dirty="0">
            <a:solidFill>
              <a:schemeClr val="dk1"/>
            </a:solidFill>
          </a:endParaRPr>
        </a:p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dirty="0" err="1" smtClean="0">
              <a:solidFill>
                <a:schemeClr val="dk1"/>
              </a:solidFill>
            </a:rPr>
            <a:t>Garansi</a:t>
          </a:r>
          <a:endParaRPr lang="en-US" dirty="0">
            <a:solidFill>
              <a:schemeClr val="dk1"/>
            </a:solidFill>
          </a:endParaRPr>
        </a:p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dirty="0" err="1" smtClean="0">
              <a:solidFill>
                <a:schemeClr val="dk1"/>
              </a:solidFill>
            </a:rPr>
            <a:t>Pengembalian</a:t>
          </a:r>
          <a:endParaRPr lang="en-US" dirty="0">
            <a:solidFill>
              <a:schemeClr val="dk1"/>
            </a:solidFill>
          </a:endParaRPr>
        </a:p>
      </dsp:txBody>
      <dsp:txXfrm>
        <a:off x="0" y="578877"/>
        <a:ext cx="1861900" cy="3915410"/>
      </dsp:txXfrm>
    </dsp:sp>
    <dsp:sp modelId="{F6D1F79F-7F88-4C74-97FD-D7B03CB86C4F}">
      <dsp:nvSpPr>
        <dsp:cNvPr id="5" name="Rectangle 4"/>
        <dsp:cNvSpPr/>
      </dsp:nvSpPr>
      <dsp:spPr bwMode="white">
        <a:xfrm>
          <a:off x="2122567" y="31676"/>
          <a:ext cx="1861900" cy="547200"/>
        </a:xfrm>
        <a:prstGeom prst="rect">
          <a:avLst/>
        </a:prstGeom>
        <a:gradFill flip="none" rotWithShape="1">
          <a:gsLst>
            <a:gs pos="0">
              <a:srgbClr val="7030A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6200000" scaled="1"/>
          <a:tileRect/>
        </a:gradFill>
      </dsp:spPr>
      <dsp:style>
        <a:lnRef idx="2">
          <a:schemeClr val="accen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135128" tIns="77216" rIns="135128" bIns="77216" anchor="ctr"/>
        <a:lstStyle>
          <a:lvl1pPr algn="ctr">
            <a:defRPr sz="1900"/>
          </a:lvl1pPr>
          <a:lvl2pPr marL="114300" indent="-114300" algn="ctr">
            <a:defRPr sz="1400"/>
          </a:lvl2pPr>
          <a:lvl3pPr marL="228600" indent="-114300" algn="ctr">
            <a:defRPr sz="1400"/>
          </a:lvl3pPr>
          <a:lvl4pPr marL="342900" indent="-114300" algn="ctr">
            <a:defRPr sz="1400"/>
          </a:lvl4pPr>
          <a:lvl5pPr marL="457200" indent="-114300" algn="ctr">
            <a:defRPr sz="1400"/>
          </a:lvl5pPr>
          <a:lvl6pPr marL="571500" indent="-114300" algn="ctr">
            <a:defRPr sz="1400"/>
          </a:lvl6pPr>
          <a:lvl7pPr marL="685800" indent="-114300" algn="ctr">
            <a:defRPr sz="1400"/>
          </a:lvl7pPr>
          <a:lvl8pPr marL="800100" indent="-114300" algn="ctr">
            <a:defRPr sz="1400"/>
          </a:lvl8pPr>
          <a:lvl9pPr marL="914400" indent="-114300" algn="ctr">
            <a:defRPr sz="1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dirty="0" smtClean="0"/>
            <a:t>PRICE</a:t>
          </a:r>
          <a:endParaRPr lang="en-US" dirty="0"/>
        </a:p>
      </dsp:txBody>
      <dsp:txXfrm>
        <a:off x="2122567" y="31676"/>
        <a:ext cx="1861900" cy="547200"/>
      </dsp:txXfrm>
    </dsp:sp>
    <dsp:sp modelId="{01CD262B-1CAD-4DD7-AF77-8BF84F2B54E0}">
      <dsp:nvSpPr>
        <dsp:cNvPr id="6" name="Rectangle 5"/>
        <dsp:cNvSpPr/>
      </dsp:nvSpPr>
      <dsp:spPr bwMode="white">
        <a:xfrm>
          <a:off x="2122567" y="578877"/>
          <a:ext cx="1861900" cy="3915410"/>
        </a:xfrm>
        <a:prstGeom prst="rect">
          <a:avLst/>
        </a:prstGeom>
      </dsp:spPr>
      <dsp:style>
        <a:lnRef idx="2">
          <a:schemeClr val="accent1">
            <a:alpha val="90000"/>
            <a:tint val="40000"/>
          </a:schemeClr>
        </a:lnRef>
        <a:fillRef idx="1">
          <a:schemeClr val="accent1">
            <a:alpha val="90000"/>
            <a:tint val="40000"/>
          </a:schemeClr>
        </a:fillRef>
        <a:effectRef idx="0">
          <a:scrgbClr r="0" g="0" b="0"/>
        </a:effectRef>
        <a:fontRef idx="minor"/>
      </dsp:style>
      <dsp:txBody>
        <a:bodyPr lIns="101346" tIns="101346" rIns="135128" bIns="152019" anchor="t"/>
        <a:lstStyle>
          <a:lvl1pPr algn="l">
            <a:defRPr sz="1900"/>
          </a:lvl1pPr>
          <a:lvl2pPr marL="171450" indent="-171450" algn="l">
            <a:defRPr sz="1900"/>
          </a:lvl2pPr>
          <a:lvl3pPr marL="342900" indent="-171450" algn="l">
            <a:defRPr sz="1900"/>
          </a:lvl3pPr>
          <a:lvl4pPr marL="514350" indent="-171450" algn="l">
            <a:defRPr sz="1900"/>
          </a:lvl4pPr>
          <a:lvl5pPr marL="685800" indent="-171450" algn="l">
            <a:defRPr sz="1900"/>
          </a:lvl5pPr>
          <a:lvl6pPr marL="857250" indent="-171450" algn="l">
            <a:defRPr sz="1900"/>
          </a:lvl6pPr>
          <a:lvl7pPr marL="1028700" indent="-171450" algn="l">
            <a:defRPr sz="1900"/>
          </a:lvl7pPr>
          <a:lvl8pPr marL="1200150" indent="-171450" algn="l">
            <a:defRPr sz="1900"/>
          </a:lvl8pPr>
          <a:lvl9pPr marL="1371600" indent="-171450" algn="l">
            <a:defRPr sz="1900"/>
          </a:lvl9pPr>
        </a:lstStyle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dirty="0" err="1" smtClean="0">
              <a:solidFill>
                <a:schemeClr val="dk1"/>
              </a:solidFill>
            </a:rPr>
            <a:t>Daftar</a:t>
          </a:r>
          <a:r>
            <a:rPr lang="en-US" dirty="0" smtClean="0">
              <a:solidFill>
                <a:schemeClr val="dk1"/>
              </a:solidFill>
            </a:rPr>
            <a:t> </a:t>
          </a:r>
          <a:r>
            <a:rPr lang="en-US" dirty="0" err="1" smtClean="0">
              <a:solidFill>
                <a:schemeClr val="dk1"/>
              </a:solidFill>
            </a:rPr>
            <a:t>Harga</a:t>
          </a:r>
          <a:endParaRPr lang="en-US" dirty="0">
            <a:solidFill>
              <a:schemeClr val="dk1"/>
            </a:solidFill>
          </a:endParaRPr>
        </a:p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dirty="0" err="1" smtClean="0">
              <a:solidFill>
                <a:schemeClr val="dk1"/>
              </a:solidFill>
            </a:rPr>
            <a:t>Diskon</a:t>
          </a:r>
          <a:r>
            <a:rPr lang="en-US" dirty="0" smtClean="0">
              <a:solidFill>
                <a:schemeClr val="dk1"/>
              </a:solidFill>
            </a:rPr>
            <a:t> </a:t>
          </a:r>
          <a:endParaRPr lang="en-US" dirty="0">
            <a:solidFill>
              <a:schemeClr val="dk1"/>
            </a:solidFill>
          </a:endParaRPr>
        </a:p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dirty="0" err="1" smtClean="0">
              <a:solidFill>
                <a:schemeClr val="dk1"/>
              </a:solidFill>
            </a:rPr>
            <a:t>Ganti</a:t>
          </a:r>
          <a:r>
            <a:rPr lang="en-US" dirty="0" smtClean="0">
              <a:solidFill>
                <a:schemeClr val="dk1"/>
              </a:solidFill>
            </a:rPr>
            <a:t> </a:t>
          </a:r>
          <a:r>
            <a:rPr lang="en-US" dirty="0" err="1" smtClean="0">
              <a:solidFill>
                <a:schemeClr val="dk1"/>
              </a:solidFill>
            </a:rPr>
            <a:t>rugi</a:t>
          </a:r>
          <a:endParaRPr lang="en-US" dirty="0">
            <a:solidFill>
              <a:schemeClr val="dk1"/>
            </a:solidFill>
          </a:endParaRPr>
        </a:p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dirty="0" err="1" smtClean="0">
              <a:solidFill>
                <a:schemeClr val="dk1"/>
              </a:solidFill>
            </a:rPr>
            <a:t>Periode</a:t>
          </a:r>
          <a:r>
            <a:rPr lang="en-US" dirty="0" smtClean="0">
              <a:solidFill>
                <a:schemeClr val="dk1"/>
              </a:solidFill>
            </a:rPr>
            <a:t> </a:t>
          </a:r>
          <a:r>
            <a:rPr lang="en-US" dirty="0" err="1" smtClean="0">
              <a:solidFill>
                <a:schemeClr val="dk1"/>
              </a:solidFill>
            </a:rPr>
            <a:t>pembayaran</a:t>
          </a:r>
          <a:endParaRPr lang="en-US" dirty="0">
            <a:solidFill>
              <a:schemeClr val="dk1"/>
            </a:solidFill>
          </a:endParaRPr>
        </a:p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dirty="0" smtClean="0">
              <a:solidFill>
                <a:schemeClr val="dk1"/>
              </a:solidFill>
            </a:rPr>
            <a:t>Credit terms</a:t>
          </a:r>
          <a:endParaRPr lang="en-US" dirty="0">
            <a:solidFill>
              <a:schemeClr val="dk1"/>
            </a:solidFill>
          </a:endParaRPr>
        </a:p>
      </dsp:txBody>
      <dsp:txXfrm>
        <a:off x="2122567" y="578877"/>
        <a:ext cx="1861900" cy="3915410"/>
      </dsp:txXfrm>
    </dsp:sp>
    <dsp:sp modelId="{D3961474-42EA-41D5-8E52-073ACDF1DDD0}">
      <dsp:nvSpPr>
        <dsp:cNvPr id="7" name="Rectangle 6"/>
        <dsp:cNvSpPr/>
      </dsp:nvSpPr>
      <dsp:spPr bwMode="white">
        <a:xfrm>
          <a:off x="4245133" y="31676"/>
          <a:ext cx="1861900" cy="547200"/>
        </a:xfrm>
        <a:prstGeom prst="rect">
          <a:avLst/>
        </a:prstGeom>
        <a:gradFill flip="none" rotWithShape="1">
          <a:gsLst>
            <a:gs pos="0">
              <a:srgbClr val="7030A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6200000" scaled="1"/>
          <a:tileRect/>
        </a:gradFill>
      </dsp:spPr>
      <dsp:style>
        <a:lnRef idx="2">
          <a:schemeClr val="accen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135128" tIns="77216" rIns="135128" bIns="77216" anchor="ctr"/>
        <a:lstStyle>
          <a:lvl1pPr algn="ctr">
            <a:defRPr sz="1900"/>
          </a:lvl1pPr>
          <a:lvl2pPr marL="114300" indent="-114300" algn="ctr">
            <a:defRPr sz="1400"/>
          </a:lvl2pPr>
          <a:lvl3pPr marL="228600" indent="-114300" algn="ctr">
            <a:defRPr sz="1400"/>
          </a:lvl3pPr>
          <a:lvl4pPr marL="342900" indent="-114300" algn="ctr">
            <a:defRPr sz="1400"/>
          </a:lvl4pPr>
          <a:lvl5pPr marL="457200" indent="-114300" algn="ctr">
            <a:defRPr sz="1400"/>
          </a:lvl5pPr>
          <a:lvl6pPr marL="571500" indent="-114300" algn="ctr">
            <a:defRPr sz="1400"/>
          </a:lvl6pPr>
          <a:lvl7pPr marL="685800" indent="-114300" algn="ctr">
            <a:defRPr sz="1400"/>
          </a:lvl7pPr>
          <a:lvl8pPr marL="800100" indent="-114300" algn="ctr">
            <a:defRPr sz="1400"/>
          </a:lvl8pPr>
          <a:lvl9pPr marL="914400" indent="-114300" algn="ctr">
            <a:defRPr sz="1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dirty="0" smtClean="0"/>
            <a:t>PROMOTION</a:t>
          </a:r>
          <a:endParaRPr lang="en-US" dirty="0"/>
        </a:p>
      </dsp:txBody>
      <dsp:txXfrm>
        <a:off x="4245133" y="31676"/>
        <a:ext cx="1861900" cy="547200"/>
      </dsp:txXfrm>
    </dsp:sp>
    <dsp:sp modelId="{A75A04BC-059D-4ACE-B8E8-C161176DB407}">
      <dsp:nvSpPr>
        <dsp:cNvPr id="8" name="Rectangle 7"/>
        <dsp:cNvSpPr/>
      </dsp:nvSpPr>
      <dsp:spPr bwMode="white">
        <a:xfrm>
          <a:off x="4245133" y="578877"/>
          <a:ext cx="1861900" cy="3915410"/>
        </a:xfrm>
        <a:prstGeom prst="rect">
          <a:avLst/>
        </a:prstGeom>
      </dsp:spPr>
      <dsp:style>
        <a:lnRef idx="2">
          <a:schemeClr val="accent1">
            <a:alpha val="90000"/>
            <a:tint val="40000"/>
          </a:schemeClr>
        </a:lnRef>
        <a:fillRef idx="1">
          <a:schemeClr val="accent1">
            <a:alpha val="90000"/>
            <a:tint val="40000"/>
          </a:schemeClr>
        </a:fillRef>
        <a:effectRef idx="0">
          <a:scrgbClr r="0" g="0" b="0"/>
        </a:effectRef>
        <a:fontRef idx="minor"/>
      </dsp:style>
      <dsp:txBody>
        <a:bodyPr lIns="101346" tIns="101346" rIns="135128" bIns="152019" anchor="t"/>
        <a:lstStyle>
          <a:lvl1pPr algn="l">
            <a:defRPr sz="1900"/>
          </a:lvl1pPr>
          <a:lvl2pPr marL="171450" indent="-171450" algn="l">
            <a:defRPr sz="1900"/>
          </a:lvl2pPr>
          <a:lvl3pPr marL="342900" indent="-171450" algn="l">
            <a:defRPr sz="1900"/>
          </a:lvl3pPr>
          <a:lvl4pPr marL="514350" indent="-171450" algn="l">
            <a:defRPr sz="1900"/>
          </a:lvl4pPr>
          <a:lvl5pPr marL="685800" indent="-171450" algn="l">
            <a:defRPr sz="1900"/>
          </a:lvl5pPr>
          <a:lvl6pPr marL="857250" indent="-171450" algn="l">
            <a:defRPr sz="1900"/>
          </a:lvl6pPr>
          <a:lvl7pPr marL="1028700" indent="-171450" algn="l">
            <a:defRPr sz="1900"/>
          </a:lvl7pPr>
          <a:lvl8pPr marL="1200150" indent="-171450" algn="l">
            <a:defRPr sz="1900"/>
          </a:lvl8pPr>
          <a:lvl9pPr marL="1371600" indent="-171450" algn="l">
            <a:defRPr sz="1900"/>
          </a:lvl9pPr>
        </a:lstStyle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dirty="0" err="1" smtClean="0">
              <a:solidFill>
                <a:schemeClr val="dk1"/>
              </a:solidFill>
            </a:rPr>
            <a:t>Promosi</a:t>
          </a:r>
          <a:r>
            <a:rPr lang="en-US" dirty="0" smtClean="0">
              <a:solidFill>
                <a:schemeClr val="dk1"/>
              </a:solidFill>
            </a:rPr>
            <a:t> </a:t>
          </a:r>
          <a:r>
            <a:rPr lang="en-US" dirty="0" err="1" smtClean="0">
              <a:solidFill>
                <a:schemeClr val="dk1"/>
              </a:solidFill>
            </a:rPr>
            <a:t>penjualan</a:t>
          </a:r>
          <a:endParaRPr lang="en-US" dirty="0">
            <a:solidFill>
              <a:schemeClr val="dk1"/>
            </a:solidFill>
          </a:endParaRPr>
        </a:p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dirty="0" err="1" smtClean="0">
              <a:solidFill>
                <a:schemeClr val="dk1"/>
              </a:solidFill>
            </a:rPr>
            <a:t>Periklanan</a:t>
          </a:r>
          <a:endParaRPr lang="en-US" dirty="0">
            <a:solidFill>
              <a:schemeClr val="dk1"/>
            </a:solidFill>
          </a:endParaRPr>
        </a:p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dirty="0" err="1" smtClean="0">
              <a:solidFill>
                <a:schemeClr val="dk1"/>
              </a:solidFill>
            </a:rPr>
            <a:t>Tenaga</a:t>
          </a:r>
          <a:r>
            <a:rPr lang="en-US" dirty="0" smtClean="0">
              <a:solidFill>
                <a:schemeClr val="dk1"/>
              </a:solidFill>
            </a:rPr>
            <a:t> </a:t>
          </a:r>
          <a:r>
            <a:rPr lang="en-US" dirty="0" err="1" smtClean="0">
              <a:solidFill>
                <a:schemeClr val="dk1"/>
              </a:solidFill>
            </a:rPr>
            <a:t>penjualan</a:t>
          </a:r>
          <a:endParaRPr lang="en-US" dirty="0">
            <a:solidFill>
              <a:schemeClr val="dk1"/>
            </a:solidFill>
          </a:endParaRPr>
        </a:p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dirty="0" smtClean="0">
              <a:solidFill>
                <a:schemeClr val="dk1"/>
              </a:solidFill>
            </a:rPr>
            <a:t>Public Relations</a:t>
          </a:r>
          <a:endParaRPr lang="en-US" dirty="0">
            <a:solidFill>
              <a:schemeClr val="dk1"/>
            </a:solidFill>
          </a:endParaRPr>
        </a:p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dirty="0" smtClean="0">
              <a:solidFill>
                <a:schemeClr val="dk1"/>
              </a:solidFill>
            </a:rPr>
            <a:t>Direct Marketing</a:t>
          </a:r>
          <a:endParaRPr lang="en-US" dirty="0">
            <a:solidFill>
              <a:schemeClr val="dk1"/>
            </a:solidFill>
          </a:endParaRPr>
        </a:p>
      </dsp:txBody>
      <dsp:txXfrm>
        <a:off x="4245133" y="578877"/>
        <a:ext cx="1861900" cy="3915410"/>
      </dsp:txXfrm>
    </dsp:sp>
    <dsp:sp modelId="{994C7AB5-71CB-4753-9DE3-3D95D14FC21E}">
      <dsp:nvSpPr>
        <dsp:cNvPr id="9" name="Rectangle 8"/>
        <dsp:cNvSpPr/>
      </dsp:nvSpPr>
      <dsp:spPr bwMode="white">
        <a:xfrm>
          <a:off x="6367700" y="31676"/>
          <a:ext cx="1861900" cy="547200"/>
        </a:xfrm>
        <a:prstGeom prst="rect">
          <a:avLst/>
        </a:prstGeom>
        <a:gradFill flip="none" rotWithShape="1">
          <a:gsLst>
            <a:gs pos="0">
              <a:srgbClr val="7030A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6200000" scaled="1"/>
          <a:tileRect/>
        </a:gradFill>
      </dsp:spPr>
      <dsp:style>
        <a:lnRef idx="2">
          <a:schemeClr val="accen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135128" tIns="77216" rIns="135128" bIns="77216" anchor="ctr"/>
        <a:lstStyle>
          <a:lvl1pPr algn="ctr">
            <a:defRPr sz="1900"/>
          </a:lvl1pPr>
          <a:lvl2pPr marL="114300" indent="-114300" algn="ctr">
            <a:defRPr sz="1400"/>
          </a:lvl2pPr>
          <a:lvl3pPr marL="228600" indent="-114300" algn="ctr">
            <a:defRPr sz="1400"/>
          </a:lvl3pPr>
          <a:lvl4pPr marL="342900" indent="-114300" algn="ctr">
            <a:defRPr sz="1400"/>
          </a:lvl4pPr>
          <a:lvl5pPr marL="457200" indent="-114300" algn="ctr">
            <a:defRPr sz="1400"/>
          </a:lvl5pPr>
          <a:lvl6pPr marL="571500" indent="-114300" algn="ctr">
            <a:defRPr sz="1400"/>
          </a:lvl6pPr>
          <a:lvl7pPr marL="685800" indent="-114300" algn="ctr">
            <a:defRPr sz="1400"/>
          </a:lvl7pPr>
          <a:lvl8pPr marL="800100" indent="-114300" algn="ctr">
            <a:defRPr sz="1400"/>
          </a:lvl8pPr>
          <a:lvl9pPr marL="914400" indent="-114300" algn="ctr">
            <a:defRPr sz="1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dirty="0" smtClean="0"/>
            <a:t>PLACE</a:t>
          </a:r>
          <a:endParaRPr lang="en-US" dirty="0"/>
        </a:p>
      </dsp:txBody>
      <dsp:txXfrm>
        <a:off x="6367700" y="31676"/>
        <a:ext cx="1861900" cy="547200"/>
      </dsp:txXfrm>
    </dsp:sp>
    <dsp:sp modelId="{71D2F297-7294-425A-AED6-0607C29A91DA}">
      <dsp:nvSpPr>
        <dsp:cNvPr id="10" name="Rectangle 9"/>
        <dsp:cNvSpPr/>
      </dsp:nvSpPr>
      <dsp:spPr bwMode="white">
        <a:xfrm>
          <a:off x="6367700" y="578877"/>
          <a:ext cx="1861900" cy="3915410"/>
        </a:xfrm>
        <a:prstGeom prst="rect">
          <a:avLst/>
        </a:prstGeom>
      </dsp:spPr>
      <dsp:style>
        <a:lnRef idx="2">
          <a:schemeClr val="accent1">
            <a:alpha val="90000"/>
            <a:tint val="40000"/>
          </a:schemeClr>
        </a:lnRef>
        <a:fillRef idx="1">
          <a:schemeClr val="accent1">
            <a:alpha val="90000"/>
            <a:tint val="40000"/>
          </a:schemeClr>
        </a:fillRef>
        <a:effectRef idx="0">
          <a:scrgbClr r="0" g="0" b="0"/>
        </a:effectRef>
        <a:fontRef idx="minor"/>
      </dsp:style>
      <dsp:txBody>
        <a:bodyPr lIns="101346" tIns="101346" rIns="135128" bIns="152019" anchor="t"/>
        <a:lstStyle>
          <a:lvl1pPr algn="l">
            <a:defRPr sz="1900"/>
          </a:lvl1pPr>
          <a:lvl2pPr marL="171450" indent="-171450" algn="l">
            <a:defRPr sz="1900"/>
          </a:lvl2pPr>
          <a:lvl3pPr marL="342900" indent="-171450" algn="l">
            <a:defRPr sz="1900"/>
          </a:lvl3pPr>
          <a:lvl4pPr marL="514350" indent="-171450" algn="l">
            <a:defRPr sz="1900"/>
          </a:lvl4pPr>
          <a:lvl5pPr marL="685800" indent="-171450" algn="l">
            <a:defRPr sz="1900"/>
          </a:lvl5pPr>
          <a:lvl6pPr marL="857250" indent="-171450" algn="l">
            <a:defRPr sz="1900"/>
          </a:lvl6pPr>
          <a:lvl7pPr marL="1028700" indent="-171450" algn="l">
            <a:defRPr sz="1900"/>
          </a:lvl7pPr>
          <a:lvl8pPr marL="1200150" indent="-171450" algn="l">
            <a:defRPr sz="1900"/>
          </a:lvl8pPr>
          <a:lvl9pPr marL="1371600" indent="-171450" algn="l">
            <a:defRPr sz="1900"/>
          </a:lvl9pPr>
        </a:lstStyle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dirty="0" err="1" smtClean="0">
              <a:solidFill>
                <a:schemeClr val="dk1"/>
              </a:solidFill>
            </a:rPr>
            <a:t>Saluran</a:t>
          </a:r>
          <a:endParaRPr lang="en-US" dirty="0">
            <a:solidFill>
              <a:schemeClr val="dk1"/>
            </a:solidFill>
          </a:endParaRPr>
        </a:p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dirty="0" err="1" smtClean="0">
              <a:solidFill>
                <a:schemeClr val="dk1"/>
              </a:solidFill>
            </a:rPr>
            <a:t>Jangkauan</a:t>
          </a:r>
          <a:endParaRPr lang="en-US" dirty="0">
            <a:solidFill>
              <a:schemeClr val="dk1"/>
            </a:solidFill>
          </a:endParaRPr>
        </a:p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dirty="0" smtClean="0">
              <a:solidFill>
                <a:schemeClr val="dk1"/>
              </a:solidFill>
            </a:rPr>
            <a:t>Assortment</a:t>
          </a:r>
          <a:endParaRPr lang="en-US" dirty="0">
            <a:solidFill>
              <a:schemeClr val="dk1"/>
            </a:solidFill>
          </a:endParaRPr>
        </a:p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dirty="0" err="1" smtClean="0">
              <a:solidFill>
                <a:schemeClr val="dk1"/>
              </a:solidFill>
            </a:rPr>
            <a:t>Lokasi</a:t>
          </a:r>
          <a:endParaRPr lang="en-US" dirty="0">
            <a:solidFill>
              <a:schemeClr val="dk1"/>
            </a:solidFill>
          </a:endParaRPr>
        </a:p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dirty="0" err="1" smtClean="0">
              <a:solidFill>
                <a:schemeClr val="dk1"/>
              </a:solidFill>
            </a:rPr>
            <a:t>Inventaris</a:t>
          </a:r>
          <a:r>
            <a:rPr lang="en-US" dirty="0" smtClean="0">
              <a:solidFill>
                <a:schemeClr val="dk1"/>
              </a:solidFill>
            </a:rPr>
            <a:t> (</a:t>
          </a:r>
          <a:r>
            <a:rPr lang="en-US" dirty="0" err="1" smtClean="0">
              <a:solidFill>
                <a:schemeClr val="dk1"/>
              </a:solidFill>
            </a:rPr>
            <a:t>persediaan</a:t>
          </a:r>
          <a:r>
            <a:rPr lang="en-US" dirty="0" smtClean="0">
              <a:solidFill>
                <a:schemeClr val="dk1"/>
              </a:solidFill>
            </a:rPr>
            <a:t>)</a:t>
          </a:r>
          <a:endParaRPr lang="en-US" dirty="0">
            <a:solidFill>
              <a:schemeClr val="dk1"/>
            </a:solidFill>
          </a:endParaRPr>
        </a:p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dirty="0" err="1" smtClean="0">
              <a:solidFill>
                <a:schemeClr val="dk1"/>
              </a:solidFill>
            </a:rPr>
            <a:t>Pengangkutan</a:t>
          </a:r>
          <a:r>
            <a:rPr lang="en-US" dirty="0" smtClean="0">
              <a:solidFill>
                <a:schemeClr val="dk1"/>
              </a:solidFill>
            </a:rPr>
            <a:t> </a:t>
          </a:r>
          <a:endParaRPr lang="en-US" dirty="0">
            <a:solidFill>
              <a:schemeClr val="dk1"/>
            </a:solidFill>
          </a:endParaRPr>
        </a:p>
      </dsp:txBody>
      <dsp:txXfrm>
        <a:off x="6367700" y="578877"/>
        <a:ext cx="1861900" cy="39154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D" altLang="en-US" dirty="0"/>
              <a:t>VALUE PROPOSITIONS</a:t>
            </a:r>
            <a:endParaRPr lang="en-ID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09" name="Title 43009"/>
          <p:cNvSpPr>
            <a:spLocks noGrp="1"/>
          </p:cNvSpPr>
          <p:nvPr>
            <p:ph type="title"/>
          </p:nvPr>
        </p:nvSpPr>
        <p:spPr/>
        <p:txBody>
          <a:bodyPr anchor="b"/>
          <a:p>
            <a:r>
              <a:rPr lang="en-US" altLang="x-none">
                <a:latin typeface="Trebuchet MS" panose="020B0603020202020204" pitchFamily="34" charset="0"/>
              </a:rPr>
              <a:t>Positioning </a:t>
            </a:r>
            <a:r>
              <a:rPr lang="en-ID" altLang="en-US">
                <a:latin typeface="Trebuchet MS" panose="020B0603020202020204" pitchFamily="34" charset="0"/>
              </a:rPr>
              <a:t>(Value Propositions)</a:t>
            </a:r>
            <a:endParaRPr lang="en-ID" altLang="en-US">
              <a:latin typeface="Trebuchet MS" panose="020B0603020202020204" pitchFamily="34" charset="0"/>
            </a:endParaRPr>
          </a:p>
        </p:txBody>
      </p:sp>
      <p:sp>
        <p:nvSpPr>
          <p:cNvPr id="17410" name="Text Placeholder 43010"/>
          <p:cNvSpPr>
            <a:spLocks noGrp="1"/>
          </p:cNvSpPr>
          <p:nvPr>
            <p:ph idx="1"/>
          </p:nvPr>
        </p:nvSpPr>
        <p:spPr/>
        <p:txBody>
          <a:bodyPr anchor="t">
            <a:normAutofit lnSpcReduction="10000"/>
          </a:bodyPr>
          <a:p>
            <a:pPr marL="609600" indent="-609600" algn="just">
              <a:lnSpc>
                <a:spcPct val="90000"/>
              </a:lnSpc>
              <a:buAutoNum type="arabicPeriod"/>
            </a:pPr>
            <a:r>
              <a:rPr lang="en-US" altLang="x-none" sz="2400" err="1">
                <a:latin typeface="Comic Sans MS" panose="030F0702030302020204" pitchFamily="66" charset="0"/>
              </a:rPr>
              <a:t>Berdasarkan atribut</a:t>
            </a:r>
            <a:r>
              <a:rPr lang="en-ID" altLang="en-US" sz="2400" err="1">
                <a:latin typeface="Comic Sans MS" panose="030F0702030302020204" pitchFamily="66" charset="0"/>
              </a:rPr>
              <a:t>: nama produk, logo produk, desain/bentuk produk, kemasan, tempat usaha.</a:t>
            </a:r>
            <a:endParaRPr lang="en-US" altLang="x-none" sz="2400" err="1">
              <a:latin typeface="Comic Sans MS" panose="030F0702030302020204" pitchFamily="66" charset="0"/>
            </a:endParaRPr>
          </a:p>
          <a:p>
            <a:pPr marL="609600" indent="-609600" algn="just">
              <a:lnSpc>
                <a:spcPct val="90000"/>
              </a:lnSpc>
              <a:buAutoNum type="arabicPeriod"/>
            </a:pPr>
            <a:r>
              <a:rPr lang="en-US" altLang="x-none" sz="2400" err="1">
                <a:latin typeface="Comic Sans MS" panose="030F0702030302020204" pitchFamily="66" charset="0"/>
              </a:rPr>
              <a:t>Berdasarkan harga</a:t>
            </a:r>
            <a:endParaRPr lang="en-US" altLang="x-none" sz="2400" err="1">
              <a:latin typeface="Comic Sans MS" panose="030F0702030302020204" pitchFamily="66" charset="0"/>
            </a:endParaRPr>
          </a:p>
          <a:p>
            <a:pPr marL="609600" indent="-609600" algn="just">
              <a:lnSpc>
                <a:spcPct val="90000"/>
              </a:lnSpc>
              <a:buAutoNum type="arabicPeriod"/>
            </a:pPr>
            <a:r>
              <a:rPr lang="en-US" altLang="x-none" sz="2400" err="1">
                <a:latin typeface="Comic Sans MS" panose="030F0702030302020204" pitchFamily="66" charset="0"/>
              </a:rPr>
              <a:t>Berdasarkan </a:t>
            </a:r>
            <a:r>
              <a:rPr lang="en-ID" altLang="en-US" sz="2400" err="1">
                <a:latin typeface="Comic Sans MS" panose="030F0702030302020204" pitchFamily="66" charset="0"/>
              </a:rPr>
              <a:t>kualitas: bahan baku premium, bahan baku impor, bahan baku organik, dll.</a:t>
            </a:r>
            <a:endParaRPr lang="en-US" altLang="x-none" sz="2400" err="1">
              <a:latin typeface="Comic Sans MS" panose="030F0702030302020204" pitchFamily="66" charset="0"/>
            </a:endParaRPr>
          </a:p>
          <a:p>
            <a:pPr marL="609600" indent="-609600" algn="just">
              <a:lnSpc>
                <a:spcPct val="90000"/>
              </a:lnSpc>
              <a:buAutoNum type="arabicPeriod"/>
            </a:pPr>
            <a:r>
              <a:rPr lang="en-US" altLang="x-none" sz="2400" err="1">
                <a:latin typeface="Comic Sans MS" panose="030F0702030302020204" pitchFamily="66" charset="0"/>
              </a:rPr>
              <a:t>Berdasarkan pe</a:t>
            </a:r>
            <a:r>
              <a:rPr lang="en-ID" altLang="en-US" sz="2400" err="1">
                <a:latin typeface="Comic Sans MS" panose="030F0702030302020204" pitchFamily="66" charset="0"/>
              </a:rPr>
              <a:t>layanan: cepat, lengkap, one stop shopping, 24 jam 7 hari dll.</a:t>
            </a:r>
            <a:endParaRPr lang="en-US" altLang="x-none" sz="2400" err="1">
              <a:latin typeface="Comic Sans MS" panose="030F0702030302020204" pitchFamily="66" charset="0"/>
            </a:endParaRPr>
          </a:p>
          <a:p>
            <a:pPr marL="609600" indent="-609600" algn="just">
              <a:lnSpc>
                <a:spcPct val="90000"/>
              </a:lnSpc>
              <a:buAutoNum type="arabicPeriod"/>
            </a:pPr>
            <a:r>
              <a:rPr lang="en-US" altLang="x-none" sz="2400" err="1">
                <a:latin typeface="Comic Sans MS" panose="030F0702030302020204" pitchFamily="66" charset="0"/>
              </a:rPr>
              <a:t>Berdasarkan manfaat</a:t>
            </a:r>
            <a:r>
              <a:rPr lang="en-ID" altLang="en-US" sz="2400" err="1">
                <a:latin typeface="Comic Sans MS" panose="030F0702030302020204" pitchFamily="66" charset="0"/>
              </a:rPr>
              <a:t>: less sugar, less fat, low carb, gluten free, nyaman dipakai, anti iritasi, tidak bocor, ramah lingkungan dll.</a:t>
            </a:r>
            <a:endParaRPr lang="en-ID" altLang="en-US" sz="2400" err="1">
              <a:latin typeface="Comic Sans MS" panose="030F0702030302020204" pitchFamily="66" charset="0"/>
            </a:endParaRPr>
          </a:p>
          <a:p>
            <a:pPr marL="609600" indent="-609600" algn="just">
              <a:lnSpc>
                <a:spcPct val="90000"/>
              </a:lnSpc>
              <a:buAutoNum type="arabicPeriod"/>
            </a:pPr>
            <a:r>
              <a:rPr lang="en-ID" altLang="en-US" sz="2400" err="1">
                <a:latin typeface="Comic Sans MS" panose="030F0702030302020204" pitchFamily="66" charset="0"/>
              </a:rPr>
              <a:t>Berdasarkan ketahanan produk: tahan lama, anti pecah, tidak mudah basi dll.</a:t>
            </a:r>
            <a:endParaRPr lang="en-ID" altLang="en-US" sz="2400" err="1">
              <a:latin typeface="Comic Sans MS" panose="030F0702030302020204" pitchFamily="66" charset="0"/>
            </a:endParaRPr>
          </a:p>
          <a:p>
            <a:pPr marL="609600" indent="-609600" algn="just">
              <a:lnSpc>
                <a:spcPct val="90000"/>
              </a:lnSpc>
              <a:buAutoNum type="arabicPeriod"/>
            </a:pPr>
            <a:endParaRPr lang="en-US" altLang="x-none" sz="2400">
              <a:latin typeface="Comic Sans MS" panose="030F0702030302020204" pitchFamily="66" charset="0"/>
            </a:endParaRPr>
          </a:p>
          <a:p>
            <a:pPr marL="609600" indent="-609600" algn="just">
              <a:lnSpc>
                <a:spcPct val="90000"/>
              </a:lnSpc>
              <a:buAutoNum type="arabicPeriod"/>
            </a:pPr>
            <a:endParaRPr lang="en-US" altLang="zh-CN" sz="2400">
              <a:latin typeface="Comic Sans MS" panose="030F0702030302020204" pitchFamily="66" charset="0"/>
            </a:endParaRPr>
          </a:p>
        </p:txBody>
      </p:sp>
      <p:sp>
        <p:nvSpPr>
          <p:cNvPr id="17411" name="Footer Placeholder 1"/>
          <p:cNvSpPr/>
          <p:nvPr>
            <p:ph type="ftr" sz="quarter" idx="11"/>
          </p:nvPr>
        </p:nvSpPr>
        <p:spPr/>
        <p:txBody>
          <a:bodyPr wrap="square" lIns="91440" tIns="45720" rIns="91440" bIns="45720" anchor="b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5pPr>
          </a:lstStyle>
          <a:p>
            <a:pPr lvl="0" algn="ctr"/>
            <a:endParaRPr lang="en-GB" altLang="en-US" sz="1400"/>
          </a:p>
        </p:txBody>
      </p:sp>
      <p:sp>
        <p:nvSpPr>
          <p:cNvPr id="17412" name="Slide Number Placeholder 2"/>
          <p:cNvSpPr/>
          <p:nvPr>
            <p:ph type="sldNum" sz="quarter" idx="12"/>
          </p:nvPr>
        </p:nvSpPr>
        <p:spPr/>
        <p:txBody>
          <a:bodyPr wrap="square" lIns="91440" tIns="45720" rIns="91440" bIns="45720" anchor="ctr" anchorCtr="1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en-GB" altLang="en-US" sz="1400">
                <a:solidFill>
                  <a:schemeClr val="bg1"/>
                </a:solidFill>
              </a:rPr>
            </a:fld>
            <a:endParaRPr lang="en-GB" altLang="en-US" sz="14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 anchor="ctr"/>
          <a:p>
            <a:r>
              <a:rPr lang="en-ID" altLang="en-US"/>
              <a:t>Value Propotions</a:t>
            </a:r>
            <a:endParaRPr lang="en-ID" altLang="en-US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p>
            <a:pPr algn="just"/>
            <a:r>
              <a:rPr lang="en-ID" altLang="en-US" sz="2600"/>
              <a:t>Pilihlah salah satu atau beberapa value propositions yang sesuai dengan karakteristik produk yang kalian rencanakan</a:t>
            </a:r>
            <a:endParaRPr lang="en-ID" altLang="en-US" sz="2600"/>
          </a:p>
          <a:p>
            <a:pPr algn="just"/>
            <a:r>
              <a:rPr lang="en-ID" altLang="en-US" sz="2600"/>
              <a:t>Semakin banyak value propositions tentu akan semakin menarik bagi konsumen tetapi juga akan mempengaruhi harga produk dan segmen pasar yang dituju</a:t>
            </a:r>
            <a:endParaRPr lang="en-ID" altLang="en-US" sz="2600"/>
          </a:p>
          <a:p>
            <a:pPr algn="just"/>
            <a:r>
              <a:rPr lang="en-ID" altLang="en-US" sz="2600"/>
              <a:t>Sebagian usaha kekinian hanya berfokus pada value propositions berupa desain/bentuk produk/tampilan produk, kemasan, atau tempat yang instagrammable.</a:t>
            </a:r>
            <a:endParaRPr lang="en-ID" altLang="en-US" sz="2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/>
              <a:t>MARKETING MIX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Marketing Mix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serangkaian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marketing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b="1" i="1" dirty="0" smtClean="0"/>
              <a:t>target market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b="1" i="1" dirty="0" smtClean="0"/>
              <a:t>Marketing Mix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b="1" i="1" dirty="0" smtClean="0"/>
              <a:t>4P (Product, Price, Promotion, Place)</a:t>
            </a:r>
            <a:endParaRPr lang="en-US" b="1" i="1" dirty="0"/>
          </a:p>
        </p:txBody>
      </p:sp>
      <p:pic>
        <p:nvPicPr>
          <p:cNvPr id="9219" name="Picture 3" descr="C:\Users\COMPAQ\Downloads\11966552-rendered-marketing-mix-concept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7315200" y="4648200"/>
            <a:ext cx="2895600" cy="220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C:\Users\COMPAQ\Downloads\marketing mix.jpg"/>
          <p:cNvPicPr>
            <a:picLocks noGrp="1" noChangeAspect="1" noChangeArrowheads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/>
              <a:t>MARKETING MIX (2)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81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/>
              <a:t>MARKETING MIX (3)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81200" y="1905000"/>
            <a:ext cx="8229600" cy="38100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dirty="0" smtClean="0"/>
              <a:t>FOUR Ps				FOUR Cs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Product				Customer Solution</a:t>
            </a:r>
            <a:endParaRPr lang="en-US" sz="2400" dirty="0" smtClean="0"/>
          </a:p>
          <a:p>
            <a:r>
              <a:rPr lang="en-US" sz="2400" dirty="0" smtClean="0"/>
              <a:t>Price					Customer Cost</a:t>
            </a:r>
            <a:endParaRPr lang="en-US" sz="2400" dirty="0" smtClean="0"/>
          </a:p>
          <a:p>
            <a:r>
              <a:rPr lang="en-US" sz="2400" dirty="0" smtClean="0"/>
              <a:t>Place 					Convenience</a:t>
            </a:r>
            <a:endParaRPr lang="en-US" sz="2400" dirty="0" smtClean="0"/>
          </a:p>
          <a:p>
            <a:r>
              <a:rPr lang="en-US" sz="2400" dirty="0" smtClean="0"/>
              <a:t>Promotion				Communication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133600" y="2438400"/>
            <a:ext cx="6934200" cy="1588"/>
          </a:xfrm>
          <a:prstGeom prst="line">
            <a:avLst/>
          </a:prstGeom>
          <a:ln w="6350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1329</Words>
  <Application>WPS Presentation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8" baseType="lpstr">
      <vt:lpstr>Arial</vt:lpstr>
      <vt:lpstr>SimSun</vt:lpstr>
      <vt:lpstr>Wingdings</vt:lpstr>
      <vt:lpstr>Calibri Light</vt:lpstr>
      <vt:lpstr>Calibri</vt:lpstr>
      <vt:lpstr>Microsoft YaHei</vt:lpstr>
      <vt:lpstr>Arial Unicode MS</vt:lpstr>
      <vt:lpstr>Trebuchet MS</vt:lpstr>
      <vt:lpstr>Comic Sans MS</vt:lpstr>
      <vt:lpstr>Times New Roman</vt:lpstr>
      <vt:lpstr>Office Theme</vt:lpstr>
      <vt:lpstr>PowerPoint 演示文稿</vt:lpstr>
      <vt:lpstr>Positioning (Value Propositions)</vt:lpstr>
      <vt:lpstr>Value Propotions</vt:lpstr>
      <vt:lpstr>MARKETING MIX</vt:lpstr>
      <vt:lpstr>PowerPoint 演示文稿</vt:lpstr>
      <vt:lpstr>MARKETING MIX (2)</vt:lpstr>
      <vt:lpstr>MARKETING MIX (3)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VALUE PROPOSITIONS</dc:title>
  <dc:creator/>
  <cp:lastModifiedBy>irsyad</cp:lastModifiedBy>
  <cp:revision>1</cp:revision>
  <dcterms:created xsi:type="dcterms:W3CDTF">2020-11-18T15:04:19Z</dcterms:created>
  <dcterms:modified xsi:type="dcterms:W3CDTF">2020-11-18T15:04:19Z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1033-11.2.0.9739</vt:lpwstr>
  </property>
</Properties>
</file>