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sldIdLst>
    <p:sldId id="256" r:id="rId2"/>
    <p:sldId id="271" r:id="rId3"/>
    <p:sldId id="257" r:id="rId4"/>
    <p:sldId id="258" r:id="rId5"/>
    <p:sldId id="259" r:id="rId6"/>
    <p:sldId id="261" r:id="rId7"/>
    <p:sldId id="260"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9639F-9E8C-4FF5-9670-DBF6C9CD87C3}"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id-ID"/>
        </a:p>
      </dgm:t>
    </dgm:pt>
    <dgm:pt modelId="{996C737E-93ED-4839-AA6F-A669D7D2CBDC}">
      <dgm:prSet phldrT="[Text]"/>
      <dgm:spPr/>
      <dgm:t>
        <a:bodyPr/>
        <a:lstStyle/>
        <a:p>
          <a:r>
            <a:rPr lang="id-ID" dirty="0" smtClean="0"/>
            <a:t>“Assessment is one of the important aspects of learning. By conducting the assessment, students can develop their potential optimally, because the number of student’s low score or below the standard will affect the effectiveness of learning as a whole”. (Wayan Maba, 2017)</a:t>
          </a:r>
          <a:endParaRPr lang="id-ID" dirty="0"/>
        </a:p>
      </dgm:t>
    </dgm:pt>
    <dgm:pt modelId="{7B3E068A-A151-4E9A-9E82-3C508E913362}" type="parTrans" cxnId="{2CF576F3-C030-4CD1-9A77-F44C16707127}">
      <dgm:prSet/>
      <dgm:spPr/>
      <dgm:t>
        <a:bodyPr/>
        <a:lstStyle/>
        <a:p>
          <a:endParaRPr lang="id-ID"/>
        </a:p>
      </dgm:t>
    </dgm:pt>
    <dgm:pt modelId="{393D533D-1881-49C5-A141-09F340E19E65}" type="sibTrans" cxnId="{2CF576F3-C030-4CD1-9A77-F44C16707127}">
      <dgm:prSet/>
      <dgm:spPr/>
      <dgm:t>
        <a:bodyPr/>
        <a:lstStyle/>
        <a:p>
          <a:endParaRPr lang="id-ID"/>
        </a:p>
      </dgm:t>
    </dgm:pt>
    <dgm:pt modelId="{27C0B96C-B745-445C-96B2-EA1E499BFA36}" type="pres">
      <dgm:prSet presAssocID="{7119639F-9E8C-4FF5-9670-DBF6C9CD87C3}" presName="diagram" presStyleCnt="0">
        <dgm:presLayoutVars>
          <dgm:dir/>
          <dgm:resizeHandles val="exact"/>
        </dgm:presLayoutVars>
      </dgm:prSet>
      <dgm:spPr/>
      <dgm:t>
        <a:bodyPr/>
        <a:lstStyle/>
        <a:p>
          <a:endParaRPr lang="id-ID"/>
        </a:p>
      </dgm:t>
    </dgm:pt>
    <dgm:pt modelId="{04E3D95B-B6E4-4D00-A8A4-31975F98D67D}" type="pres">
      <dgm:prSet presAssocID="{996C737E-93ED-4839-AA6F-A669D7D2CBDC}" presName="node" presStyleLbl="node1" presStyleIdx="0" presStyleCnt="1">
        <dgm:presLayoutVars>
          <dgm:bulletEnabled val="1"/>
        </dgm:presLayoutVars>
      </dgm:prSet>
      <dgm:spPr/>
      <dgm:t>
        <a:bodyPr/>
        <a:lstStyle/>
        <a:p>
          <a:endParaRPr lang="id-ID"/>
        </a:p>
      </dgm:t>
    </dgm:pt>
  </dgm:ptLst>
  <dgm:cxnLst>
    <dgm:cxn modelId="{F65D7855-CFD4-4F67-8DE5-925499F3D4BB}" type="presOf" srcId="{7119639F-9E8C-4FF5-9670-DBF6C9CD87C3}" destId="{27C0B96C-B745-445C-96B2-EA1E499BFA36}" srcOrd="0" destOrd="0" presId="urn:microsoft.com/office/officeart/2005/8/layout/default#1"/>
    <dgm:cxn modelId="{2CF576F3-C030-4CD1-9A77-F44C16707127}" srcId="{7119639F-9E8C-4FF5-9670-DBF6C9CD87C3}" destId="{996C737E-93ED-4839-AA6F-A669D7D2CBDC}" srcOrd="0" destOrd="0" parTransId="{7B3E068A-A151-4E9A-9E82-3C508E913362}" sibTransId="{393D533D-1881-49C5-A141-09F340E19E65}"/>
    <dgm:cxn modelId="{98BF981F-D6ED-4C9C-813F-B75C1BD8E0A7}" type="presOf" srcId="{996C737E-93ED-4839-AA6F-A669D7D2CBDC}" destId="{04E3D95B-B6E4-4D00-A8A4-31975F98D67D}" srcOrd="0" destOrd="0" presId="urn:microsoft.com/office/officeart/2005/8/layout/default#1"/>
    <dgm:cxn modelId="{E9ED4D04-9D0E-4AFC-B2AE-E6234EB26502}" type="presParOf" srcId="{27C0B96C-B745-445C-96B2-EA1E499BFA36}" destId="{04E3D95B-B6E4-4D00-A8A4-31975F98D67D}" srcOrd="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BB2F51-B893-4B46-BFF6-99BBCB5DDE91}" type="doc">
      <dgm:prSet loTypeId="urn:microsoft.com/office/officeart/2008/layout/RadialCluster" loCatId="relationship" qsTypeId="urn:microsoft.com/office/officeart/2005/8/quickstyle/simple1" qsCatId="simple" csTypeId="urn:microsoft.com/office/officeart/2005/8/colors/accent0_2" csCatId="mainScheme" phldr="1"/>
      <dgm:spPr/>
      <dgm:t>
        <a:bodyPr/>
        <a:lstStyle/>
        <a:p>
          <a:endParaRPr lang="en-US"/>
        </a:p>
      </dgm:t>
    </dgm:pt>
    <dgm:pt modelId="{1DA1AD96-89F5-4174-9189-F775B5DA05B7}">
      <dgm:prSet phldrT="[Text]"/>
      <dgm:spPr/>
      <dgm:t>
        <a:bodyPr/>
        <a:lstStyle/>
        <a:p>
          <a:r>
            <a:rPr lang="id-ID" dirty="0"/>
            <a:t>NILAI </a:t>
          </a:r>
          <a:endParaRPr lang="en-US" dirty="0"/>
        </a:p>
      </dgm:t>
    </dgm:pt>
    <dgm:pt modelId="{00CD957A-780C-431C-B037-466DA8AFD205}" type="parTrans" cxnId="{9B95F3B2-F7CA-43FA-B719-A597C63924A1}">
      <dgm:prSet/>
      <dgm:spPr/>
      <dgm:t>
        <a:bodyPr/>
        <a:lstStyle/>
        <a:p>
          <a:endParaRPr lang="en-US"/>
        </a:p>
      </dgm:t>
    </dgm:pt>
    <dgm:pt modelId="{095F4000-94C6-45C5-A57F-7E3300F42238}" type="sibTrans" cxnId="{9B95F3B2-F7CA-43FA-B719-A597C63924A1}">
      <dgm:prSet/>
      <dgm:spPr/>
      <dgm:t>
        <a:bodyPr/>
        <a:lstStyle/>
        <a:p>
          <a:endParaRPr lang="en-US"/>
        </a:p>
      </dgm:t>
    </dgm:pt>
    <dgm:pt modelId="{B00835D6-6E6F-4BE7-BD69-6056E2368938}">
      <dgm:prSet phldrT="[Text]"/>
      <dgm:spPr/>
      <dgm:t>
        <a:bodyPr/>
        <a:lstStyle/>
        <a:p>
          <a:r>
            <a:rPr lang="id-ID" dirty="0"/>
            <a:t>KUALITATIF</a:t>
          </a:r>
        </a:p>
        <a:p>
          <a:r>
            <a:rPr lang="id-ID" dirty="0"/>
            <a:t>(KATA)</a:t>
          </a:r>
          <a:endParaRPr lang="en-US" dirty="0"/>
        </a:p>
      </dgm:t>
    </dgm:pt>
    <dgm:pt modelId="{3950D13A-2B34-47FE-97E2-191E8658BDDB}" type="parTrans" cxnId="{310888EC-999D-481D-837F-E7ED9D96A9BD}">
      <dgm:prSet/>
      <dgm:spPr/>
      <dgm:t>
        <a:bodyPr/>
        <a:lstStyle/>
        <a:p>
          <a:endParaRPr lang="en-US"/>
        </a:p>
      </dgm:t>
    </dgm:pt>
    <dgm:pt modelId="{00F0F2EC-F049-482B-A794-996373FEB984}" type="sibTrans" cxnId="{310888EC-999D-481D-837F-E7ED9D96A9BD}">
      <dgm:prSet/>
      <dgm:spPr/>
      <dgm:t>
        <a:bodyPr/>
        <a:lstStyle/>
        <a:p>
          <a:endParaRPr lang="en-US"/>
        </a:p>
      </dgm:t>
    </dgm:pt>
    <dgm:pt modelId="{9311D602-39DA-49FD-B62C-BFF51BD251AC}">
      <dgm:prSet phldrT="[Text]"/>
      <dgm:spPr/>
      <dgm:t>
        <a:bodyPr/>
        <a:lstStyle/>
        <a:p>
          <a:r>
            <a:rPr lang="id-ID" dirty="0"/>
            <a:t>KUANTITATIF</a:t>
          </a:r>
        </a:p>
        <a:p>
          <a:r>
            <a:rPr lang="id-ID" dirty="0"/>
            <a:t>(ANGKA)</a:t>
          </a:r>
          <a:endParaRPr lang="en-US" dirty="0"/>
        </a:p>
      </dgm:t>
    </dgm:pt>
    <dgm:pt modelId="{FE2B6B47-392B-4A93-B564-8AFF44E9E9CA}" type="parTrans" cxnId="{6EDC877D-6C25-4E89-ACCA-1EAB051BD8F2}">
      <dgm:prSet/>
      <dgm:spPr/>
      <dgm:t>
        <a:bodyPr/>
        <a:lstStyle/>
        <a:p>
          <a:endParaRPr lang="en-US"/>
        </a:p>
      </dgm:t>
    </dgm:pt>
    <dgm:pt modelId="{3425705E-8C3D-4757-AF49-2015B11CBD62}" type="sibTrans" cxnId="{6EDC877D-6C25-4E89-ACCA-1EAB051BD8F2}">
      <dgm:prSet/>
      <dgm:spPr/>
      <dgm:t>
        <a:bodyPr/>
        <a:lstStyle/>
        <a:p>
          <a:endParaRPr lang="en-US"/>
        </a:p>
      </dgm:t>
    </dgm:pt>
    <dgm:pt modelId="{D0D94FDA-B58B-49CE-8F79-420CAA315B0E}" type="pres">
      <dgm:prSet presAssocID="{DEBB2F51-B893-4B46-BFF6-99BBCB5DDE91}" presName="Name0" presStyleCnt="0">
        <dgm:presLayoutVars>
          <dgm:chMax val="1"/>
          <dgm:chPref val="1"/>
          <dgm:dir/>
          <dgm:animOne val="branch"/>
          <dgm:animLvl val="lvl"/>
        </dgm:presLayoutVars>
      </dgm:prSet>
      <dgm:spPr/>
      <dgm:t>
        <a:bodyPr/>
        <a:lstStyle/>
        <a:p>
          <a:endParaRPr lang="id-ID"/>
        </a:p>
      </dgm:t>
    </dgm:pt>
    <dgm:pt modelId="{DB5AA8AD-6FC8-4FC4-91ED-5127E6BB6529}" type="pres">
      <dgm:prSet presAssocID="{1DA1AD96-89F5-4174-9189-F775B5DA05B7}" presName="singleCycle" presStyleCnt="0"/>
      <dgm:spPr/>
    </dgm:pt>
    <dgm:pt modelId="{600BF907-9C92-4E3B-8F26-851F959FC8F5}" type="pres">
      <dgm:prSet presAssocID="{1DA1AD96-89F5-4174-9189-F775B5DA05B7}" presName="singleCenter" presStyleLbl="node1" presStyleIdx="0" presStyleCnt="3">
        <dgm:presLayoutVars>
          <dgm:chMax val="7"/>
          <dgm:chPref val="7"/>
        </dgm:presLayoutVars>
      </dgm:prSet>
      <dgm:spPr/>
      <dgm:t>
        <a:bodyPr/>
        <a:lstStyle/>
        <a:p>
          <a:endParaRPr lang="id-ID"/>
        </a:p>
      </dgm:t>
    </dgm:pt>
    <dgm:pt modelId="{0A4ACA35-2C8B-4756-8747-F9CFD4C35F41}" type="pres">
      <dgm:prSet presAssocID="{3950D13A-2B34-47FE-97E2-191E8658BDDB}" presName="Name56" presStyleLbl="parChTrans1D2" presStyleIdx="0" presStyleCnt="2"/>
      <dgm:spPr/>
      <dgm:t>
        <a:bodyPr/>
        <a:lstStyle/>
        <a:p>
          <a:endParaRPr lang="id-ID"/>
        </a:p>
      </dgm:t>
    </dgm:pt>
    <dgm:pt modelId="{CAA8D708-DC44-4371-8887-95C887CBA1D2}" type="pres">
      <dgm:prSet presAssocID="{B00835D6-6E6F-4BE7-BD69-6056E2368938}" presName="text0" presStyleLbl="node1" presStyleIdx="1" presStyleCnt="3" custScaleX="263257">
        <dgm:presLayoutVars>
          <dgm:bulletEnabled val="1"/>
        </dgm:presLayoutVars>
      </dgm:prSet>
      <dgm:spPr/>
      <dgm:t>
        <a:bodyPr/>
        <a:lstStyle/>
        <a:p>
          <a:endParaRPr lang="id-ID"/>
        </a:p>
      </dgm:t>
    </dgm:pt>
    <dgm:pt modelId="{C27FD864-3CEB-4D4F-8F4C-8505B1B0C1F6}" type="pres">
      <dgm:prSet presAssocID="{FE2B6B47-392B-4A93-B564-8AFF44E9E9CA}" presName="Name56" presStyleLbl="parChTrans1D2" presStyleIdx="1" presStyleCnt="2"/>
      <dgm:spPr/>
      <dgm:t>
        <a:bodyPr/>
        <a:lstStyle/>
        <a:p>
          <a:endParaRPr lang="id-ID"/>
        </a:p>
      </dgm:t>
    </dgm:pt>
    <dgm:pt modelId="{7F63E306-48C7-4E25-834B-87CAF1EA9F42}" type="pres">
      <dgm:prSet presAssocID="{9311D602-39DA-49FD-B62C-BFF51BD251AC}" presName="text0" presStyleLbl="node1" presStyleIdx="2" presStyleCnt="3" custScaleX="307474">
        <dgm:presLayoutVars>
          <dgm:bulletEnabled val="1"/>
        </dgm:presLayoutVars>
      </dgm:prSet>
      <dgm:spPr/>
      <dgm:t>
        <a:bodyPr/>
        <a:lstStyle/>
        <a:p>
          <a:endParaRPr lang="id-ID"/>
        </a:p>
      </dgm:t>
    </dgm:pt>
  </dgm:ptLst>
  <dgm:cxnLst>
    <dgm:cxn modelId="{11D1C3FB-AE72-4715-9843-D7DC5F439F40}" type="presOf" srcId="{DEBB2F51-B893-4B46-BFF6-99BBCB5DDE91}" destId="{D0D94FDA-B58B-49CE-8F79-420CAA315B0E}" srcOrd="0" destOrd="0" presId="urn:microsoft.com/office/officeart/2008/layout/RadialCluster"/>
    <dgm:cxn modelId="{C91E6702-BEAF-4446-8F4A-ED1FC66DCB4A}" type="presOf" srcId="{3950D13A-2B34-47FE-97E2-191E8658BDDB}" destId="{0A4ACA35-2C8B-4756-8747-F9CFD4C35F41}" srcOrd="0" destOrd="0" presId="urn:microsoft.com/office/officeart/2008/layout/RadialCluster"/>
    <dgm:cxn modelId="{50953A66-AACF-440C-9CCD-1B33896F19A7}" type="presOf" srcId="{FE2B6B47-392B-4A93-B564-8AFF44E9E9CA}" destId="{C27FD864-3CEB-4D4F-8F4C-8505B1B0C1F6}" srcOrd="0" destOrd="0" presId="urn:microsoft.com/office/officeart/2008/layout/RadialCluster"/>
    <dgm:cxn modelId="{6EDC877D-6C25-4E89-ACCA-1EAB051BD8F2}" srcId="{1DA1AD96-89F5-4174-9189-F775B5DA05B7}" destId="{9311D602-39DA-49FD-B62C-BFF51BD251AC}" srcOrd="1" destOrd="0" parTransId="{FE2B6B47-392B-4A93-B564-8AFF44E9E9CA}" sibTransId="{3425705E-8C3D-4757-AF49-2015B11CBD62}"/>
    <dgm:cxn modelId="{3AC346B3-3F65-464E-B49F-1B58454EA94F}" type="presOf" srcId="{1DA1AD96-89F5-4174-9189-F775B5DA05B7}" destId="{600BF907-9C92-4E3B-8F26-851F959FC8F5}" srcOrd="0" destOrd="0" presId="urn:microsoft.com/office/officeart/2008/layout/RadialCluster"/>
    <dgm:cxn modelId="{CFF410CF-7ED3-4BC2-AD77-587167EDAD82}" type="presOf" srcId="{9311D602-39DA-49FD-B62C-BFF51BD251AC}" destId="{7F63E306-48C7-4E25-834B-87CAF1EA9F42}" srcOrd="0" destOrd="0" presId="urn:microsoft.com/office/officeart/2008/layout/RadialCluster"/>
    <dgm:cxn modelId="{310888EC-999D-481D-837F-E7ED9D96A9BD}" srcId="{1DA1AD96-89F5-4174-9189-F775B5DA05B7}" destId="{B00835D6-6E6F-4BE7-BD69-6056E2368938}" srcOrd="0" destOrd="0" parTransId="{3950D13A-2B34-47FE-97E2-191E8658BDDB}" sibTransId="{00F0F2EC-F049-482B-A794-996373FEB984}"/>
    <dgm:cxn modelId="{9B95F3B2-F7CA-43FA-B719-A597C63924A1}" srcId="{DEBB2F51-B893-4B46-BFF6-99BBCB5DDE91}" destId="{1DA1AD96-89F5-4174-9189-F775B5DA05B7}" srcOrd="0" destOrd="0" parTransId="{00CD957A-780C-431C-B037-466DA8AFD205}" sibTransId="{095F4000-94C6-45C5-A57F-7E3300F42238}"/>
    <dgm:cxn modelId="{417904CA-663E-43F0-B6C8-65CC0ACD9606}" type="presOf" srcId="{B00835D6-6E6F-4BE7-BD69-6056E2368938}" destId="{CAA8D708-DC44-4371-8887-95C887CBA1D2}" srcOrd="0" destOrd="0" presId="urn:microsoft.com/office/officeart/2008/layout/RadialCluster"/>
    <dgm:cxn modelId="{15075F9D-B11D-46D8-9640-2BEBAAC0C829}" type="presParOf" srcId="{D0D94FDA-B58B-49CE-8F79-420CAA315B0E}" destId="{DB5AA8AD-6FC8-4FC4-91ED-5127E6BB6529}" srcOrd="0" destOrd="0" presId="urn:microsoft.com/office/officeart/2008/layout/RadialCluster"/>
    <dgm:cxn modelId="{F2E6CA83-AC85-4380-A709-E5E7F37D2D59}" type="presParOf" srcId="{DB5AA8AD-6FC8-4FC4-91ED-5127E6BB6529}" destId="{600BF907-9C92-4E3B-8F26-851F959FC8F5}" srcOrd="0" destOrd="0" presId="urn:microsoft.com/office/officeart/2008/layout/RadialCluster"/>
    <dgm:cxn modelId="{A1C45D23-D351-4B45-98BC-6E6914EB9A93}" type="presParOf" srcId="{DB5AA8AD-6FC8-4FC4-91ED-5127E6BB6529}" destId="{0A4ACA35-2C8B-4756-8747-F9CFD4C35F41}" srcOrd="1" destOrd="0" presId="urn:microsoft.com/office/officeart/2008/layout/RadialCluster"/>
    <dgm:cxn modelId="{0C839E78-FE1B-47EA-B623-C7E7D39B5682}" type="presParOf" srcId="{DB5AA8AD-6FC8-4FC4-91ED-5127E6BB6529}" destId="{CAA8D708-DC44-4371-8887-95C887CBA1D2}" srcOrd="2" destOrd="0" presId="urn:microsoft.com/office/officeart/2008/layout/RadialCluster"/>
    <dgm:cxn modelId="{90131F47-01B7-4B04-A0CB-9FC044649B9C}" type="presParOf" srcId="{DB5AA8AD-6FC8-4FC4-91ED-5127E6BB6529}" destId="{C27FD864-3CEB-4D4F-8F4C-8505B1B0C1F6}" srcOrd="3" destOrd="0" presId="urn:microsoft.com/office/officeart/2008/layout/RadialCluster"/>
    <dgm:cxn modelId="{4B6867B2-4F7B-495D-9C56-7F3398C4BF2E}" type="presParOf" srcId="{DB5AA8AD-6FC8-4FC4-91ED-5127E6BB6529}" destId="{7F63E306-48C7-4E25-834B-87CAF1EA9F42}" srcOrd="4"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B7E3BD-A396-470C-A8E8-D2CEE01D70A0}"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DA0951EB-036D-4187-8162-92863469DBA6}">
      <dgm:prSet phldrT="[Text]"/>
      <dgm:spPr/>
      <dgm:t>
        <a:bodyPr/>
        <a:lstStyle/>
        <a:p>
          <a:r>
            <a:rPr lang="id-ID" dirty="0"/>
            <a:t>KONSEP PENILAIAN</a:t>
          </a:r>
          <a:endParaRPr lang="en-US" dirty="0"/>
        </a:p>
      </dgm:t>
    </dgm:pt>
    <dgm:pt modelId="{AF384FB7-E5FE-445A-9AD7-089F273DC851}" type="parTrans" cxnId="{76C2B871-6345-48AF-A835-459D4EEE04FA}">
      <dgm:prSet/>
      <dgm:spPr/>
      <dgm:t>
        <a:bodyPr/>
        <a:lstStyle/>
        <a:p>
          <a:endParaRPr lang="en-US"/>
        </a:p>
      </dgm:t>
    </dgm:pt>
    <dgm:pt modelId="{BA4EB406-27E1-4F11-9240-5EB3B201D799}" type="sibTrans" cxnId="{76C2B871-6345-48AF-A835-459D4EEE04FA}">
      <dgm:prSet/>
      <dgm:spPr/>
      <dgm:t>
        <a:bodyPr/>
        <a:lstStyle/>
        <a:p>
          <a:endParaRPr lang="en-US"/>
        </a:p>
      </dgm:t>
    </dgm:pt>
    <dgm:pt modelId="{E9C97A4D-A5A3-49C3-A59C-EB1D3F18FF0F}">
      <dgm:prSet phldrT="[Text]"/>
      <dgm:spPr/>
      <dgm:t>
        <a:bodyPr/>
        <a:lstStyle/>
        <a:p>
          <a:r>
            <a:rPr lang="id-ID" dirty="0"/>
            <a:t>INTERNAL</a:t>
          </a:r>
          <a:endParaRPr lang="en-US" dirty="0"/>
        </a:p>
      </dgm:t>
    </dgm:pt>
    <dgm:pt modelId="{8DEA76D1-6855-47A0-A618-3BC2A4EE6C81}" type="parTrans" cxnId="{3AAC4CD4-8856-4CEC-9D13-94BA63C65E28}">
      <dgm:prSet/>
      <dgm:spPr/>
      <dgm:t>
        <a:bodyPr/>
        <a:lstStyle/>
        <a:p>
          <a:endParaRPr lang="en-US"/>
        </a:p>
      </dgm:t>
    </dgm:pt>
    <dgm:pt modelId="{AC5AEA79-F996-4364-86AE-0DA06DD77B54}" type="sibTrans" cxnId="{3AAC4CD4-8856-4CEC-9D13-94BA63C65E28}">
      <dgm:prSet/>
      <dgm:spPr/>
      <dgm:t>
        <a:bodyPr/>
        <a:lstStyle/>
        <a:p>
          <a:endParaRPr lang="en-US"/>
        </a:p>
      </dgm:t>
    </dgm:pt>
    <dgm:pt modelId="{0A644148-73EF-482B-A8BF-EE8434E2A46C}">
      <dgm:prSet phldrT="[Text]"/>
      <dgm:spPr/>
      <dgm:t>
        <a:bodyPr/>
        <a:lstStyle/>
        <a:p>
          <a:r>
            <a:rPr lang="id-ID" dirty="0"/>
            <a:t>EKSTERNAL</a:t>
          </a:r>
          <a:endParaRPr lang="en-US" dirty="0"/>
        </a:p>
      </dgm:t>
    </dgm:pt>
    <dgm:pt modelId="{B208FE86-4B14-4221-9702-E5FAB9D9F03E}" type="parTrans" cxnId="{8A0B1B35-C939-4D10-8EA4-FEFFDF8B0CA2}">
      <dgm:prSet/>
      <dgm:spPr/>
      <dgm:t>
        <a:bodyPr/>
        <a:lstStyle/>
        <a:p>
          <a:endParaRPr lang="en-US"/>
        </a:p>
      </dgm:t>
    </dgm:pt>
    <dgm:pt modelId="{8FF7AA84-DBCE-439F-A37D-F946C441BD86}" type="sibTrans" cxnId="{8A0B1B35-C939-4D10-8EA4-FEFFDF8B0CA2}">
      <dgm:prSet/>
      <dgm:spPr/>
      <dgm:t>
        <a:bodyPr/>
        <a:lstStyle/>
        <a:p>
          <a:endParaRPr lang="en-US"/>
        </a:p>
      </dgm:t>
    </dgm:pt>
    <dgm:pt modelId="{D0FFEA1C-5C76-4D8B-A9F8-BCF6DDA04FF3}" type="pres">
      <dgm:prSet presAssocID="{79B7E3BD-A396-470C-A8E8-D2CEE01D70A0}" presName="Name0" presStyleCnt="0">
        <dgm:presLayoutVars>
          <dgm:chMax val="1"/>
          <dgm:chPref val="1"/>
          <dgm:dir/>
          <dgm:animOne val="branch"/>
          <dgm:animLvl val="lvl"/>
        </dgm:presLayoutVars>
      </dgm:prSet>
      <dgm:spPr/>
      <dgm:t>
        <a:bodyPr/>
        <a:lstStyle/>
        <a:p>
          <a:endParaRPr lang="id-ID"/>
        </a:p>
      </dgm:t>
    </dgm:pt>
    <dgm:pt modelId="{EBE82C22-81E1-4C8C-945A-7517BD4309E4}" type="pres">
      <dgm:prSet presAssocID="{DA0951EB-036D-4187-8162-92863469DBA6}" presName="singleCycle" presStyleCnt="0"/>
      <dgm:spPr/>
    </dgm:pt>
    <dgm:pt modelId="{C65AC3EE-3C53-472F-B2EB-BA36F0709DB1}" type="pres">
      <dgm:prSet presAssocID="{DA0951EB-036D-4187-8162-92863469DBA6}" presName="singleCenter" presStyleLbl="node1" presStyleIdx="0" presStyleCnt="3" custScaleX="203727" custScaleY="172787">
        <dgm:presLayoutVars>
          <dgm:chMax val="7"/>
          <dgm:chPref val="7"/>
        </dgm:presLayoutVars>
      </dgm:prSet>
      <dgm:spPr/>
      <dgm:t>
        <a:bodyPr/>
        <a:lstStyle/>
        <a:p>
          <a:endParaRPr lang="id-ID"/>
        </a:p>
      </dgm:t>
    </dgm:pt>
    <dgm:pt modelId="{93C69DBC-6997-4695-B57E-D3A9ECAACE68}" type="pres">
      <dgm:prSet presAssocID="{8DEA76D1-6855-47A0-A618-3BC2A4EE6C81}" presName="Name56" presStyleLbl="parChTrans1D2" presStyleIdx="0" presStyleCnt="2"/>
      <dgm:spPr/>
      <dgm:t>
        <a:bodyPr/>
        <a:lstStyle/>
        <a:p>
          <a:endParaRPr lang="id-ID"/>
        </a:p>
      </dgm:t>
    </dgm:pt>
    <dgm:pt modelId="{650EEC81-AED9-4362-898A-6B665F8A8F43}" type="pres">
      <dgm:prSet presAssocID="{E9C97A4D-A5A3-49C3-A59C-EB1D3F18FF0F}" presName="text0" presStyleLbl="node1" presStyleIdx="1" presStyleCnt="3" custScaleX="218282" custScaleY="188035" custRadScaleRad="188206" custRadScaleInc="-100843">
        <dgm:presLayoutVars>
          <dgm:bulletEnabled val="1"/>
        </dgm:presLayoutVars>
      </dgm:prSet>
      <dgm:spPr/>
      <dgm:t>
        <a:bodyPr/>
        <a:lstStyle/>
        <a:p>
          <a:endParaRPr lang="id-ID"/>
        </a:p>
      </dgm:t>
    </dgm:pt>
    <dgm:pt modelId="{F5340175-8EB5-41EB-A11A-83AC69942FC6}" type="pres">
      <dgm:prSet presAssocID="{B208FE86-4B14-4221-9702-E5FAB9D9F03E}" presName="Name56" presStyleLbl="parChTrans1D2" presStyleIdx="1" presStyleCnt="2"/>
      <dgm:spPr/>
      <dgm:t>
        <a:bodyPr/>
        <a:lstStyle/>
        <a:p>
          <a:endParaRPr lang="id-ID"/>
        </a:p>
      </dgm:t>
    </dgm:pt>
    <dgm:pt modelId="{BA954679-4767-452C-8977-E18C69BFEBAE}" type="pres">
      <dgm:prSet presAssocID="{0A644148-73EF-482B-A8BF-EE8434E2A46C}" presName="text0" presStyleLbl="node1" presStyleIdx="2" presStyleCnt="3" custScaleX="227962" custScaleY="190136" custRadScaleRad="170508" custRadScaleInc="-99832">
        <dgm:presLayoutVars>
          <dgm:bulletEnabled val="1"/>
        </dgm:presLayoutVars>
      </dgm:prSet>
      <dgm:spPr/>
      <dgm:t>
        <a:bodyPr/>
        <a:lstStyle/>
        <a:p>
          <a:endParaRPr lang="id-ID"/>
        </a:p>
      </dgm:t>
    </dgm:pt>
  </dgm:ptLst>
  <dgm:cxnLst>
    <dgm:cxn modelId="{43D70DC6-2D7A-4D02-961B-84F1A5EFAAD8}" type="presOf" srcId="{DA0951EB-036D-4187-8162-92863469DBA6}" destId="{C65AC3EE-3C53-472F-B2EB-BA36F0709DB1}" srcOrd="0" destOrd="0" presId="urn:microsoft.com/office/officeart/2008/layout/RadialCluster"/>
    <dgm:cxn modelId="{8A0B1B35-C939-4D10-8EA4-FEFFDF8B0CA2}" srcId="{DA0951EB-036D-4187-8162-92863469DBA6}" destId="{0A644148-73EF-482B-A8BF-EE8434E2A46C}" srcOrd="1" destOrd="0" parTransId="{B208FE86-4B14-4221-9702-E5FAB9D9F03E}" sibTransId="{8FF7AA84-DBCE-439F-A37D-F946C441BD86}"/>
    <dgm:cxn modelId="{18C032AD-2D05-4F62-85F1-A72768EA04E1}" type="presOf" srcId="{0A644148-73EF-482B-A8BF-EE8434E2A46C}" destId="{BA954679-4767-452C-8977-E18C69BFEBAE}" srcOrd="0" destOrd="0" presId="urn:microsoft.com/office/officeart/2008/layout/RadialCluster"/>
    <dgm:cxn modelId="{76C2B871-6345-48AF-A835-459D4EEE04FA}" srcId="{79B7E3BD-A396-470C-A8E8-D2CEE01D70A0}" destId="{DA0951EB-036D-4187-8162-92863469DBA6}" srcOrd="0" destOrd="0" parTransId="{AF384FB7-E5FE-445A-9AD7-089F273DC851}" sibTransId="{BA4EB406-27E1-4F11-9240-5EB3B201D799}"/>
    <dgm:cxn modelId="{2CCC5051-B834-4EF6-A944-0AC4914FDD7E}" type="presOf" srcId="{B208FE86-4B14-4221-9702-E5FAB9D9F03E}" destId="{F5340175-8EB5-41EB-A11A-83AC69942FC6}" srcOrd="0" destOrd="0" presId="urn:microsoft.com/office/officeart/2008/layout/RadialCluster"/>
    <dgm:cxn modelId="{02157BE3-BFA4-449F-8773-793DFA8FB16D}" type="presOf" srcId="{79B7E3BD-A396-470C-A8E8-D2CEE01D70A0}" destId="{D0FFEA1C-5C76-4D8B-A9F8-BCF6DDA04FF3}" srcOrd="0" destOrd="0" presId="urn:microsoft.com/office/officeart/2008/layout/RadialCluster"/>
    <dgm:cxn modelId="{1F354889-65E9-43C4-9FD0-01AD6BC6EA28}" type="presOf" srcId="{8DEA76D1-6855-47A0-A618-3BC2A4EE6C81}" destId="{93C69DBC-6997-4695-B57E-D3A9ECAACE68}" srcOrd="0" destOrd="0" presId="urn:microsoft.com/office/officeart/2008/layout/RadialCluster"/>
    <dgm:cxn modelId="{3AAC4CD4-8856-4CEC-9D13-94BA63C65E28}" srcId="{DA0951EB-036D-4187-8162-92863469DBA6}" destId="{E9C97A4D-A5A3-49C3-A59C-EB1D3F18FF0F}" srcOrd="0" destOrd="0" parTransId="{8DEA76D1-6855-47A0-A618-3BC2A4EE6C81}" sibTransId="{AC5AEA79-F996-4364-86AE-0DA06DD77B54}"/>
    <dgm:cxn modelId="{31BE0B80-3923-4CBF-800D-CA213868BF34}" type="presOf" srcId="{E9C97A4D-A5A3-49C3-A59C-EB1D3F18FF0F}" destId="{650EEC81-AED9-4362-898A-6B665F8A8F43}" srcOrd="0" destOrd="0" presId="urn:microsoft.com/office/officeart/2008/layout/RadialCluster"/>
    <dgm:cxn modelId="{A4954B8A-B917-4C72-BF75-66D091989632}" type="presParOf" srcId="{D0FFEA1C-5C76-4D8B-A9F8-BCF6DDA04FF3}" destId="{EBE82C22-81E1-4C8C-945A-7517BD4309E4}" srcOrd="0" destOrd="0" presId="urn:microsoft.com/office/officeart/2008/layout/RadialCluster"/>
    <dgm:cxn modelId="{53856CAA-4B7F-4049-96C0-3B8A2F28077C}" type="presParOf" srcId="{EBE82C22-81E1-4C8C-945A-7517BD4309E4}" destId="{C65AC3EE-3C53-472F-B2EB-BA36F0709DB1}" srcOrd="0" destOrd="0" presId="urn:microsoft.com/office/officeart/2008/layout/RadialCluster"/>
    <dgm:cxn modelId="{EFA1893E-6902-432F-BF01-7B2E6AB1A42D}" type="presParOf" srcId="{EBE82C22-81E1-4C8C-945A-7517BD4309E4}" destId="{93C69DBC-6997-4695-B57E-D3A9ECAACE68}" srcOrd="1" destOrd="0" presId="urn:microsoft.com/office/officeart/2008/layout/RadialCluster"/>
    <dgm:cxn modelId="{71977038-5E48-4E5F-A8A9-D22C46235CD2}" type="presParOf" srcId="{EBE82C22-81E1-4C8C-945A-7517BD4309E4}" destId="{650EEC81-AED9-4362-898A-6B665F8A8F43}" srcOrd="2" destOrd="0" presId="urn:microsoft.com/office/officeart/2008/layout/RadialCluster"/>
    <dgm:cxn modelId="{6009B841-FDB3-4707-94A2-B23B45DEAE9F}" type="presParOf" srcId="{EBE82C22-81E1-4C8C-945A-7517BD4309E4}" destId="{F5340175-8EB5-41EB-A11A-83AC69942FC6}" srcOrd="3" destOrd="0" presId="urn:microsoft.com/office/officeart/2008/layout/RadialCluster"/>
    <dgm:cxn modelId="{741DB69C-D460-42CA-9159-C7E88390D36F}" type="presParOf" srcId="{EBE82C22-81E1-4C8C-945A-7517BD4309E4}" destId="{BA954679-4767-452C-8977-E18C69BFEBAE}" srcOrd="4"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7B77DA-DAAE-481E-A105-87785D766CA3}"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83AE3A9B-16D2-4974-A63B-BE7DDE05435B}">
      <dgm:prSet phldrT="[Text]"/>
      <dgm:spPr/>
      <dgm:t>
        <a:bodyPr/>
        <a:lstStyle/>
        <a:p>
          <a:r>
            <a:rPr lang="id-ID" dirty="0"/>
            <a:t>ASPEK PENILAIAN</a:t>
          </a:r>
          <a:endParaRPr lang="en-US" dirty="0"/>
        </a:p>
      </dgm:t>
    </dgm:pt>
    <dgm:pt modelId="{1E595C77-9C87-40C3-828A-D6813DB5AFCA}" type="parTrans" cxnId="{55A25A33-6EED-4A90-947E-71B0C81D926B}">
      <dgm:prSet/>
      <dgm:spPr/>
      <dgm:t>
        <a:bodyPr/>
        <a:lstStyle/>
        <a:p>
          <a:endParaRPr lang="en-US"/>
        </a:p>
      </dgm:t>
    </dgm:pt>
    <dgm:pt modelId="{ADA32095-0A10-475C-893F-A8BA22F3EEC4}" type="sibTrans" cxnId="{55A25A33-6EED-4A90-947E-71B0C81D926B}">
      <dgm:prSet/>
      <dgm:spPr/>
      <dgm:t>
        <a:bodyPr/>
        <a:lstStyle/>
        <a:p>
          <a:endParaRPr lang="en-US"/>
        </a:p>
      </dgm:t>
    </dgm:pt>
    <dgm:pt modelId="{FD4F0A54-F3CB-41A1-9CDE-973CD449AA7D}">
      <dgm:prSet phldrT="[Text]"/>
      <dgm:spPr/>
      <dgm:t>
        <a:bodyPr/>
        <a:lstStyle/>
        <a:p>
          <a:r>
            <a:rPr lang="id-ID" dirty="0"/>
            <a:t>KOGNITIF</a:t>
          </a:r>
        </a:p>
      </dgm:t>
    </dgm:pt>
    <dgm:pt modelId="{3E1015AC-86D7-4526-ADFD-73DB8BA037CF}" type="parTrans" cxnId="{0D605D83-79FD-4AC2-ACA2-D2DD35EAFD0D}">
      <dgm:prSet/>
      <dgm:spPr/>
      <dgm:t>
        <a:bodyPr/>
        <a:lstStyle/>
        <a:p>
          <a:endParaRPr lang="en-US"/>
        </a:p>
      </dgm:t>
    </dgm:pt>
    <dgm:pt modelId="{AD018D32-5C28-40B2-B92D-271484B72B15}" type="sibTrans" cxnId="{0D605D83-79FD-4AC2-ACA2-D2DD35EAFD0D}">
      <dgm:prSet/>
      <dgm:spPr/>
      <dgm:t>
        <a:bodyPr/>
        <a:lstStyle/>
        <a:p>
          <a:endParaRPr lang="en-US"/>
        </a:p>
      </dgm:t>
    </dgm:pt>
    <dgm:pt modelId="{A0E4F29A-3A86-47C1-8986-3BDB7B320F07}">
      <dgm:prSet phldrT="[Text]"/>
      <dgm:spPr/>
      <dgm:t>
        <a:bodyPr/>
        <a:lstStyle/>
        <a:p>
          <a:r>
            <a:rPr lang="id-ID" dirty="0"/>
            <a:t>AFEKTIF</a:t>
          </a:r>
          <a:endParaRPr lang="en-US" dirty="0"/>
        </a:p>
      </dgm:t>
    </dgm:pt>
    <dgm:pt modelId="{9644D2F1-77DB-4D82-B5B1-E99C22FB4B2B}" type="parTrans" cxnId="{D25EBEEB-805E-4F29-A2AE-B03AEA273529}">
      <dgm:prSet/>
      <dgm:spPr/>
      <dgm:t>
        <a:bodyPr/>
        <a:lstStyle/>
        <a:p>
          <a:endParaRPr lang="en-US"/>
        </a:p>
      </dgm:t>
    </dgm:pt>
    <dgm:pt modelId="{6C7C0AE1-D67C-4C95-9511-53C4221A537A}" type="sibTrans" cxnId="{D25EBEEB-805E-4F29-A2AE-B03AEA273529}">
      <dgm:prSet/>
      <dgm:spPr/>
      <dgm:t>
        <a:bodyPr/>
        <a:lstStyle/>
        <a:p>
          <a:endParaRPr lang="en-US"/>
        </a:p>
      </dgm:t>
    </dgm:pt>
    <dgm:pt modelId="{3D909A79-C589-48F9-9535-B3E4EE53F4A8}">
      <dgm:prSet phldrT="[Text]"/>
      <dgm:spPr/>
      <dgm:t>
        <a:bodyPr/>
        <a:lstStyle/>
        <a:p>
          <a:r>
            <a:rPr lang="id-ID" dirty="0"/>
            <a:t>PSIKOMOTOR</a:t>
          </a:r>
        </a:p>
        <a:p>
          <a:endParaRPr lang="en-US" dirty="0"/>
        </a:p>
      </dgm:t>
    </dgm:pt>
    <dgm:pt modelId="{62C3258E-EA25-4D4D-885B-8185ED217BB9}" type="parTrans" cxnId="{B430EA82-61F2-4953-9283-219066A19F0F}">
      <dgm:prSet/>
      <dgm:spPr/>
      <dgm:t>
        <a:bodyPr/>
        <a:lstStyle/>
        <a:p>
          <a:endParaRPr lang="en-US"/>
        </a:p>
      </dgm:t>
    </dgm:pt>
    <dgm:pt modelId="{AB4E7807-38AF-4618-A895-83BF0A83F4B3}" type="sibTrans" cxnId="{B430EA82-61F2-4953-9283-219066A19F0F}">
      <dgm:prSet/>
      <dgm:spPr/>
      <dgm:t>
        <a:bodyPr/>
        <a:lstStyle/>
        <a:p>
          <a:endParaRPr lang="en-US"/>
        </a:p>
      </dgm:t>
    </dgm:pt>
    <dgm:pt modelId="{E615941F-C907-4B47-B76A-1A8E188139DB}" type="pres">
      <dgm:prSet presAssocID="{4C7B77DA-DAAE-481E-A105-87785D766CA3}" presName="Name0" presStyleCnt="0">
        <dgm:presLayoutVars>
          <dgm:chMax val="1"/>
          <dgm:chPref val="1"/>
          <dgm:dir/>
          <dgm:animOne val="branch"/>
          <dgm:animLvl val="lvl"/>
        </dgm:presLayoutVars>
      </dgm:prSet>
      <dgm:spPr/>
      <dgm:t>
        <a:bodyPr/>
        <a:lstStyle/>
        <a:p>
          <a:endParaRPr lang="id-ID"/>
        </a:p>
      </dgm:t>
    </dgm:pt>
    <dgm:pt modelId="{8CD008E4-57BE-40D7-8A32-27BA2C87979A}" type="pres">
      <dgm:prSet presAssocID="{83AE3A9B-16D2-4974-A63B-BE7DDE05435B}" presName="singleCycle" presStyleCnt="0"/>
      <dgm:spPr/>
    </dgm:pt>
    <dgm:pt modelId="{14B4AE0D-E34E-4B1A-989F-D46460C8BD4E}" type="pres">
      <dgm:prSet presAssocID="{83AE3A9B-16D2-4974-A63B-BE7DDE05435B}" presName="singleCenter" presStyleLbl="node1" presStyleIdx="0" presStyleCnt="4" custScaleX="236932" custScaleY="63802" custLinFactNeighborX="-1664" custLinFactNeighborY="-4873">
        <dgm:presLayoutVars>
          <dgm:chMax val="7"/>
          <dgm:chPref val="7"/>
        </dgm:presLayoutVars>
      </dgm:prSet>
      <dgm:spPr/>
      <dgm:t>
        <a:bodyPr/>
        <a:lstStyle/>
        <a:p>
          <a:endParaRPr lang="id-ID"/>
        </a:p>
      </dgm:t>
    </dgm:pt>
    <dgm:pt modelId="{8BA3F64B-DCFE-4443-ADAA-B7E131EB4B8F}" type="pres">
      <dgm:prSet presAssocID="{3E1015AC-86D7-4526-ADFD-73DB8BA037CF}" presName="Name56" presStyleLbl="parChTrans1D2" presStyleIdx="0" presStyleCnt="3"/>
      <dgm:spPr/>
      <dgm:t>
        <a:bodyPr/>
        <a:lstStyle/>
        <a:p>
          <a:endParaRPr lang="id-ID"/>
        </a:p>
      </dgm:t>
    </dgm:pt>
    <dgm:pt modelId="{7E3E0106-DAFB-4647-A50D-B656EFF4E3CD}" type="pres">
      <dgm:prSet presAssocID="{FD4F0A54-F3CB-41A1-9CDE-973CD449AA7D}" presName="text0" presStyleLbl="node1" presStyleIdx="1" presStyleCnt="4" custScaleX="275197">
        <dgm:presLayoutVars>
          <dgm:bulletEnabled val="1"/>
        </dgm:presLayoutVars>
      </dgm:prSet>
      <dgm:spPr/>
      <dgm:t>
        <a:bodyPr/>
        <a:lstStyle/>
        <a:p>
          <a:endParaRPr lang="id-ID"/>
        </a:p>
      </dgm:t>
    </dgm:pt>
    <dgm:pt modelId="{F3EFD433-8AF5-43A4-9B05-6EE9FE645737}" type="pres">
      <dgm:prSet presAssocID="{9644D2F1-77DB-4D82-B5B1-E99C22FB4B2B}" presName="Name56" presStyleLbl="parChTrans1D2" presStyleIdx="1" presStyleCnt="3"/>
      <dgm:spPr/>
      <dgm:t>
        <a:bodyPr/>
        <a:lstStyle/>
        <a:p>
          <a:endParaRPr lang="id-ID"/>
        </a:p>
      </dgm:t>
    </dgm:pt>
    <dgm:pt modelId="{346C5B9C-9CE7-4A77-8EA0-E6D4AE5E0402}" type="pres">
      <dgm:prSet presAssocID="{A0E4F29A-3A86-47C1-8986-3BDB7B320F07}" presName="text0" presStyleLbl="node1" presStyleIdx="2" presStyleCnt="4" custScaleX="296301" custRadScaleRad="127357" custRadScaleInc="-2978">
        <dgm:presLayoutVars>
          <dgm:bulletEnabled val="1"/>
        </dgm:presLayoutVars>
      </dgm:prSet>
      <dgm:spPr/>
      <dgm:t>
        <a:bodyPr/>
        <a:lstStyle/>
        <a:p>
          <a:endParaRPr lang="id-ID"/>
        </a:p>
      </dgm:t>
    </dgm:pt>
    <dgm:pt modelId="{AFBC1BDA-91EC-4D27-BE55-763AC924922A}" type="pres">
      <dgm:prSet presAssocID="{62C3258E-EA25-4D4D-885B-8185ED217BB9}" presName="Name56" presStyleLbl="parChTrans1D2" presStyleIdx="2" presStyleCnt="3"/>
      <dgm:spPr/>
      <dgm:t>
        <a:bodyPr/>
        <a:lstStyle/>
        <a:p>
          <a:endParaRPr lang="id-ID"/>
        </a:p>
      </dgm:t>
    </dgm:pt>
    <dgm:pt modelId="{C6AF2F71-5DB3-4A49-9D2B-17C9226A9C38}" type="pres">
      <dgm:prSet presAssocID="{3D909A79-C589-48F9-9535-B3E4EE53F4A8}" presName="text0" presStyleLbl="node1" presStyleIdx="3" presStyleCnt="4" custScaleX="269991" custRadScaleRad="136449" custRadScaleInc="-1461">
        <dgm:presLayoutVars>
          <dgm:bulletEnabled val="1"/>
        </dgm:presLayoutVars>
      </dgm:prSet>
      <dgm:spPr/>
      <dgm:t>
        <a:bodyPr/>
        <a:lstStyle/>
        <a:p>
          <a:endParaRPr lang="id-ID"/>
        </a:p>
      </dgm:t>
    </dgm:pt>
  </dgm:ptLst>
  <dgm:cxnLst>
    <dgm:cxn modelId="{107037D4-D478-4C19-B87F-70F3D10E8AFC}" type="presOf" srcId="{A0E4F29A-3A86-47C1-8986-3BDB7B320F07}" destId="{346C5B9C-9CE7-4A77-8EA0-E6D4AE5E0402}" srcOrd="0" destOrd="0" presId="urn:microsoft.com/office/officeart/2008/layout/RadialCluster"/>
    <dgm:cxn modelId="{65F578CF-04C2-4D03-A211-77F8FE9F8145}" type="presOf" srcId="{3E1015AC-86D7-4526-ADFD-73DB8BA037CF}" destId="{8BA3F64B-DCFE-4443-ADAA-B7E131EB4B8F}" srcOrd="0" destOrd="0" presId="urn:microsoft.com/office/officeart/2008/layout/RadialCluster"/>
    <dgm:cxn modelId="{55A25A33-6EED-4A90-947E-71B0C81D926B}" srcId="{4C7B77DA-DAAE-481E-A105-87785D766CA3}" destId="{83AE3A9B-16D2-4974-A63B-BE7DDE05435B}" srcOrd="0" destOrd="0" parTransId="{1E595C77-9C87-40C3-828A-D6813DB5AFCA}" sibTransId="{ADA32095-0A10-475C-893F-A8BA22F3EEC4}"/>
    <dgm:cxn modelId="{B430EA82-61F2-4953-9283-219066A19F0F}" srcId="{83AE3A9B-16D2-4974-A63B-BE7DDE05435B}" destId="{3D909A79-C589-48F9-9535-B3E4EE53F4A8}" srcOrd="2" destOrd="0" parTransId="{62C3258E-EA25-4D4D-885B-8185ED217BB9}" sibTransId="{AB4E7807-38AF-4618-A895-83BF0A83F4B3}"/>
    <dgm:cxn modelId="{D25EBEEB-805E-4F29-A2AE-B03AEA273529}" srcId="{83AE3A9B-16D2-4974-A63B-BE7DDE05435B}" destId="{A0E4F29A-3A86-47C1-8986-3BDB7B320F07}" srcOrd="1" destOrd="0" parTransId="{9644D2F1-77DB-4D82-B5B1-E99C22FB4B2B}" sibTransId="{6C7C0AE1-D67C-4C95-9511-53C4221A537A}"/>
    <dgm:cxn modelId="{0ED72BEB-1D9E-46B3-9679-277149D1F8DF}" type="presOf" srcId="{3D909A79-C589-48F9-9535-B3E4EE53F4A8}" destId="{C6AF2F71-5DB3-4A49-9D2B-17C9226A9C38}" srcOrd="0" destOrd="0" presId="urn:microsoft.com/office/officeart/2008/layout/RadialCluster"/>
    <dgm:cxn modelId="{67AADC4C-B780-490A-9B7C-0C5522BB8ED3}" type="presOf" srcId="{4C7B77DA-DAAE-481E-A105-87785D766CA3}" destId="{E615941F-C907-4B47-B76A-1A8E188139DB}" srcOrd="0" destOrd="0" presId="urn:microsoft.com/office/officeart/2008/layout/RadialCluster"/>
    <dgm:cxn modelId="{056FA1EB-16E5-44DC-BBA2-54BF9DC727BF}" type="presOf" srcId="{83AE3A9B-16D2-4974-A63B-BE7DDE05435B}" destId="{14B4AE0D-E34E-4B1A-989F-D46460C8BD4E}" srcOrd="0" destOrd="0" presId="urn:microsoft.com/office/officeart/2008/layout/RadialCluster"/>
    <dgm:cxn modelId="{82250D40-3860-4650-B8CB-A7318649B196}" type="presOf" srcId="{9644D2F1-77DB-4D82-B5B1-E99C22FB4B2B}" destId="{F3EFD433-8AF5-43A4-9B05-6EE9FE645737}" srcOrd="0" destOrd="0" presId="urn:microsoft.com/office/officeart/2008/layout/RadialCluster"/>
    <dgm:cxn modelId="{0D605D83-79FD-4AC2-ACA2-D2DD35EAFD0D}" srcId="{83AE3A9B-16D2-4974-A63B-BE7DDE05435B}" destId="{FD4F0A54-F3CB-41A1-9CDE-973CD449AA7D}" srcOrd="0" destOrd="0" parTransId="{3E1015AC-86D7-4526-ADFD-73DB8BA037CF}" sibTransId="{AD018D32-5C28-40B2-B92D-271484B72B15}"/>
    <dgm:cxn modelId="{7D3EE87D-974E-4C96-ADBC-2CFA55382163}" type="presOf" srcId="{FD4F0A54-F3CB-41A1-9CDE-973CD449AA7D}" destId="{7E3E0106-DAFB-4647-A50D-B656EFF4E3CD}" srcOrd="0" destOrd="0" presId="urn:microsoft.com/office/officeart/2008/layout/RadialCluster"/>
    <dgm:cxn modelId="{CF8F860B-42E0-4E81-A665-B62301E50884}" type="presOf" srcId="{62C3258E-EA25-4D4D-885B-8185ED217BB9}" destId="{AFBC1BDA-91EC-4D27-BE55-763AC924922A}" srcOrd="0" destOrd="0" presId="urn:microsoft.com/office/officeart/2008/layout/RadialCluster"/>
    <dgm:cxn modelId="{1DECD2FD-8CDE-4015-890B-4C3470E38F57}" type="presParOf" srcId="{E615941F-C907-4B47-B76A-1A8E188139DB}" destId="{8CD008E4-57BE-40D7-8A32-27BA2C87979A}" srcOrd="0" destOrd="0" presId="urn:microsoft.com/office/officeart/2008/layout/RadialCluster"/>
    <dgm:cxn modelId="{FC761BE5-E663-45EA-B8BC-0BA87AA4EA37}" type="presParOf" srcId="{8CD008E4-57BE-40D7-8A32-27BA2C87979A}" destId="{14B4AE0D-E34E-4B1A-989F-D46460C8BD4E}" srcOrd="0" destOrd="0" presId="urn:microsoft.com/office/officeart/2008/layout/RadialCluster"/>
    <dgm:cxn modelId="{71DC3DE0-DD8E-44CD-9056-B0BF5DEDB5F9}" type="presParOf" srcId="{8CD008E4-57BE-40D7-8A32-27BA2C87979A}" destId="{8BA3F64B-DCFE-4443-ADAA-B7E131EB4B8F}" srcOrd="1" destOrd="0" presId="urn:microsoft.com/office/officeart/2008/layout/RadialCluster"/>
    <dgm:cxn modelId="{62B7D979-99F3-448A-B1A9-7EF74B1C386F}" type="presParOf" srcId="{8CD008E4-57BE-40D7-8A32-27BA2C87979A}" destId="{7E3E0106-DAFB-4647-A50D-B656EFF4E3CD}" srcOrd="2" destOrd="0" presId="urn:microsoft.com/office/officeart/2008/layout/RadialCluster"/>
    <dgm:cxn modelId="{08FD383A-07CC-4AAF-A12D-0F3C3B41869B}" type="presParOf" srcId="{8CD008E4-57BE-40D7-8A32-27BA2C87979A}" destId="{F3EFD433-8AF5-43A4-9B05-6EE9FE645737}" srcOrd="3" destOrd="0" presId="urn:microsoft.com/office/officeart/2008/layout/RadialCluster"/>
    <dgm:cxn modelId="{12CE75D1-4459-4DE4-81CC-A489A8FDF14E}" type="presParOf" srcId="{8CD008E4-57BE-40D7-8A32-27BA2C87979A}" destId="{346C5B9C-9CE7-4A77-8EA0-E6D4AE5E0402}" srcOrd="4" destOrd="0" presId="urn:microsoft.com/office/officeart/2008/layout/RadialCluster"/>
    <dgm:cxn modelId="{12CCDDEA-0171-443A-878C-88E3D8727A88}" type="presParOf" srcId="{8CD008E4-57BE-40D7-8A32-27BA2C87979A}" destId="{AFBC1BDA-91EC-4D27-BE55-763AC924922A}" srcOrd="5" destOrd="0" presId="urn:microsoft.com/office/officeart/2008/layout/RadialCluster"/>
    <dgm:cxn modelId="{BCB86718-416A-41A6-869F-A53594E0B44C}" type="presParOf" srcId="{8CD008E4-57BE-40D7-8A32-27BA2C87979A}" destId="{C6AF2F71-5DB3-4A49-9D2B-17C9226A9C38}" srcOrd="6"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9A5B0D-93B9-4A38-A26F-7D30FF8B2A1D}"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FD192E03-2096-46F4-880E-140AF4974843}">
      <dgm:prSet phldrT="[Text]"/>
      <dgm:spPr/>
      <dgm:t>
        <a:bodyPr/>
        <a:lstStyle/>
        <a:p>
          <a:r>
            <a:rPr lang="id-ID" dirty="0"/>
            <a:t>KOGNITIF (otak/berpikir)</a:t>
          </a:r>
          <a:endParaRPr lang="en-US" dirty="0"/>
        </a:p>
      </dgm:t>
    </dgm:pt>
    <dgm:pt modelId="{CF7277BA-9D2D-4F9A-869D-D0AAADD163F9}" type="parTrans" cxnId="{AE6C579D-543D-4B15-9E6F-E0560CCD46E6}">
      <dgm:prSet/>
      <dgm:spPr/>
      <dgm:t>
        <a:bodyPr/>
        <a:lstStyle/>
        <a:p>
          <a:endParaRPr lang="en-US"/>
        </a:p>
      </dgm:t>
    </dgm:pt>
    <dgm:pt modelId="{F07E362C-A1BF-4AC7-82C5-58B64CBBFD2C}" type="sibTrans" cxnId="{AE6C579D-543D-4B15-9E6F-E0560CCD46E6}">
      <dgm:prSet/>
      <dgm:spPr/>
      <dgm:t>
        <a:bodyPr/>
        <a:lstStyle/>
        <a:p>
          <a:endParaRPr lang="en-US"/>
        </a:p>
      </dgm:t>
    </dgm:pt>
    <dgm:pt modelId="{D39A8252-39DD-47A0-92B7-7761D589E491}">
      <dgm:prSet phldrT="[Text]"/>
      <dgm:spPr/>
      <dgm:t>
        <a:bodyPr/>
        <a:lstStyle/>
        <a:p>
          <a:r>
            <a:rPr lang="id-ID" dirty="0"/>
            <a:t>Knowledge</a:t>
          </a:r>
          <a:endParaRPr lang="en-US" dirty="0"/>
        </a:p>
      </dgm:t>
    </dgm:pt>
    <dgm:pt modelId="{91C7808B-8DD2-4E4C-87B7-F1168CC87546}" type="parTrans" cxnId="{29538A45-D8A5-47AA-B863-0845114249C7}">
      <dgm:prSet/>
      <dgm:spPr/>
      <dgm:t>
        <a:bodyPr/>
        <a:lstStyle/>
        <a:p>
          <a:endParaRPr lang="en-US"/>
        </a:p>
      </dgm:t>
    </dgm:pt>
    <dgm:pt modelId="{08C9251E-AB02-4770-B7D9-AD0CEF3A7837}" type="sibTrans" cxnId="{29538A45-D8A5-47AA-B863-0845114249C7}">
      <dgm:prSet/>
      <dgm:spPr/>
      <dgm:t>
        <a:bodyPr/>
        <a:lstStyle/>
        <a:p>
          <a:endParaRPr lang="en-US"/>
        </a:p>
      </dgm:t>
    </dgm:pt>
    <dgm:pt modelId="{237F59A5-EF21-4942-A2F8-729DB5E156BF}">
      <dgm:prSet phldrT="[Text]"/>
      <dgm:spPr/>
      <dgm:t>
        <a:bodyPr/>
        <a:lstStyle/>
        <a:p>
          <a:r>
            <a:rPr lang="id-ID" dirty="0"/>
            <a:t>Comprehension </a:t>
          </a:r>
          <a:endParaRPr lang="en-US" dirty="0"/>
        </a:p>
      </dgm:t>
    </dgm:pt>
    <dgm:pt modelId="{D0D56EBD-C3AA-4E5B-9A72-3914DEF79134}" type="parTrans" cxnId="{27AFD75B-EAB7-4677-96BF-05D2034D33A3}">
      <dgm:prSet/>
      <dgm:spPr/>
      <dgm:t>
        <a:bodyPr/>
        <a:lstStyle/>
        <a:p>
          <a:endParaRPr lang="en-US"/>
        </a:p>
      </dgm:t>
    </dgm:pt>
    <dgm:pt modelId="{7C7DAD11-00B5-4B27-BB36-E0AFFE283A42}" type="sibTrans" cxnId="{27AFD75B-EAB7-4677-96BF-05D2034D33A3}">
      <dgm:prSet/>
      <dgm:spPr/>
      <dgm:t>
        <a:bodyPr/>
        <a:lstStyle/>
        <a:p>
          <a:endParaRPr lang="en-US"/>
        </a:p>
      </dgm:t>
    </dgm:pt>
    <dgm:pt modelId="{8DB2B7D5-93B9-4253-9D4B-5364804A6075}">
      <dgm:prSet phldrT="[Text]"/>
      <dgm:spPr/>
      <dgm:t>
        <a:bodyPr/>
        <a:lstStyle/>
        <a:p>
          <a:r>
            <a:rPr lang="id-ID" dirty="0"/>
            <a:t>Aplication </a:t>
          </a:r>
          <a:endParaRPr lang="en-US" dirty="0"/>
        </a:p>
      </dgm:t>
    </dgm:pt>
    <dgm:pt modelId="{B9359C0B-4E49-4A81-8575-4802BC84CC4F}" type="parTrans" cxnId="{9F1F137F-FA51-40C6-8B0E-06AB80B5E67A}">
      <dgm:prSet/>
      <dgm:spPr/>
      <dgm:t>
        <a:bodyPr/>
        <a:lstStyle/>
        <a:p>
          <a:endParaRPr lang="en-US"/>
        </a:p>
      </dgm:t>
    </dgm:pt>
    <dgm:pt modelId="{0686F1CB-D888-439F-8AB2-79847A8AC3DB}" type="sibTrans" cxnId="{9F1F137F-FA51-40C6-8B0E-06AB80B5E67A}">
      <dgm:prSet/>
      <dgm:spPr/>
      <dgm:t>
        <a:bodyPr/>
        <a:lstStyle/>
        <a:p>
          <a:endParaRPr lang="en-US"/>
        </a:p>
      </dgm:t>
    </dgm:pt>
    <dgm:pt modelId="{D23DF80B-6B81-4A96-8AA3-56C2AD7C4F2B}">
      <dgm:prSet phldrT="[Text]"/>
      <dgm:spPr/>
      <dgm:t>
        <a:bodyPr/>
        <a:lstStyle/>
        <a:p>
          <a:r>
            <a:rPr lang="id-ID" dirty="0"/>
            <a:t>Analysis </a:t>
          </a:r>
          <a:endParaRPr lang="en-US" dirty="0"/>
        </a:p>
      </dgm:t>
    </dgm:pt>
    <dgm:pt modelId="{4DE64747-A36F-4F1E-A62C-0D8917A42C12}" type="parTrans" cxnId="{856FE792-6157-4FC1-810D-55F837EC5A52}">
      <dgm:prSet/>
      <dgm:spPr/>
      <dgm:t>
        <a:bodyPr/>
        <a:lstStyle/>
        <a:p>
          <a:endParaRPr lang="en-US"/>
        </a:p>
      </dgm:t>
    </dgm:pt>
    <dgm:pt modelId="{E459A94A-3C03-4B73-B354-24ACAF23D06F}" type="sibTrans" cxnId="{856FE792-6157-4FC1-810D-55F837EC5A52}">
      <dgm:prSet/>
      <dgm:spPr/>
      <dgm:t>
        <a:bodyPr/>
        <a:lstStyle/>
        <a:p>
          <a:endParaRPr lang="en-US"/>
        </a:p>
      </dgm:t>
    </dgm:pt>
    <dgm:pt modelId="{FC1B66B8-334C-4B7D-BCD3-B21F54338EEE}">
      <dgm:prSet phldrT="[Text]"/>
      <dgm:spPr/>
      <dgm:t>
        <a:bodyPr/>
        <a:lstStyle/>
        <a:p>
          <a:r>
            <a:rPr lang="id-ID" dirty="0"/>
            <a:t>Synthesis </a:t>
          </a:r>
          <a:endParaRPr lang="en-US" dirty="0"/>
        </a:p>
      </dgm:t>
    </dgm:pt>
    <dgm:pt modelId="{BBE7C599-52AF-430F-B864-3E6234AD0C55}" type="parTrans" cxnId="{3706E0B6-A105-4350-B4B1-F485F2E97B02}">
      <dgm:prSet/>
      <dgm:spPr/>
      <dgm:t>
        <a:bodyPr/>
        <a:lstStyle/>
        <a:p>
          <a:endParaRPr lang="en-US"/>
        </a:p>
      </dgm:t>
    </dgm:pt>
    <dgm:pt modelId="{8F017954-ABDD-41D1-94B7-9EF8BC33FE15}" type="sibTrans" cxnId="{3706E0B6-A105-4350-B4B1-F485F2E97B02}">
      <dgm:prSet/>
      <dgm:spPr/>
      <dgm:t>
        <a:bodyPr/>
        <a:lstStyle/>
        <a:p>
          <a:endParaRPr lang="en-US"/>
        </a:p>
      </dgm:t>
    </dgm:pt>
    <dgm:pt modelId="{3385D0BA-CF1F-49B6-A5E7-0C42521C28DE}">
      <dgm:prSet phldrT="[Text]"/>
      <dgm:spPr/>
      <dgm:t>
        <a:bodyPr/>
        <a:lstStyle/>
        <a:p>
          <a:r>
            <a:rPr lang="id-ID" dirty="0"/>
            <a:t>Evaluation </a:t>
          </a:r>
          <a:endParaRPr lang="en-US" dirty="0"/>
        </a:p>
      </dgm:t>
    </dgm:pt>
    <dgm:pt modelId="{7D8F71D4-BBBC-4148-A6D6-6CC8FCA52C9F}" type="parTrans" cxnId="{E131D33E-991E-4191-9F36-F7F4F0485207}">
      <dgm:prSet/>
      <dgm:spPr/>
      <dgm:t>
        <a:bodyPr/>
        <a:lstStyle/>
        <a:p>
          <a:endParaRPr lang="en-US"/>
        </a:p>
      </dgm:t>
    </dgm:pt>
    <dgm:pt modelId="{101465E3-6C60-4477-A66B-DAB8DB561D56}" type="sibTrans" cxnId="{E131D33E-991E-4191-9F36-F7F4F0485207}">
      <dgm:prSet/>
      <dgm:spPr/>
      <dgm:t>
        <a:bodyPr/>
        <a:lstStyle/>
        <a:p>
          <a:endParaRPr lang="en-US"/>
        </a:p>
      </dgm:t>
    </dgm:pt>
    <dgm:pt modelId="{CCEE3C48-D4C2-4590-A859-E4D061ED507B}" type="pres">
      <dgm:prSet presAssocID="{E19A5B0D-93B9-4A38-A26F-7D30FF8B2A1D}" presName="Name0" presStyleCnt="0">
        <dgm:presLayoutVars>
          <dgm:chMax val="1"/>
          <dgm:chPref val="1"/>
          <dgm:dir/>
          <dgm:animOne val="branch"/>
          <dgm:animLvl val="lvl"/>
        </dgm:presLayoutVars>
      </dgm:prSet>
      <dgm:spPr/>
      <dgm:t>
        <a:bodyPr/>
        <a:lstStyle/>
        <a:p>
          <a:endParaRPr lang="id-ID"/>
        </a:p>
      </dgm:t>
    </dgm:pt>
    <dgm:pt modelId="{FE470DFF-586E-4354-BD70-765441CAF0F9}" type="pres">
      <dgm:prSet presAssocID="{FD192E03-2096-46F4-880E-140AF4974843}" presName="singleCycle" presStyleCnt="0"/>
      <dgm:spPr/>
    </dgm:pt>
    <dgm:pt modelId="{B421CE34-0C90-4D42-8CEA-546DF00D48EE}" type="pres">
      <dgm:prSet presAssocID="{FD192E03-2096-46F4-880E-140AF4974843}" presName="singleCenter" presStyleLbl="node1" presStyleIdx="0" presStyleCnt="7" custScaleX="185796" custScaleY="70620" custLinFactNeighborX="-1167" custLinFactNeighborY="-11410">
        <dgm:presLayoutVars>
          <dgm:chMax val="7"/>
          <dgm:chPref val="7"/>
        </dgm:presLayoutVars>
      </dgm:prSet>
      <dgm:spPr/>
      <dgm:t>
        <a:bodyPr/>
        <a:lstStyle/>
        <a:p>
          <a:endParaRPr lang="id-ID"/>
        </a:p>
      </dgm:t>
    </dgm:pt>
    <dgm:pt modelId="{02BDCC8B-B6CF-4A19-889F-06CB50407994}" type="pres">
      <dgm:prSet presAssocID="{91C7808B-8DD2-4E4C-87B7-F1168CC87546}" presName="Name56" presStyleLbl="parChTrans1D2" presStyleIdx="0" presStyleCnt="6"/>
      <dgm:spPr/>
      <dgm:t>
        <a:bodyPr/>
        <a:lstStyle/>
        <a:p>
          <a:endParaRPr lang="id-ID"/>
        </a:p>
      </dgm:t>
    </dgm:pt>
    <dgm:pt modelId="{E2BD2BBC-AAE4-4D4A-A42A-CA7131519EA9}" type="pres">
      <dgm:prSet presAssocID="{D39A8252-39DD-47A0-92B7-7761D589E491}" presName="text0" presStyleLbl="node1" presStyleIdx="1" presStyleCnt="7" custScaleX="264057">
        <dgm:presLayoutVars>
          <dgm:bulletEnabled val="1"/>
        </dgm:presLayoutVars>
      </dgm:prSet>
      <dgm:spPr/>
      <dgm:t>
        <a:bodyPr/>
        <a:lstStyle/>
        <a:p>
          <a:endParaRPr lang="id-ID"/>
        </a:p>
      </dgm:t>
    </dgm:pt>
    <dgm:pt modelId="{55AF8A5B-C114-405C-B5E2-AE316CE11ADB}" type="pres">
      <dgm:prSet presAssocID="{D0D56EBD-C3AA-4E5B-9A72-3914DEF79134}" presName="Name56" presStyleLbl="parChTrans1D2" presStyleIdx="1" presStyleCnt="6"/>
      <dgm:spPr/>
      <dgm:t>
        <a:bodyPr/>
        <a:lstStyle/>
        <a:p>
          <a:endParaRPr lang="id-ID"/>
        </a:p>
      </dgm:t>
    </dgm:pt>
    <dgm:pt modelId="{D8EC7FD8-32A8-432D-9ABC-7FA5E69CF008}" type="pres">
      <dgm:prSet presAssocID="{237F59A5-EF21-4942-A2F8-729DB5E156BF}" presName="text0" presStyleLbl="node1" presStyleIdx="2" presStyleCnt="7" custScaleX="277924" custRadScaleRad="153829" custRadScaleInc="41297">
        <dgm:presLayoutVars>
          <dgm:bulletEnabled val="1"/>
        </dgm:presLayoutVars>
      </dgm:prSet>
      <dgm:spPr/>
      <dgm:t>
        <a:bodyPr/>
        <a:lstStyle/>
        <a:p>
          <a:endParaRPr lang="id-ID"/>
        </a:p>
      </dgm:t>
    </dgm:pt>
    <dgm:pt modelId="{8878C051-D85F-427B-9E69-D09262EA8A21}" type="pres">
      <dgm:prSet presAssocID="{B9359C0B-4E49-4A81-8575-4802BC84CC4F}" presName="Name56" presStyleLbl="parChTrans1D2" presStyleIdx="2" presStyleCnt="6"/>
      <dgm:spPr/>
      <dgm:t>
        <a:bodyPr/>
        <a:lstStyle/>
        <a:p>
          <a:endParaRPr lang="id-ID"/>
        </a:p>
      </dgm:t>
    </dgm:pt>
    <dgm:pt modelId="{BE89E5E2-5277-4518-98CF-90C52296178F}" type="pres">
      <dgm:prSet presAssocID="{8DB2B7D5-93B9-4253-9D4B-5364804A6075}" presName="text0" presStyleLbl="node1" presStyleIdx="3" presStyleCnt="7" custScaleX="299336" custRadScaleRad="168538" custRadScaleInc="-27006">
        <dgm:presLayoutVars>
          <dgm:bulletEnabled val="1"/>
        </dgm:presLayoutVars>
      </dgm:prSet>
      <dgm:spPr/>
      <dgm:t>
        <a:bodyPr/>
        <a:lstStyle/>
        <a:p>
          <a:endParaRPr lang="id-ID"/>
        </a:p>
      </dgm:t>
    </dgm:pt>
    <dgm:pt modelId="{B802FB64-A5EB-4747-A4B8-C4D10C274AEE}" type="pres">
      <dgm:prSet presAssocID="{4DE64747-A36F-4F1E-A62C-0D8917A42C12}" presName="Name56" presStyleLbl="parChTrans1D2" presStyleIdx="3" presStyleCnt="6"/>
      <dgm:spPr/>
      <dgm:t>
        <a:bodyPr/>
        <a:lstStyle/>
        <a:p>
          <a:endParaRPr lang="id-ID"/>
        </a:p>
      </dgm:t>
    </dgm:pt>
    <dgm:pt modelId="{AD649C65-153E-4BA9-A8D1-614F9482E95A}" type="pres">
      <dgm:prSet presAssocID="{D23DF80B-6B81-4A96-8AA3-56C2AD7C4F2B}" presName="text0" presStyleLbl="node1" presStyleIdx="4" presStyleCnt="7" custScaleX="208150" custRadScaleRad="166630" custRadScaleInc="11633">
        <dgm:presLayoutVars>
          <dgm:bulletEnabled val="1"/>
        </dgm:presLayoutVars>
      </dgm:prSet>
      <dgm:spPr/>
      <dgm:t>
        <a:bodyPr/>
        <a:lstStyle/>
        <a:p>
          <a:endParaRPr lang="id-ID"/>
        </a:p>
      </dgm:t>
    </dgm:pt>
    <dgm:pt modelId="{97C43D84-91B9-42C2-950C-75F20220F259}" type="pres">
      <dgm:prSet presAssocID="{BBE7C599-52AF-430F-B864-3E6234AD0C55}" presName="Name56" presStyleLbl="parChTrans1D2" presStyleIdx="4" presStyleCnt="6"/>
      <dgm:spPr/>
      <dgm:t>
        <a:bodyPr/>
        <a:lstStyle/>
        <a:p>
          <a:endParaRPr lang="id-ID"/>
        </a:p>
      </dgm:t>
    </dgm:pt>
    <dgm:pt modelId="{8E434F0A-79B6-4336-8D45-19B02BE578FA}" type="pres">
      <dgm:prSet presAssocID="{FC1B66B8-334C-4B7D-BCD3-B21F54338EEE}" presName="text0" presStyleLbl="node1" presStyleIdx="5" presStyleCnt="7" custScaleX="228085" custRadScaleRad="151461" custRadScaleInc="40686">
        <dgm:presLayoutVars>
          <dgm:bulletEnabled val="1"/>
        </dgm:presLayoutVars>
      </dgm:prSet>
      <dgm:spPr/>
      <dgm:t>
        <a:bodyPr/>
        <a:lstStyle/>
        <a:p>
          <a:endParaRPr lang="id-ID"/>
        </a:p>
      </dgm:t>
    </dgm:pt>
    <dgm:pt modelId="{F54D9C11-607C-4207-B897-D0DE87DA5DC5}" type="pres">
      <dgm:prSet presAssocID="{7D8F71D4-BBBC-4148-A6D6-6CC8FCA52C9F}" presName="Name56" presStyleLbl="parChTrans1D2" presStyleIdx="5" presStyleCnt="6"/>
      <dgm:spPr/>
      <dgm:t>
        <a:bodyPr/>
        <a:lstStyle/>
        <a:p>
          <a:endParaRPr lang="id-ID"/>
        </a:p>
      </dgm:t>
    </dgm:pt>
    <dgm:pt modelId="{848FE557-EC5C-4B09-8A70-94F9A928A34A}" type="pres">
      <dgm:prSet presAssocID="{3385D0BA-CF1F-49B6-A5E7-0C42521C28DE}" presName="text0" presStyleLbl="node1" presStyleIdx="6" presStyleCnt="7" custScaleX="226096" custRadScaleRad="157301" custRadScaleInc="-41491">
        <dgm:presLayoutVars>
          <dgm:bulletEnabled val="1"/>
        </dgm:presLayoutVars>
      </dgm:prSet>
      <dgm:spPr/>
      <dgm:t>
        <a:bodyPr/>
        <a:lstStyle/>
        <a:p>
          <a:endParaRPr lang="id-ID"/>
        </a:p>
      </dgm:t>
    </dgm:pt>
  </dgm:ptLst>
  <dgm:cxnLst>
    <dgm:cxn modelId="{7A0D2E3D-1A34-47CC-ADCC-6DA27187083B}" type="presOf" srcId="{4DE64747-A36F-4F1E-A62C-0D8917A42C12}" destId="{B802FB64-A5EB-4747-A4B8-C4D10C274AEE}" srcOrd="0" destOrd="0" presId="urn:microsoft.com/office/officeart/2008/layout/RadialCluster"/>
    <dgm:cxn modelId="{6F8568F5-8501-4A82-A02D-1DD963939B16}" type="presOf" srcId="{FD192E03-2096-46F4-880E-140AF4974843}" destId="{B421CE34-0C90-4D42-8CEA-546DF00D48EE}" srcOrd="0" destOrd="0" presId="urn:microsoft.com/office/officeart/2008/layout/RadialCluster"/>
    <dgm:cxn modelId="{B1BEF0FA-320E-4C47-8578-42B618A609E0}" type="presOf" srcId="{D23DF80B-6B81-4A96-8AA3-56C2AD7C4F2B}" destId="{AD649C65-153E-4BA9-A8D1-614F9482E95A}" srcOrd="0" destOrd="0" presId="urn:microsoft.com/office/officeart/2008/layout/RadialCluster"/>
    <dgm:cxn modelId="{EF3C0B4B-F075-4E7B-A30E-7F75B0050657}" type="presOf" srcId="{D0D56EBD-C3AA-4E5B-9A72-3914DEF79134}" destId="{55AF8A5B-C114-405C-B5E2-AE316CE11ADB}" srcOrd="0" destOrd="0" presId="urn:microsoft.com/office/officeart/2008/layout/RadialCluster"/>
    <dgm:cxn modelId="{3706E0B6-A105-4350-B4B1-F485F2E97B02}" srcId="{FD192E03-2096-46F4-880E-140AF4974843}" destId="{FC1B66B8-334C-4B7D-BCD3-B21F54338EEE}" srcOrd="4" destOrd="0" parTransId="{BBE7C599-52AF-430F-B864-3E6234AD0C55}" sibTransId="{8F017954-ABDD-41D1-94B7-9EF8BC33FE15}"/>
    <dgm:cxn modelId="{E131D33E-991E-4191-9F36-F7F4F0485207}" srcId="{FD192E03-2096-46F4-880E-140AF4974843}" destId="{3385D0BA-CF1F-49B6-A5E7-0C42521C28DE}" srcOrd="5" destOrd="0" parTransId="{7D8F71D4-BBBC-4148-A6D6-6CC8FCA52C9F}" sibTransId="{101465E3-6C60-4477-A66B-DAB8DB561D56}"/>
    <dgm:cxn modelId="{43942AF5-CD07-4F13-8ECD-8723E38266A7}" type="presOf" srcId="{91C7808B-8DD2-4E4C-87B7-F1168CC87546}" destId="{02BDCC8B-B6CF-4A19-889F-06CB50407994}" srcOrd="0" destOrd="0" presId="urn:microsoft.com/office/officeart/2008/layout/RadialCluster"/>
    <dgm:cxn modelId="{AE6C579D-543D-4B15-9E6F-E0560CCD46E6}" srcId="{E19A5B0D-93B9-4A38-A26F-7D30FF8B2A1D}" destId="{FD192E03-2096-46F4-880E-140AF4974843}" srcOrd="0" destOrd="0" parTransId="{CF7277BA-9D2D-4F9A-869D-D0AAADD163F9}" sibTransId="{F07E362C-A1BF-4AC7-82C5-58B64CBBFD2C}"/>
    <dgm:cxn modelId="{9F1F137F-FA51-40C6-8B0E-06AB80B5E67A}" srcId="{FD192E03-2096-46F4-880E-140AF4974843}" destId="{8DB2B7D5-93B9-4253-9D4B-5364804A6075}" srcOrd="2" destOrd="0" parTransId="{B9359C0B-4E49-4A81-8575-4802BC84CC4F}" sibTransId="{0686F1CB-D888-439F-8AB2-79847A8AC3DB}"/>
    <dgm:cxn modelId="{91512092-0DA9-4905-865F-B20E38C68037}" type="presOf" srcId="{D39A8252-39DD-47A0-92B7-7761D589E491}" destId="{E2BD2BBC-AAE4-4D4A-A42A-CA7131519EA9}" srcOrd="0" destOrd="0" presId="urn:microsoft.com/office/officeart/2008/layout/RadialCluster"/>
    <dgm:cxn modelId="{856FE792-6157-4FC1-810D-55F837EC5A52}" srcId="{FD192E03-2096-46F4-880E-140AF4974843}" destId="{D23DF80B-6B81-4A96-8AA3-56C2AD7C4F2B}" srcOrd="3" destOrd="0" parTransId="{4DE64747-A36F-4F1E-A62C-0D8917A42C12}" sibTransId="{E459A94A-3C03-4B73-B354-24ACAF23D06F}"/>
    <dgm:cxn modelId="{58CA2ED9-257E-4DD1-A5C8-009FA775D4D9}" type="presOf" srcId="{8DB2B7D5-93B9-4253-9D4B-5364804A6075}" destId="{BE89E5E2-5277-4518-98CF-90C52296178F}" srcOrd="0" destOrd="0" presId="urn:microsoft.com/office/officeart/2008/layout/RadialCluster"/>
    <dgm:cxn modelId="{B9F87030-E0B1-46D6-9F6E-8F8B79A62FB0}" type="presOf" srcId="{7D8F71D4-BBBC-4148-A6D6-6CC8FCA52C9F}" destId="{F54D9C11-607C-4207-B897-D0DE87DA5DC5}" srcOrd="0" destOrd="0" presId="urn:microsoft.com/office/officeart/2008/layout/RadialCluster"/>
    <dgm:cxn modelId="{9C0EED9E-6A7E-411C-9D7D-EC7AB0035B1B}" type="presOf" srcId="{237F59A5-EF21-4942-A2F8-729DB5E156BF}" destId="{D8EC7FD8-32A8-432D-9ABC-7FA5E69CF008}" srcOrd="0" destOrd="0" presId="urn:microsoft.com/office/officeart/2008/layout/RadialCluster"/>
    <dgm:cxn modelId="{F7BF85CD-C1E1-41BE-8D26-58486DBF0A20}" type="presOf" srcId="{BBE7C599-52AF-430F-B864-3E6234AD0C55}" destId="{97C43D84-91B9-42C2-950C-75F20220F259}" srcOrd="0" destOrd="0" presId="urn:microsoft.com/office/officeart/2008/layout/RadialCluster"/>
    <dgm:cxn modelId="{27AFD75B-EAB7-4677-96BF-05D2034D33A3}" srcId="{FD192E03-2096-46F4-880E-140AF4974843}" destId="{237F59A5-EF21-4942-A2F8-729DB5E156BF}" srcOrd="1" destOrd="0" parTransId="{D0D56EBD-C3AA-4E5B-9A72-3914DEF79134}" sibTransId="{7C7DAD11-00B5-4B27-BB36-E0AFFE283A42}"/>
    <dgm:cxn modelId="{29538A45-D8A5-47AA-B863-0845114249C7}" srcId="{FD192E03-2096-46F4-880E-140AF4974843}" destId="{D39A8252-39DD-47A0-92B7-7761D589E491}" srcOrd="0" destOrd="0" parTransId="{91C7808B-8DD2-4E4C-87B7-F1168CC87546}" sibTransId="{08C9251E-AB02-4770-B7D9-AD0CEF3A7837}"/>
    <dgm:cxn modelId="{304EC99B-E663-4C0C-A6C7-475A68BBAFF2}" type="presOf" srcId="{B9359C0B-4E49-4A81-8575-4802BC84CC4F}" destId="{8878C051-D85F-427B-9E69-D09262EA8A21}" srcOrd="0" destOrd="0" presId="urn:microsoft.com/office/officeart/2008/layout/RadialCluster"/>
    <dgm:cxn modelId="{316265CF-0997-4541-AA17-E47F8FCBD71F}" type="presOf" srcId="{E19A5B0D-93B9-4A38-A26F-7D30FF8B2A1D}" destId="{CCEE3C48-D4C2-4590-A859-E4D061ED507B}" srcOrd="0" destOrd="0" presId="urn:microsoft.com/office/officeart/2008/layout/RadialCluster"/>
    <dgm:cxn modelId="{5B9CDA71-D76A-4944-A9C9-BE7D33A1C0FA}" type="presOf" srcId="{3385D0BA-CF1F-49B6-A5E7-0C42521C28DE}" destId="{848FE557-EC5C-4B09-8A70-94F9A928A34A}" srcOrd="0" destOrd="0" presId="urn:microsoft.com/office/officeart/2008/layout/RadialCluster"/>
    <dgm:cxn modelId="{7306FEE1-0731-44B5-A4B5-60D984250DAA}" type="presOf" srcId="{FC1B66B8-334C-4B7D-BCD3-B21F54338EEE}" destId="{8E434F0A-79B6-4336-8D45-19B02BE578FA}" srcOrd="0" destOrd="0" presId="urn:microsoft.com/office/officeart/2008/layout/RadialCluster"/>
    <dgm:cxn modelId="{E0448B38-855F-4579-8DC9-5C5772320365}" type="presParOf" srcId="{CCEE3C48-D4C2-4590-A859-E4D061ED507B}" destId="{FE470DFF-586E-4354-BD70-765441CAF0F9}" srcOrd="0" destOrd="0" presId="urn:microsoft.com/office/officeart/2008/layout/RadialCluster"/>
    <dgm:cxn modelId="{C09C9193-A0D9-444D-B3C2-E80EC89B8AB4}" type="presParOf" srcId="{FE470DFF-586E-4354-BD70-765441CAF0F9}" destId="{B421CE34-0C90-4D42-8CEA-546DF00D48EE}" srcOrd="0" destOrd="0" presId="urn:microsoft.com/office/officeart/2008/layout/RadialCluster"/>
    <dgm:cxn modelId="{8B5FE3BC-6E44-4D34-A55D-6E5E399EF2FA}" type="presParOf" srcId="{FE470DFF-586E-4354-BD70-765441CAF0F9}" destId="{02BDCC8B-B6CF-4A19-889F-06CB50407994}" srcOrd="1" destOrd="0" presId="urn:microsoft.com/office/officeart/2008/layout/RadialCluster"/>
    <dgm:cxn modelId="{CA2C5598-E139-4D6B-8D5C-AEA727367C99}" type="presParOf" srcId="{FE470DFF-586E-4354-BD70-765441CAF0F9}" destId="{E2BD2BBC-AAE4-4D4A-A42A-CA7131519EA9}" srcOrd="2" destOrd="0" presId="urn:microsoft.com/office/officeart/2008/layout/RadialCluster"/>
    <dgm:cxn modelId="{E3FA7917-5602-48B5-8CCF-40E11A4ED543}" type="presParOf" srcId="{FE470DFF-586E-4354-BD70-765441CAF0F9}" destId="{55AF8A5B-C114-405C-B5E2-AE316CE11ADB}" srcOrd="3" destOrd="0" presId="urn:microsoft.com/office/officeart/2008/layout/RadialCluster"/>
    <dgm:cxn modelId="{62086327-9681-4EBA-A837-4E642EF75BE4}" type="presParOf" srcId="{FE470DFF-586E-4354-BD70-765441CAF0F9}" destId="{D8EC7FD8-32A8-432D-9ABC-7FA5E69CF008}" srcOrd="4" destOrd="0" presId="urn:microsoft.com/office/officeart/2008/layout/RadialCluster"/>
    <dgm:cxn modelId="{5EB0ADF8-B530-4C15-9EE4-24D6E9702E76}" type="presParOf" srcId="{FE470DFF-586E-4354-BD70-765441CAF0F9}" destId="{8878C051-D85F-427B-9E69-D09262EA8A21}" srcOrd="5" destOrd="0" presId="urn:microsoft.com/office/officeart/2008/layout/RadialCluster"/>
    <dgm:cxn modelId="{7B499469-991A-4372-90C5-2C9DEC1AE732}" type="presParOf" srcId="{FE470DFF-586E-4354-BD70-765441CAF0F9}" destId="{BE89E5E2-5277-4518-98CF-90C52296178F}" srcOrd="6" destOrd="0" presId="urn:microsoft.com/office/officeart/2008/layout/RadialCluster"/>
    <dgm:cxn modelId="{C6125214-5298-4A64-A187-4A79F23C314D}" type="presParOf" srcId="{FE470DFF-586E-4354-BD70-765441CAF0F9}" destId="{B802FB64-A5EB-4747-A4B8-C4D10C274AEE}" srcOrd="7" destOrd="0" presId="urn:microsoft.com/office/officeart/2008/layout/RadialCluster"/>
    <dgm:cxn modelId="{18AE3DFB-58BE-4CCA-ABB6-7F09C06CBA38}" type="presParOf" srcId="{FE470DFF-586E-4354-BD70-765441CAF0F9}" destId="{AD649C65-153E-4BA9-A8D1-614F9482E95A}" srcOrd="8" destOrd="0" presId="urn:microsoft.com/office/officeart/2008/layout/RadialCluster"/>
    <dgm:cxn modelId="{DB094247-0CF1-4F12-8249-2A98F6D10F46}" type="presParOf" srcId="{FE470DFF-586E-4354-BD70-765441CAF0F9}" destId="{97C43D84-91B9-42C2-950C-75F20220F259}" srcOrd="9" destOrd="0" presId="urn:microsoft.com/office/officeart/2008/layout/RadialCluster"/>
    <dgm:cxn modelId="{D98BFBDE-4EA3-450E-AD11-75BB027C1BDB}" type="presParOf" srcId="{FE470DFF-586E-4354-BD70-765441CAF0F9}" destId="{8E434F0A-79B6-4336-8D45-19B02BE578FA}" srcOrd="10" destOrd="0" presId="urn:microsoft.com/office/officeart/2008/layout/RadialCluster"/>
    <dgm:cxn modelId="{E1C283FF-F1ED-4F09-8D09-ED7F142CA722}" type="presParOf" srcId="{FE470DFF-586E-4354-BD70-765441CAF0F9}" destId="{F54D9C11-607C-4207-B897-D0DE87DA5DC5}" srcOrd="11" destOrd="0" presId="urn:microsoft.com/office/officeart/2008/layout/RadialCluster"/>
    <dgm:cxn modelId="{196C7E4D-0CA4-4F41-B9F0-23E548EF5AEA}" type="presParOf" srcId="{FE470DFF-586E-4354-BD70-765441CAF0F9}" destId="{848FE557-EC5C-4B09-8A70-94F9A928A34A}" srcOrd="12"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35F5D4-4EEB-435B-BC4A-2DE476F698CC}"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93F5F749-78A9-4EA2-87C2-6EE8EDCB30A2}">
      <dgm:prSet phldrT="[Text]"/>
      <dgm:spPr/>
      <dgm:t>
        <a:bodyPr/>
        <a:lstStyle/>
        <a:p>
          <a:r>
            <a:rPr lang="id-ID" dirty="0"/>
            <a:t>PSIKOMOTOR</a:t>
          </a:r>
          <a:endParaRPr lang="en-US" dirty="0"/>
        </a:p>
      </dgm:t>
    </dgm:pt>
    <dgm:pt modelId="{F3D56F1F-E136-40DC-BFFE-76B4BDE30B9A}" type="parTrans" cxnId="{3A017AE6-53EE-4B83-AFF7-44C65E3BDAE1}">
      <dgm:prSet/>
      <dgm:spPr/>
      <dgm:t>
        <a:bodyPr/>
        <a:lstStyle/>
        <a:p>
          <a:endParaRPr lang="en-US"/>
        </a:p>
      </dgm:t>
    </dgm:pt>
    <dgm:pt modelId="{B44CBA34-0AC1-470E-9BC1-C6469431F468}" type="sibTrans" cxnId="{3A017AE6-53EE-4B83-AFF7-44C65E3BDAE1}">
      <dgm:prSet/>
      <dgm:spPr/>
      <dgm:t>
        <a:bodyPr/>
        <a:lstStyle/>
        <a:p>
          <a:endParaRPr lang="en-US"/>
        </a:p>
      </dgm:t>
    </dgm:pt>
    <dgm:pt modelId="{411BCDEF-A589-45B3-A832-308FD29FAB70}">
      <dgm:prSet phldrT="[Text]"/>
      <dgm:spPr/>
      <dgm:t>
        <a:bodyPr/>
        <a:lstStyle/>
        <a:p>
          <a:r>
            <a:rPr lang="id-ID" dirty="0"/>
            <a:t>Perception</a:t>
          </a:r>
          <a:endParaRPr lang="en-US" dirty="0"/>
        </a:p>
      </dgm:t>
    </dgm:pt>
    <dgm:pt modelId="{7DBCD44C-9637-4EE6-92F1-423941650FA6}" type="parTrans" cxnId="{80CBFD7F-637D-4959-B95A-943D0FAD0024}">
      <dgm:prSet/>
      <dgm:spPr/>
      <dgm:t>
        <a:bodyPr/>
        <a:lstStyle/>
        <a:p>
          <a:endParaRPr lang="en-US"/>
        </a:p>
      </dgm:t>
    </dgm:pt>
    <dgm:pt modelId="{A731BD01-D23C-45E1-985E-50F87F1D0CE3}" type="sibTrans" cxnId="{80CBFD7F-637D-4959-B95A-943D0FAD0024}">
      <dgm:prSet/>
      <dgm:spPr/>
      <dgm:t>
        <a:bodyPr/>
        <a:lstStyle/>
        <a:p>
          <a:endParaRPr lang="en-US"/>
        </a:p>
      </dgm:t>
    </dgm:pt>
    <dgm:pt modelId="{9910BCC2-F699-4A03-8D24-CD5714CCA6C3}">
      <dgm:prSet phldrT="[Text]"/>
      <dgm:spPr/>
      <dgm:t>
        <a:bodyPr/>
        <a:lstStyle/>
        <a:p>
          <a:r>
            <a:rPr lang="id-ID" dirty="0"/>
            <a:t>Guided Response</a:t>
          </a:r>
        </a:p>
        <a:p>
          <a:r>
            <a:rPr lang="id-ID" dirty="0"/>
            <a:t>(gerakan terbimbing)</a:t>
          </a:r>
          <a:endParaRPr lang="en-US" dirty="0"/>
        </a:p>
      </dgm:t>
    </dgm:pt>
    <dgm:pt modelId="{2BA5C9CB-B919-4338-9C4D-9E4269A2F94B}" type="parTrans" cxnId="{09B2ACA7-980E-4E53-B3A9-AC2C8F26AFA8}">
      <dgm:prSet/>
      <dgm:spPr/>
      <dgm:t>
        <a:bodyPr/>
        <a:lstStyle/>
        <a:p>
          <a:endParaRPr lang="en-US"/>
        </a:p>
      </dgm:t>
    </dgm:pt>
    <dgm:pt modelId="{24E2E900-CB35-47DA-B0C1-8CD2186F6F87}" type="sibTrans" cxnId="{09B2ACA7-980E-4E53-B3A9-AC2C8F26AFA8}">
      <dgm:prSet/>
      <dgm:spPr/>
      <dgm:t>
        <a:bodyPr/>
        <a:lstStyle/>
        <a:p>
          <a:endParaRPr lang="en-US"/>
        </a:p>
      </dgm:t>
    </dgm:pt>
    <dgm:pt modelId="{671CCBED-0B1C-46CF-9FAF-BE30BFD1164D}">
      <dgm:prSet phldrT="[Text]"/>
      <dgm:spPr/>
      <dgm:t>
        <a:bodyPr/>
        <a:lstStyle/>
        <a:p>
          <a:r>
            <a:rPr lang="id-ID" dirty="0"/>
            <a:t>Set</a:t>
          </a:r>
        </a:p>
        <a:p>
          <a:r>
            <a:rPr lang="id-ID" dirty="0"/>
            <a:t>(kesiapan) </a:t>
          </a:r>
          <a:endParaRPr lang="en-US" dirty="0"/>
        </a:p>
      </dgm:t>
    </dgm:pt>
    <dgm:pt modelId="{0D99CEB6-0AAF-4BD9-813B-127024F63316}" type="parTrans" cxnId="{5388C169-B46E-490B-9894-9C8539287DB2}">
      <dgm:prSet/>
      <dgm:spPr/>
      <dgm:t>
        <a:bodyPr/>
        <a:lstStyle/>
        <a:p>
          <a:endParaRPr lang="en-US"/>
        </a:p>
      </dgm:t>
    </dgm:pt>
    <dgm:pt modelId="{535601DD-D13D-4D16-8B8A-5CA8E565E981}" type="sibTrans" cxnId="{5388C169-B46E-490B-9894-9C8539287DB2}">
      <dgm:prSet/>
      <dgm:spPr/>
      <dgm:t>
        <a:bodyPr/>
        <a:lstStyle/>
        <a:p>
          <a:endParaRPr lang="en-US"/>
        </a:p>
      </dgm:t>
    </dgm:pt>
    <dgm:pt modelId="{B8D27052-0B84-4309-8FC1-621BCCD0B6D8}">
      <dgm:prSet phldrT="[Text]"/>
      <dgm:spPr/>
      <dgm:t>
        <a:bodyPr/>
        <a:lstStyle/>
        <a:p>
          <a:r>
            <a:rPr lang="id-ID" dirty="0"/>
            <a:t>Mechanical Response</a:t>
          </a:r>
        </a:p>
        <a:p>
          <a:r>
            <a:rPr lang="id-ID" dirty="0"/>
            <a:t>(gerakan yang terbiasa</a:t>
          </a:r>
          <a:endParaRPr lang="en-US" dirty="0"/>
        </a:p>
      </dgm:t>
    </dgm:pt>
    <dgm:pt modelId="{87C5345A-82FC-4DA9-9377-506503C842CB}" type="parTrans" cxnId="{3BA96AA3-0490-4124-A8CF-122BBFEABF7C}">
      <dgm:prSet/>
      <dgm:spPr/>
      <dgm:t>
        <a:bodyPr/>
        <a:lstStyle/>
        <a:p>
          <a:endParaRPr lang="en-US"/>
        </a:p>
      </dgm:t>
    </dgm:pt>
    <dgm:pt modelId="{AD18B53A-C8B7-4D51-8956-4409460AEF9C}" type="sibTrans" cxnId="{3BA96AA3-0490-4124-A8CF-122BBFEABF7C}">
      <dgm:prSet/>
      <dgm:spPr/>
      <dgm:t>
        <a:bodyPr/>
        <a:lstStyle/>
        <a:p>
          <a:endParaRPr lang="en-US"/>
        </a:p>
      </dgm:t>
    </dgm:pt>
    <dgm:pt modelId="{69F8E2C3-DA22-4020-B3A2-4E3E097E80A2}">
      <dgm:prSet phldrT="[Text]"/>
      <dgm:spPr/>
      <dgm:t>
        <a:bodyPr/>
        <a:lstStyle/>
        <a:p>
          <a:r>
            <a:rPr lang="id-ID" dirty="0"/>
            <a:t>Complex Response</a:t>
          </a:r>
        </a:p>
        <a:p>
          <a:r>
            <a:rPr lang="id-ID" dirty="0"/>
            <a:t>(gerakan yang kompleks)</a:t>
          </a:r>
          <a:endParaRPr lang="en-US" dirty="0"/>
        </a:p>
      </dgm:t>
    </dgm:pt>
    <dgm:pt modelId="{EEF90B01-6545-4C8E-B4FF-A3BD897FD98A}" type="parTrans" cxnId="{19B31448-B930-4E10-BF2B-DA2822A3D580}">
      <dgm:prSet/>
      <dgm:spPr/>
      <dgm:t>
        <a:bodyPr/>
        <a:lstStyle/>
        <a:p>
          <a:endParaRPr lang="en-US"/>
        </a:p>
      </dgm:t>
    </dgm:pt>
    <dgm:pt modelId="{42113C7F-96FD-4A65-B9AA-EA35A3BC3000}" type="sibTrans" cxnId="{19B31448-B930-4E10-BF2B-DA2822A3D580}">
      <dgm:prSet/>
      <dgm:spPr/>
      <dgm:t>
        <a:bodyPr/>
        <a:lstStyle/>
        <a:p>
          <a:endParaRPr lang="en-US"/>
        </a:p>
      </dgm:t>
    </dgm:pt>
    <dgm:pt modelId="{D4D9995B-83EB-4119-BEF7-B254A34AF6DD}">
      <dgm:prSet phldrT="[Text]"/>
      <dgm:spPr/>
      <dgm:t>
        <a:bodyPr/>
        <a:lstStyle/>
        <a:p>
          <a:r>
            <a:rPr lang="id-ID" dirty="0"/>
            <a:t>Adjusmen</a:t>
          </a:r>
        </a:p>
        <a:p>
          <a:r>
            <a:rPr lang="id-ID" dirty="0"/>
            <a:t>(penyesuaian pola gerakan)t</a:t>
          </a:r>
          <a:endParaRPr lang="en-US" dirty="0"/>
        </a:p>
      </dgm:t>
    </dgm:pt>
    <dgm:pt modelId="{8FFABC80-E39B-41DF-B6E7-8AEFC965FE80}" type="parTrans" cxnId="{1FCE3F6B-056D-48A9-A362-17907F1BFA22}">
      <dgm:prSet/>
      <dgm:spPr/>
      <dgm:t>
        <a:bodyPr/>
        <a:lstStyle/>
        <a:p>
          <a:endParaRPr lang="en-US"/>
        </a:p>
      </dgm:t>
    </dgm:pt>
    <dgm:pt modelId="{51683B3A-543B-43DC-9D2F-B828D53591C5}" type="sibTrans" cxnId="{1FCE3F6B-056D-48A9-A362-17907F1BFA22}">
      <dgm:prSet/>
      <dgm:spPr/>
      <dgm:t>
        <a:bodyPr/>
        <a:lstStyle/>
        <a:p>
          <a:endParaRPr lang="en-US"/>
        </a:p>
      </dgm:t>
    </dgm:pt>
    <dgm:pt modelId="{31D48793-9700-41F4-9D14-611C28CE808E}">
      <dgm:prSet phldrT="[Text]"/>
      <dgm:spPr/>
      <dgm:t>
        <a:bodyPr/>
        <a:lstStyle/>
        <a:p>
          <a:r>
            <a:rPr lang="id-ID" dirty="0"/>
            <a:t>Creativity</a:t>
          </a:r>
          <a:endParaRPr lang="en-US" dirty="0"/>
        </a:p>
      </dgm:t>
    </dgm:pt>
    <dgm:pt modelId="{400C9928-20BB-4D14-A64C-57F88423B688}" type="parTrans" cxnId="{08C403E6-CBA0-4E90-B10B-402E5894C485}">
      <dgm:prSet/>
      <dgm:spPr/>
      <dgm:t>
        <a:bodyPr/>
        <a:lstStyle/>
        <a:p>
          <a:endParaRPr lang="en-US"/>
        </a:p>
      </dgm:t>
    </dgm:pt>
    <dgm:pt modelId="{03C90CCF-91E9-42F2-BCAA-7C12D518C2FE}" type="sibTrans" cxnId="{08C403E6-CBA0-4E90-B10B-402E5894C485}">
      <dgm:prSet/>
      <dgm:spPr/>
      <dgm:t>
        <a:bodyPr/>
        <a:lstStyle/>
        <a:p>
          <a:endParaRPr lang="en-US"/>
        </a:p>
      </dgm:t>
    </dgm:pt>
    <dgm:pt modelId="{634D6967-9660-404A-A4C6-A168450FC65D}" type="pres">
      <dgm:prSet presAssocID="{0F35F5D4-4EEB-435B-BC4A-2DE476F698CC}" presName="Name0" presStyleCnt="0">
        <dgm:presLayoutVars>
          <dgm:chMax val="1"/>
          <dgm:chPref val="1"/>
          <dgm:dir/>
          <dgm:animOne val="branch"/>
          <dgm:animLvl val="lvl"/>
        </dgm:presLayoutVars>
      </dgm:prSet>
      <dgm:spPr/>
      <dgm:t>
        <a:bodyPr/>
        <a:lstStyle/>
        <a:p>
          <a:endParaRPr lang="id-ID"/>
        </a:p>
      </dgm:t>
    </dgm:pt>
    <dgm:pt modelId="{B8729CAD-DACF-4C9F-B358-D13EA8E78192}" type="pres">
      <dgm:prSet presAssocID="{93F5F749-78A9-4EA2-87C2-6EE8EDCB30A2}" presName="singleCycle" presStyleCnt="0"/>
      <dgm:spPr/>
    </dgm:pt>
    <dgm:pt modelId="{2C67040D-5208-4323-A899-43B071C9B203}" type="pres">
      <dgm:prSet presAssocID="{93F5F749-78A9-4EA2-87C2-6EE8EDCB30A2}" presName="singleCenter" presStyleLbl="node1" presStyleIdx="0" presStyleCnt="8" custScaleX="197902" custScaleY="58689">
        <dgm:presLayoutVars>
          <dgm:chMax val="7"/>
          <dgm:chPref val="7"/>
        </dgm:presLayoutVars>
      </dgm:prSet>
      <dgm:spPr/>
      <dgm:t>
        <a:bodyPr/>
        <a:lstStyle/>
        <a:p>
          <a:endParaRPr lang="id-ID"/>
        </a:p>
      </dgm:t>
    </dgm:pt>
    <dgm:pt modelId="{BBB5999E-615A-4256-99E9-6CEC86FCD273}" type="pres">
      <dgm:prSet presAssocID="{7DBCD44C-9637-4EE6-92F1-423941650FA6}" presName="Name56" presStyleLbl="parChTrans1D2" presStyleIdx="0" presStyleCnt="7"/>
      <dgm:spPr/>
      <dgm:t>
        <a:bodyPr/>
        <a:lstStyle/>
        <a:p>
          <a:endParaRPr lang="id-ID"/>
        </a:p>
      </dgm:t>
    </dgm:pt>
    <dgm:pt modelId="{62694A14-447C-45C8-994E-BFBE8454C4D0}" type="pres">
      <dgm:prSet presAssocID="{411BCDEF-A589-45B3-A832-308FD29FAB70}" presName="text0" presStyleLbl="node1" presStyleIdx="1" presStyleCnt="8" custScaleX="223881" custScaleY="70493" custRadScaleRad="84302" custRadScaleInc="-18671">
        <dgm:presLayoutVars>
          <dgm:bulletEnabled val="1"/>
        </dgm:presLayoutVars>
      </dgm:prSet>
      <dgm:spPr/>
      <dgm:t>
        <a:bodyPr/>
        <a:lstStyle/>
        <a:p>
          <a:endParaRPr lang="id-ID"/>
        </a:p>
      </dgm:t>
    </dgm:pt>
    <dgm:pt modelId="{7DF9E306-A902-4C10-8F2D-47495BB3083C}" type="pres">
      <dgm:prSet presAssocID="{2BA5C9CB-B919-4338-9C4D-9E4269A2F94B}" presName="Name56" presStyleLbl="parChTrans1D2" presStyleIdx="1" presStyleCnt="7"/>
      <dgm:spPr/>
      <dgm:t>
        <a:bodyPr/>
        <a:lstStyle/>
        <a:p>
          <a:endParaRPr lang="id-ID"/>
        </a:p>
      </dgm:t>
    </dgm:pt>
    <dgm:pt modelId="{A5FE9825-E457-440A-A808-B3BC5CA114FE}" type="pres">
      <dgm:prSet presAssocID="{9910BCC2-F699-4A03-8D24-CD5714CCA6C3}" presName="text0" presStyleLbl="node1" presStyleIdx="2" presStyleCnt="8" custScaleX="241210" custScaleY="105817" custRadScaleRad="173017" custRadScaleInc="40633">
        <dgm:presLayoutVars>
          <dgm:bulletEnabled val="1"/>
        </dgm:presLayoutVars>
      </dgm:prSet>
      <dgm:spPr/>
      <dgm:t>
        <a:bodyPr/>
        <a:lstStyle/>
        <a:p>
          <a:endParaRPr lang="id-ID"/>
        </a:p>
      </dgm:t>
    </dgm:pt>
    <dgm:pt modelId="{8A594C2F-BB09-42B6-A822-41DD25A06E19}" type="pres">
      <dgm:prSet presAssocID="{87C5345A-82FC-4DA9-9377-506503C842CB}" presName="Name56" presStyleLbl="parChTrans1D2" presStyleIdx="2" presStyleCnt="7"/>
      <dgm:spPr/>
      <dgm:t>
        <a:bodyPr/>
        <a:lstStyle/>
        <a:p>
          <a:endParaRPr lang="id-ID"/>
        </a:p>
      </dgm:t>
    </dgm:pt>
    <dgm:pt modelId="{29ECBEB0-6B10-4DEF-80A5-1F5DA3045655}" type="pres">
      <dgm:prSet presAssocID="{B8D27052-0B84-4309-8FC1-621BCCD0B6D8}" presName="text0" presStyleLbl="node1" presStyleIdx="3" presStyleCnt="8" custAng="10800000" custFlipVert="1" custScaleX="274031" custScaleY="149674" custRadScaleRad="157983" custRadScaleInc="-54109">
        <dgm:presLayoutVars>
          <dgm:bulletEnabled val="1"/>
        </dgm:presLayoutVars>
      </dgm:prSet>
      <dgm:spPr/>
      <dgm:t>
        <a:bodyPr/>
        <a:lstStyle/>
        <a:p>
          <a:endParaRPr lang="id-ID"/>
        </a:p>
      </dgm:t>
    </dgm:pt>
    <dgm:pt modelId="{CA61D111-CBBC-41ED-BA14-6F5CC8271608}" type="pres">
      <dgm:prSet presAssocID="{0D99CEB6-0AAF-4BD9-813B-127024F63316}" presName="Name56" presStyleLbl="parChTrans1D2" presStyleIdx="3" presStyleCnt="7"/>
      <dgm:spPr/>
      <dgm:t>
        <a:bodyPr/>
        <a:lstStyle/>
        <a:p>
          <a:endParaRPr lang="id-ID"/>
        </a:p>
      </dgm:t>
    </dgm:pt>
    <dgm:pt modelId="{97E7230E-6FEE-4528-8B5C-8C4C7806BC44}" type="pres">
      <dgm:prSet presAssocID="{671CCBED-0B1C-46CF-9FAF-BE30BFD1164D}" presName="text0" presStyleLbl="node1" presStyleIdx="4" presStyleCnt="8" custScaleX="237908" custScaleY="137333" custRadScaleRad="123611" custRadScaleInc="-75073">
        <dgm:presLayoutVars>
          <dgm:bulletEnabled val="1"/>
        </dgm:presLayoutVars>
      </dgm:prSet>
      <dgm:spPr/>
      <dgm:t>
        <a:bodyPr/>
        <a:lstStyle/>
        <a:p>
          <a:endParaRPr lang="id-ID"/>
        </a:p>
      </dgm:t>
    </dgm:pt>
    <dgm:pt modelId="{CE248F10-B6FC-42EE-8DCC-90098996A246}" type="pres">
      <dgm:prSet presAssocID="{EEF90B01-6545-4C8E-B4FF-A3BD897FD98A}" presName="Name56" presStyleLbl="parChTrans1D2" presStyleIdx="4" presStyleCnt="7"/>
      <dgm:spPr/>
      <dgm:t>
        <a:bodyPr/>
        <a:lstStyle/>
        <a:p>
          <a:endParaRPr lang="id-ID"/>
        </a:p>
      </dgm:t>
    </dgm:pt>
    <dgm:pt modelId="{D8B49DA9-A3C7-4099-929F-5B3638F1CF27}" type="pres">
      <dgm:prSet presAssocID="{69F8E2C3-DA22-4020-B3A2-4E3E097E80A2}" presName="text0" presStyleLbl="node1" presStyleIdx="5" presStyleCnt="8" custScaleX="315502" custScaleY="122081" custRadScaleRad="114490" custRadScaleInc="63798">
        <dgm:presLayoutVars>
          <dgm:bulletEnabled val="1"/>
        </dgm:presLayoutVars>
      </dgm:prSet>
      <dgm:spPr/>
      <dgm:t>
        <a:bodyPr/>
        <a:lstStyle/>
        <a:p>
          <a:endParaRPr lang="id-ID"/>
        </a:p>
      </dgm:t>
    </dgm:pt>
    <dgm:pt modelId="{B3204794-2BA6-497E-A692-DCC021FFD3BD}" type="pres">
      <dgm:prSet presAssocID="{8FFABC80-E39B-41DF-B6E7-8AEFC965FE80}" presName="Name56" presStyleLbl="parChTrans1D2" presStyleIdx="5" presStyleCnt="7"/>
      <dgm:spPr/>
      <dgm:t>
        <a:bodyPr/>
        <a:lstStyle/>
        <a:p>
          <a:endParaRPr lang="id-ID"/>
        </a:p>
      </dgm:t>
    </dgm:pt>
    <dgm:pt modelId="{7356348A-E365-4313-8574-B64ACC5C4576}" type="pres">
      <dgm:prSet presAssocID="{D4D9995B-83EB-4119-BEF7-B254A34AF6DD}" presName="text0" presStyleLbl="node1" presStyleIdx="6" presStyleCnt="8" custScaleX="198289" custScaleY="133996" custRadScaleRad="144596" custRadScaleInc="52910">
        <dgm:presLayoutVars>
          <dgm:bulletEnabled val="1"/>
        </dgm:presLayoutVars>
      </dgm:prSet>
      <dgm:spPr/>
      <dgm:t>
        <a:bodyPr/>
        <a:lstStyle/>
        <a:p>
          <a:endParaRPr lang="id-ID"/>
        </a:p>
      </dgm:t>
    </dgm:pt>
    <dgm:pt modelId="{2D48582B-B2C7-4095-ACFB-A1750CCD2D5B}" type="pres">
      <dgm:prSet presAssocID="{400C9928-20BB-4D14-A64C-57F88423B688}" presName="Name56" presStyleLbl="parChTrans1D2" presStyleIdx="6" presStyleCnt="7"/>
      <dgm:spPr/>
      <dgm:t>
        <a:bodyPr/>
        <a:lstStyle/>
        <a:p>
          <a:endParaRPr lang="id-ID"/>
        </a:p>
      </dgm:t>
    </dgm:pt>
    <dgm:pt modelId="{71D5CB5E-0954-4B73-BB6E-578A8F4D9E7D}" type="pres">
      <dgm:prSet presAssocID="{31D48793-9700-41F4-9D14-611C28CE808E}" presName="text0" presStyleLbl="node1" presStyleIdx="7" presStyleCnt="8" custScaleX="218497" custRadScaleRad="172306" custRadScaleInc="-54604">
        <dgm:presLayoutVars>
          <dgm:bulletEnabled val="1"/>
        </dgm:presLayoutVars>
      </dgm:prSet>
      <dgm:spPr/>
      <dgm:t>
        <a:bodyPr/>
        <a:lstStyle/>
        <a:p>
          <a:endParaRPr lang="id-ID"/>
        </a:p>
      </dgm:t>
    </dgm:pt>
  </dgm:ptLst>
  <dgm:cxnLst>
    <dgm:cxn modelId="{7B72968A-5FC2-4912-BA15-C1E8AB8E4859}" type="presOf" srcId="{400C9928-20BB-4D14-A64C-57F88423B688}" destId="{2D48582B-B2C7-4095-ACFB-A1750CCD2D5B}" srcOrd="0" destOrd="0" presId="urn:microsoft.com/office/officeart/2008/layout/RadialCluster"/>
    <dgm:cxn modelId="{3BA96AA3-0490-4124-A8CF-122BBFEABF7C}" srcId="{93F5F749-78A9-4EA2-87C2-6EE8EDCB30A2}" destId="{B8D27052-0B84-4309-8FC1-621BCCD0B6D8}" srcOrd="2" destOrd="0" parTransId="{87C5345A-82FC-4DA9-9377-506503C842CB}" sibTransId="{AD18B53A-C8B7-4D51-8956-4409460AEF9C}"/>
    <dgm:cxn modelId="{96918898-09BD-4987-8BF2-47DD5677FEF8}" type="presOf" srcId="{69F8E2C3-DA22-4020-B3A2-4E3E097E80A2}" destId="{D8B49DA9-A3C7-4099-929F-5B3638F1CF27}" srcOrd="0" destOrd="0" presId="urn:microsoft.com/office/officeart/2008/layout/RadialCluster"/>
    <dgm:cxn modelId="{43CEA15B-9362-4104-8785-81130E4BCE4F}" type="presOf" srcId="{93F5F749-78A9-4EA2-87C2-6EE8EDCB30A2}" destId="{2C67040D-5208-4323-A899-43B071C9B203}" srcOrd="0" destOrd="0" presId="urn:microsoft.com/office/officeart/2008/layout/RadialCluster"/>
    <dgm:cxn modelId="{429763CE-0FED-428F-BB4C-9AFEB41EDBB1}" type="presOf" srcId="{8FFABC80-E39B-41DF-B6E7-8AEFC965FE80}" destId="{B3204794-2BA6-497E-A692-DCC021FFD3BD}" srcOrd="0" destOrd="0" presId="urn:microsoft.com/office/officeart/2008/layout/RadialCluster"/>
    <dgm:cxn modelId="{BD96F6E6-2C15-459C-98D2-8B0E2374BF46}" type="presOf" srcId="{87C5345A-82FC-4DA9-9377-506503C842CB}" destId="{8A594C2F-BB09-42B6-A822-41DD25A06E19}" srcOrd="0" destOrd="0" presId="urn:microsoft.com/office/officeart/2008/layout/RadialCluster"/>
    <dgm:cxn modelId="{15A69EE8-3B21-42A1-9AF7-1D80B0FCC015}" type="presOf" srcId="{0D99CEB6-0AAF-4BD9-813B-127024F63316}" destId="{CA61D111-CBBC-41ED-BA14-6F5CC8271608}" srcOrd="0" destOrd="0" presId="urn:microsoft.com/office/officeart/2008/layout/RadialCluster"/>
    <dgm:cxn modelId="{B81A97FF-DC7A-4475-8F79-EEBD41AA28CD}" type="presOf" srcId="{7DBCD44C-9637-4EE6-92F1-423941650FA6}" destId="{BBB5999E-615A-4256-99E9-6CEC86FCD273}" srcOrd="0" destOrd="0" presId="urn:microsoft.com/office/officeart/2008/layout/RadialCluster"/>
    <dgm:cxn modelId="{5CB1843D-5691-4C4A-9CE1-AE8BEC8701E7}" type="presOf" srcId="{31D48793-9700-41F4-9D14-611C28CE808E}" destId="{71D5CB5E-0954-4B73-BB6E-578A8F4D9E7D}" srcOrd="0" destOrd="0" presId="urn:microsoft.com/office/officeart/2008/layout/RadialCluster"/>
    <dgm:cxn modelId="{81ADAB8A-3F3C-4049-A4B1-227F4461314B}" type="presOf" srcId="{2BA5C9CB-B919-4338-9C4D-9E4269A2F94B}" destId="{7DF9E306-A902-4C10-8F2D-47495BB3083C}" srcOrd="0" destOrd="0" presId="urn:microsoft.com/office/officeart/2008/layout/RadialCluster"/>
    <dgm:cxn modelId="{3A017AE6-53EE-4B83-AFF7-44C65E3BDAE1}" srcId="{0F35F5D4-4EEB-435B-BC4A-2DE476F698CC}" destId="{93F5F749-78A9-4EA2-87C2-6EE8EDCB30A2}" srcOrd="0" destOrd="0" parTransId="{F3D56F1F-E136-40DC-BFFE-76B4BDE30B9A}" sibTransId="{B44CBA34-0AC1-470E-9BC1-C6469431F468}"/>
    <dgm:cxn modelId="{B896342D-2C33-4399-A265-CB2BA1BB7A37}" type="presOf" srcId="{B8D27052-0B84-4309-8FC1-621BCCD0B6D8}" destId="{29ECBEB0-6B10-4DEF-80A5-1F5DA3045655}" srcOrd="0" destOrd="0" presId="urn:microsoft.com/office/officeart/2008/layout/RadialCluster"/>
    <dgm:cxn modelId="{08C403E6-CBA0-4E90-B10B-402E5894C485}" srcId="{93F5F749-78A9-4EA2-87C2-6EE8EDCB30A2}" destId="{31D48793-9700-41F4-9D14-611C28CE808E}" srcOrd="6" destOrd="0" parTransId="{400C9928-20BB-4D14-A64C-57F88423B688}" sibTransId="{03C90CCF-91E9-42F2-BCAA-7C12D518C2FE}"/>
    <dgm:cxn modelId="{1FCE3F6B-056D-48A9-A362-17907F1BFA22}" srcId="{93F5F749-78A9-4EA2-87C2-6EE8EDCB30A2}" destId="{D4D9995B-83EB-4119-BEF7-B254A34AF6DD}" srcOrd="5" destOrd="0" parTransId="{8FFABC80-E39B-41DF-B6E7-8AEFC965FE80}" sibTransId="{51683B3A-543B-43DC-9D2F-B828D53591C5}"/>
    <dgm:cxn modelId="{0E6AA2F6-024C-427F-BD15-8E4A324E4041}" type="presOf" srcId="{EEF90B01-6545-4C8E-B4FF-A3BD897FD98A}" destId="{CE248F10-B6FC-42EE-8DCC-90098996A246}" srcOrd="0" destOrd="0" presId="urn:microsoft.com/office/officeart/2008/layout/RadialCluster"/>
    <dgm:cxn modelId="{17653AFA-4493-4DBD-B0EE-9042D9E9C94A}" type="presOf" srcId="{411BCDEF-A589-45B3-A832-308FD29FAB70}" destId="{62694A14-447C-45C8-994E-BFBE8454C4D0}" srcOrd="0" destOrd="0" presId="urn:microsoft.com/office/officeart/2008/layout/RadialCluster"/>
    <dgm:cxn modelId="{6499D779-F4D8-440F-91BF-F631E50BB67B}" type="presOf" srcId="{D4D9995B-83EB-4119-BEF7-B254A34AF6DD}" destId="{7356348A-E365-4313-8574-B64ACC5C4576}" srcOrd="0" destOrd="0" presId="urn:microsoft.com/office/officeart/2008/layout/RadialCluster"/>
    <dgm:cxn modelId="{C3450154-B220-4FC2-938F-586A2D8067CB}" type="presOf" srcId="{0F35F5D4-4EEB-435B-BC4A-2DE476F698CC}" destId="{634D6967-9660-404A-A4C6-A168450FC65D}" srcOrd="0" destOrd="0" presId="urn:microsoft.com/office/officeart/2008/layout/RadialCluster"/>
    <dgm:cxn modelId="{09B2ACA7-980E-4E53-B3A9-AC2C8F26AFA8}" srcId="{93F5F749-78A9-4EA2-87C2-6EE8EDCB30A2}" destId="{9910BCC2-F699-4A03-8D24-CD5714CCA6C3}" srcOrd="1" destOrd="0" parTransId="{2BA5C9CB-B919-4338-9C4D-9E4269A2F94B}" sibTransId="{24E2E900-CB35-47DA-B0C1-8CD2186F6F87}"/>
    <dgm:cxn modelId="{5388C169-B46E-490B-9894-9C8539287DB2}" srcId="{93F5F749-78A9-4EA2-87C2-6EE8EDCB30A2}" destId="{671CCBED-0B1C-46CF-9FAF-BE30BFD1164D}" srcOrd="3" destOrd="0" parTransId="{0D99CEB6-0AAF-4BD9-813B-127024F63316}" sibTransId="{535601DD-D13D-4D16-8B8A-5CA8E565E981}"/>
    <dgm:cxn modelId="{E3C74AC7-D7A2-4B36-A530-231B218BD3A3}" type="presOf" srcId="{9910BCC2-F699-4A03-8D24-CD5714CCA6C3}" destId="{A5FE9825-E457-440A-A808-B3BC5CA114FE}" srcOrd="0" destOrd="0" presId="urn:microsoft.com/office/officeart/2008/layout/RadialCluster"/>
    <dgm:cxn modelId="{80CBFD7F-637D-4959-B95A-943D0FAD0024}" srcId="{93F5F749-78A9-4EA2-87C2-6EE8EDCB30A2}" destId="{411BCDEF-A589-45B3-A832-308FD29FAB70}" srcOrd="0" destOrd="0" parTransId="{7DBCD44C-9637-4EE6-92F1-423941650FA6}" sibTransId="{A731BD01-D23C-45E1-985E-50F87F1D0CE3}"/>
    <dgm:cxn modelId="{95990B4D-92FB-4D7C-AA43-E680AFA9F18B}" type="presOf" srcId="{671CCBED-0B1C-46CF-9FAF-BE30BFD1164D}" destId="{97E7230E-6FEE-4528-8B5C-8C4C7806BC44}" srcOrd="0" destOrd="0" presId="urn:microsoft.com/office/officeart/2008/layout/RadialCluster"/>
    <dgm:cxn modelId="{19B31448-B930-4E10-BF2B-DA2822A3D580}" srcId="{93F5F749-78A9-4EA2-87C2-6EE8EDCB30A2}" destId="{69F8E2C3-DA22-4020-B3A2-4E3E097E80A2}" srcOrd="4" destOrd="0" parTransId="{EEF90B01-6545-4C8E-B4FF-A3BD897FD98A}" sibTransId="{42113C7F-96FD-4A65-B9AA-EA35A3BC3000}"/>
    <dgm:cxn modelId="{EA3C3187-44B4-47A1-A5A8-69FCACFE6A1E}" type="presParOf" srcId="{634D6967-9660-404A-A4C6-A168450FC65D}" destId="{B8729CAD-DACF-4C9F-B358-D13EA8E78192}" srcOrd="0" destOrd="0" presId="urn:microsoft.com/office/officeart/2008/layout/RadialCluster"/>
    <dgm:cxn modelId="{8EAF5D0B-7ACC-4ED7-B771-E9C14CAD130C}" type="presParOf" srcId="{B8729CAD-DACF-4C9F-B358-D13EA8E78192}" destId="{2C67040D-5208-4323-A899-43B071C9B203}" srcOrd="0" destOrd="0" presId="urn:microsoft.com/office/officeart/2008/layout/RadialCluster"/>
    <dgm:cxn modelId="{FCBD69E3-C94F-45EC-B0DE-E4D8F48E3455}" type="presParOf" srcId="{B8729CAD-DACF-4C9F-B358-D13EA8E78192}" destId="{BBB5999E-615A-4256-99E9-6CEC86FCD273}" srcOrd="1" destOrd="0" presId="urn:microsoft.com/office/officeart/2008/layout/RadialCluster"/>
    <dgm:cxn modelId="{3B34B5BA-08C3-4600-A162-F1AA7F8776DB}" type="presParOf" srcId="{B8729CAD-DACF-4C9F-B358-D13EA8E78192}" destId="{62694A14-447C-45C8-994E-BFBE8454C4D0}" srcOrd="2" destOrd="0" presId="urn:microsoft.com/office/officeart/2008/layout/RadialCluster"/>
    <dgm:cxn modelId="{CA639B37-CB0B-4489-AF3A-13C3A7FD8B8C}" type="presParOf" srcId="{B8729CAD-DACF-4C9F-B358-D13EA8E78192}" destId="{7DF9E306-A902-4C10-8F2D-47495BB3083C}" srcOrd="3" destOrd="0" presId="urn:microsoft.com/office/officeart/2008/layout/RadialCluster"/>
    <dgm:cxn modelId="{4C569D8F-A5A1-4AF7-AE8F-4A6810CFD55D}" type="presParOf" srcId="{B8729CAD-DACF-4C9F-B358-D13EA8E78192}" destId="{A5FE9825-E457-440A-A808-B3BC5CA114FE}" srcOrd="4" destOrd="0" presId="urn:microsoft.com/office/officeart/2008/layout/RadialCluster"/>
    <dgm:cxn modelId="{B09AC9A0-DFDA-42ED-9F6F-892323E68A5C}" type="presParOf" srcId="{B8729CAD-DACF-4C9F-B358-D13EA8E78192}" destId="{8A594C2F-BB09-42B6-A822-41DD25A06E19}" srcOrd="5" destOrd="0" presId="urn:microsoft.com/office/officeart/2008/layout/RadialCluster"/>
    <dgm:cxn modelId="{A624895C-3894-4E9E-8432-DEB039393FA2}" type="presParOf" srcId="{B8729CAD-DACF-4C9F-B358-D13EA8E78192}" destId="{29ECBEB0-6B10-4DEF-80A5-1F5DA3045655}" srcOrd="6" destOrd="0" presId="urn:microsoft.com/office/officeart/2008/layout/RadialCluster"/>
    <dgm:cxn modelId="{5B7C6757-B533-49C3-88D3-3E25F1503B64}" type="presParOf" srcId="{B8729CAD-DACF-4C9F-B358-D13EA8E78192}" destId="{CA61D111-CBBC-41ED-BA14-6F5CC8271608}" srcOrd="7" destOrd="0" presId="urn:microsoft.com/office/officeart/2008/layout/RadialCluster"/>
    <dgm:cxn modelId="{DEAF358C-204F-42DC-88D2-259711B3F012}" type="presParOf" srcId="{B8729CAD-DACF-4C9F-B358-D13EA8E78192}" destId="{97E7230E-6FEE-4528-8B5C-8C4C7806BC44}" srcOrd="8" destOrd="0" presId="urn:microsoft.com/office/officeart/2008/layout/RadialCluster"/>
    <dgm:cxn modelId="{432B6C87-31AC-4D79-BEEC-0BC397DF2927}" type="presParOf" srcId="{B8729CAD-DACF-4C9F-B358-D13EA8E78192}" destId="{CE248F10-B6FC-42EE-8DCC-90098996A246}" srcOrd="9" destOrd="0" presId="urn:microsoft.com/office/officeart/2008/layout/RadialCluster"/>
    <dgm:cxn modelId="{79823AC5-8C2F-4FB8-84AF-BC102864413B}" type="presParOf" srcId="{B8729CAD-DACF-4C9F-B358-D13EA8E78192}" destId="{D8B49DA9-A3C7-4099-929F-5B3638F1CF27}" srcOrd="10" destOrd="0" presId="urn:microsoft.com/office/officeart/2008/layout/RadialCluster"/>
    <dgm:cxn modelId="{0606288F-32F5-4B8F-8341-1B633493AD19}" type="presParOf" srcId="{B8729CAD-DACF-4C9F-B358-D13EA8E78192}" destId="{B3204794-2BA6-497E-A692-DCC021FFD3BD}" srcOrd="11" destOrd="0" presId="urn:microsoft.com/office/officeart/2008/layout/RadialCluster"/>
    <dgm:cxn modelId="{11EA6644-C752-4855-BCBA-E2FACF2655F3}" type="presParOf" srcId="{B8729CAD-DACF-4C9F-B358-D13EA8E78192}" destId="{7356348A-E365-4313-8574-B64ACC5C4576}" srcOrd="12" destOrd="0" presId="urn:microsoft.com/office/officeart/2008/layout/RadialCluster"/>
    <dgm:cxn modelId="{F053BE26-36B4-4597-85C7-693B97F6AECE}" type="presParOf" srcId="{B8729CAD-DACF-4C9F-B358-D13EA8E78192}" destId="{2D48582B-B2C7-4095-ACFB-A1750CCD2D5B}" srcOrd="13" destOrd="0" presId="urn:microsoft.com/office/officeart/2008/layout/RadialCluster"/>
    <dgm:cxn modelId="{E01F983A-8DF9-46E4-B952-B6EC742EFEF6}" type="presParOf" srcId="{B8729CAD-DACF-4C9F-B358-D13EA8E78192}" destId="{71D5CB5E-0954-4B73-BB6E-578A8F4D9E7D}" srcOrd="14"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5ADA4B-352E-4FD1-9AB1-81F8DB5039CB}"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6C810B7A-01D8-477F-9A19-604FA803D50D}">
      <dgm:prSet phldrT="[Text]"/>
      <dgm:spPr/>
      <dgm:t>
        <a:bodyPr/>
        <a:lstStyle/>
        <a:p>
          <a:r>
            <a:rPr lang="id-ID" dirty="0"/>
            <a:t>AFEKTIF</a:t>
          </a:r>
        </a:p>
        <a:p>
          <a:r>
            <a:rPr lang="id-ID" dirty="0"/>
            <a:t>(Sikap dan Nilai)</a:t>
          </a:r>
          <a:endParaRPr lang="en-US" dirty="0"/>
        </a:p>
      </dgm:t>
    </dgm:pt>
    <dgm:pt modelId="{9A127F41-3582-403B-861F-90C3A1AB2E7E}" type="parTrans" cxnId="{A0C99E06-DC2B-4507-840A-8BA1BEA1CB9A}">
      <dgm:prSet/>
      <dgm:spPr/>
      <dgm:t>
        <a:bodyPr/>
        <a:lstStyle/>
        <a:p>
          <a:endParaRPr lang="en-US"/>
        </a:p>
      </dgm:t>
    </dgm:pt>
    <dgm:pt modelId="{3568AF1B-25F1-4DBD-8CFF-BB47587C169F}" type="sibTrans" cxnId="{A0C99E06-DC2B-4507-840A-8BA1BEA1CB9A}">
      <dgm:prSet/>
      <dgm:spPr/>
      <dgm:t>
        <a:bodyPr/>
        <a:lstStyle/>
        <a:p>
          <a:endParaRPr lang="en-US"/>
        </a:p>
      </dgm:t>
    </dgm:pt>
    <dgm:pt modelId="{8C215C17-1467-47F5-AC0E-09938D56CFD4}">
      <dgm:prSet phldrT="[Text]"/>
      <dgm:spPr/>
      <dgm:t>
        <a:bodyPr/>
        <a:lstStyle/>
        <a:p>
          <a:r>
            <a:rPr lang="id-ID" dirty="0"/>
            <a:t>Receiving</a:t>
          </a:r>
        </a:p>
        <a:p>
          <a:r>
            <a:rPr lang="id-ID" dirty="0"/>
            <a:t>(Penerimaan)</a:t>
          </a:r>
          <a:endParaRPr lang="en-US" dirty="0"/>
        </a:p>
      </dgm:t>
    </dgm:pt>
    <dgm:pt modelId="{DC487867-1E82-450C-B628-00734B54DEBB}" type="parTrans" cxnId="{D5B453F1-E5BD-4503-90AC-A051270C981A}">
      <dgm:prSet/>
      <dgm:spPr/>
      <dgm:t>
        <a:bodyPr/>
        <a:lstStyle/>
        <a:p>
          <a:endParaRPr lang="en-US"/>
        </a:p>
      </dgm:t>
    </dgm:pt>
    <dgm:pt modelId="{3668DF99-1C8A-4474-AC94-2CD9FB9BF7B3}" type="sibTrans" cxnId="{D5B453F1-E5BD-4503-90AC-A051270C981A}">
      <dgm:prSet/>
      <dgm:spPr/>
      <dgm:t>
        <a:bodyPr/>
        <a:lstStyle/>
        <a:p>
          <a:endParaRPr lang="en-US"/>
        </a:p>
      </dgm:t>
    </dgm:pt>
    <dgm:pt modelId="{ACE2B72E-CF3C-44EB-B051-40665B4713C0}">
      <dgm:prSet phldrT="[Text]"/>
      <dgm:spPr/>
      <dgm:t>
        <a:bodyPr/>
        <a:lstStyle/>
        <a:p>
          <a:r>
            <a:rPr lang="id-ID" dirty="0"/>
            <a:t>Responding</a:t>
          </a:r>
        </a:p>
        <a:p>
          <a:r>
            <a:rPr lang="id-ID" dirty="0"/>
            <a:t>(Partisipasi)</a:t>
          </a:r>
          <a:endParaRPr lang="en-US" dirty="0"/>
        </a:p>
      </dgm:t>
    </dgm:pt>
    <dgm:pt modelId="{6A5E3A4A-6182-4FA1-A28F-E8DC5A81D4CD}" type="parTrans" cxnId="{DB7C33BD-5E54-4463-9E1E-648E1A095BEB}">
      <dgm:prSet/>
      <dgm:spPr/>
      <dgm:t>
        <a:bodyPr/>
        <a:lstStyle/>
        <a:p>
          <a:endParaRPr lang="en-US"/>
        </a:p>
      </dgm:t>
    </dgm:pt>
    <dgm:pt modelId="{A475D7D8-9F34-4F37-B141-F70DC9051736}" type="sibTrans" cxnId="{DB7C33BD-5E54-4463-9E1E-648E1A095BEB}">
      <dgm:prSet/>
      <dgm:spPr/>
      <dgm:t>
        <a:bodyPr/>
        <a:lstStyle/>
        <a:p>
          <a:endParaRPr lang="en-US"/>
        </a:p>
      </dgm:t>
    </dgm:pt>
    <dgm:pt modelId="{F20959AF-C231-4B79-858A-B6D4872C4543}">
      <dgm:prSet phldrT="[Text]"/>
      <dgm:spPr/>
      <dgm:t>
        <a:bodyPr/>
        <a:lstStyle/>
        <a:p>
          <a:r>
            <a:rPr lang="id-ID" dirty="0"/>
            <a:t>Valuting</a:t>
          </a:r>
        </a:p>
        <a:p>
          <a:r>
            <a:rPr lang="id-ID" dirty="0"/>
            <a:t>(penilaian/penentuan sikap)</a:t>
          </a:r>
          <a:endParaRPr lang="en-US" dirty="0"/>
        </a:p>
      </dgm:t>
    </dgm:pt>
    <dgm:pt modelId="{8FAB26C7-2003-4882-99DD-A93E51C663F7}" type="parTrans" cxnId="{67A180A6-4277-4FB6-ADE0-209BEC6CCECA}">
      <dgm:prSet/>
      <dgm:spPr/>
      <dgm:t>
        <a:bodyPr/>
        <a:lstStyle/>
        <a:p>
          <a:endParaRPr lang="en-US"/>
        </a:p>
      </dgm:t>
    </dgm:pt>
    <dgm:pt modelId="{4EBC24F2-5196-4914-AB8B-7C8E7981B961}" type="sibTrans" cxnId="{67A180A6-4277-4FB6-ADE0-209BEC6CCECA}">
      <dgm:prSet/>
      <dgm:spPr/>
      <dgm:t>
        <a:bodyPr/>
        <a:lstStyle/>
        <a:p>
          <a:endParaRPr lang="en-US"/>
        </a:p>
      </dgm:t>
    </dgm:pt>
    <dgm:pt modelId="{0D5CF073-6034-4663-8552-99465EBF1CE5}">
      <dgm:prSet phldrT="[Text]"/>
      <dgm:spPr/>
      <dgm:t>
        <a:bodyPr/>
        <a:lstStyle/>
        <a:p>
          <a:r>
            <a:rPr lang="id-ID" dirty="0"/>
            <a:t>Organization </a:t>
          </a:r>
          <a:endParaRPr lang="en-US" dirty="0"/>
        </a:p>
      </dgm:t>
    </dgm:pt>
    <dgm:pt modelId="{ED46D962-EB15-40A6-A2C6-0F422A5927F4}" type="parTrans" cxnId="{07E08538-E522-4326-86D4-E377D53BE875}">
      <dgm:prSet/>
      <dgm:spPr/>
      <dgm:t>
        <a:bodyPr/>
        <a:lstStyle/>
        <a:p>
          <a:endParaRPr lang="en-US"/>
        </a:p>
      </dgm:t>
    </dgm:pt>
    <dgm:pt modelId="{6A168172-EB97-41BA-83D0-2939AF98ECF6}" type="sibTrans" cxnId="{07E08538-E522-4326-86D4-E377D53BE875}">
      <dgm:prSet/>
      <dgm:spPr/>
      <dgm:t>
        <a:bodyPr/>
        <a:lstStyle/>
        <a:p>
          <a:endParaRPr lang="en-US"/>
        </a:p>
      </dgm:t>
    </dgm:pt>
    <dgm:pt modelId="{6F2DCCC6-BDD6-4483-B179-74AEA123C840}">
      <dgm:prSet phldrT="[Text]"/>
      <dgm:spPr/>
      <dgm:t>
        <a:bodyPr/>
        <a:lstStyle/>
        <a:p>
          <a:r>
            <a:rPr lang="id-ID" dirty="0"/>
            <a:t>Sharacterization by a value or value complex (Pembentukan pola hidup)</a:t>
          </a:r>
          <a:endParaRPr lang="en-US" dirty="0"/>
        </a:p>
      </dgm:t>
    </dgm:pt>
    <dgm:pt modelId="{AFB9068F-3D97-47F0-B8F5-87B42A0FC1E7}" type="parTrans" cxnId="{8611930B-519A-487E-B753-052758FF585D}">
      <dgm:prSet/>
      <dgm:spPr/>
      <dgm:t>
        <a:bodyPr/>
        <a:lstStyle/>
        <a:p>
          <a:endParaRPr lang="en-US"/>
        </a:p>
      </dgm:t>
    </dgm:pt>
    <dgm:pt modelId="{F7BA1F57-1870-4C50-BF64-12E40C6EEF64}" type="sibTrans" cxnId="{8611930B-519A-487E-B753-052758FF585D}">
      <dgm:prSet/>
      <dgm:spPr/>
      <dgm:t>
        <a:bodyPr/>
        <a:lstStyle/>
        <a:p>
          <a:endParaRPr lang="en-US"/>
        </a:p>
      </dgm:t>
    </dgm:pt>
    <dgm:pt modelId="{FAD62DD8-45DC-48C5-9502-C31B42202933}" type="pres">
      <dgm:prSet presAssocID="{FE5ADA4B-352E-4FD1-9AB1-81F8DB5039CB}" presName="Name0" presStyleCnt="0">
        <dgm:presLayoutVars>
          <dgm:chMax val="1"/>
          <dgm:chPref val="1"/>
          <dgm:dir/>
          <dgm:animOne val="branch"/>
          <dgm:animLvl val="lvl"/>
        </dgm:presLayoutVars>
      </dgm:prSet>
      <dgm:spPr/>
      <dgm:t>
        <a:bodyPr/>
        <a:lstStyle/>
        <a:p>
          <a:endParaRPr lang="id-ID"/>
        </a:p>
      </dgm:t>
    </dgm:pt>
    <dgm:pt modelId="{658D4CA3-3CD6-435A-90C7-9E46972A60BB}" type="pres">
      <dgm:prSet presAssocID="{6C810B7A-01D8-477F-9A19-604FA803D50D}" presName="singleCycle" presStyleCnt="0"/>
      <dgm:spPr/>
    </dgm:pt>
    <dgm:pt modelId="{7F243161-8BB3-4422-B48F-A8E8D7C37FC2}" type="pres">
      <dgm:prSet presAssocID="{6C810B7A-01D8-477F-9A19-604FA803D50D}" presName="singleCenter" presStyleLbl="node1" presStyleIdx="0" presStyleCnt="6">
        <dgm:presLayoutVars>
          <dgm:chMax val="7"/>
          <dgm:chPref val="7"/>
        </dgm:presLayoutVars>
      </dgm:prSet>
      <dgm:spPr/>
      <dgm:t>
        <a:bodyPr/>
        <a:lstStyle/>
        <a:p>
          <a:endParaRPr lang="id-ID"/>
        </a:p>
      </dgm:t>
    </dgm:pt>
    <dgm:pt modelId="{16E4756D-7D53-45E4-81D1-002F4F915B19}" type="pres">
      <dgm:prSet presAssocID="{DC487867-1E82-450C-B628-00734B54DEBB}" presName="Name56" presStyleLbl="parChTrans1D2" presStyleIdx="0" presStyleCnt="5"/>
      <dgm:spPr/>
      <dgm:t>
        <a:bodyPr/>
        <a:lstStyle/>
        <a:p>
          <a:endParaRPr lang="id-ID"/>
        </a:p>
      </dgm:t>
    </dgm:pt>
    <dgm:pt modelId="{90CBD2F4-477F-4D49-9D37-A30C8D6C9B4E}" type="pres">
      <dgm:prSet presAssocID="{8C215C17-1467-47F5-AC0E-09938D56CFD4}" presName="text0" presStyleLbl="node1" presStyleIdx="1" presStyleCnt="6" custScaleX="224519">
        <dgm:presLayoutVars>
          <dgm:bulletEnabled val="1"/>
        </dgm:presLayoutVars>
      </dgm:prSet>
      <dgm:spPr/>
      <dgm:t>
        <a:bodyPr/>
        <a:lstStyle/>
        <a:p>
          <a:endParaRPr lang="id-ID"/>
        </a:p>
      </dgm:t>
    </dgm:pt>
    <dgm:pt modelId="{0C921269-F20D-43B0-808C-E5B9454F4589}" type="pres">
      <dgm:prSet presAssocID="{6A5E3A4A-6182-4FA1-A28F-E8DC5A81D4CD}" presName="Name56" presStyleLbl="parChTrans1D2" presStyleIdx="1" presStyleCnt="5"/>
      <dgm:spPr/>
      <dgm:t>
        <a:bodyPr/>
        <a:lstStyle/>
        <a:p>
          <a:endParaRPr lang="id-ID"/>
        </a:p>
      </dgm:t>
    </dgm:pt>
    <dgm:pt modelId="{D2971B25-D312-4EE8-9990-E986C7BABE01}" type="pres">
      <dgm:prSet presAssocID="{ACE2B72E-CF3C-44EB-B051-40665B4713C0}" presName="text0" presStyleLbl="node1" presStyleIdx="2" presStyleCnt="6" custScaleX="233030" custRadScaleRad="126053" custRadScaleInc="24318">
        <dgm:presLayoutVars>
          <dgm:bulletEnabled val="1"/>
        </dgm:presLayoutVars>
      </dgm:prSet>
      <dgm:spPr/>
      <dgm:t>
        <a:bodyPr/>
        <a:lstStyle/>
        <a:p>
          <a:endParaRPr lang="id-ID"/>
        </a:p>
      </dgm:t>
    </dgm:pt>
    <dgm:pt modelId="{08ECF657-C02D-4BB6-AB0A-EC156A90B091}" type="pres">
      <dgm:prSet presAssocID="{8FAB26C7-2003-4882-99DD-A93E51C663F7}" presName="Name56" presStyleLbl="parChTrans1D2" presStyleIdx="2" presStyleCnt="5"/>
      <dgm:spPr/>
      <dgm:t>
        <a:bodyPr/>
        <a:lstStyle/>
        <a:p>
          <a:endParaRPr lang="id-ID"/>
        </a:p>
      </dgm:t>
    </dgm:pt>
    <dgm:pt modelId="{EC5B82AA-8827-42A9-828B-F38916A7A9A7}" type="pres">
      <dgm:prSet presAssocID="{F20959AF-C231-4B79-858A-B6D4872C4543}" presName="text0" presStyleLbl="node1" presStyleIdx="3" presStyleCnt="6" custScaleX="464108" custScaleY="117432" custRadScaleRad="148612" custRadScaleInc="-60124">
        <dgm:presLayoutVars>
          <dgm:bulletEnabled val="1"/>
        </dgm:presLayoutVars>
      </dgm:prSet>
      <dgm:spPr/>
      <dgm:t>
        <a:bodyPr/>
        <a:lstStyle/>
        <a:p>
          <a:endParaRPr lang="id-ID"/>
        </a:p>
      </dgm:t>
    </dgm:pt>
    <dgm:pt modelId="{E632EF62-D413-4C91-8DC4-E250E2AB7ABF}" type="pres">
      <dgm:prSet presAssocID="{ED46D962-EB15-40A6-A2C6-0F422A5927F4}" presName="Name56" presStyleLbl="parChTrans1D2" presStyleIdx="3" presStyleCnt="5"/>
      <dgm:spPr/>
      <dgm:t>
        <a:bodyPr/>
        <a:lstStyle/>
        <a:p>
          <a:endParaRPr lang="id-ID"/>
        </a:p>
      </dgm:t>
    </dgm:pt>
    <dgm:pt modelId="{68037045-35B9-413F-B842-994BED1C821E}" type="pres">
      <dgm:prSet presAssocID="{0D5CF073-6034-4663-8552-99465EBF1CE5}" presName="text0" presStyleLbl="node1" presStyleIdx="4" presStyleCnt="6" custScaleX="228524" custRadScaleRad="132848" custRadScaleInc="42762">
        <dgm:presLayoutVars>
          <dgm:bulletEnabled val="1"/>
        </dgm:presLayoutVars>
      </dgm:prSet>
      <dgm:spPr/>
      <dgm:t>
        <a:bodyPr/>
        <a:lstStyle/>
        <a:p>
          <a:endParaRPr lang="id-ID"/>
        </a:p>
      </dgm:t>
    </dgm:pt>
    <dgm:pt modelId="{B41A9C83-4E2C-4D3E-B65D-4904072D445E}" type="pres">
      <dgm:prSet presAssocID="{AFB9068F-3D97-47F0-B8F5-87B42A0FC1E7}" presName="Name56" presStyleLbl="parChTrans1D2" presStyleIdx="4" presStyleCnt="5"/>
      <dgm:spPr/>
      <dgm:t>
        <a:bodyPr/>
        <a:lstStyle/>
        <a:p>
          <a:endParaRPr lang="id-ID"/>
        </a:p>
      </dgm:t>
    </dgm:pt>
    <dgm:pt modelId="{0B57A590-B0B5-4A7A-A984-89AC588ADDF7}" type="pres">
      <dgm:prSet presAssocID="{6F2DCCC6-BDD6-4483-B179-74AEA123C840}" presName="text0" presStyleLbl="node1" presStyleIdx="5" presStyleCnt="6" custScaleX="296803" custScaleY="176122" custRadScaleRad="148763" custRadScaleInc="-37136">
        <dgm:presLayoutVars>
          <dgm:bulletEnabled val="1"/>
        </dgm:presLayoutVars>
      </dgm:prSet>
      <dgm:spPr/>
      <dgm:t>
        <a:bodyPr/>
        <a:lstStyle/>
        <a:p>
          <a:endParaRPr lang="id-ID"/>
        </a:p>
      </dgm:t>
    </dgm:pt>
  </dgm:ptLst>
  <dgm:cxnLst>
    <dgm:cxn modelId="{DD338E19-9A09-4C00-A478-E8E4290296F8}" type="presOf" srcId="{8C215C17-1467-47F5-AC0E-09938D56CFD4}" destId="{90CBD2F4-477F-4D49-9D37-A30C8D6C9B4E}" srcOrd="0" destOrd="0" presId="urn:microsoft.com/office/officeart/2008/layout/RadialCluster"/>
    <dgm:cxn modelId="{9B6E4FF6-0703-48E5-B889-3FDC24B2FBDB}" type="presOf" srcId="{8FAB26C7-2003-4882-99DD-A93E51C663F7}" destId="{08ECF657-C02D-4BB6-AB0A-EC156A90B091}" srcOrd="0" destOrd="0" presId="urn:microsoft.com/office/officeart/2008/layout/RadialCluster"/>
    <dgm:cxn modelId="{2DC14AA4-DBBD-4D01-8CEC-7D6A3BA15BC8}" type="presOf" srcId="{0D5CF073-6034-4663-8552-99465EBF1CE5}" destId="{68037045-35B9-413F-B842-994BED1C821E}" srcOrd="0" destOrd="0" presId="urn:microsoft.com/office/officeart/2008/layout/RadialCluster"/>
    <dgm:cxn modelId="{EE63D591-C7FD-4379-9F9A-486E6E7C1085}" type="presOf" srcId="{FE5ADA4B-352E-4FD1-9AB1-81F8DB5039CB}" destId="{FAD62DD8-45DC-48C5-9502-C31B42202933}" srcOrd="0" destOrd="0" presId="urn:microsoft.com/office/officeart/2008/layout/RadialCluster"/>
    <dgm:cxn modelId="{86049869-AC42-4B05-9755-7462466991B1}" type="presOf" srcId="{6A5E3A4A-6182-4FA1-A28F-E8DC5A81D4CD}" destId="{0C921269-F20D-43B0-808C-E5B9454F4589}" srcOrd="0" destOrd="0" presId="urn:microsoft.com/office/officeart/2008/layout/RadialCluster"/>
    <dgm:cxn modelId="{2E8CC107-C313-4259-B2C5-969E4E9F797C}" type="presOf" srcId="{DC487867-1E82-450C-B628-00734B54DEBB}" destId="{16E4756D-7D53-45E4-81D1-002F4F915B19}" srcOrd="0" destOrd="0" presId="urn:microsoft.com/office/officeart/2008/layout/RadialCluster"/>
    <dgm:cxn modelId="{A0C99E06-DC2B-4507-840A-8BA1BEA1CB9A}" srcId="{FE5ADA4B-352E-4FD1-9AB1-81F8DB5039CB}" destId="{6C810B7A-01D8-477F-9A19-604FA803D50D}" srcOrd="0" destOrd="0" parTransId="{9A127F41-3582-403B-861F-90C3A1AB2E7E}" sibTransId="{3568AF1B-25F1-4DBD-8CFF-BB47587C169F}"/>
    <dgm:cxn modelId="{DE1AA337-2EEE-4588-BC9D-5031B7795493}" type="presOf" srcId="{ACE2B72E-CF3C-44EB-B051-40665B4713C0}" destId="{D2971B25-D312-4EE8-9990-E986C7BABE01}" srcOrd="0" destOrd="0" presId="urn:microsoft.com/office/officeart/2008/layout/RadialCluster"/>
    <dgm:cxn modelId="{DB7C33BD-5E54-4463-9E1E-648E1A095BEB}" srcId="{6C810B7A-01D8-477F-9A19-604FA803D50D}" destId="{ACE2B72E-CF3C-44EB-B051-40665B4713C0}" srcOrd="1" destOrd="0" parTransId="{6A5E3A4A-6182-4FA1-A28F-E8DC5A81D4CD}" sibTransId="{A475D7D8-9F34-4F37-B141-F70DC9051736}"/>
    <dgm:cxn modelId="{E35E87F5-793E-42F0-AD38-AD46324AB9E2}" type="presOf" srcId="{6C810B7A-01D8-477F-9A19-604FA803D50D}" destId="{7F243161-8BB3-4422-B48F-A8E8D7C37FC2}" srcOrd="0" destOrd="0" presId="urn:microsoft.com/office/officeart/2008/layout/RadialCluster"/>
    <dgm:cxn modelId="{73EE917F-C1F7-4323-94A2-C2C761B2E83C}" type="presOf" srcId="{6F2DCCC6-BDD6-4483-B179-74AEA123C840}" destId="{0B57A590-B0B5-4A7A-A984-89AC588ADDF7}" srcOrd="0" destOrd="0" presId="urn:microsoft.com/office/officeart/2008/layout/RadialCluster"/>
    <dgm:cxn modelId="{8611930B-519A-487E-B753-052758FF585D}" srcId="{6C810B7A-01D8-477F-9A19-604FA803D50D}" destId="{6F2DCCC6-BDD6-4483-B179-74AEA123C840}" srcOrd="4" destOrd="0" parTransId="{AFB9068F-3D97-47F0-B8F5-87B42A0FC1E7}" sibTransId="{F7BA1F57-1870-4C50-BF64-12E40C6EEF64}"/>
    <dgm:cxn modelId="{07E08538-E522-4326-86D4-E377D53BE875}" srcId="{6C810B7A-01D8-477F-9A19-604FA803D50D}" destId="{0D5CF073-6034-4663-8552-99465EBF1CE5}" srcOrd="3" destOrd="0" parTransId="{ED46D962-EB15-40A6-A2C6-0F422A5927F4}" sibTransId="{6A168172-EB97-41BA-83D0-2939AF98ECF6}"/>
    <dgm:cxn modelId="{4CA11037-F5C6-447A-A97F-CF66C32E7AC3}" type="presOf" srcId="{AFB9068F-3D97-47F0-B8F5-87B42A0FC1E7}" destId="{B41A9C83-4E2C-4D3E-B65D-4904072D445E}" srcOrd="0" destOrd="0" presId="urn:microsoft.com/office/officeart/2008/layout/RadialCluster"/>
    <dgm:cxn modelId="{D5B453F1-E5BD-4503-90AC-A051270C981A}" srcId="{6C810B7A-01D8-477F-9A19-604FA803D50D}" destId="{8C215C17-1467-47F5-AC0E-09938D56CFD4}" srcOrd="0" destOrd="0" parTransId="{DC487867-1E82-450C-B628-00734B54DEBB}" sibTransId="{3668DF99-1C8A-4474-AC94-2CD9FB9BF7B3}"/>
    <dgm:cxn modelId="{67A180A6-4277-4FB6-ADE0-209BEC6CCECA}" srcId="{6C810B7A-01D8-477F-9A19-604FA803D50D}" destId="{F20959AF-C231-4B79-858A-B6D4872C4543}" srcOrd="2" destOrd="0" parTransId="{8FAB26C7-2003-4882-99DD-A93E51C663F7}" sibTransId="{4EBC24F2-5196-4914-AB8B-7C8E7981B961}"/>
    <dgm:cxn modelId="{DCE1699D-FDDE-49A1-8EE6-0BC31C5D9BE6}" type="presOf" srcId="{F20959AF-C231-4B79-858A-B6D4872C4543}" destId="{EC5B82AA-8827-42A9-828B-F38916A7A9A7}" srcOrd="0" destOrd="0" presId="urn:microsoft.com/office/officeart/2008/layout/RadialCluster"/>
    <dgm:cxn modelId="{D7EA2DB9-06E6-40C8-B597-C4A370295D3A}" type="presOf" srcId="{ED46D962-EB15-40A6-A2C6-0F422A5927F4}" destId="{E632EF62-D413-4C91-8DC4-E250E2AB7ABF}" srcOrd="0" destOrd="0" presId="urn:microsoft.com/office/officeart/2008/layout/RadialCluster"/>
    <dgm:cxn modelId="{0CC152AC-94FD-40E9-A24F-7DBF09B6674D}" type="presParOf" srcId="{FAD62DD8-45DC-48C5-9502-C31B42202933}" destId="{658D4CA3-3CD6-435A-90C7-9E46972A60BB}" srcOrd="0" destOrd="0" presId="urn:microsoft.com/office/officeart/2008/layout/RadialCluster"/>
    <dgm:cxn modelId="{E8ED549A-7891-4AFC-98C3-2E44FF939C41}" type="presParOf" srcId="{658D4CA3-3CD6-435A-90C7-9E46972A60BB}" destId="{7F243161-8BB3-4422-B48F-A8E8D7C37FC2}" srcOrd="0" destOrd="0" presId="urn:microsoft.com/office/officeart/2008/layout/RadialCluster"/>
    <dgm:cxn modelId="{B69D27BB-39AE-45B2-9761-19002E92AF45}" type="presParOf" srcId="{658D4CA3-3CD6-435A-90C7-9E46972A60BB}" destId="{16E4756D-7D53-45E4-81D1-002F4F915B19}" srcOrd="1" destOrd="0" presId="urn:microsoft.com/office/officeart/2008/layout/RadialCluster"/>
    <dgm:cxn modelId="{CD3A7B08-B62E-49EA-A3DD-91A056477769}" type="presParOf" srcId="{658D4CA3-3CD6-435A-90C7-9E46972A60BB}" destId="{90CBD2F4-477F-4D49-9D37-A30C8D6C9B4E}" srcOrd="2" destOrd="0" presId="urn:microsoft.com/office/officeart/2008/layout/RadialCluster"/>
    <dgm:cxn modelId="{570D86AC-6579-4409-9CDE-64105CB5D870}" type="presParOf" srcId="{658D4CA3-3CD6-435A-90C7-9E46972A60BB}" destId="{0C921269-F20D-43B0-808C-E5B9454F4589}" srcOrd="3" destOrd="0" presId="urn:microsoft.com/office/officeart/2008/layout/RadialCluster"/>
    <dgm:cxn modelId="{46B662D3-EF59-4836-937E-15BCBC665F2F}" type="presParOf" srcId="{658D4CA3-3CD6-435A-90C7-9E46972A60BB}" destId="{D2971B25-D312-4EE8-9990-E986C7BABE01}" srcOrd="4" destOrd="0" presId="urn:microsoft.com/office/officeart/2008/layout/RadialCluster"/>
    <dgm:cxn modelId="{7B0F31CA-BC81-42F1-8BA0-A48C21A9732D}" type="presParOf" srcId="{658D4CA3-3CD6-435A-90C7-9E46972A60BB}" destId="{08ECF657-C02D-4BB6-AB0A-EC156A90B091}" srcOrd="5" destOrd="0" presId="urn:microsoft.com/office/officeart/2008/layout/RadialCluster"/>
    <dgm:cxn modelId="{B8FBB552-29AF-4135-BB0A-1E3E27979308}" type="presParOf" srcId="{658D4CA3-3CD6-435A-90C7-9E46972A60BB}" destId="{EC5B82AA-8827-42A9-828B-F38916A7A9A7}" srcOrd="6" destOrd="0" presId="urn:microsoft.com/office/officeart/2008/layout/RadialCluster"/>
    <dgm:cxn modelId="{A3E58833-2D32-4B19-8773-DFB9C6BA17CF}" type="presParOf" srcId="{658D4CA3-3CD6-435A-90C7-9E46972A60BB}" destId="{E632EF62-D413-4C91-8DC4-E250E2AB7ABF}" srcOrd="7" destOrd="0" presId="urn:microsoft.com/office/officeart/2008/layout/RadialCluster"/>
    <dgm:cxn modelId="{198C5DD8-CCD0-4EE4-A4E7-0F913BEB7DF2}" type="presParOf" srcId="{658D4CA3-3CD6-435A-90C7-9E46972A60BB}" destId="{68037045-35B9-413F-B842-994BED1C821E}" srcOrd="8" destOrd="0" presId="urn:microsoft.com/office/officeart/2008/layout/RadialCluster"/>
    <dgm:cxn modelId="{4CA32A2B-618F-40FF-B739-AB45A8D54952}" type="presParOf" srcId="{658D4CA3-3CD6-435A-90C7-9E46972A60BB}" destId="{B41A9C83-4E2C-4D3E-B65D-4904072D445E}" srcOrd="9" destOrd="0" presId="urn:microsoft.com/office/officeart/2008/layout/RadialCluster"/>
    <dgm:cxn modelId="{91CE74AD-6F23-443C-8C8A-57B1355BFED2}" type="presParOf" srcId="{658D4CA3-3CD6-435A-90C7-9E46972A60BB}" destId="{0B57A590-B0B5-4A7A-A984-89AC588ADDF7}" srcOrd="10"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F33DE3-F94B-4F9D-AEC7-AE65B054CFC5}"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9797CBA-3F6D-4F31-870A-AA636D041D06}">
      <dgm:prSet phldrT="[Text]"/>
      <dgm:spPr/>
      <dgm:t>
        <a:bodyPr/>
        <a:lstStyle/>
        <a:p>
          <a:r>
            <a:rPr lang="id-ID" dirty="0"/>
            <a:t>Teknik Tes</a:t>
          </a:r>
          <a:endParaRPr lang="en-US" dirty="0"/>
        </a:p>
      </dgm:t>
    </dgm:pt>
    <dgm:pt modelId="{2216FF42-9D6A-4E7B-BAA7-EF6FFD2B114F}" type="parTrans" cxnId="{AA2B04A7-558A-455C-9ED9-51C1470D8CC9}">
      <dgm:prSet/>
      <dgm:spPr/>
      <dgm:t>
        <a:bodyPr/>
        <a:lstStyle/>
        <a:p>
          <a:endParaRPr lang="en-US"/>
        </a:p>
      </dgm:t>
    </dgm:pt>
    <dgm:pt modelId="{A0C613F7-D534-49F5-9198-26445022247A}" type="sibTrans" cxnId="{AA2B04A7-558A-455C-9ED9-51C1470D8CC9}">
      <dgm:prSet/>
      <dgm:spPr/>
      <dgm:t>
        <a:bodyPr/>
        <a:lstStyle/>
        <a:p>
          <a:endParaRPr lang="en-US"/>
        </a:p>
      </dgm:t>
    </dgm:pt>
    <dgm:pt modelId="{97DB1060-4B50-4CA4-8271-B761E8BECE47}">
      <dgm:prSet phldrT="[Text]"/>
      <dgm:spPr/>
      <dgm:t>
        <a:bodyPr/>
        <a:lstStyle/>
        <a:p>
          <a:r>
            <a:rPr lang="id-ID" dirty="0"/>
            <a:t>Tes Tertulis</a:t>
          </a:r>
          <a:endParaRPr lang="en-US" dirty="0"/>
        </a:p>
      </dgm:t>
    </dgm:pt>
    <dgm:pt modelId="{51612B75-F98F-48A5-9AA1-6982E096F305}" type="parTrans" cxnId="{D62DD260-F7ED-4DF5-9A0C-06F9BA250117}">
      <dgm:prSet/>
      <dgm:spPr/>
      <dgm:t>
        <a:bodyPr/>
        <a:lstStyle/>
        <a:p>
          <a:endParaRPr lang="en-US"/>
        </a:p>
      </dgm:t>
    </dgm:pt>
    <dgm:pt modelId="{A4020DAF-2368-49EE-8EFD-D7A2F82E9EB7}" type="sibTrans" cxnId="{D62DD260-F7ED-4DF5-9A0C-06F9BA250117}">
      <dgm:prSet/>
      <dgm:spPr/>
      <dgm:t>
        <a:bodyPr/>
        <a:lstStyle/>
        <a:p>
          <a:endParaRPr lang="en-US"/>
        </a:p>
      </dgm:t>
    </dgm:pt>
    <dgm:pt modelId="{52946DA5-4639-4EC4-BC6C-AD889F8E94D9}">
      <dgm:prSet phldrT="[Text]"/>
      <dgm:spPr/>
      <dgm:t>
        <a:bodyPr/>
        <a:lstStyle/>
        <a:p>
          <a:r>
            <a:rPr lang="id-ID" dirty="0"/>
            <a:t>Tes Lisan</a:t>
          </a:r>
          <a:endParaRPr lang="en-US" dirty="0"/>
        </a:p>
      </dgm:t>
    </dgm:pt>
    <dgm:pt modelId="{3F8A6BA0-EE2B-40B5-9A90-9561665858FD}" type="parTrans" cxnId="{38978549-707F-41E5-9927-8E0B4040BDF6}">
      <dgm:prSet/>
      <dgm:spPr/>
      <dgm:t>
        <a:bodyPr/>
        <a:lstStyle/>
        <a:p>
          <a:endParaRPr lang="en-US"/>
        </a:p>
      </dgm:t>
    </dgm:pt>
    <dgm:pt modelId="{C5360F3C-4F2C-44B2-92C0-357D9C5F3BD4}" type="sibTrans" cxnId="{38978549-707F-41E5-9927-8E0B4040BDF6}">
      <dgm:prSet/>
      <dgm:spPr/>
      <dgm:t>
        <a:bodyPr/>
        <a:lstStyle/>
        <a:p>
          <a:endParaRPr lang="en-US"/>
        </a:p>
      </dgm:t>
    </dgm:pt>
    <dgm:pt modelId="{13001C23-1056-4232-BE7F-4E1EC09A2969}">
      <dgm:prSet phldrT="[Text]"/>
      <dgm:spPr/>
      <dgm:t>
        <a:bodyPr/>
        <a:lstStyle/>
        <a:p>
          <a:r>
            <a:rPr lang="id-ID" dirty="0"/>
            <a:t>Tes Perbuatan</a:t>
          </a:r>
          <a:endParaRPr lang="en-US" dirty="0"/>
        </a:p>
      </dgm:t>
    </dgm:pt>
    <dgm:pt modelId="{F5D04697-0923-40EE-A4E7-D9572C615040}" type="parTrans" cxnId="{899E233B-A29E-4CF7-88B8-3B769C205385}">
      <dgm:prSet/>
      <dgm:spPr/>
      <dgm:t>
        <a:bodyPr/>
        <a:lstStyle/>
        <a:p>
          <a:endParaRPr lang="en-US"/>
        </a:p>
      </dgm:t>
    </dgm:pt>
    <dgm:pt modelId="{36F867CE-263D-4614-9338-0BA11FF22568}" type="sibTrans" cxnId="{899E233B-A29E-4CF7-88B8-3B769C205385}">
      <dgm:prSet/>
      <dgm:spPr/>
      <dgm:t>
        <a:bodyPr/>
        <a:lstStyle/>
        <a:p>
          <a:endParaRPr lang="en-US"/>
        </a:p>
      </dgm:t>
    </dgm:pt>
    <dgm:pt modelId="{C20269BF-3562-4F8A-BB4A-B8D49E1E7FA4}" type="pres">
      <dgm:prSet presAssocID="{B3F33DE3-F94B-4F9D-AEC7-AE65B054CFC5}" presName="Name0" presStyleCnt="0">
        <dgm:presLayoutVars>
          <dgm:chMax val="1"/>
          <dgm:chPref val="1"/>
          <dgm:dir/>
          <dgm:animOne val="branch"/>
          <dgm:animLvl val="lvl"/>
        </dgm:presLayoutVars>
      </dgm:prSet>
      <dgm:spPr/>
      <dgm:t>
        <a:bodyPr/>
        <a:lstStyle/>
        <a:p>
          <a:endParaRPr lang="id-ID"/>
        </a:p>
      </dgm:t>
    </dgm:pt>
    <dgm:pt modelId="{1FC53957-EDB8-4D52-9E57-E73D4E201F41}" type="pres">
      <dgm:prSet presAssocID="{19797CBA-3F6D-4F31-870A-AA636D041D06}" presName="singleCycle" presStyleCnt="0"/>
      <dgm:spPr/>
    </dgm:pt>
    <dgm:pt modelId="{E90D0656-FFFE-40E9-9809-97255E1B4DC7}" type="pres">
      <dgm:prSet presAssocID="{19797CBA-3F6D-4F31-870A-AA636D041D06}" presName="singleCenter" presStyleLbl="node1" presStyleIdx="0" presStyleCnt="4">
        <dgm:presLayoutVars>
          <dgm:chMax val="7"/>
          <dgm:chPref val="7"/>
        </dgm:presLayoutVars>
      </dgm:prSet>
      <dgm:spPr/>
      <dgm:t>
        <a:bodyPr/>
        <a:lstStyle/>
        <a:p>
          <a:endParaRPr lang="id-ID"/>
        </a:p>
      </dgm:t>
    </dgm:pt>
    <dgm:pt modelId="{C023B388-F031-438C-909F-12DA4E0B944E}" type="pres">
      <dgm:prSet presAssocID="{51612B75-F98F-48A5-9AA1-6982E096F305}" presName="Name56" presStyleLbl="parChTrans1D2" presStyleIdx="0" presStyleCnt="3"/>
      <dgm:spPr/>
      <dgm:t>
        <a:bodyPr/>
        <a:lstStyle/>
        <a:p>
          <a:endParaRPr lang="id-ID"/>
        </a:p>
      </dgm:t>
    </dgm:pt>
    <dgm:pt modelId="{E0704358-7CA1-4900-856F-6DB74E561737}" type="pres">
      <dgm:prSet presAssocID="{97DB1060-4B50-4CA4-8271-B761E8BECE47}" presName="text0" presStyleLbl="node1" presStyleIdx="1" presStyleCnt="4">
        <dgm:presLayoutVars>
          <dgm:bulletEnabled val="1"/>
        </dgm:presLayoutVars>
      </dgm:prSet>
      <dgm:spPr/>
      <dgm:t>
        <a:bodyPr/>
        <a:lstStyle/>
        <a:p>
          <a:endParaRPr lang="id-ID"/>
        </a:p>
      </dgm:t>
    </dgm:pt>
    <dgm:pt modelId="{91D2CC4B-4EEF-4976-9B01-29572D83D71E}" type="pres">
      <dgm:prSet presAssocID="{3F8A6BA0-EE2B-40B5-9A90-9561665858FD}" presName="Name56" presStyleLbl="parChTrans1D2" presStyleIdx="1" presStyleCnt="3"/>
      <dgm:spPr/>
      <dgm:t>
        <a:bodyPr/>
        <a:lstStyle/>
        <a:p>
          <a:endParaRPr lang="id-ID"/>
        </a:p>
      </dgm:t>
    </dgm:pt>
    <dgm:pt modelId="{5A747229-D70B-44DA-9FA8-691CEB91D29F}" type="pres">
      <dgm:prSet presAssocID="{52946DA5-4639-4EC4-BC6C-AD889F8E94D9}" presName="text0" presStyleLbl="node1" presStyleIdx="2" presStyleCnt="4">
        <dgm:presLayoutVars>
          <dgm:bulletEnabled val="1"/>
        </dgm:presLayoutVars>
      </dgm:prSet>
      <dgm:spPr/>
      <dgm:t>
        <a:bodyPr/>
        <a:lstStyle/>
        <a:p>
          <a:endParaRPr lang="id-ID"/>
        </a:p>
      </dgm:t>
    </dgm:pt>
    <dgm:pt modelId="{371BAF2D-3BAB-42A8-A0B0-C7202A0F6CAF}" type="pres">
      <dgm:prSet presAssocID="{F5D04697-0923-40EE-A4E7-D9572C615040}" presName="Name56" presStyleLbl="parChTrans1D2" presStyleIdx="2" presStyleCnt="3"/>
      <dgm:spPr/>
      <dgm:t>
        <a:bodyPr/>
        <a:lstStyle/>
        <a:p>
          <a:endParaRPr lang="id-ID"/>
        </a:p>
      </dgm:t>
    </dgm:pt>
    <dgm:pt modelId="{2C075E2B-98A8-4F6C-ACA4-874BF4EF248A}" type="pres">
      <dgm:prSet presAssocID="{13001C23-1056-4232-BE7F-4E1EC09A2969}" presName="text0" presStyleLbl="node1" presStyleIdx="3" presStyleCnt="4">
        <dgm:presLayoutVars>
          <dgm:bulletEnabled val="1"/>
        </dgm:presLayoutVars>
      </dgm:prSet>
      <dgm:spPr/>
      <dgm:t>
        <a:bodyPr/>
        <a:lstStyle/>
        <a:p>
          <a:endParaRPr lang="id-ID"/>
        </a:p>
      </dgm:t>
    </dgm:pt>
  </dgm:ptLst>
  <dgm:cxnLst>
    <dgm:cxn modelId="{AA2B04A7-558A-455C-9ED9-51C1470D8CC9}" srcId="{B3F33DE3-F94B-4F9D-AEC7-AE65B054CFC5}" destId="{19797CBA-3F6D-4F31-870A-AA636D041D06}" srcOrd="0" destOrd="0" parTransId="{2216FF42-9D6A-4E7B-BAA7-EF6FFD2B114F}" sibTransId="{A0C613F7-D534-49F5-9198-26445022247A}"/>
    <dgm:cxn modelId="{9C98549A-664B-43F3-BD7E-6017B6440096}" type="presOf" srcId="{19797CBA-3F6D-4F31-870A-AA636D041D06}" destId="{E90D0656-FFFE-40E9-9809-97255E1B4DC7}" srcOrd="0" destOrd="0" presId="urn:microsoft.com/office/officeart/2008/layout/RadialCluster"/>
    <dgm:cxn modelId="{A4D850CA-90C1-4CF4-9CD8-FDA91959D239}" type="presOf" srcId="{52946DA5-4639-4EC4-BC6C-AD889F8E94D9}" destId="{5A747229-D70B-44DA-9FA8-691CEB91D29F}" srcOrd="0" destOrd="0" presId="urn:microsoft.com/office/officeart/2008/layout/RadialCluster"/>
    <dgm:cxn modelId="{38978549-707F-41E5-9927-8E0B4040BDF6}" srcId="{19797CBA-3F6D-4F31-870A-AA636D041D06}" destId="{52946DA5-4639-4EC4-BC6C-AD889F8E94D9}" srcOrd="1" destOrd="0" parTransId="{3F8A6BA0-EE2B-40B5-9A90-9561665858FD}" sibTransId="{C5360F3C-4F2C-44B2-92C0-357D9C5F3BD4}"/>
    <dgm:cxn modelId="{C8EAD86F-C0DD-4E5B-A7FB-42655B2FC93C}" type="presOf" srcId="{97DB1060-4B50-4CA4-8271-B761E8BECE47}" destId="{E0704358-7CA1-4900-856F-6DB74E561737}" srcOrd="0" destOrd="0" presId="urn:microsoft.com/office/officeart/2008/layout/RadialCluster"/>
    <dgm:cxn modelId="{D62DD260-F7ED-4DF5-9A0C-06F9BA250117}" srcId="{19797CBA-3F6D-4F31-870A-AA636D041D06}" destId="{97DB1060-4B50-4CA4-8271-B761E8BECE47}" srcOrd="0" destOrd="0" parTransId="{51612B75-F98F-48A5-9AA1-6982E096F305}" sibTransId="{A4020DAF-2368-49EE-8EFD-D7A2F82E9EB7}"/>
    <dgm:cxn modelId="{7E8AE669-4F7B-4377-914F-EA73A10CB61B}" type="presOf" srcId="{3F8A6BA0-EE2B-40B5-9A90-9561665858FD}" destId="{91D2CC4B-4EEF-4976-9B01-29572D83D71E}" srcOrd="0" destOrd="0" presId="urn:microsoft.com/office/officeart/2008/layout/RadialCluster"/>
    <dgm:cxn modelId="{BABE2B1C-2F23-4C7C-ABBA-B16A6DBA1935}" type="presOf" srcId="{B3F33DE3-F94B-4F9D-AEC7-AE65B054CFC5}" destId="{C20269BF-3562-4F8A-BB4A-B8D49E1E7FA4}" srcOrd="0" destOrd="0" presId="urn:microsoft.com/office/officeart/2008/layout/RadialCluster"/>
    <dgm:cxn modelId="{36FA5F16-8F02-49A7-A6CE-D4606F6DBAFA}" type="presOf" srcId="{F5D04697-0923-40EE-A4E7-D9572C615040}" destId="{371BAF2D-3BAB-42A8-A0B0-C7202A0F6CAF}" srcOrd="0" destOrd="0" presId="urn:microsoft.com/office/officeart/2008/layout/RadialCluster"/>
    <dgm:cxn modelId="{5B8ED845-234C-4DFE-A12E-C13FC0504840}" type="presOf" srcId="{13001C23-1056-4232-BE7F-4E1EC09A2969}" destId="{2C075E2B-98A8-4F6C-ACA4-874BF4EF248A}" srcOrd="0" destOrd="0" presId="urn:microsoft.com/office/officeart/2008/layout/RadialCluster"/>
    <dgm:cxn modelId="{1748EA46-7E17-4473-B844-9038BEA3013D}" type="presOf" srcId="{51612B75-F98F-48A5-9AA1-6982E096F305}" destId="{C023B388-F031-438C-909F-12DA4E0B944E}" srcOrd="0" destOrd="0" presId="urn:microsoft.com/office/officeart/2008/layout/RadialCluster"/>
    <dgm:cxn modelId="{899E233B-A29E-4CF7-88B8-3B769C205385}" srcId="{19797CBA-3F6D-4F31-870A-AA636D041D06}" destId="{13001C23-1056-4232-BE7F-4E1EC09A2969}" srcOrd="2" destOrd="0" parTransId="{F5D04697-0923-40EE-A4E7-D9572C615040}" sibTransId="{36F867CE-263D-4614-9338-0BA11FF22568}"/>
    <dgm:cxn modelId="{DC566A34-D873-4326-BFC5-131516AEFBF4}" type="presParOf" srcId="{C20269BF-3562-4F8A-BB4A-B8D49E1E7FA4}" destId="{1FC53957-EDB8-4D52-9E57-E73D4E201F41}" srcOrd="0" destOrd="0" presId="urn:microsoft.com/office/officeart/2008/layout/RadialCluster"/>
    <dgm:cxn modelId="{7D2FFBDC-07DE-4442-81FC-DE6FF211CD4D}" type="presParOf" srcId="{1FC53957-EDB8-4D52-9E57-E73D4E201F41}" destId="{E90D0656-FFFE-40E9-9809-97255E1B4DC7}" srcOrd="0" destOrd="0" presId="urn:microsoft.com/office/officeart/2008/layout/RadialCluster"/>
    <dgm:cxn modelId="{6C2A0C21-867A-4073-8F75-F6A6BA30EA56}" type="presParOf" srcId="{1FC53957-EDB8-4D52-9E57-E73D4E201F41}" destId="{C023B388-F031-438C-909F-12DA4E0B944E}" srcOrd="1" destOrd="0" presId="urn:microsoft.com/office/officeart/2008/layout/RadialCluster"/>
    <dgm:cxn modelId="{94728D42-2CA7-421E-9A8B-C1E035739402}" type="presParOf" srcId="{1FC53957-EDB8-4D52-9E57-E73D4E201F41}" destId="{E0704358-7CA1-4900-856F-6DB74E561737}" srcOrd="2" destOrd="0" presId="urn:microsoft.com/office/officeart/2008/layout/RadialCluster"/>
    <dgm:cxn modelId="{55A722FE-4960-4680-A845-5150343DA6F8}" type="presParOf" srcId="{1FC53957-EDB8-4D52-9E57-E73D4E201F41}" destId="{91D2CC4B-4EEF-4976-9B01-29572D83D71E}" srcOrd="3" destOrd="0" presId="urn:microsoft.com/office/officeart/2008/layout/RadialCluster"/>
    <dgm:cxn modelId="{5383995B-CC4B-48A1-833C-02BC9BEAEEC4}" type="presParOf" srcId="{1FC53957-EDB8-4D52-9E57-E73D4E201F41}" destId="{5A747229-D70B-44DA-9FA8-691CEB91D29F}" srcOrd="4" destOrd="0" presId="urn:microsoft.com/office/officeart/2008/layout/RadialCluster"/>
    <dgm:cxn modelId="{F067DF8D-CBEF-4C92-8221-295FD5F737FB}" type="presParOf" srcId="{1FC53957-EDB8-4D52-9E57-E73D4E201F41}" destId="{371BAF2D-3BAB-42A8-A0B0-C7202A0F6CAF}" srcOrd="5" destOrd="0" presId="urn:microsoft.com/office/officeart/2008/layout/RadialCluster"/>
    <dgm:cxn modelId="{7AE2D2AE-9640-4778-A1E2-AD34E928BAF4}" type="presParOf" srcId="{1FC53957-EDB8-4D52-9E57-E73D4E201F41}" destId="{2C075E2B-98A8-4F6C-ACA4-874BF4EF248A}" srcOrd="6"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8D3CBF-D76B-4F10-96FD-C095C56B090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C295F1BE-7148-48AA-BF46-D87526ED9C1D}">
      <dgm:prSet phldrT="[Text]"/>
      <dgm:spPr/>
      <dgm:t>
        <a:bodyPr/>
        <a:lstStyle/>
        <a:p>
          <a:r>
            <a:rPr lang="id-ID" dirty="0"/>
            <a:t>Teknik Non Tes</a:t>
          </a:r>
          <a:endParaRPr lang="en-US" dirty="0"/>
        </a:p>
      </dgm:t>
    </dgm:pt>
    <dgm:pt modelId="{4ED2EBE4-BB27-4FD4-B96E-4CBE161BA8C5}" type="parTrans" cxnId="{D0ADAE3C-F522-429E-9B53-479784D50FB3}">
      <dgm:prSet/>
      <dgm:spPr/>
      <dgm:t>
        <a:bodyPr/>
        <a:lstStyle/>
        <a:p>
          <a:endParaRPr lang="en-US"/>
        </a:p>
      </dgm:t>
    </dgm:pt>
    <dgm:pt modelId="{BAE28ECB-6357-4DFE-A154-F411034FF416}" type="sibTrans" cxnId="{D0ADAE3C-F522-429E-9B53-479784D50FB3}">
      <dgm:prSet/>
      <dgm:spPr/>
      <dgm:t>
        <a:bodyPr/>
        <a:lstStyle/>
        <a:p>
          <a:endParaRPr lang="en-US"/>
        </a:p>
      </dgm:t>
    </dgm:pt>
    <dgm:pt modelId="{6E32653C-9985-441F-AA27-313CAB97DF67}">
      <dgm:prSet phldrT="[Text]"/>
      <dgm:spPr/>
      <dgm:t>
        <a:bodyPr/>
        <a:lstStyle/>
        <a:p>
          <a:r>
            <a:rPr lang="id-ID" dirty="0"/>
            <a:t>Observasi</a:t>
          </a:r>
          <a:endParaRPr lang="en-US" dirty="0"/>
        </a:p>
      </dgm:t>
    </dgm:pt>
    <dgm:pt modelId="{B2C9DA4D-608B-4F14-BBB4-8FA9AD5984EA}" type="parTrans" cxnId="{413D293F-ACA7-4171-BC8A-D1AD8186E20B}">
      <dgm:prSet/>
      <dgm:spPr/>
      <dgm:t>
        <a:bodyPr/>
        <a:lstStyle/>
        <a:p>
          <a:endParaRPr lang="en-US"/>
        </a:p>
      </dgm:t>
    </dgm:pt>
    <dgm:pt modelId="{605D5DE2-570B-4FFC-A457-ADA17254820D}" type="sibTrans" cxnId="{413D293F-ACA7-4171-BC8A-D1AD8186E20B}">
      <dgm:prSet/>
      <dgm:spPr/>
      <dgm:t>
        <a:bodyPr/>
        <a:lstStyle/>
        <a:p>
          <a:endParaRPr lang="en-US"/>
        </a:p>
      </dgm:t>
    </dgm:pt>
    <dgm:pt modelId="{2DEF93D5-E7C3-4806-A47E-2D774125063F}">
      <dgm:prSet phldrT="[Text]"/>
      <dgm:spPr/>
      <dgm:t>
        <a:bodyPr/>
        <a:lstStyle/>
        <a:p>
          <a:r>
            <a:rPr lang="id-ID" dirty="0"/>
            <a:t>Wawancara</a:t>
          </a:r>
          <a:endParaRPr lang="en-US" dirty="0"/>
        </a:p>
      </dgm:t>
    </dgm:pt>
    <dgm:pt modelId="{E25927EB-B7AD-4EE3-B4AC-817BB2E18470}" type="parTrans" cxnId="{B3699C01-DE15-4F3E-AA0B-C0C43A1B58BA}">
      <dgm:prSet/>
      <dgm:spPr/>
      <dgm:t>
        <a:bodyPr/>
        <a:lstStyle/>
        <a:p>
          <a:endParaRPr lang="en-US"/>
        </a:p>
      </dgm:t>
    </dgm:pt>
    <dgm:pt modelId="{728B142F-C22C-456D-84F6-39B9718C8170}" type="sibTrans" cxnId="{B3699C01-DE15-4F3E-AA0B-C0C43A1B58BA}">
      <dgm:prSet/>
      <dgm:spPr/>
      <dgm:t>
        <a:bodyPr/>
        <a:lstStyle/>
        <a:p>
          <a:endParaRPr lang="en-US"/>
        </a:p>
      </dgm:t>
    </dgm:pt>
    <dgm:pt modelId="{E76D0521-161D-49A7-8108-9F9C61CEE4DC}">
      <dgm:prSet phldrT="[Text]"/>
      <dgm:spPr/>
      <dgm:t>
        <a:bodyPr/>
        <a:lstStyle/>
        <a:p>
          <a:r>
            <a:rPr lang="id-ID" dirty="0"/>
            <a:t>Angket</a:t>
          </a:r>
          <a:endParaRPr lang="en-US" dirty="0"/>
        </a:p>
      </dgm:t>
    </dgm:pt>
    <dgm:pt modelId="{B755C4CC-D519-45BE-A8CE-C85C9923E0E1}" type="parTrans" cxnId="{071C08C7-7DA0-43EF-B411-638820F6B3BC}">
      <dgm:prSet/>
      <dgm:spPr/>
      <dgm:t>
        <a:bodyPr/>
        <a:lstStyle/>
        <a:p>
          <a:endParaRPr lang="en-US"/>
        </a:p>
      </dgm:t>
    </dgm:pt>
    <dgm:pt modelId="{A5D00D89-2BBC-4C85-87EA-B6A0BAD94ACA}" type="sibTrans" cxnId="{071C08C7-7DA0-43EF-B411-638820F6B3BC}">
      <dgm:prSet/>
      <dgm:spPr/>
      <dgm:t>
        <a:bodyPr/>
        <a:lstStyle/>
        <a:p>
          <a:endParaRPr lang="en-US"/>
        </a:p>
      </dgm:t>
    </dgm:pt>
    <dgm:pt modelId="{6FA67E25-DC9B-4563-B1A7-0D4DD0B6EA24}">
      <dgm:prSet phldrT="[Text]"/>
      <dgm:spPr/>
      <dgm:t>
        <a:bodyPr/>
        <a:lstStyle/>
        <a:p>
          <a:r>
            <a:rPr lang="id-ID" dirty="0"/>
            <a:t>Daftar Cek</a:t>
          </a:r>
          <a:endParaRPr lang="en-US" dirty="0"/>
        </a:p>
      </dgm:t>
    </dgm:pt>
    <dgm:pt modelId="{5E52FA0F-B870-4D94-B8D4-85BC3757482C}" type="parTrans" cxnId="{4C57872D-D5D4-4BA0-B3FC-38A6DDBF903E}">
      <dgm:prSet/>
      <dgm:spPr/>
      <dgm:t>
        <a:bodyPr/>
        <a:lstStyle/>
        <a:p>
          <a:endParaRPr lang="en-US"/>
        </a:p>
      </dgm:t>
    </dgm:pt>
    <dgm:pt modelId="{1F1220FD-CF8F-419F-A900-B8A02A9A3895}" type="sibTrans" cxnId="{4C57872D-D5D4-4BA0-B3FC-38A6DDBF903E}">
      <dgm:prSet/>
      <dgm:spPr/>
      <dgm:t>
        <a:bodyPr/>
        <a:lstStyle/>
        <a:p>
          <a:endParaRPr lang="en-US"/>
        </a:p>
      </dgm:t>
    </dgm:pt>
    <dgm:pt modelId="{F416D157-D13F-4744-A0C0-480F5A2E1579}" type="pres">
      <dgm:prSet presAssocID="{CC8D3CBF-D76B-4F10-96FD-C095C56B0902}" presName="cycle" presStyleCnt="0">
        <dgm:presLayoutVars>
          <dgm:chMax val="1"/>
          <dgm:dir/>
          <dgm:animLvl val="ctr"/>
          <dgm:resizeHandles val="exact"/>
        </dgm:presLayoutVars>
      </dgm:prSet>
      <dgm:spPr/>
      <dgm:t>
        <a:bodyPr/>
        <a:lstStyle/>
        <a:p>
          <a:endParaRPr lang="id-ID"/>
        </a:p>
      </dgm:t>
    </dgm:pt>
    <dgm:pt modelId="{47B0FEFB-9532-48D0-B4E0-E83081B8A86E}" type="pres">
      <dgm:prSet presAssocID="{C295F1BE-7148-48AA-BF46-D87526ED9C1D}" presName="centerShape" presStyleLbl="node0" presStyleIdx="0" presStyleCnt="1"/>
      <dgm:spPr/>
      <dgm:t>
        <a:bodyPr/>
        <a:lstStyle/>
        <a:p>
          <a:endParaRPr lang="id-ID"/>
        </a:p>
      </dgm:t>
    </dgm:pt>
    <dgm:pt modelId="{1F0EB5A8-78A5-429A-9007-6EE532A6A9C0}" type="pres">
      <dgm:prSet presAssocID="{B2C9DA4D-608B-4F14-BBB4-8FA9AD5984EA}" presName="Name9" presStyleLbl="parChTrans1D2" presStyleIdx="0" presStyleCnt="4"/>
      <dgm:spPr/>
      <dgm:t>
        <a:bodyPr/>
        <a:lstStyle/>
        <a:p>
          <a:endParaRPr lang="id-ID"/>
        </a:p>
      </dgm:t>
    </dgm:pt>
    <dgm:pt modelId="{AED608DE-187B-4A0D-8DB0-F5350C4C5181}" type="pres">
      <dgm:prSet presAssocID="{B2C9DA4D-608B-4F14-BBB4-8FA9AD5984EA}" presName="connTx" presStyleLbl="parChTrans1D2" presStyleIdx="0" presStyleCnt="4"/>
      <dgm:spPr/>
      <dgm:t>
        <a:bodyPr/>
        <a:lstStyle/>
        <a:p>
          <a:endParaRPr lang="id-ID"/>
        </a:p>
      </dgm:t>
    </dgm:pt>
    <dgm:pt modelId="{59E24AAD-6173-40A2-83B7-F813EBAEEA11}" type="pres">
      <dgm:prSet presAssocID="{6E32653C-9985-441F-AA27-313CAB97DF67}" presName="node" presStyleLbl="node1" presStyleIdx="0" presStyleCnt="4">
        <dgm:presLayoutVars>
          <dgm:bulletEnabled val="1"/>
        </dgm:presLayoutVars>
      </dgm:prSet>
      <dgm:spPr/>
      <dgm:t>
        <a:bodyPr/>
        <a:lstStyle/>
        <a:p>
          <a:endParaRPr lang="id-ID"/>
        </a:p>
      </dgm:t>
    </dgm:pt>
    <dgm:pt modelId="{2D8A1104-B8AD-4379-A95E-5A96C97E98B6}" type="pres">
      <dgm:prSet presAssocID="{E25927EB-B7AD-4EE3-B4AC-817BB2E18470}" presName="Name9" presStyleLbl="parChTrans1D2" presStyleIdx="1" presStyleCnt="4"/>
      <dgm:spPr/>
      <dgm:t>
        <a:bodyPr/>
        <a:lstStyle/>
        <a:p>
          <a:endParaRPr lang="id-ID"/>
        </a:p>
      </dgm:t>
    </dgm:pt>
    <dgm:pt modelId="{A4E0EAFC-EFDD-4C5C-AE92-DB8EAD4A5780}" type="pres">
      <dgm:prSet presAssocID="{E25927EB-B7AD-4EE3-B4AC-817BB2E18470}" presName="connTx" presStyleLbl="parChTrans1D2" presStyleIdx="1" presStyleCnt="4"/>
      <dgm:spPr/>
      <dgm:t>
        <a:bodyPr/>
        <a:lstStyle/>
        <a:p>
          <a:endParaRPr lang="id-ID"/>
        </a:p>
      </dgm:t>
    </dgm:pt>
    <dgm:pt modelId="{0B420364-2368-4794-9A13-7361DC6FF25C}" type="pres">
      <dgm:prSet presAssocID="{2DEF93D5-E7C3-4806-A47E-2D774125063F}" presName="node" presStyleLbl="node1" presStyleIdx="1" presStyleCnt="4">
        <dgm:presLayoutVars>
          <dgm:bulletEnabled val="1"/>
        </dgm:presLayoutVars>
      </dgm:prSet>
      <dgm:spPr/>
      <dgm:t>
        <a:bodyPr/>
        <a:lstStyle/>
        <a:p>
          <a:endParaRPr lang="id-ID"/>
        </a:p>
      </dgm:t>
    </dgm:pt>
    <dgm:pt modelId="{32B42645-FA72-46B0-9FF9-5231DA089173}" type="pres">
      <dgm:prSet presAssocID="{B755C4CC-D519-45BE-A8CE-C85C9923E0E1}" presName="Name9" presStyleLbl="parChTrans1D2" presStyleIdx="2" presStyleCnt="4"/>
      <dgm:spPr/>
      <dgm:t>
        <a:bodyPr/>
        <a:lstStyle/>
        <a:p>
          <a:endParaRPr lang="id-ID"/>
        </a:p>
      </dgm:t>
    </dgm:pt>
    <dgm:pt modelId="{2437A512-6C7F-4154-BCF5-2BFA9A00ABC7}" type="pres">
      <dgm:prSet presAssocID="{B755C4CC-D519-45BE-A8CE-C85C9923E0E1}" presName="connTx" presStyleLbl="parChTrans1D2" presStyleIdx="2" presStyleCnt="4"/>
      <dgm:spPr/>
      <dgm:t>
        <a:bodyPr/>
        <a:lstStyle/>
        <a:p>
          <a:endParaRPr lang="id-ID"/>
        </a:p>
      </dgm:t>
    </dgm:pt>
    <dgm:pt modelId="{1CAFAD7C-0BF9-4FE1-A9AD-1D2B14F487E7}" type="pres">
      <dgm:prSet presAssocID="{E76D0521-161D-49A7-8108-9F9C61CEE4DC}" presName="node" presStyleLbl="node1" presStyleIdx="2" presStyleCnt="4">
        <dgm:presLayoutVars>
          <dgm:bulletEnabled val="1"/>
        </dgm:presLayoutVars>
      </dgm:prSet>
      <dgm:spPr/>
      <dgm:t>
        <a:bodyPr/>
        <a:lstStyle/>
        <a:p>
          <a:endParaRPr lang="id-ID"/>
        </a:p>
      </dgm:t>
    </dgm:pt>
    <dgm:pt modelId="{11224E5F-575B-4985-9C85-709D9624B6C5}" type="pres">
      <dgm:prSet presAssocID="{5E52FA0F-B870-4D94-B8D4-85BC3757482C}" presName="Name9" presStyleLbl="parChTrans1D2" presStyleIdx="3" presStyleCnt="4"/>
      <dgm:spPr/>
      <dgm:t>
        <a:bodyPr/>
        <a:lstStyle/>
        <a:p>
          <a:endParaRPr lang="id-ID"/>
        </a:p>
      </dgm:t>
    </dgm:pt>
    <dgm:pt modelId="{2EA9924C-9BFE-472D-9B2D-935AF543319B}" type="pres">
      <dgm:prSet presAssocID="{5E52FA0F-B870-4D94-B8D4-85BC3757482C}" presName="connTx" presStyleLbl="parChTrans1D2" presStyleIdx="3" presStyleCnt="4"/>
      <dgm:spPr/>
      <dgm:t>
        <a:bodyPr/>
        <a:lstStyle/>
        <a:p>
          <a:endParaRPr lang="id-ID"/>
        </a:p>
      </dgm:t>
    </dgm:pt>
    <dgm:pt modelId="{AA74FC18-583F-463E-B965-39E1488E63DD}" type="pres">
      <dgm:prSet presAssocID="{6FA67E25-DC9B-4563-B1A7-0D4DD0B6EA24}" presName="node" presStyleLbl="node1" presStyleIdx="3" presStyleCnt="4">
        <dgm:presLayoutVars>
          <dgm:bulletEnabled val="1"/>
        </dgm:presLayoutVars>
      </dgm:prSet>
      <dgm:spPr/>
      <dgm:t>
        <a:bodyPr/>
        <a:lstStyle/>
        <a:p>
          <a:endParaRPr lang="id-ID"/>
        </a:p>
      </dgm:t>
    </dgm:pt>
  </dgm:ptLst>
  <dgm:cxnLst>
    <dgm:cxn modelId="{D0ADAE3C-F522-429E-9B53-479784D50FB3}" srcId="{CC8D3CBF-D76B-4F10-96FD-C095C56B0902}" destId="{C295F1BE-7148-48AA-BF46-D87526ED9C1D}" srcOrd="0" destOrd="0" parTransId="{4ED2EBE4-BB27-4FD4-B96E-4CBE161BA8C5}" sibTransId="{BAE28ECB-6357-4DFE-A154-F411034FF416}"/>
    <dgm:cxn modelId="{B75CA900-BDB5-4929-8EA3-E42922B53D5E}" type="presOf" srcId="{E25927EB-B7AD-4EE3-B4AC-817BB2E18470}" destId="{2D8A1104-B8AD-4379-A95E-5A96C97E98B6}" srcOrd="0" destOrd="0" presId="urn:microsoft.com/office/officeart/2005/8/layout/radial1"/>
    <dgm:cxn modelId="{B3699C01-DE15-4F3E-AA0B-C0C43A1B58BA}" srcId="{C295F1BE-7148-48AA-BF46-D87526ED9C1D}" destId="{2DEF93D5-E7C3-4806-A47E-2D774125063F}" srcOrd="1" destOrd="0" parTransId="{E25927EB-B7AD-4EE3-B4AC-817BB2E18470}" sibTransId="{728B142F-C22C-456D-84F6-39B9718C8170}"/>
    <dgm:cxn modelId="{67CBFDA4-99F1-418C-913E-910548B419FF}" type="presOf" srcId="{5E52FA0F-B870-4D94-B8D4-85BC3757482C}" destId="{11224E5F-575B-4985-9C85-709D9624B6C5}" srcOrd="0" destOrd="0" presId="urn:microsoft.com/office/officeart/2005/8/layout/radial1"/>
    <dgm:cxn modelId="{BF0A1D54-44DE-4A76-8F04-55B17D1E7392}" type="presOf" srcId="{6E32653C-9985-441F-AA27-313CAB97DF67}" destId="{59E24AAD-6173-40A2-83B7-F813EBAEEA11}" srcOrd="0" destOrd="0" presId="urn:microsoft.com/office/officeart/2005/8/layout/radial1"/>
    <dgm:cxn modelId="{606E0A76-5A7B-46C5-A98C-80DBFADC82B0}" type="presOf" srcId="{B755C4CC-D519-45BE-A8CE-C85C9923E0E1}" destId="{32B42645-FA72-46B0-9FF9-5231DA089173}" srcOrd="0" destOrd="0" presId="urn:microsoft.com/office/officeart/2005/8/layout/radial1"/>
    <dgm:cxn modelId="{E70430E0-96C3-4547-8921-597FF3BBBEBD}" type="presOf" srcId="{E25927EB-B7AD-4EE3-B4AC-817BB2E18470}" destId="{A4E0EAFC-EFDD-4C5C-AE92-DB8EAD4A5780}" srcOrd="1" destOrd="0" presId="urn:microsoft.com/office/officeart/2005/8/layout/radial1"/>
    <dgm:cxn modelId="{C146A178-9D4E-4F8A-A4FE-5CE9FAF603EE}" type="presOf" srcId="{B2C9DA4D-608B-4F14-BBB4-8FA9AD5984EA}" destId="{AED608DE-187B-4A0D-8DB0-F5350C4C5181}" srcOrd="1" destOrd="0" presId="urn:microsoft.com/office/officeart/2005/8/layout/radial1"/>
    <dgm:cxn modelId="{4126B12D-5287-4B18-A407-318C685EA711}" type="presOf" srcId="{CC8D3CBF-D76B-4F10-96FD-C095C56B0902}" destId="{F416D157-D13F-4744-A0C0-480F5A2E1579}" srcOrd="0" destOrd="0" presId="urn:microsoft.com/office/officeart/2005/8/layout/radial1"/>
    <dgm:cxn modelId="{668B463B-7F60-4A5B-AA55-3B10F5130477}" type="presOf" srcId="{6FA67E25-DC9B-4563-B1A7-0D4DD0B6EA24}" destId="{AA74FC18-583F-463E-B965-39E1488E63DD}" srcOrd="0" destOrd="0" presId="urn:microsoft.com/office/officeart/2005/8/layout/radial1"/>
    <dgm:cxn modelId="{C4420526-2721-4A3C-B3AE-7FFB764F1E01}" type="presOf" srcId="{B2C9DA4D-608B-4F14-BBB4-8FA9AD5984EA}" destId="{1F0EB5A8-78A5-429A-9007-6EE532A6A9C0}" srcOrd="0" destOrd="0" presId="urn:microsoft.com/office/officeart/2005/8/layout/radial1"/>
    <dgm:cxn modelId="{8252D578-E76F-44BD-9F87-FDC660EBF282}" type="presOf" srcId="{5E52FA0F-B870-4D94-B8D4-85BC3757482C}" destId="{2EA9924C-9BFE-472D-9B2D-935AF543319B}" srcOrd="1" destOrd="0" presId="urn:microsoft.com/office/officeart/2005/8/layout/radial1"/>
    <dgm:cxn modelId="{E20367A4-B904-4F48-A99A-AF9625FD023C}" type="presOf" srcId="{B755C4CC-D519-45BE-A8CE-C85C9923E0E1}" destId="{2437A512-6C7F-4154-BCF5-2BFA9A00ABC7}" srcOrd="1" destOrd="0" presId="urn:microsoft.com/office/officeart/2005/8/layout/radial1"/>
    <dgm:cxn modelId="{413D293F-ACA7-4171-BC8A-D1AD8186E20B}" srcId="{C295F1BE-7148-48AA-BF46-D87526ED9C1D}" destId="{6E32653C-9985-441F-AA27-313CAB97DF67}" srcOrd="0" destOrd="0" parTransId="{B2C9DA4D-608B-4F14-BBB4-8FA9AD5984EA}" sibTransId="{605D5DE2-570B-4FFC-A457-ADA17254820D}"/>
    <dgm:cxn modelId="{F1FFD4A5-8DB8-40D4-868A-999B83DFA3E1}" type="presOf" srcId="{2DEF93D5-E7C3-4806-A47E-2D774125063F}" destId="{0B420364-2368-4794-9A13-7361DC6FF25C}" srcOrd="0" destOrd="0" presId="urn:microsoft.com/office/officeart/2005/8/layout/radial1"/>
    <dgm:cxn modelId="{79A47AEE-0694-46C1-A0C6-70C2DE7DA203}" type="presOf" srcId="{C295F1BE-7148-48AA-BF46-D87526ED9C1D}" destId="{47B0FEFB-9532-48D0-B4E0-E83081B8A86E}" srcOrd="0" destOrd="0" presId="urn:microsoft.com/office/officeart/2005/8/layout/radial1"/>
    <dgm:cxn modelId="{2CEAD5CB-6266-461D-A7F1-72DAF14F96B8}" type="presOf" srcId="{E76D0521-161D-49A7-8108-9F9C61CEE4DC}" destId="{1CAFAD7C-0BF9-4FE1-A9AD-1D2B14F487E7}" srcOrd="0" destOrd="0" presId="urn:microsoft.com/office/officeart/2005/8/layout/radial1"/>
    <dgm:cxn modelId="{071C08C7-7DA0-43EF-B411-638820F6B3BC}" srcId="{C295F1BE-7148-48AA-BF46-D87526ED9C1D}" destId="{E76D0521-161D-49A7-8108-9F9C61CEE4DC}" srcOrd="2" destOrd="0" parTransId="{B755C4CC-D519-45BE-A8CE-C85C9923E0E1}" sibTransId="{A5D00D89-2BBC-4C85-87EA-B6A0BAD94ACA}"/>
    <dgm:cxn modelId="{4C57872D-D5D4-4BA0-B3FC-38A6DDBF903E}" srcId="{C295F1BE-7148-48AA-BF46-D87526ED9C1D}" destId="{6FA67E25-DC9B-4563-B1A7-0D4DD0B6EA24}" srcOrd="3" destOrd="0" parTransId="{5E52FA0F-B870-4D94-B8D4-85BC3757482C}" sibTransId="{1F1220FD-CF8F-419F-A900-B8A02A9A3895}"/>
    <dgm:cxn modelId="{182182BE-E689-431E-B8B8-5FD6676C5BBD}" type="presParOf" srcId="{F416D157-D13F-4744-A0C0-480F5A2E1579}" destId="{47B0FEFB-9532-48D0-B4E0-E83081B8A86E}" srcOrd="0" destOrd="0" presId="urn:microsoft.com/office/officeart/2005/8/layout/radial1"/>
    <dgm:cxn modelId="{3CF5A0BB-1E2E-468B-AFCB-5946764CAD67}" type="presParOf" srcId="{F416D157-D13F-4744-A0C0-480F5A2E1579}" destId="{1F0EB5A8-78A5-429A-9007-6EE532A6A9C0}" srcOrd="1" destOrd="0" presId="urn:microsoft.com/office/officeart/2005/8/layout/radial1"/>
    <dgm:cxn modelId="{789A24B8-9CF6-4F5B-9E24-22CDDDED49D4}" type="presParOf" srcId="{1F0EB5A8-78A5-429A-9007-6EE532A6A9C0}" destId="{AED608DE-187B-4A0D-8DB0-F5350C4C5181}" srcOrd="0" destOrd="0" presId="urn:microsoft.com/office/officeart/2005/8/layout/radial1"/>
    <dgm:cxn modelId="{C5EAC661-82EC-4102-85C3-9B5FF668EE43}" type="presParOf" srcId="{F416D157-D13F-4744-A0C0-480F5A2E1579}" destId="{59E24AAD-6173-40A2-83B7-F813EBAEEA11}" srcOrd="2" destOrd="0" presId="urn:microsoft.com/office/officeart/2005/8/layout/radial1"/>
    <dgm:cxn modelId="{2D306A29-D99A-47A2-B150-50CBD965ED99}" type="presParOf" srcId="{F416D157-D13F-4744-A0C0-480F5A2E1579}" destId="{2D8A1104-B8AD-4379-A95E-5A96C97E98B6}" srcOrd="3" destOrd="0" presId="urn:microsoft.com/office/officeart/2005/8/layout/radial1"/>
    <dgm:cxn modelId="{1D750155-4841-4BE1-AF28-D7DAA229EC7D}" type="presParOf" srcId="{2D8A1104-B8AD-4379-A95E-5A96C97E98B6}" destId="{A4E0EAFC-EFDD-4C5C-AE92-DB8EAD4A5780}" srcOrd="0" destOrd="0" presId="urn:microsoft.com/office/officeart/2005/8/layout/radial1"/>
    <dgm:cxn modelId="{F0E49C03-0169-41A8-9E9D-844EBDCFE313}" type="presParOf" srcId="{F416D157-D13F-4744-A0C0-480F5A2E1579}" destId="{0B420364-2368-4794-9A13-7361DC6FF25C}" srcOrd="4" destOrd="0" presId="urn:microsoft.com/office/officeart/2005/8/layout/radial1"/>
    <dgm:cxn modelId="{53C2F6FA-FC0C-4E0C-8D25-9583DDBD1ACA}" type="presParOf" srcId="{F416D157-D13F-4744-A0C0-480F5A2E1579}" destId="{32B42645-FA72-46B0-9FF9-5231DA089173}" srcOrd="5" destOrd="0" presId="urn:microsoft.com/office/officeart/2005/8/layout/radial1"/>
    <dgm:cxn modelId="{CEACBB97-3BDD-4A48-ADE3-500D5C15EA41}" type="presParOf" srcId="{32B42645-FA72-46B0-9FF9-5231DA089173}" destId="{2437A512-6C7F-4154-BCF5-2BFA9A00ABC7}" srcOrd="0" destOrd="0" presId="urn:microsoft.com/office/officeart/2005/8/layout/radial1"/>
    <dgm:cxn modelId="{AA251372-D0DC-4D2C-B7B5-FF62165A4C11}" type="presParOf" srcId="{F416D157-D13F-4744-A0C0-480F5A2E1579}" destId="{1CAFAD7C-0BF9-4FE1-A9AD-1D2B14F487E7}" srcOrd="6" destOrd="0" presId="urn:microsoft.com/office/officeart/2005/8/layout/radial1"/>
    <dgm:cxn modelId="{26599146-9371-4E96-998F-0693C9A222B5}" type="presParOf" srcId="{F416D157-D13F-4744-A0C0-480F5A2E1579}" destId="{11224E5F-575B-4985-9C85-709D9624B6C5}" srcOrd="7" destOrd="0" presId="urn:microsoft.com/office/officeart/2005/8/layout/radial1"/>
    <dgm:cxn modelId="{3466D23B-2C16-4425-971D-C9DCC17C95E0}" type="presParOf" srcId="{11224E5F-575B-4985-9C85-709D9624B6C5}" destId="{2EA9924C-9BFE-472D-9B2D-935AF543319B}" srcOrd="0" destOrd="0" presId="urn:microsoft.com/office/officeart/2005/8/layout/radial1"/>
    <dgm:cxn modelId="{AC5CE0A0-D9CD-4053-8B2B-66B4D8E4BA15}" type="presParOf" srcId="{F416D157-D13F-4744-A0C0-480F5A2E1579}" destId="{AA74FC18-583F-463E-B965-39E1488E63DD}"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E3D95B-B6E4-4D00-A8A4-31975F98D67D}">
      <dsp:nvSpPr>
        <dsp:cNvPr id="0" name=""/>
        <dsp:cNvSpPr/>
      </dsp:nvSpPr>
      <dsp:spPr>
        <a:xfrm>
          <a:off x="0" y="270933"/>
          <a:ext cx="8128000" cy="48768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id-ID" sz="4200" kern="1200" dirty="0" smtClean="0"/>
            <a:t>“Assessment is one of the important aspects of learning. By conducting the assessment, students can develop their potential optimally, because the number of student’s low score or below the standard will affect the effectiveness of learning as a whole”. (Wayan Maba, 2017)</a:t>
          </a:r>
          <a:endParaRPr lang="id-ID" sz="4200" kern="1200" dirty="0"/>
        </a:p>
      </dsp:txBody>
      <dsp:txXfrm>
        <a:off x="0" y="270933"/>
        <a:ext cx="8128000" cy="4876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0BF907-9C92-4E3B-8F26-851F959FC8F5}">
      <dsp:nvSpPr>
        <dsp:cNvPr id="0" name=""/>
        <dsp:cNvSpPr/>
      </dsp:nvSpPr>
      <dsp:spPr>
        <a:xfrm>
          <a:off x="1349664" y="1964653"/>
          <a:ext cx="1156854" cy="1156854"/>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id-ID" sz="3200" kern="1200" dirty="0"/>
            <a:t>NILAI </a:t>
          </a:r>
          <a:endParaRPr lang="en-US" sz="3200" kern="1200" dirty="0"/>
        </a:p>
      </dsp:txBody>
      <dsp:txXfrm>
        <a:off x="1349664" y="1964653"/>
        <a:ext cx="1156854" cy="1156854"/>
      </dsp:txXfrm>
    </dsp:sp>
    <dsp:sp modelId="{0A4ACA35-2C8B-4756-8747-F9CFD4C35F41}">
      <dsp:nvSpPr>
        <dsp:cNvPr id="0" name=""/>
        <dsp:cNvSpPr/>
      </dsp:nvSpPr>
      <dsp:spPr>
        <a:xfrm rot="16200000">
          <a:off x="1640971" y="1677533"/>
          <a:ext cx="574239" cy="0"/>
        </a:xfrm>
        <a:custGeom>
          <a:avLst/>
          <a:gdLst/>
          <a:ahLst/>
          <a:cxnLst/>
          <a:rect l="0" t="0" r="0" b="0"/>
          <a:pathLst>
            <a:path>
              <a:moveTo>
                <a:pt x="0" y="0"/>
              </a:moveTo>
              <a:lnTo>
                <a:pt x="574239" y="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A8D708-DC44-4371-8887-95C887CBA1D2}">
      <dsp:nvSpPr>
        <dsp:cNvPr id="0" name=""/>
        <dsp:cNvSpPr/>
      </dsp:nvSpPr>
      <dsp:spPr>
        <a:xfrm>
          <a:off x="907848" y="615320"/>
          <a:ext cx="2040486" cy="775092"/>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id-ID" sz="2000" kern="1200" dirty="0"/>
            <a:t>KUALITATIF</a:t>
          </a:r>
        </a:p>
        <a:p>
          <a:pPr lvl="0" algn="ctr" defTabSz="889000">
            <a:lnSpc>
              <a:spcPct val="90000"/>
            </a:lnSpc>
            <a:spcBef>
              <a:spcPct val="0"/>
            </a:spcBef>
            <a:spcAft>
              <a:spcPct val="35000"/>
            </a:spcAft>
          </a:pPr>
          <a:r>
            <a:rPr lang="id-ID" sz="2000" kern="1200" dirty="0"/>
            <a:t>(KATA)</a:t>
          </a:r>
          <a:endParaRPr lang="en-US" sz="2000" kern="1200" dirty="0"/>
        </a:p>
      </dsp:txBody>
      <dsp:txXfrm>
        <a:off x="907848" y="615320"/>
        <a:ext cx="2040486" cy="775092"/>
      </dsp:txXfrm>
    </dsp:sp>
    <dsp:sp modelId="{C27FD864-3CEB-4D4F-8F4C-8505B1B0C1F6}">
      <dsp:nvSpPr>
        <dsp:cNvPr id="0" name=""/>
        <dsp:cNvSpPr/>
      </dsp:nvSpPr>
      <dsp:spPr>
        <a:xfrm rot="5400000">
          <a:off x="1640971" y="3408627"/>
          <a:ext cx="574239" cy="0"/>
        </a:xfrm>
        <a:custGeom>
          <a:avLst/>
          <a:gdLst/>
          <a:ahLst/>
          <a:cxnLst/>
          <a:rect l="0" t="0" r="0" b="0"/>
          <a:pathLst>
            <a:path>
              <a:moveTo>
                <a:pt x="0" y="0"/>
              </a:moveTo>
              <a:lnTo>
                <a:pt x="574239" y="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63E306-48C7-4E25-834B-87CAF1EA9F42}">
      <dsp:nvSpPr>
        <dsp:cNvPr id="0" name=""/>
        <dsp:cNvSpPr/>
      </dsp:nvSpPr>
      <dsp:spPr>
        <a:xfrm>
          <a:off x="736487" y="3695747"/>
          <a:ext cx="2383208" cy="775092"/>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id-ID" sz="2000" kern="1200" dirty="0"/>
            <a:t>KUANTITATIF</a:t>
          </a:r>
        </a:p>
        <a:p>
          <a:pPr lvl="0" algn="ctr" defTabSz="889000">
            <a:lnSpc>
              <a:spcPct val="90000"/>
            </a:lnSpc>
            <a:spcBef>
              <a:spcPct val="0"/>
            </a:spcBef>
            <a:spcAft>
              <a:spcPct val="35000"/>
            </a:spcAft>
          </a:pPr>
          <a:r>
            <a:rPr lang="id-ID" sz="2000" kern="1200" dirty="0"/>
            <a:t>(ANGKA)</a:t>
          </a:r>
          <a:endParaRPr lang="en-US" sz="2000" kern="1200" dirty="0"/>
        </a:p>
      </dsp:txBody>
      <dsp:txXfrm>
        <a:off x="736487" y="3695747"/>
        <a:ext cx="2383208" cy="77509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5AC3EE-3C53-472F-B2EB-BA36F0709DB1}">
      <dsp:nvSpPr>
        <dsp:cNvPr id="0" name=""/>
        <dsp:cNvSpPr/>
      </dsp:nvSpPr>
      <dsp:spPr>
        <a:xfrm>
          <a:off x="2789385" y="1000051"/>
          <a:ext cx="2549228" cy="216207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d-ID" sz="3500" kern="1200" dirty="0"/>
            <a:t>KONSEP PENILAIAN</a:t>
          </a:r>
          <a:endParaRPr lang="en-US" sz="3500" kern="1200" dirty="0"/>
        </a:p>
      </dsp:txBody>
      <dsp:txXfrm>
        <a:off x="2789385" y="1000051"/>
        <a:ext cx="2549228" cy="2162077"/>
      </dsp:txXfrm>
    </dsp:sp>
    <dsp:sp modelId="{93C69DBC-6997-4695-B57E-D3A9ECAACE68}">
      <dsp:nvSpPr>
        <dsp:cNvPr id="0" name=""/>
        <dsp:cNvSpPr/>
      </dsp:nvSpPr>
      <dsp:spPr>
        <a:xfrm rot="10754478">
          <a:off x="1843817" y="2104230"/>
          <a:ext cx="945610" cy="0"/>
        </a:xfrm>
        <a:custGeom>
          <a:avLst/>
          <a:gdLst/>
          <a:ahLst/>
          <a:cxnLst/>
          <a:rect l="0" t="0" r="0" b="0"/>
          <a:pathLst>
            <a:path>
              <a:moveTo>
                <a:pt x="0" y="0"/>
              </a:moveTo>
              <a:lnTo>
                <a:pt x="94561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0EEC81-AED9-4362-898A-6B665F8A8F43}">
      <dsp:nvSpPr>
        <dsp:cNvPr id="0" name=""/>
        <dsp:cNvSpPr/>
      </dsp:nvSpPr>
      <dsp:spPr>
        <a:xfrm>
          <a:off x="13850" y="1334394"/>
          <a:ext cx="1830007" cy="15764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id-ID" sz="3000" kern="1200" dirty="0"/>
            <a:t>INTERNAL</a:t>
          </a:r>
          <a:endParaRPr lang="en-US" sz="3000" kern="1200" dirty="0"/>
        </a:p>
      </dsp:txBody>
      <dsp:txXfrm>
        <a:off x="13850" y="1334394"/>
        <a:ext cx="1830007" cy="1576426"/>
      </dsp:txXfrm>
    </dsp:sp>
    <dsp:sp modelId="{F5340175-8EB5-41EB-A11A-83AC69942FC6}">
      <dsp:nvSpPr>
        <dsp:cNvPr id="0" name=""/>
        <dsp:cNvSpPr/>
      </dsp:nvSpPr>
      <dsp:spPr>
        <a:xfrm rot="9072">
          <a:off x="5338613" y="2085259"/>
          <a:ext cx="610377" cy="0"/>
        </a:xfrm>
        <a:custGeom>
          <a:avLst/>
          <a:gdLst/>
          <a:ahLst/>
          <a:cxnLst/>
          <a:rect l="0" t="0" r="0" b="0"/>
          <a:pathLst>
            <a:path>
              <a:moveTo>
                <a:pt x="0" y="0"/>
              </a:moveTo>
              <a:lnTo>
                <a:pt x="61037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954679-4767-452C-8977-E18C69BFEBAE}">
      <dsp:nvSpPr>
        <dsp:cNvPr id="0" name=""/>
        <dsp:cNvSpPr/>
      </dsp:nvSpPr>
      <dsp:spPr>
        <a:xfrm>
          <a:off x="5948989" y="1291566"/>
          <a:ext cx="1911161" cy="1594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id-ID" sz="2800" kern="1200" dirty="0"/>
            <a:t>EKSTERNAL</a:t>
          </a:r>
          <a:endParaRPr lang="en-US" sz="2800" kern="1200" dirty="0"/>
        </a:p>
      </dsp:txBody>
      <dsp:txXfrm>
        <a:off x="5948989" y="1291566"/>
        <a:ext cx="1911161" cy="15940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B4AE0D-E34E-4B1A-989F-D46460C8BD4E}">
      <dsp:nvSpPr>
        <dsp:cNvPr id="0" name=""/>
        <dsp:cNvSpPr/>
      </dsp:nvSpPr>
      <dsp:spPr>
        <a:xfrm>
          <a:off x="1983455" y="2571744"/>
          <a:ext cx="3851566" cy="103716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d-ID" sz="3500" kern="1200" dirty="0"/>
            <a:t>ASPEK PENILAIAN</a:t>
          </a:r>
          <a:endParaRPr lang="en-US" sz="3500" kern="1200" dirty="0"/>
        </a:p>
      </dsp:txBody>
      <dsp:txXfrm>
        <a:off x="1983455" y="2571744"/>
        <a:ext cx="3851566" cy="1037165"/>
      </dsp:txXfrm>
    </dsp:sp>
    <dsp:sp modelId="{8BA3F64B-DCFE-4443-ADAA-B7E131EB4B8F}">
      <dsp:nvSpPr>
        <dsp:cNvPr id="0" name=""/>
        <dsp:cNvSpPr/>
      </dsp:nvSpPr>
      <dsp:spPr>
        <a:xfrm rot="16326705">
          <a:off x="3354373" y="1976202"/>
          <a:ext cx="1191894" cy="0"/>
        </a:xfrm>
        <a:custGeom>
          <a:avLst/>
          <a:gdLst/>
          <a:ahLst/>
          <a:cxnLst/>
          <a:rect l="0" t="0" r="0" b="0"/>
          <a:pathLst>
            <a:path>
              <a:moveTo>
                <a:pt x="0" y="0"/>
              </a:moveTo>
              <a:lnTo>
                <a:pt x="119189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3E0106-DAFB-4647-A50D-B656EFF4E3CD}">
      <dsp:nvSpPr>
        <dsp:cNvPr id="0" name=""/>
        <dsp:cNvSpPr/>
      </dsp:nvSpPr>
      <dsp:spPr>
        <a:xfrm>
          <a:off x="2493704" y="291507"/>
          <a:ext cx="2997313" cy="10891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d-ID" sz="3500" kern="1200" dirty="0"/>
            <a:t>KOGNITIF</a:t>
          </a:r>
        </a:p>
      </dsp:txBody>
      <dsp:txXfrm>
        <a:off x="2493704" y="291507"/>
        <a:ext cx="2997313" cy="1089152"/>
      </dsp:txXfrm>
    </dsp:sp>
    <dsp:sp modelId="{F3EFD433-8AF5-43A4-9B05-6EE9FE645737}">
      <dsp:nvSpPr>
        <dsp:cNvPr id="0" name=""/>
        <dsp:cNvSpPr/>
      </dsp:nvSpPr>
      <dsp:spPr>
        <a:xfrm rot="2030929">
          <a:off x="4578384" y="3950946"/>
          <a:ext cx="1228128" cy="0"/>
        </a:xfrm>
        <a:custGeom>
          <a:avLst/>
          <a:gdLst/>
          <a:ahLst/>
          <a:cxnLst/>
          <a:rect l="0" t="0" r="0" b="0"/>
          <a:pathLst>
            <a:path>
              <a:moveTo>
                <a:pt x="0" y="0"/>
              </a:moveTo>
              <a:lnTo>
                <a:pt x="122812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6C5B9C-9CE7-4A77-8EA0-E6D4AE5E0402}">
      <dsp:nvSpPr>
        <dsp:cNvPr id="0" name=""/>
        <dsp:cNvSpPr/>
      </dsp:nvSpPr>
      <dsp:spPr>
        <a:xfrm>
          <a:off x="4900831" y="4292982"/>
          <a:ext cx="3227168" cy="10891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d-ID" sz="3500" kern="1200" dirty="0"/>
            <a:t>AFEKTIF</a:t>
          </a:r>
          <a:endParaRPr lang="en-US" sz="3500" kern="1200" dirty="0"/>
        </a:p>
      </dsp:txBody>
      <dsp:txXfrm>
        <a:off x="4900831" y="4292982"/>
        <a:ext cx="3227168" cy="1089152"/>
      </dsp:txXfrm>
    </dsp:sp>
    <dsp:sp modelId="{AFBC1BDA-91EC-4D27-BE55-763AC924922A}">
      <dsp:nvSpPr>
        <dsp:cNvPr id="0" name=""/>
        <dsp:cNvSpPr/>
      </dsp:nvSpPr>
      <dsp:spPr>
        <a:xfrm rot="8629162">
          <a:off x="2097205" y="3969212"/>
          <a:ext cx="1220674" cy="0"/>
        </a:xfrm>
        <a:custGeom>
          <a:avLst/>
          <a:gdLst/>
          <a:ahLst/>
          <a:cxnLst/>
          <a:rect l="0" t="0" r="0" b="0"/>
          <a:pathLst>
            <a:path>
              <a:moveTo>
                <a:pt x="0" y="0"/>
              </a:moveTo>
              <a:lnTo>
                <a:pt x="122067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AF2F71-5DB3-4A49-9D2B-17C9226A9C38}">
      <dsp:nvSpPr>
        <dsp:cNvPr id="0" name=""/>
        <dsp:cNvSpPr/>
      </dsp:nvSpPr>
      <dsp:spPr>
        <a:xfrm>
          <a:off x="0" y="4329514"/>
          <a:ext cx="2940612" cy="10891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id-ID" sz="2800" kern="1200" dirty="0"/>
            <a:t>PSIKOMOTOR</a:t>
          </a:r>
        </a:p>
        <a:p>
          <a:pPr lvl="0" algn="ctr" defTabSz="1244600">
            <a:lnSpc>
              <a:spcPct val="90000"/>
            </a:lnSpc>
            <a:spcBef>
              <a:spcPct val="0"/>
            </a:spcBef>
            <a:spcAft>
              <a:spcPct val="35000"/>
            </a:spcAft>
          </a:pPr>
          <a:endParaRPr lang="en-US" sz="2800" kern="1200" dirty="0"/>
        </a:p>
      </dsp:txBody>
      <dsp:txXfrm>
        <a:off x="0" y="4329514"/>
        <a:ext cx="2940612" cy="108915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21CE34-0C90-4D42-8CEA-546DF00D48EE}">
      <dsp:nvSpPr>
        <dsp:cNvPr id="0" name=""/>
        <dsp:cNvSpPr/>
      </dsp:nvSpPr>
      <dsp:spPr>
        <a:xfrm>
          <a:off x="3408455" y="1641442"/>
          <a:ext cx="3020299" cy="11479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id-ID" sz="3400" kern="1200" dirty="0"/>
            <a:t>KOGNITIF (otak/berpikir)</a:t>
          </a:r>
          <a:endParaRPr lang="en-US" sz="3400" kern="1200" dirty="0"/>
        </a:p>
      </dsp:txBody>
      <dsp:txXfrm>
        <a:off x="3408455" y="1641442"/>
        <a:ext cx="3020299" cy="1147998"/>
      </dsp:txXfrm>
    </dsp:sp>
    <dsp:sp modelId="{02BDCC8B-B6CF-4A19-889F-06CB50407994}">
      <dsp:nvSpPr>
        <dsp:cNvPr id="0" name=""/>
        <dsp:cNvSpPr/>
      </dsp:nvSpPr>
      <dsp:spPr>
        <a:xfrm rot="16303929">
          <a:off x="4668268" y="1365530"/>
          <a:ext cx="552077" cy="0"/>
        </a:xfrm>
        <a:custGeom>
          <a:avLst/>
          <a:gdLst/>
          <a:ahLst/>
          <a:cxnLst/>
          <a:rect l="0" t="0" r="0" b="0"/>
          <a:pathLst>
            <a:path>
              <a:moveTo>
                <a:pt x="0" y="0"/>
              </a:moveTo>
              <a:lnTo>
                <a:pt x="55207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BD2BBC-AAE4-4D4A-A42A-CA7131519EA9}">
      <dsp:nvSpPr>
        <dsp:cNvPr id="0" name=""/>
        <dsp:cNvSpPr/>
      </dsp:nvSpPr>
      <dsp:spPr>
        <a:xfrm>
          <a:off x="3531128" y="465"/>
          <a:ext cx="2875982" cy="10891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d-ID" sz="3500" kern="1200" dirty="0"/>
            <a:t>Knowledge</a:t>
          </a:r>
          <a:endParaRPr lang="en-US" sz="3500" kern="1200" dirty="0"/>
        </a:p>
      </dsp:txBody>
      <dsp:txXfrm>
        <a:off x="3531128" y="465"/>
        <a:ext cx="2875982" cy="1089152"/>
      </dsp:txXfrm>
    </dsp:sp>
    <dsp:sp modelId="{55AF8A5B-C114-405C-B5E2-AE316CE11ADB}">
      <dsp:nvSpPr>
        <dsp:cNvPr id="0" name=""/>
        <dsp:cNvSpPr/>
      </dsp:nvSpPr>
      <dsp:spPr>
        <a:xfrm rot="21057091">
          <a:off x="6427494" y="1959011"/>
          <a:ext cx="202653" cy="0"/>
        </a:xfrm>
        <a:custGeom>
          <a:avLst/>
          <a:gdLst/>
          <a:ahLst/>
          <a:cxnLst/>
          <a:rect l="0" t="0" r="0" b="0"/>
          <a:pathLst>
            <a:path>
              <a:moveTo>
                <a:pt x="0" y="0"/>
              </a:moveTo>
              <a:lnTo>
                <a:pt x="20265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EC7FD8-32A8-432D-9ABC-7FA5E69CF008}">
      <dsp:nvSpPr>
        <dsp:cNvPr id="0" name=""/>
        <dsp:cNvSpPr/>
      </dsp:nvSpPr>
      <dsp:spPr>
        <a:xfrm>
          <a:off x="6628886" y="1157471"/>
          <a:ext cx="3027014" cy="10891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d-ID" sz="3500" kern="1200" dirty="0"/>
            <a:t>Comprehension </a:t>
          </a:r>
          <a:endParaRPr lang="en-US" sz="3500" kern="1200" dirty="0"/>
        </a:p>
      </dsp:txBody>
      <dsp:txXfrm>
        <a:off x="6628886" y="1157471"/>
        <a:ext cx="3027014" cy="1089152"/>
      </dsp:txXfrm>
    </dsp:sp>
    <dsp:sp modelId="{8878C051-D85F-427B-9E69-D09262EA8A21}">
      <dsp:nvSpPr>
        <dsp:cNvPr id="0" name=""/>
        <dsp:cNvSpPr/>
      </dsp:nvSpPr>
      <dsp:spPr>
        <a:xfrm rot="1701697">
          <a:off x="5888942" y="3157311"/>
          <a:ext cx="1548812" cy="0"/>
        </a:xfrm>
        <a:custGeom>
          <a:avLst/>
          <a:gdLst/>
          <a:ahLst/>
          <a:cxnLst/>
          <a:rect l="0" t="0" r="0" b="0"/>
          <a:pathLst>
            <a:path>
              <a:moveTo>
                <a:pt x="0" y="0"/>
              </a:moveTo>
              <a:lnTo>
                <a:pt x="154881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89E5E2-5277-4518-98CF-90C52296178F}">
      <dsp:nvSpPr>
        <dsp:cNvPr id="0" name=""/>
        <dsp:cNvSpPr/>
      </dsp:nvSpPr>
      <dsp:spPr>
        <a:xfrm>
          <a:off x="6723475" y="3525181"/>
          <a:ext cx="3260224" cy="10891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d-ID" sz="3500" kern="1200" dirty="0"/>
            <a:t>Aplication </a:t>
          </a:r>
          <a:endParaRPr lang="en-US" sz="3500" kern="1200" dirty="0"/>
        </a:p>
      </dsp:txBody>
      <dsp:txXfrm>
        <a:off x="6723475" y="3525181"/>
        <a:ext cx="3260224" cy="1089152"/>
      </dsp:txXfrm>
    </dsp:sp>
    <dsp:sp modelId="{B802FB64-A5EB-4747-A4B8-C4D10C274AEE}">
      <dsp:nvSpPr>
        <dsp:cNvPr id="0" name=""/>
        <dsp:cNvSpPr/>
      </dsp:nvSpPr>
      <dsp:spPr>
        <a:xfrm rot="5618248">
          <a:off x="4061571" y="3559478"/>
          <a:ext cx="1543182" cy="0"/>
        </a:xfrm>
        <a:custGeom>
          <a:avLst/>
          <a:gdLst/>
          <a:ahLst/>
          <a:cxnLst/>
          <a:rect l="0" t="0" r="0" b="0"/>
          <a:pathLst>
            <a:path>
              <a:moveTo>
                <a:pt x="0" y="0"/>
              </a:moveTo>
              <a:lnTo>
                <a:pt x="154318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649C65-153E-4BA9-A8D1-614F9482E95A}">
      <dsp:nvSpPr>
        <dsp:cNvPr id="0" name=""/>
        <dsp:cNvSpPr/>
      </dsp:nvSpPr>
      <dsp:spPr>
        <a:xfrm>
          <a:off x="3616056" y="4329514"/>
          <a:ext cx="2267070" cy="10891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d-ID" sz="3500" kern="1200" dirty="0"/>
            <a:t>Analysis </a:t>
          </a:r>
          <a:endParaRPr lang="en-US" sz="3500" kern="1200" dirty="0"/>
        </a:p>
      </dsp:txBody>
      <dsp:txXfrm>
        <a:off x="3616056" y="4329514"/>
        <a:ext cx="2267070" cy="1089152"/>
      </dsp:txXfrm>
    </dsp:sp>
    <dsp:sp modelId="{97C43D84-91B9-42C2-950C-75F20220F259}">
      <dsp:nvSpPr>
        <dsp:cNvPr id="0" name=""/>
        <dsp:cNvSpPr/>
      </dsp:nvSpPr>
      <dsp:spPr>
        <a:xfrm rot="9241835">
          <a:off x="2922468" y="2977984"/>
          <a:ext cx="861142" cy="0"/>
        </a:xfrm>
        <a:custGeom>
          <a:avLst/>
          <a:gdLst/>
          <a:ahLst/>
          <a:cxnLst/>
          <a:rect l="0" t="0" r="0" b="0"/>
          <a:pathLst>
            <a:path>
              <a:moveTo>
                <a:pt x="0" y="0"/>
              </a:moveTo>
              <a:lnTo>
                <a:pt x="86114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434F0A-79B6-4336-8D45-19B02BE578FA}">
      <dsp:nvSpPr>
        <dsp:cNvPr id="0" name=""/>
        <dsp:cNvSpPr/>
      </dsp:nvSpPr>
      <dsp:spPr>
        <a:xfrm>
          <a:off x="605786" y="3166528"/>
          <a:ext cx="2484192" cy="10891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d-ID" sz="3500" kern="1200" dirty="0"/>
            <a:t>Synthesis </a:t>
          </a:r>
          <a:endParaRPr lang="en-US" sz="3500" kern="1200" dirty="0"/>
        </a:p>
      </dsp:txBody>
      <dsp:txXfrm>
        <a:off x="605786" y="3166528"/>
        <a:ext cx="2484192" cy="1089152"/>
      </dsp:txXfrm>
    </dsp:sp>
    <dsp:sp modelId="{F54D9C11-607C-4207-B897-D0DE87DA5DC5}">
      <dsp:nvSpPr>
        <dsp:cNvPr id="0" name=""/>
        <dsp:cNvSpPr/>
      </dsp:nvSpPr>
      <dsp:spPr>
        <a:xfrm rot="11368014">
          <a:off x="2951308" y="1925773"/>
          <a:ext cx="460280" cy="0"/>
        </a:xfrm>
        <a:custGeom>
          <a:avLst/>
          <a:gdLst/>
          <a:ahLst/>
          <a:cxnLst/>
          <a:rect l="0" t="0" r="0" b="0"/>
          <a:pathLst>
            <a:path>
              <a:moveTo>
                <a:pt x="0" y="0"/>
              </a:moveTo>
              <a:lnTo>
                <a:pt x="46028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8FE557-EC5C-4B09-8A70-94F9A928A34A}">
      <dsp:nvSpPr>
        <dsp:cNvPr id="0" name=""/>
        <dsp:cNvSpPr/>
      </dsp:nvSpPr>
      <dsp:spPr>
        <a:xfrm>
          <a:off x="491913" y="1138032"/>
          <a:ext cx="2462529" cy="10891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d-ID" sz="3500" kern="1200" dirty="0"/>
            <a:t>Evaluation </a:t>
          </a:r>
          <a:endParaRPr lang="en-US" sz="3500" kern="1200" dirty="0"/>
        </a:p>
      </dsp:txBody>
      <dsp:txXfrm>
        <a:off x="491913" y="1138032"/>
        <a:ext cx="2462529" cy="108915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67040D-5208-4323-A899-43B071C9B203}">
      <dsp:nvSpPr>
        <dsp:cNvPr id="0" name=""/>
        <dsp:cNvSpPr/>
      </dsp:nvSpPr>
      <dsp:spPr>
        <a:xfrm>
          <a:off x="3939762" y="2664361"/>
          <a:ext cx="3967867" cy="11766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d-ID" sz="3500" kern="1200" dirty="0"/>
            <a:t>PSIKOMOTOR</a:t>
          </a:r>
          <a:endParaRPr lang="en-US" sz="3500" kern="1200" dirty="0"/>
        </a:p>
      </dsp:txBody>
      <dsp:txXfrm>
        <a:off x="3939762" y="2664361"/>
        <a:ext cx="3967867" cy="1176694"/>
      </dsp:txXfrm>
    </dsp:sp>
    <dsp:sp modelId="{BBB5999E-615A-4256-99E9-6CEC86FCD273}">
      <dsp:nvSpPr>
        <dsp:cNvPr id="0" name=""/>
        <dsp:cNvSpPr/>
      </dsp:nvSpPr>
      <dsp:spPr>
        <a:xfrm rot="15911933">
          <a:off x="5201009" y="2045269"/>
          <a:ext cx="1242543" cy="0"/>
        </a:xfrm>
        <a:custGeom>
          <a:avLst/>
          <a:gdLst/>
          <a:ahLst/>
          <a:cxnLst/>
          <a:rect l="0" t="0" r="0" b="0"/>
          <a:pathLst>
            <a:path>
              <a:moveTo>
                <a:pt x="0" y="0"/>
              </a:moveTo>
              <a:lnTo>
                <a:pt x="124254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694A14-447C-45C8-994E-BFBE8454C4D0}">
      <dsp:nvSpPr>
        <dsp:cNvPr id="0" name=""/>
        <dsp:cNvSpPr/>
      </dsp:nvSpPr>
      <dsp:spPr>
        <a:xfrm>
          <a:off x="4226786" y="479226"/>
          <a:ext cx="3007453" cy="94695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d-ID" sz="3500" kern="1200" dirty="0"/>
            <a:t>Perception</a:t>
          </a:r>
          <a:endParaRPr lang="en-US" sz="3500" kern="1200" dirty="0"/>
        </a:p>
      </dsp:txBody>
      <dsp:txXfrm>
        <a:off x="4226786" y="479226"/>
        <a:ext cx="3007453" cy="946951"/>
      </dsp:txXfrm>
    </dsp:sp>
    <dsp:sp modelId="{7DF9E306-A902-4C10-8F2D-47495BB3083C}">
      <dsp:nvSpPr>
        <dsp:cNvPr id="0" name=""/>
        <dsp:cNvSpPr/>
      </dsp:nvSpPr>
      <dsp:spPr>
        <a:xfrm rot="19912623">
          <a:off x="6907568" y="2197465"/>
          <a:ext cx="1981035" cy="0"/>
        </a:xfrm>
        <a:custGeom>
          <a:avLst/>
          <a:gdLst/>
          <a:ahLst/>
          <a:cxnLst/>
          <a:rect l="0" t="0" r="0" b="0"/>
          <a:pathLst>
            <a:path>
              <a:moveTo>
                <a:pt x="0" y="0"/>
              </a:moveTo>
              <a:lnTo>
                <a:pt x="198103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E9825-E457-440A-A808-B3BC5CA114FE}">
      <dsp:nvSpPr>
        <dsp:cNvPr id="0" name=""/>
        <dsp:cNvSpPr/>
      </dsp:nvSpPr>
      <dsp:spPr>
        <a:xfrm>
          <a:off x="8481347" y="309101"/>
          <a:ext cx="3240239" cy="14214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id-ID" sz="2700" kern="1200" dirty="0"/>
            <a:t>Guided Response</a:t>
          </a:r>
        </a:p>
        <a:p>
          <a:pPr lvl="0" algn="ctr" defTabSz="1200150">
            <a:lnSpc>
              <a:spcPct val="90000"/>
            </a:lnSpc>
            <a:spcBef>
              <a:spcPct val="0"/>
            </a:spcBef>
            <a:spcAft>
              <a:spcPct val="35000"/>
            </a:spcAft>
          </a:pPr>
          <a:r>
            <a:rPr lang="id-ID" sz="2700" kern="1200" dirty="0"/>
            <a:t>(gerakan terbimbing)</a:t>
          </a:r>
          <a:endParaRPr lang="en-US" sz="2700" kern="1200" dirty="0"/>
        </a:p>
      </dsp:txBody>
      <dsp:txXfrm>
        <a:off x="8481347" y="309101"/>
        <a:ext cx="3240239" cy="1421468"/>
      </dsp:txXfrm>
    </dsp:sp>
    <dsp:sp modelId="{8A594C2F-BB09-42B6-A822-41DD25A06E19}">
      <dsp:nvSpPr>
        <dsp:cNvPr id="0" name=""/>
        <dsp:cNvSpPr/>
      </dsp:nvSpPr>
      <dsp:spPr>
        <a:xfrm rot="21536604">
          <a:off x="7907586" y="3211505"/>
          <a:ext cx="500267" cy="0"/>
        </a:xfrm>
        <a:custGeom>
          <a:avLst/>
          <a:gdLst/>
          <a:ahLst/>
          <a:cxnLst/>
          <a:rect l="0" t="0" r="0" b="0"/>
          <a:pathLst>
            <a:path>
              <a:moveTo>
                <a:pt x="0" y="0"/>
              </a:moveTo>
              <a:lnTo>
                <a:pt x="50026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ECBEB0-6B10-4DEF-80A5-1F5DA3045655}">
      <dsp:nvSpPr>
        <dsp:cNvPr id="0" name=""/>
        <dsp:cNvSpPr/>
      </dsp:nvSpPr>
      <dsp:spPr>
        <a:xfrm rot="10800000" flipV="1">
          <a:off x="8407811" y="2167641"/>
          <a:ext cx="3681132" cy="201061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id-ID" sz="3100" kern="1200" dirty="0"/>
            <a:t>Mechanical Response</a:t>
          </a:r>
        </a:p>
        <a:p>
          <a:pPr lvl="0" algn="ctr" defTabSz="1377950">
            <a:lnSpc>
              <a:spcPct val="90000"/>
            </a:lnSpc>
            <a:spcBef>
              <a:spcPct val="0"/>
            </a:spcBef>
            <a:spcAft>
              <a:spcPct val="35000"/>
            </a:spcAft>
          </a:pPr>
          <a:r>
            <a:rPr lang="id-ID" sz="3100" kern="1200" dirty="0"/>
            <a:t>(gerakan yang terbiasa</a:t>
          </a:r>
          <a:endParaRPr lang="en-US" sz="3100" kern="1200" dirty="0"/>
        </a:p>
      </dsp:txBody>
      <dsp:txXfrm rot="10800000" flipV="1">
        <a:off x="8407811" y="2167641"/>
        <a:ext cx="3681132" cy="2010611"/>
      </dsp:txXfrm>
    </dsp:sp>
    <dsp:sp modelId="{CA61D111-CBBC-41ED-BA14-6F5CC8271608}">
      <dsp:nvSpPr>
        <dsp:cNvPr id="0" name=""/>
        <dsp:cNvSpPr/>
      </dsp:nvSpPr>
      <dsp:spPr>
        <a:xfrm rot="2698874">
          <a:off x="6329938" y="4281829"/>
          <a:ext cx="1247104" cy="0"/>
        </a:xfrm>
        <a:custGeom>
          <a:avLst/>
          <a:gdLst/>
          <a:ahLst/>
          <a:cxnLst/>
          <a:rect l="0" t="0" r="0" b="0"/>
          <a:pathLst>
            <a:path>
              <a:moveTo>
                <a:pt x="0" y="0"/>
              </a:moveTo>
              <a:lnTo>
                <a:pt x="124710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E7230E-6FEE-4528-8B5C-8C4C7806BC44}">
      <dsp:nvSpPr>
        <dsp:cNvPr id="0" name=""/>
        <dsp:cNvSpPr/>
      </dsp:nvSpPr>
      <dsp:spPr>
        <a:xfrm>
          <a:off x="6719632" y="4722602"/>
          <a:ext cx="3195882" cy="184483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d-ID" sz="3500" kern="1200" dirty="0"/>
            <a:t>Set</a:t>
          </a:r>
        </a:p>
        <a:p>
          <a:pPr lvl="0" algn="ctr" defTabSz="1555750">
            <a:lnSpc>
              <a:spcPct val="90000"/>
            </a:lnSpc>
            <a:spcBef>
              <a:spcPct val="0"/>
            </a:spcBef>
            <a:spcAft>
              <a:spcPct val="35000"/>
            </a:spcAft>
          </a:pPr>
          <a:r>
            <a:rPr lang="id-ID" sz="3500" kern="1200" dirty="0"/>
            <a:t>(kesiapan) </a:t>
          </a:r>
          <a:endParaRPr lang="en-US" sz="3500" kern="1200" dirty="0"/>
        </a:p>
      </dsp:txBody>
      <dsp:txXfrm>
        <a:off x="6719632" y="4722602"/>
        <a:ext cx="3195882" cy="1844831"/>
      </dsp:txXfrm>
    </dsp:sp>
    <dsp:sp modelId="{CE248F10-B6FC-42EE-8DCC-90098996A246}">
      <dsp:nvSpPr>
        <dsp:cNvPr id="0" name=""/>
        <dsp:cNvSpPr/>
      </dsp:nvSpPr>
      <dsp:spPr>
        <a:xfrm rot="7927169">
          <a:off x="4359264" y="4299444"/>
          <a:ext cx="1235970" cy="0"/>
        </a:xfrm>
        <a:custGeom>
          <a:avLst/>
          <a:gdLst/>
          <a:ahLst/>
          <a:cxnLst/>
          <a:rect l="0" t="0" r="0" b="0"/>
          <a:pathLst>
            <a:path>
              <a:moveTo>
                <a:pt x="0" y="0"/>
              </a:moveTo>
              <a:lnTo>
                <a:pt x="123597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B49DA9-A3C7-4099-929F-5B3638F1CF27}">
      <dsp:nvSpPr>
        <dsp:cNvPr id="0" name=""/>
        <dsp:cNvSpPr/>
      </dsp:nvSpPr>
      <dsp:spPr>
        <a:xfrm>
          <a:off x="1702258" y="4757834"/>
          <a:ext cx="4238223" cy="16399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id-ID" sz="3100" kern="1200" dirty="0"/>
            <a:t>Complex Response</a:t>
          </a:r>
        </a:p>
        <a:p>
          <a:pPr lvl="0" algn="ctr" defTabSz="1377950">
            <a:lnSpc>
              <a:spcPct val="90000"/>
            </a:lnSpc>
            <a:spcBef>
              <a:spcPct val="0"/>
            </a:spcBef>
            <a:spcAft>
              <a:spcPct val="35000"/>
            </a:spcAft>
          </a:pPr>
          <a:r>
            <a:rPr lang="id-ID" sz="3100" kern="1200" dirty="0"/>
            <a:t>(gerakan yang kompleks)</a:t>
          </a:r>
          <a:endParaRPr lang="en-US" sz="3100" kern="1200" dirty="0"/>
        </a:p>
      </dsp:txBody>
      <dsp:txXfrm>
        <a:off x="1702258" y="4757834"/>
        <a:ext cx="4238223" cy="1639947"/>
      </dsp:txXfrm>
    </dsp:sp>
    <dsp:sp modelId="{B3204794-2BA6-497E-A692-DCC021FFD3BD}">
      <dsp:nvSpPr>
        <dsp:cNvPr id="0" name=""/>
        <dsp:cNvSpPr/>
      </dsp:nvSpPr>
      <dsp:spPr>
        <a:xfrm rot="10844897">
          <a:off x="3296945" y="3222598"/>
          <a:ext cx="642843" cy="0"/>
        </a:xfrm>
        <a:custGeom>
          <a:avLst/>
          <a:gdLst/>
          <a:ahLst/>
          <a:cxnLst/>
          <a:rect l="0" t="0" r="0" b="0"/>
          <a:pathLst>
            <a:path>
              <a:moveTo>
                <a:pt x="0" y="0"/>
              </a:moveTo>
              <a:lnTo>
                <a:pt x="64284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56348A-E365-4313-8574-B64ACC5C4576}">
      <dsp:nvSpPr>
        <dsp:cNvPr id="0" name=""/>
        <dsp:cNvSpPr/>
      </dsp:nvSpPr>
      <dsp:spPr>
        <a:xfrm>
          <a:off x="633303" y="2301004"/>
          <a:ext cx="2663669" cy="180000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id-ID" sz="3000" kern="1200" dirty="0"/>
            <a:t>Adjusmen</a:t>
          </a:r>
        </a:p>
        <a:p>
          <a:pPr lvl="0" algn="ctr" defTabSz="1333500">
            <a:lnSpc>
              <a:spcPct val="90000"/>
            </a:lnSpc>
            <a:spcBef>
              <a:spcPct val="0"/>
            </a:spcBef>
            <a:spcAft>
              <a:spcPct val="35000"/>
            </a:spcAft>
          </a:pPr>
          <a:r>
            <a:rPr lang="id-ID" sz="3000" kern="1200" dirty="0"/>
            <a:t>(penyesuaian pola gerakan)t</a:t>
          </a:r>
          <a:endParaRPr lang="en-US" sz="3000" kern="1200" dirty="0"/>
        </a:p>
      </dsp:txBody>
      <dsp:txXfrm>
        <a:off x="633303" y="2301004"/>
        <a:ext cx="2663669" cy="1800004"/>
      </dsp:txXfrm>
    </dsp:sp>
    <dsp:sp modelId="{2D48582B-B2C7-4095-ACFB-A1750CCD2D5B}">
      <dsp:nvSpPr>
        <dsp:cNvPr id="0" name=""/>
        <dsp:cNvSpPr/>
      </dsp:nvSpPr>
      <dsp:spPr>
        <a:xfrm rot="12271824">
          <a:off x="3023348" y="2314098"/>
          <a:ext cx="1687296" cy="0"/>
        </a:xfrm>
        <a:custGeom>
          <a:avLst/>
          <a:gdLst/>
          <a:ahLst/>
          <a:cxnLst/>
          <a:rect l="0" t="0" r="0" b="0"/>
          <a:pathLst>
            <a:path>
              <a:moveTo>
                <a:pt x="0" y="0"/>
              </a:moveTo>
              <a:lnTo>
                <a:pt x="168729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5CB5E-0954-4B73-BB6E-578A8F4D9E7D}">
      <dsp:nvSpPr>
        <dsp:cNvPr id="0" name=""/>
        <dsp:cNvSpPr/>
      </dsp:nvSpPr>
      <dsp:spPr>
        <a:xfrm>
          <a:off x="164366" y="622424"/>
          <a:ext cx="2935129" cy="13433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d-ID" sz="3500" kern="1200" dirty="0"/>
            <a:t>Creativity</a:t>
          </a:r>
          <a:endParaRPr lang="en-US" sz="3500" kern="1200" dirty="0"/>
        </a:p>
      </dsp:txBody>
      <dsp:txXfrm>
        <a:off x="164366" y="622424"/>
        <a:ext cx="2935129" cy="134332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243161-8BB3-4422-B48F-A8E8D7C37FC2}">
      <dsp:nvSpPr>
        <dsp:cNvPr id="0" name=""/>
        <dsp:cNvSpPr/>
      </dsp:nvSpPr>
      <dsp:spPr>
        <a:xfrm>
          <a:off x="5013821" y="2615225"/>
          <a:ext cx="2057400" cy="2057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id-ID" sz="3300" kern="1200" dirty="0"/>
            <a:t>AFEKTIF</a:t>
          </a:r>
        </a:p>
        <a:p>
          <a:pPr lvl="0" algn="ctr" defTabSz="1466850">
            <a:lnSpc>
              <a:spcPct val="90000"/>
            </a:lnSpc>
            <a:spcBef>
              <a:spcPct val="0"/>
            </a:spcBef>
            <a:spcAft>
              <a:spcPct val="35000"/>
            </a:spcAft>
          </a:pPr>
          <a:r>
            <a:rPr lang="id-ID" sz="3300" kern="1200" dirty="0"/>
            <a:t>(Sikap dan Nilai)</a:t>
          </a:r>
          <a:endParaRPr lang="en-US" sz="3300" kern="1200" dirty="0"/>
        </a:p>
      </dsp:txBody>
      <dsp:txXfrm>
        <a:off x="5013821" y="2615225"/>
        <a:ext cx="2057400" cy="2057400"/>
      </dsp:txXfrm>
    </dsp:sp>
    <dsp:sp modelId="{16E4756D-7D53-45E4-81D1-002F4F915B19}">
      <dsp:nvSpPr>
        <dsp:cNvPr id="0" name=""/>
        <dsp:cNvSpPr/>
      </dsp:nvSpPr>
      <dsp:spPr>
        <a:xfrm rot="16200000">
          <a:off x="5461573" y="2034277"/>
          <a:ext cx="1161895" cy="0"/>
        </a:xfrm>
        <a:custGeom>
          <a:avLst/>
          <a:gdLst/>
          <a:ahLst/>
          <a:cxnLst/>
          <a:rect l="0" t="0" r="0" b="0"/>
          <a:pathLst>
            <a:path>
              <a:moveTo>
                <a:pt x="0" y="0"/>
              </a:moveTo>
              <a:lnTo>
                <a:pt x="116189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CBD2F4-477F-4D49-9D37-A30C8D6C9B4E}">
      <dsp:nvSpPr>
        <dsp:cNvPr id="0" name=""/>
        <dsp:cNvSpPr/>
      </dsp:nvSpPr>
      <dsp:spPr>
        <a:xfrm>
          <a:off x="4495071" y="74872"/>
          <a:ext cx="3094900" cy="13784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d-ID" sz="3500" kern="1200" dirty="0"/>
            <a:t>Receiving</a:t>
          </a:r>
        </a:p>
        <a:p>
          <a:pPr lvl="0" algn="ctr" defTabSz="1555750">
            <a:lnSpc>
              <a:spcPct val="90000"/>
            </a:lnSpc>
            <a:spcBef>
              <a:spcPct val="0"/>
            </a:spcBef>
            <a:spcAft>
              <a:spcPct val="35000"/>
            </a:spcAft>
          </a:pPr>
          <a:r>
            <a:rPr lang="id-ID" sz="3500" kern="1200" dirty="0"/>
            <a:t>(Penerimaan)</a:t>
          </a:r>
          <a:endParaRPr lang="en-US" sz="3500" kern="1200" dirty="0"/>
        </a:p>
      </dsp:txBody>
      <dsp:txXfrm>
        <a:off x="4495071" y="74872"/>
        <a:ext cx="3094900" cy="1378458"/>
      </dsp:txXfrm>
    </dsp:sp>
    <dsp:sp modelId="{0C921269-F20D-43B0-808C-E5B9454F4589}">
      <dsp:nvSpPr>
        <dsp:cNvPr id="0" name=""/>
        <dsp:cNvSpPr/>
      </dsp:nvSpPr>
      <dsp:spPr>
        <a:xfrm rot="21045269">
          <a:off x="7064981" y="3399304"/>
          <a:ext cx="960614" cy="0"/>
        </a:xfrm>
        <a:custGeom>
          <a:avLst/>
          <a:gdLst/>
          <a:ahLst/>
          <a:cxnLst/>
          <a:rect l="0" t="0" r="0" b="0"/>
          <a:pathLst>
            <a:path>
              <a:moveTo>
                <a:pt x="0" y="0"/>
              </a:moveTo>
              <a:lnTo>
                <a:pt x="96061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971B25-D312-4EE8-9990-E986C7BABE01}">
      <dsp:nvSpPr>
        <dsp:cNvPr id="0" name=""/>
        <dsp:cNvSpPr/>
      </dsp:nvSpPr>
      <dsp:spPr>
        <a:xfrm>
          <a:off x="8019356" y="2371464"/>
          <a:ext cx="3212220" cy="13784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d-ID" sz="3500" kern="1200" dirty="0"/>
            <a:t>Responding</a:t>
          </a:r>
        </a:p>
        <a:p>
          <a:pPr lvl="0" algn="ctr" defTabSz="1555750">
            <a:lnSpc>
              <a:spcPct val="90000"/>
            </a:lnSpc>
            <a:spcBef>
              <a:spcPct val="0"/>
            </a:spcBef>
            <a:spcAft>
              <a:spcPct val="35000"/>
            </a:spcAft>
          </a:pPr>
          <a:r>
            <a:rPr lang="id-ID" sz="3500" kern="1200" dirty="0"/>
            <a:t>(Partisipasi)</a:t>
          </a:r>
          <a:endParaRPr lang="en-US" sz="3500" kern="1200" dirty="0"/>
        </a:p>
      </dsp:txBody>
      <dsp:txXfrm>
        <a:off x="8019356" y="2371464"/>
        <a:ext cx="3212220" cy="1378458"/>
      </dsp:txXfrm>
    </dsp:sp>
    <dsp:sp modelId="{08ECF657-C02D-4BB6-AB0A-EC156A90B091}">
      <dsp:nvSpPr>
        <dsp:cNvPr id="0" name=""/>
        <dsp:cNvSpPr/>
      </dsp:nvSpPr>
      <dsp:spPr>
        <a:xfrm rot="2269156">
          <a:off x="6954316" y="4783683"/>
          <a:ext cx="1113104" cy="0"/>
        </a:xfrm>
        <a:custGeom>
          <a:avLst/>
          <a:gdLst/>
          <a:ahLst/>
          <a:cxnLst/>
          <a:rect l="0" t="0" r="0" b="0"/>
          <a:pathLst>
            <a:path>
              <a:moveTo>
                <a:pt x="0" y="0"/>
              </a:moveTo>
              <a:lnTo>
                <a:pt x="111310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5B82AA-8827-42A9-828B-F38916A7A9A7}">
      <dsp:nvSpPr>
        <dsp:cNvPr id="0" name=""/>
        <dsp:cNvSpPr/>
      </dsp:nvSpPr>
      <dsp:spPr>
        <a:xfrm>
          <a:off x="5794466" y="5124946"/>
          <a:ext cx="6397533" cy="16187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d-ID" sz="3500" kern="1200" dirty="0"/>
            <a:t>Valuting</a:t>
          </a:r>
        </a:p>
        <a:p>
          <a:pPr lvl="0" algn="ctr" defTabSz="1555750">
            <a:lnSpc>
              <a:spcPct val="90000"/>
            </a:lnSpc>
            <a:spcBef>
              <a:spcPct val="0"/>
            </a:spcBef>
            <a:spcAft>
              <a:spcPct val="35000"/>
            </a:spcAft>
          </a:pPr>
          <a:r>
            <a:rPr lang="id-ID" sz="3500" kern="1200" dirty="0"/>
            <a:t>(penilaian/penentuan sikap)</a:t>
          </a:r>
          <a:endParaRPr lang="en-US" sz="3500" kern="1200" dirty="0"/>
        </a:p>
      </dsp:txBody>
      <dsp:txXfrm>
        <a:off x="5794466" y="5124946"/>
        <a:ext cx="6397533" cy="1618750"/>
      </dsp:txXfrm>
    </dsp:sp>
    <dsp:sp modelId="{E632EF62-D413-4C91-8DC4-E250E2AB7ABF}">
      <dsp:nvSpPr>
        <dsp:cNvPr id="0" name=""/>
        <dsp:cNvSpPr/>
      </dsp:nvSpPr>
      <dsp:spPr>
        <a:xfrm rot="8483659">
          <a:off x="3762529" y="4903558"/>
          <a:ext cx="1404794" cy="0"/>
        </a:xfrm>
        <a:custGeom>
          <a:avLst/>
          <a:gdLst/>
          <a:ahLst/>
          <a:cxnLst/>
          <a:rect l="0" t="0" r="0" b="0"/>
          <a:pathLst>
            <a:path>
              <a:moveTo>
                <a:pt x="0" y="0"/>
              </a:moveTo>
              <a:lnTo>
                <a:pt x="140479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037045-35B9-413F-B842-994BED1C821E}">
      <dsp:nvSpPr>
        <dsp:cNvPr id="0" name=""/>
        <dsp:cNvSpPr/>
      </dsp:nvSpPr>
      <dsp:spPr>
        <a:xfrm>
          <a:off x="1477772" y="5341824"/>
          <a:ext cx="3150107" cy="13784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id-ID" sz="3500" kern="1200" dirty="0"/>
            <a:t>Organization </a:t>
          </a:r>
          <a:endParaRPr lang="en-US" sz="3500" kern="1200" dirty="0"/>
        </a:p>
      </dsp:txBody>
      <dsp:txXfrm>
        <a:off x="1477772" y="5341824"/>
        <a:ext cx="3150107" cy="1378458"/>
      </dsp:txXfrm>
    </dsp:sp>
    <dsp:sp modelId="{B41A9C83-4E2C-4D3E-B65D-4904072D445E}">
      <dsp:nvSpPr>
        <dsp:cNvPr id="0" name=""/>
        <dsp:cNvSpPr/>
      </dsp:nvSpPr>
      <dsp:spPr>
        <a:xfrm rot="11096768">
          <a:off x="4089580" y="3514982"/>
          <a:ext cx="925964" cy="0"/>
        </a:xfrm>
        <a:custGeom>
          <a:avLst/>
          <a:gdLst/>
          <a:ahLst/>
          <a:cxnLst/>
          <a:rect l="0" t="0" r="0" b="0"/>
          <a:pathLst>
            <a:path>
              <a:moveTo>
                <a:pt x="0" y="0"/>
              </a:moveTo>
              <a:lnTo>
                <a:pt x="92596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57A590-B0B5-4A7A-A984-89AC588ADDF7}">
      <dsp:nvSpPr>
        <dsp:cNvPr id="0" name=""/>
        <dsp:cNvSpPr/>
      </dsp:nvSpPr>
      <dsp:spPr>
        <a:xfrm>
          <a:off x="0" y="2084147"/>
          <a:ext cx="4091304" cy="24277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id-ID" sz="3200" kern="1200" dirty="0"/>
            <a:t>Sharacterization by a value or value complex (Pembentukan pola hidup)</a:t>
          </a:r>
          <a:endParaRPr lang="en-US" sz="3200" kern="1200" dirty="0"/>
        </a:p>
      </dsp:txBody>
      <dsp:txXfrm>
        <a:off x="0" y="2084147"/>
        <a:ext cx="4091304" cy="242776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0D0656-FFFE-40E9-9809-97255E1B4DC7}">
      <dsp:nvSpPr>
        <dsp:cNvPr id="0" name=""/>
        <dsp:cNvSpPr/>
      </dsp:nvSpPr>
      <dsp:spPr>
        <a:xfrm>
          <a:off x="3251199" y="2520950"/>
          <a:ext cx="1625600" cy="162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id-ID" sz="3600" kern="1200" dirty="0"/>
            <a:t>Teknik Tes</a:t>
          </a:r>
          <a:endParaRPr lang="en-US" sz="3600" kern="1200" dirty="0"/>
        </a:p>
      </dsp:txBody>
      <dsp:txXfrm>
        <a:off x="3251199" y="2520950"/>
        <a:ext cx="1625600" cy="1625600"/>
      </dsp:txXfrm>
    </dsp:sp>
    <dsp:sp modelId="{C023B388-F031-438C-909F-12DA4E0B944E}">
      <dsp:nvSpPr>
        <dsp:cNvPr id="0" name=""/>
        <dsp:cNvSpPr/>
      </dsp:nvSpPr>
      <dsp:spPr>
        <a:xfrm rot="16200000">
          <a:off x="3493854" y="1950804"/>
          <a:ext cx="1140290" cy="0"/>
        </a:xfrm>
        <a:custGeom>
          <a:avLst/>
          <a:gdLst/>
          <a:ahLst/>
          <a:cxnLst/>
          <a:rect l="0" t="0" r="0" b="0"/>
          <a:pathLst>
            <a:path>
              <a:moveTo>
                <a:pt x="0" y="0"/>
              </a:moveTo>
              <a:lnTo>
                <a:pt x="114029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704358-7CA1-4900-856F-6DB74E561737}">
      <dsp:nvSpPr>
        <dsp:cNvPr id="0" name=""/>
        <dsp:cNvSpPr/>
      </dsp:nvSpPr>
      <dsp:spPr>
        <a:xfrm>
          <a:off x="3519423" y="291507"/>
          <a:ext cx="1089152" cy="10891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id-ID" sz="2500" kern="1200" dirty="0"/>
            <a:t>Tes Tertulis</a:t>
          </a:r>
          <a:endParaRPr lang="en-US" sz="2500" kern="1200" dirty="0"/>
        </a:p>
      </dsp:txBody>
      <dsp:txXfrm>
        <a:off x="3519423" y="291507"/>
        <a:ext cx="1089152" cy="1089152"/>
      </dsp:txXfrm>
    </dsp:sp>
    <dsp:sp modelId="{91D2CC4B-4EEF-4976-9B01-29572D83D71E}">
      <dsp:nvSpPr>
        <dsp:cNvPr id="0" name=""/>
        <dsp:cNvSpPr/>
      </dsp:nvSpPr>
      <dsp:spPr>
        <a:xfrm rot="1800000">
          <a:off x="4814481" y="4035596"/>
          <a:ext cx="930303" cy="0"/>
        </a:xfrm>
        <a:custGeom>
          <a:avLst/>
          <a:gdLst/>
          <a:ahLst/>
          <a:cxnLst/>
          <a:rect l="0" t="0" r="0" b="0"/>
          <a:pathLst>
            <a:path>
              <a:moveTo>
                <a:pt x="0" y="0"/>
              </a:moveTo>
              <a:lnTo>
                <a:pt x="93030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747229-D70B-44DA-9FA8-691CEB91D29F}">
      <dsp:nvSpPr>
        <dsp:cNvPr id="0" name=""/>
        <dsp:cNvSpPr/>
      </dsp:nvSpPr>
      <dsp:spPr>
        <a:xfrm>
          <a:off x="5682466" y="4038007"/>
          <a:ext cx="1089152" cy="10891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id-ID" sz="3200" kern="1200" dirty="0"/>
            <a:t>Tes Lisan</a:t>
          </a:r>
          <a:endParaRPr lang="en-US" sz="3200" kern="1200" dirty="0"/>
        </a:p>
      </dsp:txBody>
      <dsp:txXfrm>
        <a:off x="5682466" y="4038007"/>
        <a:ext cx="1089152" cy="1089152"/>
      </dsp:txXfrm>
    </dsp:sp>
    <dsp:sp modelId="{371BAF2D-3BAB-42A8-A0B0-C7202A0F6CAF}">
      <dsp:nvSpPr>
        <dsp:cNvPr id="0" name=""/>
        <dsp:cNvSpPr/>
      </dsp:nvSpPr>
      <dsp:spPr>
        <a:xfrm rot="9000000">
          <a:off x="2383214" y="4035596"/>
          <a:ext cx="930303" cy="0"/>
        </a:xfrm>
        <a:custGeom>
          <a:avLst/>
          <a:gdLst/>
          <a:ahLst/>
          <a:cxnLst/>
          <a:rect l="0" t="0" r="0" b="0"/>
          <a:pathLst>
            <a:path>
              <a:moveTo>
                <a:pt x="0" y="0"/>
              </a:moveTo>
              <a:lnTo>
                <a:pt x="93030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75E2B-98A8-4F6C-ACA4-874BF4EF248A}">
      <dsp:nvSpPr>
        <dsp:cNvPr id="0" name=""/>
        <dsp:cNvSpPr/>
      </dsp:nvSpPr>
      <dsp:spPr>
        <a:xfrm>
          <a:off x="1356381" y="4038007"/>
          <a:ext cx="1089152" cy="10891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id-ID" sz="1700" kern="1200" dirty="0"/>
            <a:t>Tes Perbuatan</a:t>
          </a:r>
          <a:endParaRPr lang="en-US" sz="1700" kern="1200" dirty="0"/>
        </a:p>
      </dsp:txBody>
      <dsp:txXfrm>
        <a:off x="1356381" y="4038007"/>
        <a:ext cx="1089152" cy="108915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B0FEFB-9532-48D0-B4E0-E83081B8A86E}">
      <dsp:nvSpPr>
        <dsp:cNvPr id="0" name=""/>
        <dsp:cNvSpPr/>
      </dsp:nvSpPr>
      <dsp:spPr>
        <a:xfrm>
          <a:off x="5075480" y="2314467"/>
          <a:ext cx="1759989" cy="17599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id-ID" sz="3200" kern="1200" dirty="0"/>
            <a:t>Teknik Non Tes</a:t>
          </a:r>
          <a:endParaRPr lang="en-US" sz="3200" kern="1200" dirty="0"/>
        </a:p>
      </dsp:txBody>
      <dsp:txXfrm>
        <a:off x="5075480" y="2314467"/>
        <a:ext cx="1759989" cy="1759989"/>
      </dsp:txXfrm>
    </dsp:sp>
    <dsp:sp modelId="{1F0EB5A8-78A5-429A-9007-6EE532A6A9C0}">
      <dsp:nvSpPr>
        <dsp:cNvPr id="0" name=""/>
        <dsp:cNvSpPr/>
      </dsp:nvSpPr>
      <dsp:spPr>
        <a:xfrm rot="16200000">
          <a:off x="5689658" y="2035353"/>
          <a:ext cx="531632" cy="26597"/>
        </a:xfrm>
        <a:custGeom>
          <a:avLst/>
          <a:gdLst/>
          <a:ahLst/>
          <a:cxnLst/>
          <a:rect l="0" t="0" r="0" b="0"/>
          <a:pathLst>
            <a:path>
              <a:moveTo>
                <a:pt x="0" y="13298"/>
              </a:moveTo>
              <a:lnTo>
                <a:pt x="531632" y="132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000">
        <a:off x="5942184" y="2035360"/>
        <a:ext cx="26581" cy="26581"/>
      </dsp:txXfrm>
    </dsp:sp>
    <dsp:sp modelId="{59E24AAD-6173-40A2-83B7-F813EBAEEA11}">
      <dsp:nvSpPr>
        <dsp:cNvPr id="0" name=""/>
        <dsp:cNvSpPr/>
      </dsp:nvSpPr>
      <dsp:spPr>
        <a:xfrm>
          <a:off x="5075480" y="22846"/>
          <a:ext cx="1759989" cy="17599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d-ID" sz="1900" kern="1200" dirty="0"/>
            <a:t>Observasi</a:t>
          </a:r>
          <a:endParaRPr lang="en-US" sz="1900" kern="1200" dirty="0"/>
        </a:p>
      </dsp:txBody>
      <dsp:txXfrm>
        <a:off x="5075480" y="22846"/>
        <a:ext cx="1759989" cy="1759989"/>
      </dsp:txXfrm>
    </dsp:sp>
    <dsp:sp modelId="{2D8A1104-B8AD-4379-A95E-5A96C97E98B6}">
      <dsp:nvSpPr>
        <dsp:cNvPr id="0" name=""/>
        <dsp:cNvSpPr/>
      </dsp:nvSpPr>
      <dsp:spPr>
        <a:xfrm>
          <a:off x="6835469" y="3181163"/>
          <a:ext cx="531632" cy="26597"/>
        </a:xfrm>
        <a:custGeom>
          <a:avLst/>
          <a:gdLst/>
          <a:ahLst/>
          <a:cxnLst/>
          <a:rect l="0" t="0" r="0" b="0"/>
          <a:pathLst>
            <a:path>
              <a:moveTo>
                <a:pt x="0" y="13298"/>
              </a:moveTo>
              <a:lnTo>
                <a:pt x="531632" y="132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087995" y="3181171"/>
        <a:ext cx="26581" cy="26581"/>
      </dsp:txXfrm>
    </dsp:sp>
    <dsp:sp modelId="{0B420364-2368-4794-9A13-7361DC6FF25C}">
      <dsp:nvSpPr>
        <dsp:cNvPr id="0" name=""/>
        <dsp:cNvSpPr/>
      </dsp:nvSpPr>
      <dsp:spPr>
        <a:xfrm>
          <a:off x="7367102" y="2314467"/>
          <a:ext cx="1759989" cy="17599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d-ID" sz="1900" kern="1200" dirty="0"/>
            <a:t>Wawancara</a:t>
          </a:r>
          <a:endParaRPr lang="en-US" sz="1900" kern="1200" dirty="0"/>
        </a:p>
      </dsp:txBody>
      <dsp:txXfrm>
        <a:off x="7367102" y="2314467"/>
        <a:ext cx="1759989" cy="1759989"/>
      </dsp:txXfrm>
    </dsp:sp>
    <dsp:sp modelId="{32B42645-FA72-46B0-9FF9-5231DA089173}">
      <dsp:nvSpPr>
        <dsp:cNvPr id="0" name=""/>
        <dsp:cNvSpPr/>
      </dsp:nvSpPr>
      <dsp:spPr>
        <a:xfrm rot="5400000">
          <a:off x="5689658" y="4326974"/>
          <a:ext cx="531632" cy="26597"/>
        </a:xfrm>
        <a:custGeom>
          <a:avLst/>
          <a:gdLst/>
          <a:ahLst/>
          <a:cxnLst/>
          <a:rect l="0" t="0" r="0" b="0"/>
          <a:pathLst>
            <a:path>
              <a:moveTo>
                <a:pt x="0" y="13298"/>
              </a:moveTo>
              <a:lnTo>
                <a:pt x="531632" y="132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5942184" y="4326982"/>
        <a:ext cx="26581" cy="26581"/>
      </dsp:txXfrm>
    </dsp:sp>
    <dsp:sp modelId="{1CAFAD7C-0BF9-4FE1-A9AD-1D2B14F487E7}">
      <dsp:nvSpPr>
        <dsp:cNvPr id="0" name=""/>
        <dsp:cNvSpPr/>
      </dsp:nvSpPr>
      <dsp:spPr>
        <a:xfrm>
          <a:off x="5075480" y="4606089"/>
          <a:ext cx="1759989" cy="17599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d-ID" sz="1900" kern="1200" dirty="0"/>
            <a:t>Angket</a:t>
          </a:r>
          <a:endParaRPr lang="en-US" sz="1900" kern="1200" dirty="0"/>
        </a:p>
      </dsp:txBody>
      <dsp:txXfrm>
        <a:off x="5075480" y="4606089"/>
        <a:ext cx="1759989" cy="1759989"/>
      </dsp:txXfrm>
    </dsp:sp>
    <dsp:sp modelId="{11224E5F-575B-4985-9C85-709D9624B6C5}">
      <dsp:nvSpPr>
        <dsp:cNvPr id="0" name=""/>
        <dsp:cNvSpPr/>
      </dsp:nvSpPr>
      <dsp:spPr>
        <a:xfrm rot="10800000">
          <a:off x="4543847" y="3181163"/>
          <a:ext cx="531632" cy="26597"/>
        </a:xfrm>
        <a:custGeom>
          <a:avLst/>
          <a:gdLst/>
          <a:ahLst/>
          <a:cxnLst/>
          <a:rect l="0" t="0" r="0" b="0"/>
          <a:pathLst>
            <a:path>
              <a:moveTo>
                <a:pt x="0" y="13298"/>
              </a:moveTo>
              <a:lnTo>
                <a:pt x="531632" y="132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796373" y="3181171"/>
        <a:ext cx="26581" cy="26581"/>
      </dsp:txXfrm>
    </dsp:sp>
    <dsp:sp modelId="{AA74FC18-583F-463E-B965-39E1488E63DD}">
      <dsp:nvSpPr>
        <dsp:cNvPr id="0" name=""/>
        <dsp:cNvSpPr/>
      </dsp:nvSpPr>
      <dsp:spPr>
        <a:xfrm>
          <a:off x="2783858" y="2314467"/>
          <a:ext cx="1759989" cy="17599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d-ID" sz="1900" kern="1200" dirty="0"/>
            <a:t>Daftar Cek</a:t>
          </a:r>
          <a:endParaRPr lang="en-US" sz="1900" kern="1200" dirty="0"/>
        </a:p>
      </dsp:txBody>
      <dsp:txXfrm>
        <a:off x="2783858" y="2314467"/>
        <a:ext cx="1759989" cy="17599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pPr/>
              <a:t>9/29/2018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 xmlns:p14="http://schemas.microsoft.com/office/powerpoint/2010/main" val="223563485"/>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pPr/>
              <a:t>9/29/2018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 xmlns:p14="http://schemas.microsoft.com/office/powerpoint/2010/main" val="212320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pPr/>
              <a:t>9/29/2018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 xmlns:p14="http://schemas.microsoft.com/office/powerpoint/2010/main" val="114917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pPr/>
              <a:t>9/29/2018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1500013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pPr/>
              <a:t>9/29/2018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 xmlns:p14="http://schemas.microsoft.com/office/powerpoint/2010/main" val="113272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633830-2244-49AE-BC4A-47F415C177C6}" type="datetimeFigureOut">
              <a:rPr lang="en-US" smtClean="0"/>
              <a:pPr/>
              <a:t>9/29/2018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 xmlns:p14="http://schemas.microsoft.com/office/powerpoint/2010/main" val="2048339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633830-2244-49AE-BC4A-47F415C177C6}" type="datetimeFigureOut">
              <a:rPr lang="en-US" smtClean="0"/>
              <a:pPr/>
              <a:t>9/29/2018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 xmlns:p14="http://schemas.microsoft.com/office/powerpoint/2010/main" val="2983624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pPr/>
              <a:t>9/29/2018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 xmlns:p14="http://schemas.microsoft.com/office/powerpoint/2010/main" val="878303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pPr/>
              <a:t>9/29/2018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 xmlns:p14="http://schemas.microsoft.com/office/powerpoint/2010/main" val="92227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pPr/>
              <a:t>9/29/2018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 xmlns:p14="http://schemas.microsoft.com/office/powerpoint/2010/main" val="23278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633830-2244-49AE-BC4A-47F415C177C6}" type="datetimeFigureOut">
              <a:rPr lang="en-US" smtClean="0"/>
              <a:pPr/>
              <a:t>9/29/2018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 xmlns:p14="http://schemas.microsoft.com/office/powerpoint/2010/main" val="119730644"/>
      </p:ext>
    </p:extLst>
  </p:cSld>
  <p:clrMapOvr>
    <a:masterClrMapping/>
  </p:clrMapOvr>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smtClean="0"/>
              <a:pPr/>
              <a:t>9/29/2018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 xmlns:p14="http://schemas.microsoft.com/office/powerpoint/2010/main" val="102366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smtClean="0"/>
              <a:pPr/>
              <a:t>9/29/2018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 xmlns:p14="http://schemas.microsoft.com/office/powerpoint/2010/main" val="339323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smtClean="0"/>
              <a:pPr/>
              <a:t>9/29/2018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 xmlns:p14="http://schemas.microsoft.com/office/powerpoint/2010/main" val="203945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C633830-2244-49AE-BC4A-47F415C177C6}" type="datetimeFigureOut">
              <a:rPr lang="en-US" smtClean="0"/>
              <a:pPr/>
              <a:t>9/29/2018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 xmlns:p14="http://schemas.microsoft.com/office/powerpoint/2010/main" val="97855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pPr/>
              <a:t>9/29/2018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 xmlns:p14="http://schemas.microsoft.com/office/powerpoint/2010/main" val="341949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pPr/>
              <a:t>9/29/2018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 xmlns:p14="http://schemas.microsoft.com/office/powerpoint/2010/main" val="393710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C633830-2244-49AE-BC4A-47F415C177C6}" type="datetimeFigureOut">
              <a:rPr lang="en-US" smtClean="0"/>
              <a:pPr/>
              <a:t>9/29/2018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AC27A5A-7290-4DE1-BA94-4BE8A8E57DCF}" type="slidenum">
              <a:rPr lang="en-US" smtClean="0"/>
              <a:pPr/>
              <a:t>‹#›</a:t>
            </a:fld>
            <a:endParaRPr lang="en-US" dirty="0"/>
          </a:p>
        </p:txBody>
      </p:sp>
    </p:spTree>
    <p:extLst>
      <p:ext uri="{BB962C8B-B14F-4D97-AF65-F5344CB8AC3E}">
        <p14:creationId xmlns="" xmlns:p14="http://schemas.microsoft.com/office/powerpoint/2010/main" val="217136665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gif"/><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gif"/><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gif"/><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gi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B4EF04-0883-4765-896B-4ACFC34DD407}"/>
              </a:ext>
            </a:extLst>
          </p:cNvPr>
          <p:cNvSpPr>
            <a:spLocks noGrp="1"/>
          </p:cNvSpPr>
          <p:nvPr>
            <p:ph type="ctrTitle"/>
          </p:nvPr>
        </p:nvSpPr>
        <p:spPr>
          <a:xfrm>
            <a:off x="784114" y="1191785"/>
            <a:ext cx="9994723" cy="2237215"/>
          </a:xfrm>
        </p:spPr>
        <p:txBody>
          <a:bodyPr>
            <a:normAutofit/>
          </a:bodyPr>
          <a:lstStyle/>
          <a:p>
            <a:r>
              <a:rPr lang="id-ID" sz="6600" dirty="0"/>
              <a:t>Inovasi pembelajaran</a:t>
            </a:r>
            <a:br>
              <a:rPr lang="id-ID" sz="6600" dirty="0"/>
            </a:br>
            <a:r>
              <a:rPr lang="id-ID" sz="6600" dirty="0"/>
              <a:t>“menyusun penilaian”</a:t>
            </a:r>
            <a:endParaRPr lang="en-US" sz="6600" dirty="0"/>
          </a:p>
        </p:txBody>
      </p:sp>
      <p:sp>
        <p:nvSpPr>
          <p:cNvPr id="3" name="Subtitle 2">
            <a:extLst>
              <a:ext uri="{FF2B5EF4-FFF2-40B4-BE49-F238E27FC236}">
                <a16:creationId xmlns="" xmlns:a16="http://schemas.microsoft.com/office/drawing/2014/main" id="{F5545975-B9C4-4798-AE49-A4C80FEFF7A7}"/>
              </a:ext>
            </a:extLst>
          </p:cNvPr>
          <p:cNvSpPr>
            <a:spLocks noGrp="1"/>
          </p:cNvSpPr>
          <p:nvPr>
            <p:ph type="subTitle" idx="1"/>
          </p:nvPr>
        </p:nvSpPr>
        <p:spPr>
          <a:xfrm>
            <a:off x="1989459" y="4767943"/>
            <a:ext cx="7034362" cy="1107426"/>
          </a:xfrm>
        </p:spPr>
        <p:txBody>
          <a:bodyPr>
            <a:normAutofit/>
          </a:bodyPr>
          <a:lstStyle/>
          <a:p>
            <a:r>
              <a:rPr lang="id-ID" dirty="0" smtClean="0"/>
              <a:t>Inovasi Pembelajaran Pertemuan 17</a:t>
            </a:r>
          </a:p>
          <a:p>
            <a:endParaRPr lang="en-US" dirty="0"/>
          </a:p>
        </p:txBody>
      </p:sp>
      <p:pic>
        <p:nvPicPr>
          <p:cNvPr id="5" name="Picture 4">
            <a:extLst>
              <a:ext uri="{FF2B5EF4-FFF2-40B4-BE49-F238E27FC236}">
                <a16:creationId xmlns="" xmlns:a16="http://schemas.microsoft.com/office/drawing/2014/main" id="{912CB1B2-1914-4F9A-ABFE-6032152C4695}"/>
              </a:ext>
            </a:extLst>
          </p:cNvPr>
          <p:cNvPicPr>
            <a:picLocks noChangeAspect="1"/>
          </p:cNvPicPr>
          <p:nvPr/>
        </p:nvPicPr>
        <p:blipFill>
          <a:blip r:embed="rId2"/>
          <a:stretch>
            <a:fillRect/>
          </a:stretch>
        </p:blipFill>
        <p:spPr>
          <a:xfrm>
            <a:off x="313059" y="3429000"/>
            <a:ext cx="3352800" cy="2857500"/>
          </a:xfrm>
          <a:prstGeom prst="rect">
            <a:avLst/>
          </a:prstGeom>
        </p:spPr>
      </p:pic>
    </p:spTree>
    <p:extLst>
      <p:ext uri="{BB962C8B-B14F-4D97-AF65-F5344CB8AC3E}">
        <p14:creationId xmlns="" xmlns:p14="http://schemas.microsoft.com/office/powerpoint/2010/main" val="2478605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27E6105C-F357-40E9-84B8-E77472CA9084}"/>
              </a:ext>
            </a:extLst>
          </p:cNvPr>
          <p:cNvGraphicFramePr>
            <a:graphicFrameLocks noGrp="1"/>
          </p:cNvGraphicFramePr>
          <p:nvPr>
            <p:ph sz="quarter" idx="13"/>
            <p:extLst>
              <p:ext uri="{D42A27DB-BD31-4B8C-83A1-F6EECF244321}">
                <p14:modId xmlns="" xmlns:p14="http://schemas.microsoft.com/office/powerpoint/2010/main" val="4179408501"/>
              </p:ext>
            </p:extLst>
          </p:nvPr>
        </p:nvGraphicFramePr>
        <p:xfrm>
          <a:off x="106879" y="213756"/>
          <a:ext cx="11910950" cy="6388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 xmlns:a16="http://schemas.microsoft.com/office/drawing/2014/main" id="{24FF9A49-B207-4D93-9BDF-FEAE9C6055AB}"/>
              </a:ext>
            </a:extLst>
          </p:cNvPr>
          <p:cNvPicPr>
            <a:picLocks noChangeAspect="1"/>
          </p:cNvPicPr>
          <p:nvPr/>
        </p:nvPicPr>
        <p:blipFill>
          <a:blip r:embed="rId7"/>
          <a:stretch>
            <a:fillRect/>
          </a:stretch>
        </p:blipFill>
        <p:spPr>
          <a:xfrm>
            <a:off x="0" y="4372098"/>
            <a:ext cx="2485902" cy="2485902"/>
          </a:xfrm>
          <a:prstGeom prst="rect">
            <a:avLst/>
          </a:prstGeom>
        </p:spPr>
      </p:pic>
    </p:spTree>
    <p:extLst>
      <p:ext uri="{BB962C8B-B14F-4D97-AF65-F5344CB8AC3E}">
        <p14:creationId xmlns="" xmlns:p14="http://schemas.microsoft.com/office/powerpoint/2010/main" val="2436029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98ECDB9-2A45-4413-AF71-5810437561E1}"/>
              </a:ext>
            </a:extLst>
          </p:cNvPr>
          <p:cNvSpPr>
            <a:spLocks noGrp="1"/>
          </p:cNvSpPr>
          <p:nvPr>
            <p:ph sz="quarter" idx="13"/>
          </p:nvPr>
        </p:nvSpPr>
        <p:spPr>
          <a:xfrm>
            <a:off x="538347" y="507670"/>
            <a:ext cx="11115304" cy="5842659"/>
          </a:xfrm>
        </p:spPr>
        <p:txBody>
          <a:bodyPr/>
          <a:lstStyle/>
          <a:p>
            <a:pPr marL="0" indent="0">
              <a:buNone/>
            </a:pPr>
            <a:endParaRPr lang="id-ID" dirty="0"/>
          </a:p>
          <a:p>
            <a:pPr marL="0" indent="0">
              <a:buNone/>
            </a:pPr>
            <a:endParaRPr lang="id-ID" dirty="0"/>
          </a:p>
          <a:p>
            <a:pPr marL="0" indent="0">
              <a:buNone/>
            </a:pPr>
            <a:endParaRPr lang="id-ID" dirty="0"/>
          </a:p>
          <a:p>
            <a:pPr marL="0" indent="0">
              <a:buNone/>
            </a:pPr>
            <a:endParaRPr lang="id-ID" dirty="0"/>
          </a:p>
          <a:p>
            <a:pPr>
              <a:buFont typeface="Wingdings" panose="05000000000000000000" pitchFamily="2" charset="2"/>
              <a:buChar char="Ø"/>
            </a:pPr>
            <a:r>
              <a:rPr lang="en-US" dirty="0" err="1">
                <a:effectLst/>
                <a:latin typeface="+mj-lt"/>
              </a:rPr>
              <a:t>Asesmen</a:t>
            </a:r>
            <a:r>
              <a:rPr lang="en-US" dirty="0">
                <a:effectLst/>
                <a:latin typeface="+mj-lt"/>
              </a:rPr>
              <a:t> </a:t>
            </a:r>
            <a:r>
              <a:rPr lang="en-US" dirty="0" err="1">
                <a:effectLst/>
                <a:latin typeface="+mj-lt"/>
              </a:rPr>
              <a:t>atau</a:t>
            </a:r>
            <a:r>
              <a:rPr lang="en-US" dirty="0">
                <a:effectLst/>
                <a:latin typeface="+mj-lt"/>
              </a:rPr>
              <a:t> </a:t>
            </a:r>
            <a:r>
              <a:rPr lang="en-US" dirty="0" err="1">
                <a:effectLst/>
                <a:latin typeface="+mj-lt"/>
              </a:rPr>
              <a:t>penilaian</a:t>
            </a:r>
            <a:r>
              <a:rPr lang="en-US" dirty="0">
                <a:effectLst/>
                <a:latin typeface="+mj-lt"/>
              </a:rPr>
              <a:t> </a:t>
            </a:r>
            <a:r>
              <a:rPr lang="en-US" dirty="0" err="1">
                <a:effectLst/>
                <a:latin typeface="+mj-lt"/>
              </a:rPr>
              <a:t>berbasis</a:t>
            </a:r>
            <a:r>
              <a:rPr lang="en-US" dirty="0">
                <a:effectLst/>
                <a:latin typeface="+mj-lt"/>
              </a:rPr>
              <a:t> </a:t>
            </a:r>
            <a:r>
              <a:rPr lang="en-US" dirty="0" err="1">
                <a:effectLst/>
                <a:latin typeface="+mj-lt"/>
              </a:rPr>
              <a:t>kelas</a:t>
            </a:r>
            <a:r>
              <a:rPr lang="en-US" dirty="0">
                <a:effectLst/>
                <a:latin typeface="+mj-lt"/>
              </a:rPr>
              <a:t> </a:t>
            </a:r>
            <a:r>
              <a:rPr lang="en-US" dirty="0" err="1">
                <a:effectLst/>
                <a:latin typeface="+mj-lt"/>
              </a:rPr>
              <a:t>merupakan</a:t>
            </a:r>
            <a:r>
              <a:rPr lang="en-US" dirty="0">
                <a:effectLst/>
                <a:latin typeface="+mj-lt"/>
              </a:rPr>
              <a:t> salah </a:t>
            </a:r>
            <a:r>
              <a:rPr lang="en-US" dirty="0" err="1">
                <a:effectLst/>
                <a:latin typeface="+mj-lt"/>
              </a:rPr>
              <a:t>satu</a:t>
            </a:r>
            <a:r>
              <a:rPr lang="en-US" dirty="0">
                <a:effectLst/>
                <a:latin typeface="+mj-lt"/>
              </a:rPr>
              <a:t> </a:t>
            </a:r>
            <a:r>
              <a:rPr lang="en-US" dirty="0" err="1">
                <a:effectLst/>
                <a:latin typeface="+mj-lt"/>
              </a:rPr>
              <a:t>pilar</a:t>
            </a:r>
            <a:r>
              <a:rPr lang="en-US" dirty="0">
                <a:effectLst/>
                <a:latin typeface="+mj-lt"/>
              </a:rPr>
              <a:t> </a:t>
            </a:r>
            <a:r>
              <a:rPr lang="en-US" dirty="0" err="1">
                <a:effectLst/>
                <a:latin typeface="+mj-lt"/>
              </a:rPr>
              <a:t>dalam</a:t>
            </a:r>
            <a:r>
              <a:rPr lang="en-US" dirty="0">
                <a:effectLst/>
                <a:latin typeface="+mj-lt"/>
              </a:rPr>
              <a:t> </a:t>
            </a:r>
            <a:r>
              <a:rPr lang="en-US" dirty="0" err="1">
                <a:effectLst/>
                <a:latin typeface="+mj-lt"/>
              </a:rPr>
              <a:t>kurikulum</a:t>
            </a:r>
            <a:r>
              <a:rPr lang="en-US" dirty="0">
                <a:effectLst/>
                <a:latin typeface="+mj-lt"/>
              </a:rPr>
              <a:t> </a:t>
            </a:r>
            <a:r>
              <a:rPr lang="en-US" dirty="0" err="1">
                <a:effectLst/>
                <a:latin typeface="+mj-lt"/>
              </a:rPr>
              <a:t>berbasis</a:t>
            </a:r>
            <a:r>
              <a:rPr lang="en-US" dirty="0">
                <a:effectLst/>
                <a:latin typeface="+mj-lt"/>
              </a:rPr>
              <a:t> </a:t>
            </a:r>
            <a:r>
              <a:rPr lang="en-US" dirty="0" err="1">
                <a:effectLst/>
                <a:latin typeface="+mj-lt"/>
              </a:rPr>
              <a:t>kompetensi</a:t>
            </a:r>
            <a:r>
              <a:rPr lang="en-US" dirty="0">
                <a:effectLst/>
                <a:latin typeface="+mj-lt"/>
              </a:rPr>
              <a:t>. </a:t>
            </a:r>
            <a:endParaRPr lang="id-ID" dirty="0">
              <a:effectLst/>
              <a:latin typeface="+mj-lt"/>
            </a:endParaRPr>
          </a:p>
          <a:p>
            <a:pPr>
              <a:buFont typeface="Wingdings" panose="05000000000000000000" pitchFamily="2" charset="2"/>
              <a:buChar char="Ø"/>
            </a:pPr>
            <a:r>
              <a:rPr lang="en-US" dirty="0" err="1">
                <a:effectLst/>
              </a:rPr>
              <a:t>Asesmen</a:t>
            </a:r>
            <a:r>
              <a:rPr lang="en-US" dirty="0">
                <a:effectLst/>
              </a:rPr>
              <a:t> </a:t>
            </a:r>
            <a:r>
              <a:rPr lang="en-US" dirty="0" err="1">
                <a:effectLst/>
              </a:rPr>
              <a:t>berbasis</a:t>
            </a:r>
            <a:r>
              <a:rPr lang="en-US" dirty="0">
                <a:effectLst/>
              </a:rPr>
              <a:t> </a:t>
            </a:r>
            <a:r>
              <a:rPr lang="en-US" dirty="0" err="1">
                <a:effectLst/>
              </a:rPr>
              <a:t>kelas</a:t>
            </a:r>
            <a:r>
              <a:rPr lang="en-US" dirty="0">
                <a:effectLst/>
              </a:rPr>
              <a:t> </a:t>
            </a:r>
            <a:r>
              <a:rPr lang="en-US" dirty="0" err="1">
                <a:effectLst/>
              </a:rPr>
              <a:t>ini</a:t>
            </a:r>
            <a:r>
              <a:rPr lang="en-US" dirty="0">
                <a:effectLst/>
              </a:rPr>
              <a:t> </a:t>
            </a:r>
            <a:r>
              <a:rPr lang="en-US" dirty="0" err="1">
                <a:effectLst/>
              </a:rPr>
              <a:t>bisa</a:t>
            </a:r>
            <a:r>
              <a:rPr lang="en-US" dirty="0">
                <a:effectLst/>
              </a:rPr>
              <a:t> </a:t>
            </a:r>
            <a:r>
              <a:rPr lang="en-US" dirty="0" err="1">
                <a:effectLst/>
              </a:rPr>
              <a:t>dipandang</a:t>
            </a:r>
            <a:r>
              <a:rPr lang="en-US" dirty="0">
                <a:effectLst/>
              </a:rPr>
              <a:t> </a:t>
            </a:r>
            <a:r>
              <a:rPr lang="en-US" dirty="0" err="1">
                <a:effectLst/>
              </a:rPr>
              <a:t>sebagai</a:t>
            </a:r>
            <a:r>
              <a:rPr lang="en-US" dirty="0">
                <a:effectLst/>
              </a:rPr>
              <a:t> proses </a:t>
            </a:r>
            <a:r>
              <a:rPr lang="en-US" dirty="0" err="1">
                <a:effectLst/>
              </a:rPr>
              <a:t>pengumpulan</a:t>
            </a:r>
            <a:r>
              <a:rPr lang="en-US" dirty="0">
                <a:effectLst/>
              </a:rPr>
              <a:t>, </a:t>
            </a:r>
            <a:r>
              <a:rPr lang="en-US" dirty="0" err="1">
                <a:effectLst/>
              </a:rPr>
              <a:t>pelaporan</a:t>
            </a:r>
            <a:r>
              <a:rPr lang="en-US" dirty="0">
                <a:effectLst/>
              </a:rPr>
              <a:t>, dan </a:t>
            </a:r>
            <a:r>
              <a:rPr lang="en-US" dirty="0" err="1">
                <a:effectLst/>
              </a:rPr>
              <a:t>penggunaan</a:t>
            </a:r>
            <a:r>
              <a:rPr lang="en-US" dirty="0">
                <a:effectLst/>
              </a:rPr>
              <a:t> </a:t>
            </a:r>
            <a:r>
              <a:rPr lang="en-US" dirty="0" err="1">
                <a:effectLst/>
              </a:rPr>
              <a:t>informasi</a:t>
            </a:r>
            <a:r>
              <a:rPr lang="en-US" dirty="0">
                <a:effectLst/>
              </a:rPr>
              <a:t> </a:t>
            </a:r>
            <a:r>
              <a:rPr lang="en-US" dirty="0" err="1">
                <a:effectLst/>
              </a:rPr>
              <a:t>tentang</a:t>
            </a:r>
            <a:r>
              <a:rPr lang="en-US" dirty="0">
                <a:effectLst/>
              </a:rPr>
              <a:t> </a:t>
            </a:r>
            <a:r>
              <a:rPr lang="en-US" dirty="0" err="1">
                <a:effectLst/>
              </a:rPr>
              <a:t>hasil-hasil</a:t>
            </a:r>
            <a:r>
              <a:rPr lang="en-US" dirty="0">
                <a:effectLst/>
              </a:rPr>
              <a:t> </a:t>
            </a:r>
            <a:r>
              <a:rPr lang="en-US" dirty="0" err="1">
                <a:effectLst/>
              </a:rPr>
              <a:t>belajar</a:t>
            </a:r>
            <a:r>
              <a:rPr lang="en-US" dirty="0">
                <a:effectLst/>
              </a:rPr>
              <a:t> </a:t>
            </a:r>
            <a:r>
              <a:rPr lang="en-US" dirty="0" err="1">
                <a:effectLst/>
              </a:rPr>
              <a:t>siswa</a:t>
            </a:r>
            <a:r>
              <a:rPr lang="en-US" dirty="0">
                <a:effectLst/>
              </a:rPr>
              <a:t> </a:t>
            </a:r>
            <a:r>
              <a:rPr lang="en-US" dirty="0" err="1">
                <a:effectLst/>
              </a:rPr>
              <a:t>dengan</a:t>
            </a:r>
            <a:r>
              <a:rPr lang="en-US" dirty="0">
                <a:effectLst/>
              </a:rPr>
              <a:t> </a:t>
            </a:r>
            <a:r>
              <a:rPr lang="en-US" dirty="0" err="1">
                <a:effectLst/>
              </a:rPr>
              <a:t>menerapkan</a:t>
            </a:r>
            <a:r>
              <a:rPr lang="en-US" dirty="0">
                <a:effectLst/>
              </a:rPr>
              <a:t> </a:t>
            </a:r>
            <a:r>
              <a:rPr lang="en-US" dirty="0" err="1">
                <a:effectLst/>
              </a:rPr>
              <a:t>prinsip-prinsip</a:t>
            </a:r>
            <a:r>
              <a:rPr lang="en-US" dirty="0">
                <a:effectLst/>
              </a:rPr>
              <a:t> </a:t>
            </a:r>
            <a:r>
              <a:rPr lang="en-US" dirty="0" err="1">
                <a:effectLst/>
              </a:rPr>
              <a:t>penilaian</a:t>
            </a:r>
            <a:r>
              <a:rPr lang="en-US" dirty="0">
                <a:effectLst/>
              </a:rPr>
              <a:t>, </a:t>
            </a:r>
            <a:r>
              <a:rPr lang="en-US" dirty="0" err="1">
                <a:effectLst/>
              </a:rPr>
              <a:t>pelaksanaan</a:t>
            </a:r>
            <a:r>
              <a:rPr lang="en-US" dirty="0">
                <a:effectLst/>
              </a:rPr>
              <a:t> </a:t>
            </a:r>
            <a:r>
              <a:rPr lang="en-US" dirty="0" err="1">
                <a:effectLst/>
              </a:rPr>
              <a:t>berkelanjutan</a:t>
            </a:r>
            <a:r>
              <a:rPr lang="en-US" dirty="0">
                <a:effectLst/>
              </a:rPr>
              <a:t>, </a:t>
            </a:r>
            <a:r>
              <a:rPr lang="en-US" dirty="0" err="1">
                <a:effectLst/>
              </a:rPr>
              <a:t>bukti-bukti</a:t>
            </a:r>
            <a:r>
              <a:rPr lang="en-US" dirty="0">
                <a:effectLst/>
              </a:rPr>
              <a:t> </a:t>
            </a:r>
            <a:r>
              <a:rPr lang="en-US" dirty="0" err="1">
                <a:effectLst/>
              </a:rPr>
              <a:t>otentik</a:t>
            </a:r>
            <a:r>
              <a:rPr lang="en-US" dirty="0">
                <a:effectLst/>
              </a:rPr>
              <a:t>, </a:t>
            </a:r>
            <a:r>
              <a:rPr lang="en-US" dirty="0" err="1">
                <a:effectLst/>
              </a:rPr>
              <a:t>akurat</a:t>
            </a:r>
            <a:r>
              <a:rPr lang="en-US" dirty="0">
                <a:effectLst/>
              </a:rPr>
              <a:t>, dan </a:t>
            </a:r>
            <a:r>
              <a:rPr lang="en-US" dirty="0" err="1">
                <a:effectLst/>
              </a:rPr>
              <a:t>konsisten</a:t>
            </a:r>
            <a:r>
              <a:rPr lang="en-US" dirty="0">
                <a:effectLst/>
              </a:rPr>
              <a:t> </a:t>
            </a:r>
            <a:r>
              <a:rPr lang="en-US" dirty="0" err="1">
                <a:effectLst/>
              </a:rPr>
              <a:t>sebagai</a:t>
            </a:r>
            <a:r>
              <a:rPr lang="en-US" dirty="0">
                <a:effectLst/>
              </a:rPr>
              <a:t> </a:t>
            </a:r>
            <a:r>
              <a:rPr lang="en-US" dirty="0" err="1">
                <a:effectLst/>
              </a:rPr>
              <a:t>akuntabilitas</a:t>
            </a:r>
            <a:r>
              <a:rPr lang="en-US" dirty="0">
                <a:effectLst/>
              </a:rPr>
              <a:t> </a:t>
            </a:r>
            <a:r>
              <a:rPr lang="en-US" dirty="0" err="1">
                <a:effectLst/>
              </a:rPr>
              <a:t>publik</a:t>
            </a:r>
            <a:r>
              <a:rPr lang="id-ID" dirty="0">
                <a:effectLst/>
              </a:rPr>
              <a:t>. </a:t>
            </a:r>
            <a:endParaRPr lang="en-US" dirty="0">
              <a:latin typeface="+mj-lt"/>
            </a:endParaRPr>
          </a:p>
        </p:txBody>
      </p:sp>
      <p:sp>
        <p:nvSpPr>
          <p:cNvPr id="4" name="Rectangle: Rounded Corners 3">
            <a:extLst>
              <a:ext uri="{FF2B5EF4-FFF2-40B4-BE49-F238E27FC236}">
                <a16:creationId xmlns="" xmlns:a16="http://schemas.microsoft.com/office/drawing/2014/main" id="{785EF703-7762-4242-B24F-702C7EC7B7F8}"/>
              </a:ext>
            </a:extLst>
          </p:cNvPr>
          <p:cNvSpPr/>
          <p:nvPr/>
        </p:nvSpPr>
        <p:spPr>
          <a:xfrm>
            <a:off x="4694711" y="653144"/>
            <a:ext cx="2802577" cy="1033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latin typeface="Adobe Caslon Pro" panose="0205050205050A020403" pitchFamily="18" charset="0"/>
              </a:rPr>
              <a:t>Assesment Berbasis Kelas</a:t>
            </a:r>
            <a:endParaRPr lang="en-US" sz="2000" dirty="0">
              <a:latin typeface="Adobe Caslon Pro" panose="0205050205050A020403" pitchFamily="18" charset="0"/>
            </a:endParaRPr>
          </a:p>
        </p:txBody>
      </p:sp>
    </p:spTree>
    <p:extLst>
      <p:ext uri="{BB962C8B-B14F-4D97-AF65-F5344CB8AC3E}">
        <p14:creationId xmlns="" xmlns:p14="http://schemas.microsoft.com/office/powerpoint/2010/main" val="3684614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9E19CEB-4F8C-4F04-BDE8-B255C8E11690}"/>
              </a:ext>
            </a:extLst>
          </p:cNvPr>
          <p:cNvSpPr>
            <a:spLocks noGrp="1"/>
          </p:cNvSpPr>
          <p:nvPr>
            <p:ph sz="quarter" idx="13"/>
          </p:nvPr>
        </p:nvSpPr>
        <p:spPr>
          <a:xfrm>
            <a:off x="498763" y="486888"/>
            <a:ext cx="11222181" cy="5902037"/>
          </a:xfrm>
        </p:spPr>
        <p:txBody>
          <a:bodyPr>
            <a:normAutofit/>
          </a:bodyPr>
          <a:lstStyle/>
          <a:p>
            <a:pPr marL="0" indent="0">
              <a:buNone/>
            </a:pPr>
            <a:endParaRPr lang="id-ID" sz="1800" dirty="0"/>
          </a:p>
          <a:p>
            <a:pPr marL="0" indent="0">
              <a:buNone/>
            </a:pPr>
            <a:endParaRPr lang="id-ID" sz="1800" dirty="0"/>
          </a:p>
          <a:p>
            <a:pPr marL="0" indent="0">
              <a:buNone/>
            </a:pPr>
            <a:endParaRPr lang="id-ID" sz="1800" dirty="0"/>
          </a:p>
          <a:p>
            <a:pPr>
              <a:buFont typeface="Wingdings" panose="05000000000000000000" pitchFamily="2" charset="2"/>
              <a:buChar char="Ø"/>
            </a:pPr>
            <a:r>
              <a:rPr lang="en-US" sz="1800" b="1" dirty="0" err="1">
                <a:effectLst/>
              </a:rPr>
              <a:t>Asesmen</a:t>
            </a:r>
            <a:r>
              <a:rPr lang="en-US" sz="1800" b="1" dirty="0">
                <a:effectLst/>
              </a:rPr>
              <a:t> </a:t>
            </a:r>
            <a:r>
              <a:rPr lang="en-US" sz="1800" b="1" dirty="0" err="1">
                <a:effectLst/>
              </a:rPr>
              <a:t>Kinerja</a:t>
            </a:r>
            <a:r>
              <a:rPr lang="en-US" sz="1800" b="1" dirty="0">
                <a:effectLst/>
              </a:rPr>
              <a:t> </a:t>
            </a:r>
            <a:r>
              <a:rPr lang="en-US" sz="1800" dirty="0" err="1">
                <a:effectLst/>
              </a:rPr>
              <a:t>yaitu</a:t>
            </a:r>
            <a:r>
              <a:rPr lang="en-US" sz="1800" dirty="0">
                <a:effectLst/>
              </a:rPr>
              <a:t> </a:t>
            </a:r>
            <a:r>
              <a:rPr lang="en-US" sz="1800" dirty="0" err="1">
                <a:effectLst/>
              </a:rPr>
              <a:t>penilaian</a:t>
            </a:r>
            <a:r>
              <a:rPr lang="en-US" sz="1800" dirty="0">
                <a:effectLst/>
              </a:rPr>
              <a:t> </a:t>
            </a:r>
            <a:r>
              <a:rPr lang="en-US" sz="1800" dirty="0" err="1">
                <a:effectLst/>
              </a:rPr>
              <a:t>terhadap</a:t>
            </a:r>
            <a:r>
              <a:rPr lang="en-US" sz="1800" dirty="0">
                <a:effectLst/>
              </a:rPr>
              <a:t> proses </a:t>
            </a:r>
            <a:r>
              <a:rPr lang="en-US" sz="1800" dirty="0" err="1">
                <a:effectLst/>
              </a:rPr>
              <a:t>perolehan</a:t>
            </a:r>
            <a:r>
              <a:rPr lang="en-US" sz="1800" dirty="0">
                <a:effectLst/>
              </a:rPr>
              <a:t> </a:t>
            </a:r>
            <a:r>
              <a:rPr lang="en-US" sz="1800" dirty="0" err="1">
                <a:effectLst/>
              </a:rPr>
              <a:t>penerapan</a:t>
            </a:r>
            <a:r>
              <a:rPr lang="en-US" sz="1800" dirty="0">
                <a:effectLst/>
              </a:rPr>
              <a:t> </a:t>
            </a:r>
            <a:r>
              <a:rPr lang="en-US" sz="1800" dirty="0" err="1">
                <a:effectLst/>
              </a:rPr>
              <a:t>pengetahuan</a:t>
            </a:r>
            <a:r>
              <a:rPr lang="en-US" sz="1800" dirty="0">
                <a:effectLst/>
              </a:rPr>
              <a:t> dan </a:t>
            </a:r>
            <a:r>
              <a:rPr lang="en-US" sz="1800" dirty="0" err="1">
                <a:effectLst/>
              </a:rPr>
              <a:t>keterampilan</a:t>
            </a:r>
            <a:r>
              <a:rPr lang="en-US" sz="1800" dirty="0">
                <a:effectLst/>
              </a:rPr>
              <a:t> </a:t>
            </a:r>
            <a:r>
              <a:rPr lang="en-US" sz="1800" dirty="0" err="1">
                <a:effectLst/>
              </a:rPr>
              <a:t>melalui</a:t>
            </a:r>
            <a:r>
              <a:rPr lang="en-US" sz="1800" dirty="0">
                <a:effectLst/>
              </a:rPr>
              <a:t> proses </a:t>
            </a:r>
            <a:r>
              <a:rPr lang="en-US" sz="1800" dirty="0" err="1">
                <a:effectLst/>
              </a:rPr>
              <a:t>pembelajaran</a:t>
            </a:r>
            <a:r>
              <a:rPr lang="en-US" sz="1800" dirty="0">
                <a:effectLst/>
              </a:rPr>
              <a:t> yang </a:t>
            </a:r>
            <a:r>
              <a:rPr lang="en-US" sz="1800" dirty="0" err="1">
                <a:effectLst/>
              </a:rPr>
              <a:t>menunjukan</a:t>
            </a:r>
            <a:r>
              <a:rPr lang="en-US" sz="1800" dirty="0">
                <a:effectLst/>
              </a:rPr>
              <a:t> </a:t>
            </a:r>
            <a:r>
              <a:rPr lang="en-US" sz="1800" dirty="0" err="1">
                <a:effectLst/>
              </a:rPr>
              <a:t>kemampuan</a:t>
            </a:r>
            <a:r>
              <a:rPr lang="en-US" sz="1800" dirty="0">
                <a:effectLst/>
              </a:rPr>
              <a:t> </a:t>
            </a:r>
            <a:r>
              <a:rPr lang="en-US" sz="1800" dirty="0" err="1">
                <a:effectLst/>
              </a:rPr>
              <a:t>siswa</a:t>
            </a:r>
            <a:r>
              <a:rPr lang="en-US" sz="1800" dirty="0">
                <a:effectLst/>
              </a:rPr>
              <a:t> </a:t>
            </a:r>
            <a:r>
              <a:rPr lang="en-US" sz="1800" dirty="0" err="1">
                <a:effectLst/>
              </a:rPr>
              <a:t>dalam</a:t>
            </a:r>
            <a:r>
              <a:rPr lang="en-US" sz="1800" dirty="0">
                <a:effectLst/>
              </a:rPr>
              <a:t> proses dan </a:t>
            </a:r>
            <a:r>
              <a:rPr lang="en-US" sz="1800" dirty="0" err="1">
                <a:effectLst/>
              </a:rPr>
              <a:t>produk</a:t>
            </a:r>
            <a:r>
              <a:rPr lang="id-ID" sz="1800" dirty="0">
                <a:effectLst/>
              </a:rPr>
              <a:t>. </a:t>
            </a:r>
          </a:p>
          <a:p>
            <a:pPr>
              <a:buFont typeface="Wingdings" panose="05000000000000000000" pitchFamily="2" charset="2"/>
              <a:buChar char="Ø"/>
            </a:pPr>
            <a:r>
              <a:rPr lang="en-US" sz="1800" dirty="0" err="1">
                <a:effectLst/>
              </a:rPr>
              <a:t>Asesmen</a:t>
            </a:r>
            <a:r>
              <a:rPr lang="en-US" sz="1800" dirty="0">
                <a:effectLst/>
              </a:rPr>
              <a:t> </a:t>
            </a:r>
            <a:r>
              <a:rPr lang="en-US" sz="1800" dirty="0" err="1">
                <a:effectLst/>
              </a:rPr>
              <a:t>ini</a:t>
            </a:r>
            <a:r>
              <a:rPr lang="en-US" sz="1800" dirty="0">
                <a:effectLst/>
              </a:rPr>
              <a:t> </a:t>
            </a:r>
            <a:r>
              <a:rPr lang="en-US" sz="1800" dirty="0" err="1">
                <a:effectLst/>
              </a:rPr>
              <a:t>digunakan</a:t>
            </a:r>
            <a:r>
              <a:rPr lang="en-US" sz="1800" dirty="0">
                <a:effectLst/>
              </a:rPr>
              <a:t> </a:t>
            </a:r>
            <a:r>
              <a:rPr lang="en-US" sz="1800" dirty="0" err="1">
                <a:effectLst/>
              </a:rPr>
              <a:t>untuk</a:t>
            </a:r>
            <a:r>
              <a:rPr lang="en-US" sz="1800" dirty="0">
                <a:effectLst/>
              </a:rPr>
              <a:t> </a:t>
            </a:r>
            <a:r>
              <a:rPr lang="en-US" sz="1800" dirty="0" err="1">
                <a:effectLst/>
              </a:rPr>
              <a:t>menggambarkan</a:t>
            </a:r>
            <a:r>
              <a:rPr lang="en-US" sz="1800" dirty="0">
                <a:effectLst/>
              </a:rPr>
              <a:t> proses, </a:t>
            </a:r>
            <a:r>
              <a:rPr lang="en-US" sz="1800" dirty="0" err="1">
                <a:effectLst/>
              </a:rPr>
              <a:t>kegiatan</a:t>
            </a:r>
            <a:r>
              <a:rPr lang="en-US" sz="1800" dirty="0">
                <a:effectLst/>
              </a:rPr>
              <a:t>, </a:t>
            </a:r>
            <a:r>
              <a:rPr lang="en-US" sz="1800" dirty="0" err="1">
                <a:effectLst/>
              </a:rPr>
              <a:t>atau</a:t>
            </a:r>
            <a:r>
              <a:rPr lang="en-US" sz="1800" dirty="0">
                <a:effectLst/>
              </a:rPr>
              <a:t> </a:t>
            </a:r>
            <a:r>
              <a:rPr lang="en-US" sz="1800" dirty="0" err="1">
                <a:effectLst/>
              </a:rPr>
              <a:t>unjuk</a:t>
            </a:r>
            <a:r>
              <a:rPr lang="en-US" sz="1800" dirty="0">
                <a:effectLst/>
              </a:rPr>
              <a:t> </a:t>
            </a:r>
            <a:r>
              <a:rPr lang="en-US" sz="1800" dirty="0" err="1">
                <a:effectLst/>
              </a:rPr>
              <a:t>kerja</a:t>
            </a:r>
            <a:r>
              <a:rPr lang="en-US" sz="1800" dirty="0">
                <a:effectLst/>
              </a:rPr>
              <a:t>, proses, </a:t>
            </a:r>
            <a:r>
              <a:rPr lang="en-US" sz="1800" dirty="0" err="1">
                <a:effectLst/>
              </a:rPr>
              <a:t>kegiatan</a:t>
            </a:r>
            <a:r>
              <a:rPr lang="en-US" sz="1800" dirty="0">
                <a:effectLst/>
              </a:rPr>
              <a:t>, </a:t>
            </a:r>
            <a:r>
              <a:rPr lang="en-US" sz="1800" dirty="0" err="1">
                <a:effectLst/>
              </a:rPr>
              <a:t>atau</a:t>
            </a:r>
            <a:r>
              <a:rPr lang="en-US" sz="1800" dirty="0">
                <a:effectLst/>
              </a:rPr>
              <a:t> </a:t>
            </a:r>
            <a:r>
              <a:rPr lang="en-US" sz="1800" dirty="0" err="1">
                <a:effectLst/>
              </a:rPr>
              <a:t>unjuk</a:t>
            </a:r>
            <a:r>
              <a:rPr lang="en-US" sz="1800" dirty="0">
                <a:effectLst/>
              </a:rPr>
              <a:t> </a:t>
            </a:r>
            <a:r>
              <a:rPr lang="en-US" sz="1800" dirty="0" err="1">
                <a:effectLst/>
              </a:rPr>
              <a:t>kerja</a:t>
            </a:r>
            <a:r>
              <a:rPr lang="en-US" sz="1800" dirty="0">
                <a:effectLst/>
              </a:rPr>
              <a:t> </a:t>
            </a:r>
            <a:r>
              <a:rPr lang="en-US" sz="1800" dirty="0" err="1">
                <a:effectLst/>
              </a:rPr>
              <a:t>dinilai</a:t>
            </a:r>
            <a:r>
              <a:rPr lang="en-US" sz="1800" dirty="0">
                <a:effectLst/>
              </a:rPr>
              <a:t> </a:t>
            </a:r>
            <a:r>
              <a:rPr lang="en-US" sz="1800" dirty="0" err="1">
                <a:effectLst/>
              </a:rPr>
              <a:t>melalui</a:t>
            </a:r>
            <a:r>
              <a:rPr lang="en-US" sz="1800" dirty="0">
                <a:effectLst/>
              </a:rPr>
              <a:t> </a:t>
            </a:r>
            <a:r>
              <a:rPr lang="en-US" sz="1800" dirty="0" err="1">
                <a:effectLst/>
              </a:rPr>
              <a:t>pengamatan</a:t>
            </a:r>
            <a:r>
              <a:rPr lang="en-US" sz="1800" dirty="0">
                <a:effectLst/>
              </a:rPr>
              <a:t> </a:t>
            </a:r>
            <a:r>
              <a:rPr lang="en-US" sz="1800" dirty="0" err="1">
                <a:effectLst/>
              </a:rPr>
              <a:t>terhadap</a:t>
            </a:r>
            <a:r>
              <a:rPr lang="en-US" sz="1800" dirty="0">
                <a:effectLst/>
              </a:rPr>
              <a:t> </a:t>
            </a:r>
            <a:r>
              <a:rPr lang="en-US" sz="1800" dirty="0" err="1">
                <a:effectLst/>
              </a:rPr>
              <a:t>siswa</a:t>
            </a:r>
            <a:r>
              <a:rPr lang="en-US" sz="1800" dirty="0">
                <a:effectLst/>
              </a:rPr>
              <a:t> </a:t>
            </a:r>
            <a:r>
              <a:rPr lang="en-US" sz="1800" dirty="0" err="1">
                <a:effectLst/>
              </a:rPr>
              <a:t>ketika</a:t>
            </a:r>
            <a:r>
              <a:rPr lang="en-US" sz="1800" dirty="0">
                <a:effectLst/>
              </a:rPr>
              <a:t> </a:t>
            </a:r>
            <a:r>
              <a:rPr lang="en-US" sz="1800" dirty="0" err="1">
                <a:effectLst/>
              </a:rPr>
              <a:t>melakukannya</a:t>
            </a:r>
            <a:r>
              <a:rPr lang="en-US" sz="1800" dirty="0">
                <a:effectLst/>
              </a:rPr>
              <a:t>. </a:t>
            </a:r>
            <a:endParaRPr lang="id-ID" sz="1800" dirty="0">
              <a:effectLst/>
            </a:endParaRPr>
          </a:p>
          <a:p>
            <a:pPr>
              <a:buFont typeface="Wingdings" panose="05000000000000000000" pitchFamily="2" charset="2"/>
              <a:buChar char="Ø"/>
            </a:pPr>
            <a:r>
              <a:rPr lang="en-US" sz="1800" dirty="0" err="1">
                <a:effectLst/>
              </a:rPr>
              <a:t>Dalam</a:t>
            </a:r>
            <a:r>
              <a:rPr lang="en-US" sz="1800" dirty="0">
                <a:effectLst/>
              </a:rPr>
              <a:t> </a:t>
            </a:r>
            <a:r>
              <a:rPr lang="en-US" sz="1800" dirty="0" err="1">
                <a:effectLst/>
              </a:rPr>
              <a:t>melakukan</a:t>
            </a:r>
            <a:r>
              <a:rPr lang="en-US" sz="1800" dirty="0">
                <a:effectLst/>
              </a:rPr>
              <a:t> </a:t>
            </a:r>
            <a:r>
              <a:rPr lang="en-US" sz="1800" dirty="0" err="1">
                <a:effectLst/>
              </a:rPr>
              <a:t>asesmen</a:t>
            </a:r>
            <a:r>
              <a:rPr lang="en-US" sz="1800" dirty="0">
                <a:effectLst/>
              </a:rPr>
              <a:t> </a:t>
            </a:r>
            <a:r>
              <a:rPr lang="en-US" sz="1800" dirty="0" err="1">
                <a:effectLst/>
              </a:rPr>
              <a:t>kinerja</a:t>
            </a:r>
            <a:r>
              <a:rPr lang="en-US" sz="1800" dirty="0">
                <a:effectLst/>
              </a:rPr>
              <a:t> </a:t>
            </a:r>
            <a:r>
              <a:rPr lang="en-US" sz="1800" dirty="0" err="1">
                <a:effectLst/>
              </a:rPr>
              <a:t>dapat</a:t>
            </a:r>
            <a:r>
              <a:rPr lang="en-US" sz="1800" dirty="0">
                <a:effectLst/>
              </a:rPr>
              <a:t> 2 </a:t>
            </a:r>
            <a:r>
              <a:rPr lang="en-US" sz="1800" dirty="0" err="1">
                <a:effectLst/>
              </a:rPr>
              <a:t>metode</a:t>
            </a:r>
            <a:r>
              <a:rPr lang="en-US" sz="1800" dirty="0">
                <a:effectLst/>
              </a:rPr>
              <a:t> yang </a:t>
            </a:r>
            <a:r>
              <a:rPr lang="en-US" sz="1800" dirty="0" err="1">
                <a:effectLst/>
              </a:rPr>
              <a:t>dapat</a:t>
            </a:r>
            <a:r>
              <a:rPr lang="en-US" sz="1800" dirty="0">
                <a:effectLst/>
              </a:rPr>
              <a:t> </a:t>
            </a:r>
            <a:r>
              <a:rPr lang="en-US" sz="1800" dirty="0" err="1">
                <a:effectLst/>
              </a:rPr>
              <a:t>digunakan</a:t>
            </a:r>
            <a:r>
              <a:rPr lang="en-US" sz="1800" dirty="0">
                <a:effectLst/>
              </a:rPr>
              <a:t>, </a:t>
            </a:r>
            <a:r>
              <a:rPr lang="en-US" sz="1800" dirty="0" err="1">
                <a:effectLst/>
              </a:rPr>
              <a:t>yaitu</a:t>
            </a:r>
            <a:r>
              <a:rPr lang="en-US" sz="1800" dirty="0">
                <a:effectLst/>
              </a:rPr>
              <a:t>:</a:t>
            </a:r>
          </a:p>
          <a:p>
            <a:pPr lvl="1"/>
            <a:r>
              <a:rPr lang="en-US" dirty="0" err="1">
                <a:effectLst/>
              </a:rPr>
              <a:t>Asesmen</a:t>
            </a:r>
            <a:r>
              <a:rPr lang="en-US" dirty="0">
                <a:effectLst/>
              </a:rPr>
              <a:t> </a:t>
            </a:r>
            <a:r>
              <a:rPr lang="en-US" dirty="0" err="1">
                <a:effectLst/>
              </a:rPr>
              <a:t>kinerja</a:t>
            </a:r>
            <a:r>
              <a:rPr lang="en-US" dirty="0">
                <a:effectLst/>
              </a:rPr>
              <a:t> yang </a:t>
            </a:r>
            <a:r>
              <a:rPr lang="en-US" dirty="0" err="1">
                <a:effectLst/>
              </a:rPr>
              <a:t>berorientasi</a:t>
            </a:r>
            <a:r>
              <a:rPr lang="en-US" dirty="0">
                <a:effectLst/>
              </a:rPr>
              <a:t> pada masa </a:t>
            </a:r>
            <a:r>
              <a:rPr lang="en-US" dirty="0" err="1">
                <a:effectLst/>
              </a:rPr>
              <a:t>lalu</a:t>
            </a:r>
            <a:r>
              <a:rPr lang="en-US" dirty="0">
                <a:effectLst/>
              </a:rPr>
              <a:t> </a:t>
            </a:r>
            <a:r>
              <a:rPr lang="en-US" i="1" dirty="0">
                <a:effectLst/>
              </a:rPr>
              <a:t>(past oriented appraisal methods)</a:t>
            </a:r>
            <a:r>
              <a:rPr lang="en-US" dirty="0">
                <a:effectLst/>
              </a:rPr>
              <a:t>. </a:t>
            </a:r>
            <a:r>
              <a:rPr lang="en-US" dirty="0" err="1">
                <a:effectLst/>
              </a:rPr>
              <a:t>Yaitu</a:t>
            </a:r>
            <a:r>
              <a:rPr lang="en-US" dirty="0">
                <a:effectLst/>
              </a:rPr>
              <a:t> </a:t>
            </a:r>
            <a:r>
              <a:rPr lang="en-US" dirty="0" err="1">
                <a:effectLst/>
              </a:rPr>
              <a:t>penilaian</a:t>
            </a:r>
            <a:r>
              <a:rPr lang="en-US" dirty="0">
                <a:effectLst/>
              </a:rPr>
              <a:t> </a:t>
            </a:r>
            <a:r>
              <a:rPr lang="en-US" dirty="0" err="1">
                <a:effectLst/>
              </a:rPr>
              <a:t>kinerja</a:t>
            </a:r>
            <a:r>
              <a:rPr lang="en-US" dirty="0">
                <a:effectLst/>
              </a:rPr>
              <a:t> </a:t>
            </a:r>
            <a:r>
              <a:rPr lang="en-US" dirty="0" err="1">
                <a:effectLst/>
              </a:rPr>
              <a:t>atas</a:t>
            </a:r>
            <a:r>
              <a:rPr lang="en-US" dirty="0">
                <a:effectLst/>
              </a:rPr>
              <a:t> </a:t>
            </a:r>
            <a:r>
              <a:rPr lang="en-US" dirty="0" err="1">
                <a:effectLst/>
              </a:rPr>
              <a:t>kinerja</a:t>
            </a:r>
            <a:r>
              <a:rPr lang="en-US" dirty="0">
                <a:effectLst/>
              </a:rPr>
              <a:t> </a:t>
            </a:r>
            <a:r>
              <a:rPr lang="en-US" dirty="0" err="1">
                <a:effectLst/>
              </a:rPr>
              <a:t>seseorang</a:t>
            </a:r>
            <a:r>
              <a:rPr lang="en-US" dirty="0">
                <a:effectLst/>
              </a:rPr>
              <a:t> </a:t>
            </a:r>
            <a:r>
              <a:rPr lang="en-US" dirty="0" err="1">
                <a:effectLst/>
              </a:rPr>
              <a:t>dari</a:t>
            </a:r>
            <a:r>
              <a:rPr lang="en-US" dirty="0">
                <a:effectLst/>
              </a:rPr>
              <a:t> </a:t>
            </a:r>
            <a:r>
              <a:rPr lang="en-US" dirty="0" err="1">
                <a:effectLst/>
              </a:rPr>
              <a:t>pekerjaan</a:t>
            </a:r>
            <a:r>
              <a:rPr lang="en-US" dirty="0">
                <a:effectLst/>
              </a:rPr>
              <a:t> yang </a:t>
            </a:r>
            <a:r>
              <a:rPr lang="en-US" dirty="0" err="1">
                <a:effectLst/>
              </a:rPr>
              <a:t>telah</a:t>
            </a:r>
            <a:r>
              <a:rPr lang="en-US" dirty="0">
                <a:effectLst/>
              </a:rPr>
              <a:t> </a:t>
            </a:r>
            <a:r>
              <a:rPr lang="en-US" dirty="0" err="1">
                <a:effectLst/>
              </a:rPr>
              <a:t>dilakukannya</a:t>
            </a:r>
            <a:r>
              <a:rPr lang="en-US" dirty="0">
                <a:effectLst/>
              </a:rPr>
              <a:t>.</a:t>
            </a:r>
          </a:p>
          <a:p>
            <a:pPr lvl="1"/>
            <a:r>
              <a:rPr lang="en-US" dirty="0" err="1">
                <a:effectLst/>
              </a:rPr>
              <a:t>Asesmen</a:t>
            </a:r>
            <a:r>
              <a:rPr lang="en-US" dirty="0">
                <a:effectLst/>
              </a:rPr>
              <a:t> </a:t>
            </a:r>
            <a:r>
              <a:rPr lang="en-US" dirty="0" err="1">
                <a:effectLst/>
              </a:rPr>
              <a:t>kinerja</a:t>
            </a:r>
            <a:r>
              <a:rPr lang="en-US" dirty="0">
                <a:effectLst/>
              </a:rPr>
              <a:t> yang </a:t>
            </a:r>
            <a:r>
              <a:rPr lang="en-US" dirty="0" err="1">
                <a:effectLst/>
              </a:rPr>
              <a:t>berorientasi</a:t>
            </a:r>
            <a:r>
              <a:rPr lang="en-US" dirty="0">
                <a:effectLst/>
              </a:rPr>
              <a:t> </a:t>
            </a:r>
            <a:r>
              <a:rPr lang="en-US" dirty="0" err="1">
                <a:effectLst/>
              </a:rPr>
              <a:t>ke</a:t>
            </a:r>
            <a:r>
              <a:rPr lang="en-US" dirty="0">
                <a:effectLst/>
              </a:rPr>
              <a:t> masa </a:t>
            </a:r>
            <a:r>
              <a:rPr lang="en-US" dirty="0" err="1">
                <a:effectLst/>
              </a:rPr>
              <a:t>depan</a:t>
            </a:r>
            <a:r>
              <a:rPr lang="en-US" i="1" dirty="0">
                <a:effectLst/>
              </a:rPr>
              <a:t> (future oriented appraisal methods). </a:t>
            </a:r>
            <a:r>
              <a:rPr lang="en-US" dirty="0" err="1">
                <a:effectLst/>
              </a:rPr>
              <a:t>Yaitu</a:t>
            </a:r>
            <a:r>
              <a:rPr lang="en-US" dirty="0">
                <a:effectLst/>
              </a:rPr>
              <a:t> </a:t>
            </a:r>
            <a:r>
              <a:rPr lang="en-US" dirty="0" err="1">
                <a:effectLst/>
              </a:rPr>
              <a:t>penilaian</a:t>
            </a:r>
            <a:r>
              <a:rPr lang="en-US" dirty="0">
                <a:effectLst/>
              </a:rPr>
              <a:t> </a:t>
            </a:r>
            <a:r>
              <a:rPr lang="en-US" dirty="0" err="1">
                <a:effectLst/>
              </a:rPr>
              <a:t>kinerja</a:t>
            </a:r>
            <a:r>
              <a:rPr lang="en-US" dirty="0">
                <a:effectLst/>
              </a:rPr>
              <a:t> </a:t>
            </a:r>
            <a:r>
              <a:rPr lang="en-US" dirty="0" err="1">
                <a:effectLst/>
              </a:rPr>
              <a:t>dengan</a:t>
            </a:r>
            <a:r>
              <a:rPr lang="en-US" dirty="0">
                <a:effectLst/>
              </a:rPr>
              <a:t> </a:t>
            </a:r>
            <a:r>
              <a:rPr lang="en-US" dirty="0" err="1">
                <a:effectLst/>
              </a:rPr>
              <a:t>menilai</a:t>
            </a:r>
            <a:r>
              <a:rPr lang="en-US" dirty="0">
                <a:effectLst/>
              </a:rPr>
              <a:t> </a:t>
            </a:r>
            <a:r>
              <a:rPr lang="en-US" dirty="0" err="1">
                <a:effectLst/>
              </a:rPr>
              <a:t>seberapa</a:t>
            </a:r>
            <a:r>
              <a:rPr lang="en-US" dirty="0">
                <a:effectLst/>
              </a:rPr>
              <a:t> </a:t>
            </a:r>
            <a:r>
              <a:rPr lang="en-US" dirty="0" err="1">
                <a:effectLst/>
              </a:rPr>
              <a:t>besar</a:t>
            </a:r>
            <a:r>
              <a:rPr lang="en-US" dirty="0">
                <a:effectLst/>
              </a:rPr>
              <a:t> </a:t>
            </a:r>
            <a:r>
              <a:rPr lang="en-US" dirty="0" err="1">
                <a:effectLst/>
              </a:rPr>
              <a:t>potensi</a:t>
            </a:r>
            <a:r>
              <a:rPr lang="en-US" dirty="0">
                <a:effectLst/>
              </a:rPr>
              <a:t> </a:t>
            </a:r>
            <a:r>
              <a:rPr lang="en-US" dirty="0" err="1">
                <a:effectLst/>
              </a:rPr>
              <a:t>seseorang</a:t>
            </a:r>
            <a:r>
              <a:rPr lang="en-US" dirty="0">
                <a:effectLst/>
              </a:rPr>
              <a:t> </a:t>
            </a:r>
            <a:r>
              <a:rPr lang="en-US" dirty="0" err="1">
                <a:effectLst/>
              </a:rPr>
              <a:t>untuk</a:t>
            </a:r>
            <a:r>
              <a:rPr lang="en-US" dirty="0">
                <a:effectLst/>
              </a:rPr>
              <a:t> </a:t>
            </a:r>
            <a:r>
              <a:rPr lang="en-US" dirty="0" err="1">
                <a:effectLst/>
              </a:rPr>
              <a:t>melakukan</a:t>
            </a:r>
            <a:r>
              <a:rPr lang="en-US" dirty="0">
                <a:effectLst/>
              </a:rPr>
              <a:t> </a:t>
            </a:r>
            <a:r>
              <a:rPr lang="en-US" dirty="0" err="1">
                <a:effectLst/>
              </a:rPr>
              <a:t>kinerja</a:t>
            </a:r>
            <a:r>
              <a:rPr lang="en-US" dirty="0">
                <a:effectLst/>
              </a:rPr>
              <a:t> di masa yang </a:t>
            </a:r>
            <a:r>
              <a:rPr lang="en-US" dirty="0" err="1">
                <a:effectLst/>
              </a:rPr>
              <a:t>akan</a:t>
            </a:r>
            <a:r>
              <a:rPr lang="en-US" dirty="0">
                <a:effectLst/>
              </a:rPr>
              <a:t> </a:t>
            </a:r>
            <a:r>
              <a:rPr lang="en-US" dirty="0" err="1">
                <a:effectLst/>
              </a:rPr>
              <a:t>datang</a:t>
            </a:r>
            <a:r>
              <a:rPr lang="en-US" dirty="0">
                <a:effectLst/>
              </a:rPr>
              <a:t>.</a:t>
            </a:r>
          </a:p>
          <a:p>
            <a:pPr marL="0" indent="0">
              <a:buNone/>
            </a:pPr>
            <a:endParaRPr lang="en-US" sz="1800" dirty="0"/>
          </a:p>
        </p:txBody>
      </p:sp>
      <p:sp>
        <p:nvSpPr>
          <p:cNvPr id="4" name="Rectangle: Rounded Corners 3">
            <a:extLst>
              <a:ext uri="{FF2B5EF4-FFF2-40B4-BE49-F238E27FC236}">
                <a16:creationId xmlns="" xmlns:a16="http://schemas.microsoft.com/office/drawing/2014/main" id="{EAD93D3D-4A59-4E24-9F87-5860F446BFEC}"/>
              </a:ext>
            </a:extLst>
          </p:cNvPr>
          <p:cNvSpPr/>
          <p:nvPr/>
        </p:nvSpPr>
        <p:spPr>
          <a:xfrm>
            <a:off x="4215741" y="486888"/>
            <a:ext cx="3158836" cy="1128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latin typeface="Adobe Caslon Pro" panose="0205050205050A020403" pitchFamily="18" charset="0"/>
              </a:rPr>
              <a:t>Assesment Kinerja</a:t>
            </a:r>
            <a:endParaRPr lang="en-US" sz="2000" dirty="0">
              <a:latin typeface="Adobe Caslon Pro" panose="0205050205050A020403" pitchFamily="18" charset="0"/>
            </a:endParaRPr>
          </a:p>
        </p:txBody>
      </p:sp>
    </p:spTree>
    <p:extLst>
      <p:ext uri="{BB962C8B-B14F-4D97-AF65-F5344CB8AC3E}">
        <p14:creationId xmlns="" xmlns:p14="http://schemas.microsoft.com/office/powerpoint/2010/main" val="921866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C1B25D2-E264-44C4-9550-12107F9FD4D2}"/>
              </a:ext>
            </a:extLst>
          </p:cNvPr>
          <p:cNvSpPr>
            <a:spLocks noGrp="1"/>
          </p:cNvSpPr>
          <p:nvPr>
            <p:ph sz="quarter" idx="13"/>
          </p:nvPr>
        </p:nvSpPr>
        <p:spPr>
          <a:xfrm>
            <a:off x="463137" y="546265"/>
            <a:ext cx="11293433" cy="5878285"/>
          </a:xfrm>
        </p:spPr>
        <p:txBody>
          <a:bodyPr/>
          <a:lstStyle/>
          <a:p>
            <a:pPr marL="0" indent="0">
              <a:buNone/>
            </a:pPr>
            <a:endParaRPr lang="id-ID" dirty="0"/>
          </a:p>
          <a:p>
            <a:pPr marL="0" indent="0">
              <a:buNone/>
            </a:pPr>
            <a:endParaRPr lang="id-ID" dirty="0"/>
          </a:p>
          <a:p>
            <a:pPr>
              <a:buFont typeface="Wingdings" panose="05000000000000000000" pitchFamily="2" charset="2"/>
              <a:buChar char="Ø"/>
            </a:pPr>
            <a:r>
              <a:rPr lang="en-US" dirty="0" err="1">
                <a:effectLst/>
              </a:rPr>
              <a:t>Portofolio</a:t>
            </a:r>
            <a:r>
              <a:rPr lang="en-US" dirty="0">
                <a:effectLst/>
              </a:rPr>
              <a:t> (</a:t>
            </a:r>
            <a:r>
              <a:rPr lang="en-US" i="1" dirty="0">
                <a:effectLst/>
              </a:rPr>
              <a:t>portfolio</a:t>
            </a:r>
            <a:r>
              <a:rPr lang="en-US" dirty="0">
                <a:effectLst/>
              </a:rPr>
              <a:t>) </a:t>
            </a:r>
            <a:r>
              <a:rPr lang="en-US" dirty="0" err="1">
                <a:effectLst/>
              </a:rPr>
              <a:t>adalah</a:t>
            </a:r>
            <a:r>
              <a:rPr lang="en-US" dirty="0">
                <a:effectLst/>
              </a:rPr>
              <a:t> </a:t>
            </a:r>
            <a:r>
              <a:rPr lang="en-US" dirty="0" err="1">
                <a:effectLst/>
              </a:rPr>
              <a:t>kumpulan</a:t>
            </a:r>
            <a:r>
              <a:rPr lang="en-US" dirty="0">
                <a:effectLst/>
              </a:rPr>
              <a:t> </a:t>
            </a:r>
            <a:r>
              <a:rPr lang="en-US" dirty="0" err="1">
                <a:effectLst/>
              </a:rPr>
              <a:t>hasil</a:t>
            </a:r>
            <a:r>
              <a:rPr lang="en-US" dirty="0">
                <a:effectLst/>
              </a:rPr>
              <a:t> </a:t>
            </a:r>
            <a:r>
              <a:rPr lang="en-US" dirty="0" err="1">
                <a:effectLst/>
              </a:rPr>
              <a:t>tugas</a:t>
            </a:r>
            <a:r>
              <a:rPr lang="en-US" dirty="0">
                <a:effectLst/>
              </a:rPr>
              <a:t>/</a:t>
            </a:r>
            <a:r>
              <a:rPr lang="en-US" dirty="0" err="1">
                <a:effectLst/>
              </a:rPr>
              <a:t>tes</a:t>
            </a:r>
            <a:r>
              <a:rPr lang="en-US" dirty="0">
                <a:effectLst/>
              </a:rPr>
              <a:t> </a:t>
            </a:r>
            <a:r>
              <a:rPr lang="en-US" dirty="0" err="1">
                <a:effectLst/>
              </a:rPr>
              <a:t>atau</a:t>
            </a:r>
            <a:r>
              <a:rPr lang="en-US" dirty="0">
                <a:effectLst/>
              </a:rPr>
              <a:t> </a:t>
            </a:r>
            <a:r>
              <a:rPr lang="en-US" dirty="0" err="1">
                <a:effectLst/>
              </a:rPr>
              <a:t>hasil</a:t>
            </a:r>
            <a:r>
              <a:rPr lang="en-US" dirty="0">
                <a:effectLst/>
              </a:rPr>
              <a:t> </a:t>
            </a:r>
            <a:r>
              <a:rPr lang="en-US" dirty="0" err="1">
                <a:effectLst/>
              </a:rPr>
              <a:t>karya</a:t>
            </a:r>
            <a:r>
              <a:rPr lang="en-US" dirty="0">
                <a:effectLst/>
              </a:rPr>
              <a:t> </a:t>
            </a:r>
            <a:r>
              <a:rPr lang="en-US" dirty="0" err="1">
                <a:effectLst/>
              </a:rPr>
              <a:t>siswa</a:t>
            </a:r>
            <a:r>
              <a:rPr lang="en-US" dirty="0">
                <a:effectLst/>
              </a:rPr>
              <a:t> yang </a:t>
            </a:r>
            <a:r>
              <a:rPr lang="en-US" dirty="0" err="1">
                <a:effectLst/>
              </a:rPr>
              <a:t>dikaitkan</a:t>
            </a:r>
            <a:r>
              <a:rPr lang="en-US" dirty="0">
                <a:effectLst/>
              </a:rPr>
              <a:t> </a:t>
            </a:r>
            <a:r>
              <a:rPr lang="en-US" dirty="0" err="1">
                <a:effectLst/>
              </a:rPr>
              <a:t>dengan</a:t>
            </a:r>
            <a:r>
              <a:rPr lang="en-US" dirty="0">
                <a:effectLst/>
              </a:rPr>
              <a:t> </a:t>
            </a:r>
            <a:r>
              <a:rPr lang="en-US" dirty="0" err="1">
                <a:effectLst/>
              </a:rPr>
              <a:t>standar</a:t>
            </a:r>
            <a:r>
              <a:rPr lang="en-US" dirty="0">
                <a:effectLst/>
              </a:rPr>
              <a:t> </a:t>
            </a:r>
            <a:r>
              <a:rPr lang="en-US" dirty="0" err="1">
                <a:effectLst/>
              </a:rPr>
              <a:t>atau</a:t>
            </a:r>
            <a:r>
              <a:rPr lang="en-US" dirty="0">
                <a:effectLst/>
              </a:rPr>
              <a:t> </a:t>
            </a:r>
            <a:r>
              <a:rPr lang="en-US" dirty="0" err="1">
                <a:effectLst/>
              </a:rPr>
              <a:t>kriteria</a:t>
            </a:r>
            <a:r>
              <a:rPr lang="en-US" dirty="0">
                <a:effectLst/>
              </a:rPr>
              <a:t> yang </a:t>
            </a:r>
            <a:r>
              <a:rPr lang="en-US" dirty="0" err="1">
                <a:effectLst/>
              </a:rPr>
              <a:t>telah</a:t>
            </a:r>
            <a:r>
              <a:rPr lang="en-US" dirty="0">
                <a:effectLst/>
              </a:rPr>
              <a:t> </a:t>
            </a:r>
            <a:r>
              <a:rPr lang="en-US" dirty="0" err="1">
                <a:effectLst/>
              </a:rPr>
              <a:t>ditentukan</a:t>
            </a:r>
            <a:r>
              <a:rPr lang="en-US" dirty="0">
                <a:effectLst/>
              </a:rPr>
              <a:t>. </a:t>
            </a:r>
            <a:endParaRPr lang="id-ID" dirty="0">
              <a:effectLst/>
            </a:endParaRPr>
          </a:p>
          <a:p>
            <a:pPr>
              <a:buFont typeface="Wingdings" panose="05000000000000000000" pitchFamily="2" charset="2"/>
              <a:buChar char="Ø"/>
            </a:pPr>
            <a:r>
              <a:rPr lang="en-US" dirty="0" err="1">
                <a:effectLst/>
              </a:rPr>
              <a:t>Prinsip</a:t>
            </a:r>
            <a:r>
              <a:rPr lang="en-US" dirty="0">
                <a:effectLst/>
              </a:rPr>
              <a:t> </a:t>
            </a:r>
            <a:r>
              <a:rPr lang="en-US" dirty="0" err="1">
                <a:effectLst/>
              </a:rPr>
              <a:t>dalam</a:t>
            </a:r>
            <a:r>
              <a:rPr lang="en-US" dirty="0">
                <a:effectLst/>
              </a:rPr>
              <a:t> </a:t>
            </a:r>
            <a:r>
              <a:rPr lang="en-US" dirty="0" err="1">
                <a:effectLst/>
              </a:rPr>
              <a:t>penilaian</a:t>
            </a:r>
            <a:r>
              <a:rPr lang="en-US" dirty="0">
                <a:effectLst/>
              </a:rPr>
              <a:t> </a:t>
            </a:r>
            <a:r>
              <a:rPr lang="en-US" dirty="0" err="1">
                <a:effectLst/>
              </a:rPr>
              <a:t>portofolio</a:t>
            </a:r>
            <a:r>
              <a:rPr lang="en-US" dirty="0">
                <a:effectLst/>
              </a:rPr>
              <a:t> (</a:t>
            </a:r>
            <a:r>
              <a:rPr lang="en-US" i="1" dirty="0">
                <a:effectLst/>
              </a:rPr>
              <a:t>portfolio </a:t>
            </a:r>
            <a:r>
              <a:rPr lang="en-US" i="1" dirty="0" err="1">
                <a:effectLst/>
              </a:rPr>
              <a:t>assesment</a:t>
            </a:r>
            <a:r>
              <a:rPr lang="en-US" dirty="0">
                <a:effectLst/>
              </a:rPr>
              <a:t>) </a:t>
            </a:r>
            <a:r>
              <a:rPr lang="en-US" dirty="0" err="1">
                <a:effectLst/>
              </a:rPr>
              <a:t>adalah</a:t>
            </a:r>
            <a:r>
              <a:rPr lang="en-US" dirty="0">
                <a:effectLst/>
              </a:rPr>
              <a:t> </a:t>
            </a:r>
            <a:r>
              <a:rPr lang="en-US" dirty="0" err="1">
                <a:effectLst/>
              </a:rPr>
              <a:t>dokumen</a:t>
            </a:r>
            <a:r>
              <a:rPr lang="en-US" dirty="0">
                <a:effectLst/>
              </a:rPr>
              <a:t> </a:t>
            </a:r>
            <a:r>
              <a:rPr lang="en-US" dirty="0" err="1">
                <a:effectLst/>
              </a:rPr>
              <a:t>atau</a:t>
            </a:r>
            <a:r>
              <a:rPr lang="en-US" dirty="0">
                <a:effectLst/>
              </a:rPr>
              <a:t> data </a:t>
            </a:r>
            <a:r>
              <a:rPr lang="en-US" dirty="0" err="1">
                <a:effectLst/>
              </a:rPr>
              <a:t>hasil</a:t>
            </a:r>
            <a:r>
              <a:rPr lang="en-US" dirty="0">
                <a:effectLst/>
              </a:rPr>
              <a:t> </a:t>
            </a:r>
            <a:r>
              <a:rPr lang="en-US" dirty="0" err="1">
                <a:effectLst/>
              </a:rPr>
              <a:t>pekerjaan</a:t>
            </a:r>
            <a:r>
              <a:rPr lang="en-US" dirty="0">
                <a:effectLst/>
              </a:rPr>
              <a:t> </a:t>
            </a:r>
            <a:r>
              <a:rPr lang="en-US" dirty="0" err="1">
                <a:effectLst/>
              </a:rPr>
              <a:t>siswa</a:t>
            </a:r>
            <a:r>
              <a:rPr lang="en-US" dirty="0">
                <a:effectLst/>
              </a:rPr>
              <a:t>, </a:t>
            </a:r>
            <a:r>
              <a:rPr lang="en-US" dirty="0" err="1">
                <a:effectLst/>
              </a:rPr>
              <a:t>baik</a:t>
            </a:r>
            <a:r>
              <a:rPr lang="en-US" dirty="0">
                <a:effectLst/>
              </a:rPr>
              <a:t> </a:t>
            </a:r>
            <a:r>
              <a:rPr lang="en-US" dirty="0" err="1">
                <a:effectLst/>
              </a:rPr>
              <a:t>berupa</a:t>
            </a:r>
            <a:r>
              <a:rPr lang="en-US" dirty="0">
                <a:effectLst/>
              </a:rPr>
              <a:t> </a:t>
            </a:r>
            <a:r>
              <a:rPr lang="en-US" dirty="0" err="1">
                <a:effectLst/>
              </a:rPr>
              <a:t>pekerjaan</a:t>
            </a:r>
            <a:r>
              <a:rPr lang="en-US" dirty="0">
                <a:effectLst/>
              </a:rPr>
              <a:t> </a:t>
            </a:r>
            <a:r>
              <a:rPr lang="en-US" dirty="0" err="1">
                <a:effectLst/>
              </a:rPr>
              <a:t>rumah</a:t>
            </a:r>
            <a:r>
              <a:rPr lang="en-US" dirty="0">
                <a:effectLst/>
              </a:rPr>
              <a:t>, </a:t>
            </a:r>
            <a:r>
              <a:rPr lang="en-US" dirty="0" err="1">
                <a:effectLst/>
              </a:rPr>
              <a:t>tugas</a:t>
            </a:r>
            <a:r>
              <a:rPr lang="en-US" dirty="0">
                <a:effectLst/>
              </a:rPr>
              <a:t> </a:t>
            </a:r>
            <a:r>
              <a:rPr lang="en-US" dirty="0" err="1">
                <a:effectLst/>
              </a:rPr>
              <a:t>atau</a:t>
            </a:r>
            <a:r>
              <a:rPr lang="en-US" dirty="0">
                <a:effectLst/>
              </a:rPr>
              <a:t> </a:t>
            </a:r>
            <a:r>
              <a:rPr lang="en-US" dirty="0" err="1">
                <a:effectLst/>
              </a:rPr>
              <a:t>tes</a:t>
            </a:r>
            <a:r>
              <a:rPr lang="en-US" dirty="0">
                <a:effectLst/>
              </a:rPr>
              <a:t> </a:t>
            </a:r>
            <a:r>
              <a:rPr lang="en-US" dirty="0" err="1">
                <a:effectLst/>
              </a:rPr>
              <a:t>tertulis</a:t>
            </a:r>
            <a:r>
              <a:rPr lang="en-US" dirty="0">
                <a:effectLst/>
              </a:rPr>
              <a:t> </a:t>
            </a:r>
            <a:r>
              <a:rPr lang="en-US" dirty="0" err="1">
                <a:effectLst/>
              </a:rPr>
              <a:t>seluruhnya</a:t>
            </a:r>
            <a:r>
              <a:rPr lang="en-US" dirty="0">
                <a:effectLst/>
              </a:rPr>
              <a:t> </a:t>
            </a:r>
            <a:r>
              <a:rPr lang="en-US" dirty="0" err="1">
                <a:effectLst/>
              </a:rPr>
              <a:t>digunakan</a:t>
            </a:r>
            <a:r>
              <a:rPr lang="en-US" dirty="0">
                <a:effectLst/>
              </a:rPr>
              <a:t> </a:t>
            </a:r>
            <a:r>
              <a:rPr lang="en-US" dirty="0" err="1">
                <a:effectLst/>
              </a:rPr>
              <a:t>untuk</a:t>
            </a:r>
            <a:r>
              <a:rPr lang="en-US" dirty="0">
                <a:effectLst/>
              </a:rPr>
              <a:t> </a:t>
            </a:r>
            <a:r>
              <a:rPr lang="en-US" dirty="0" err="1">
                <a:effectLst/>
              </a:rPr>
              <a:t>membuat</a:t>
            </a:r>
            <a:r>
              <a:rPr lang="en-US" dirty="0">
                <a:effectLst/>
              </a:rPr>
              <a:t> </a:t>
            </a:r>
            <a:r>
              <a:rPr lang="en-US" dirty="0" err="1">
                <a:effectLst/>
              </a:rPr>
              <a:t>inferensi</a:t>
            </a:r>
            <a:r>
              <a:rPr lang="en-US" dirty="0">
                <a:effectLst/>
              </a:rPr>
              <a:t> </a:t>
            </a:r>
            <a:r>
              <a:rPr lang="en-US" dirty="0" err="1">
                <a:effectLst/>
              </a:rPr>
              <a:t>kemampuan</a:t>
            </a:r>
            <a:r>
              <a:rPr lang="en-US" dirty="0">
                <a:effectLst/>
              </a:rPr>
              <a:t> dan </a:t>
            </a:r>
            <a:r>
              <a:rPr lang="en-US" dirty="0" err="1">
                <a:effectLst/>
              </a:rPr>
              <a:t>perkembangan</a:t>
            </a:r>
            <a:r>
              <a:rPr lang="en-US" dirty="0">
                <a:effectLst/>
              </a:rPr>
              <a:t> </a:t>
            </a:r>
            <a:r>
              <a:rPr lang="en-US" dirty="0" err="1">
                <a:effectLst/>
              </a:rPr>
              <a:t>kemampuan</a:t>
            </a:r>
            <a:r>
              <a:rPr lang="en-US" dirty="0">
                <a:effectLst/>
              </a:rPr>
              <a:t> </a:t>
            </a:r>
            <a:r>
              <a:rPr lang="en-US" dirty="0" err="1">
                <a:effectLst/>
              </a:rPr>
              <a:t>siswa</a:t>
            </a:r>
            <a:r>
              <a:rPr lang="en-US" dirty="0">
                <a:effectLst/>
              </a:rPr>
              <a:t>. </a:t>
            </a:r>
            <a:endParaRPr lang="id-ID" dirty="0"/>
          </a:p>
        </p:txBody>
      </p:sp>
      <p:sp>
        <p:nvSpPr>
          <p:cNvPr id="4" name="Rectangle: Rounded Corners 3">
            <a:extLst>
              <a:ext uri="{FF2B5EF4-FFF2-40B4-BE49-F238E27FC236}">
                <a16:creationId xmlns="" xmlns:a16="http://schemas.microsoft.com/office/drawing/2014/main" id="{0FFCB624-A4EA-4DB0-BCCB-016603BDAD64}"/>
              </a:ext>
            </a:extLst>
          </p:cNvPr>
          <p:cNvSpPr/>
          <p:nvPr/>
        </p:nvSpPr>
        <p:spPr>
          <a:xfrm>
            <a:off x="4712524" y="546265"/>
            <a:ext cx="2766951" cy="1033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latin typeface="Adobe Caslon Pro" panose="0205050205050A020403" pitchFamily="18" charset="0"/>
              </a:rPr>
              <a:t>Assesment Portofolio</a:t>
            </a:r>
            <a:endParaRPr lang="en-US" sz="2000" dirty="0">
              <a:latin typeface="Adobe Caslon Pro" panose="0205050205050A020403" pitchFamily="18" charset="0"/>
            </a:endParaRPr>
          </a:p>
        </p:txBody>
      </p:sp>
    </p:spTree>
    <p:extLst>
      <p:ext uri="{BB962C8B-B14F-4D97-AF65-F5344CB8AC3E}">
        <p14:creationId xmlns="" xmlns:p14="http://schemas.microsoft.com/office/powerpoint/2010/main" val="2683973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CBA2463-1E85-4807-9D7C-4CF2887948DF}"/>
              </a:ext>
            </a:extLst>
          </p:cNvPr>
          <p:cNvSpPr>
            <a:spLocks noGrp="1"/>
          </p:cNvSpPr>
          <p:nvPr>
            <p:ph sz="quarter" idx="13"/>
          </p:nvPr>
        </p:nvSpPr>
        <p:spPr>
          <a:xfrm>
            <a:off x="605642" y="593766"/>
            <a:ext cx="10723418" cy="5854535"/>
          </a:xfrm>
        </p:spPr>
        <p:txBody>
          <a:bodyPr/>
          <a:lstStyle/>
          <a:p>
            <a:pPr marL="0" indent="0">
              <a:buNone/>
            </a:pPr>
            <a:r>
              <a:rPr lang="id-ID" dirty="0"/>
              <a:t>FORMAT PENILAIAN</a:t>
            </a:r>
          </a:p>
          <a:p>
            <a:pPr marL="0" indent="0">
              <a:buNone/>
            </a:pPr>
            <a:endParaRPr lang="id-ID" dirty="0"/>
          </a:p>
          <a:p>
            <a:pPr marL="0" indent="0">
              <a:buNone/>
            </a:pPr>
            <a:endParaRPr lang="en-US" dirty="0"/>
          </a:p>
        </p:txBody>
      </p:sp>
      <p:sp>
        <p:nvSpPr>
          <p:cNvPr id="6" name="AutoShape 3" descr="PENILAIAN PORTOFOLIO CONTOH_001">
            <a:extLst>
              <a:ext uri="{FF2B5EF4-FFF2-40B4-BE49-F238E27FC236}">
                <a16:creationId xmlns="" xmlns:a16="http://schemas.microsoft.com/office/drawing/2014/main" id="{2EFAEC33-2970-40BA-A2E4-A632132873E1}"/>
              </a:ext>
            </a:extLst>
          </p:cNvPr>
          <p:cNvSpPr>
            <a:spLocks noChangeAspect="1" noChangeArrowheads="1"/>
          </p:cNvSpPr>
          <p:nvPr/>
        </p:nvSpPr>
        <p:spPr bwMode="auto">
          <a:xfrm>
            <a:off x="5943600" y="3276600"/>
            <a:ext cx="250371" cy="25037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Related image">
            <a:extLst>
              <a:ext uri="{FF2B5EF4-FFF2-40B4-BE49-F238E27FC236}">
                <a16:creationId xmlns="" xmlns:a16="http://schemas.microsoft.com/office/drawing/2014/main" id="{070A69AF-D54F-4BA2-977E-419A33AFEE9B}"/>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04199" y="734106"/>
            <a:ext cx="6094396" cy="57141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93364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DABC3C6-7DDA-4BBD-B3D8-E0269004FF4B}"/>
              </a:ext>
            </a:extLst>
          </p:cNvPr>
          <p:cNvSpPr>
            <a:spLocks noGrp="1"/>
          </p:cNvSpPr>
          <p:nvPr>
            <p:ph sz="quarter" idx="13"/>
          </p:nvPr>
        </p:nvSpPr>
        <p:spPr>
          <a:xfrm>
            <a:off x="463138" y="771896"/>
            <a:ext cx="10814462" cy="5019303"/>
          </a:xfrm>
        </p:spPr>
        <p:txBody>
          <a:bodyPr/>
          <a:lstStyle/>
          <a:p>
            <a:pPr marL="0" indent="0" algn="ctr">
              <a:buNone/>
            </a:pPr>
            <a:r>
              <a:rPr lang="id-ID" dirty="0"/>
              <a:t>SIMPULAN</a:t>
            </a:r>
          </a:p>
          <a:p>
            <a:pPr marL="0" indent="0">
              <a:buNone/>
            </a:pPr>
            <a:r>
              <a:rPr lang="id-ID" dirty="0">
                <a:effectLst/>
              </a:rPr>
              <a:t>Penilaian adalah kegiatan berbagai cara dengan beragam alat untuk mengetahui sejauh mana hasil belajar atau ketercapaian peserta didik dengan standar yang telah ditentukan. </a:t>
            </a:r>
          </a:p>
          <a:p>
            <a:pPr marL="0" indent="0">
              <a:buNone/>
            </a:pPr>
            <a:r>
              <a:rPr lang="id-ID" dirty="0">
                <a:effectLst/>
              </a:rPr>
              <a:t>Hasil penilaian dapat berupa nilai kualitatif (pernyataan naratif dalam kata-kata) dan nilai kuantitatif (berupa angka). </a:t>
            </a:r>
            <a:endParaRPr lang="en-US" dirty="0"/>
          </a:p>
        </p:txBody>
      </p:sp>
      <p:pic>
        <p:nvPicPr>
          <p:cNvPr id="5" name="Picture 4">
            <a:extLst>
              <a:ext uri="{FF2B5EF4-FFF2-40B4-BE49-F238E27FC236}">
                <a16:creationId xmlns="" xmlns:a16="http://schemas.microsoft.com/office/drawing/2014/main" id="{D3E1DB38-4DEC-4FA5-9EBB-32A48DEF811A}"/>
              </a:ext>
            </a:extLst>
          </p:cNvPr>
          <p:cNvPicPr>
            <a:picLocks noChangeAspect="1"/>
          </p:cNvPicPr>
          <p:nvPr/>
        </p:nvPicPr>
        <p:blipFill>
          <a:blip r:embed="rId2"/>
          <a:stretch>
            <a:fillRect/>
          </a:stretch>
        </p:blipFill>
        <p:spPr>
          <a:xfrm>
            <a:off x="4405745" y="3737758"/>
            <a:ext cx="3120242" cy="3120242"/>
          </a:xfrm>
          <a:prstGeom prst="rect">
            <a:avLst/>
          </a:prstGeom>
        </p:spPr>
      </p:pic>
    </p:spTree>
    <p:extLst>
      <p:ext uri="{BB962C8B-B14F-4D97-AF65-F5344CB8AC3E}">
        <p14:creationId xmlns="" xmlns:p14="http://schemas.microsoft.com/office/powerpoint/2010/main" val="2991460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71E7AEA-600A-40BF-A44E-F944CB309E1A}"/>
              </a:ext>
            </a:extLst>
          </p:cNvPr>
          <p:cNvSpPr>
            <a:spLocks noGrp="1"/>
          </p:cNvSpPr>
          <p:nvPr>
            <p:ph sz="quarter" idx="13"/>
          </p:nvPr>
        </p:nvSpPr>
        <p:spPr>
          <a:xfrm>
            <a:off x="225631" y="3016333"/>
            <a:ext cx="11507189" cy="1840676"/>
          </a:xfrm>
        </p:spPr>
        <p:txBody>
          <a:bodyPr>
            <a:normAutofit/>
          </a:bodyPr>
          <a:lstStyle/>
          <a:p>
            <a:pPr marL="0" indent="0" algn="ctr">
              <a:buNone/>
            </a:pPr>
            <a:r>
              <a:rPr lang="id-ID" sz="4400" dirty="0">
                <a:latin typeface="Candy Shop Personal Use" pitchFamily="2" charset="0"/>
              </a:rPr>
              <a:t>TERIMA KASIH</a:t>
            </a:r>
            <a:endParaRPr lang="en-US" sz="4400" dirty="0">
              <a:latin typeface="Candy Shop Personal Use" pitchFamily="2" charset="0"/>
            </a:endParaRPr>
          </a:p>
        </p:txBody>
      </p:sp>
      <p:pic>
        <p:nvPicPr>
          <p:cNvPr id="5" name="Picture 4">
            <a:extLst>
              <a:ext uri="{FF2B5EF4-FFF2-40B4-BE49-F238E27FC236}">
                <a16:creationId xmlns="" xmlns:a16="http://schemas.microsoft.com/office/drawing/2014/main" id="{0D7B6179-48A6-48ED-B187-A9465CF308D2}"/>
              </a:ext>
            </a:extLst>
          </p:cNvPr>
          <p:cNvPicPr>
            <a:picLocks noChangeAspect="1"/>
          </p:cNvPicPr>
          <p:nvPr/>
        </p:nvPicPr>
        <p:blipFill>
          <a:blip r:embed="rId2"/>
          <a:stretch>
            <a:fillRect/>
          </a:stretch>
        </p:blipFill>
        <p:spPr>
          <a:xfrm>
            <a:off x="7811243" y="3662795"/>
            <a:ext cx="3314700" cy="2857500"/>
          </a:xfrm>
          <a:prstGeom prst="rect">
            <a:avLst/>
          </a:prstGeom>
        </p:spPr>
      </p:pic>
      <p:pic>
        <p:nvPicPr>
          <p:cNvPr id="9" name="Picture 8">
            <a:extLst>
              <a:ext uri="{FF2B5EF4-FFF2-40B4-BE49-F238E27FC236}">
                <a16:creationId xmlns="" xmlns:a16="http://schemas.microsoft.com/office/drawing/2014/main" id="{30AA12F6-997E-4972-992A-34AAF708B2BC}"/>
              </a:ext>
            </a:extLst>
          </p:cNvPr>
          <p:cNvPicPr>
            <a:picLocks noChangeAspect="1"/>
          </p:cNvPicPr>
          <p:nvPr/>
        </p:nvPicPr>
        <p:blipFill>
          <a:blip r:embed="rId3"/>
          <a:stretch>
            <a:fillRect/>
          </a:stretch>
        </p:blipFill>
        <p:spPr>
          <a:xfrm>
            <a:off x="0" y="3096492"/>
            <a:ext cx="3356719" cy="3521034"/>
          </a:xfrm>
          <a:prstGeom prst="rect">
            <a:avLst/>
          </a:prstGeom>
        </p:spPr>
      </p:pic>
    </p:spTree>
    <p:extLst>
      <p:ext uri="{BB962C8B-B14F-4D97-AF65-F5344CB8AC3E}">
        <p14:creationId xmlns="" xmlns:p14="http://schemas.microsoft.com/office/powerpoint/2010/main" val="218237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152852708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02793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2A791A-162D-4DEA-B3AF-0D6C5C533F39}"/>
              </a:ext>
            </a:extLst>
          </p:cNvPr>
          <p:cNvSpPr>
            <a:spLocks noGrp="1"/>
          </p:cNvSpPr>
          <p:nvPr>
            <p:ph type="ctrTitle"/>
          </p:nvPr>
        </p:nvSpPr>
        <p:spPr>
          <a:xfrm>
            <a:off x="5702448" y="309717"/>
            <a:ext cx="3749243" cy="888233"/>
          </a:xfrm>
        </p:spPr>
        <p:txBody>
          <a:bodyPr/>
          <a:lstStyle/>
          <a:p>
            <a:r>
              <a:rPr lang="id-ID" dirty="0"/>
              <a:t>penilaian</a:t>
            </a:r>
            <a:endParaRPr lang="en-US" dirty="0"/>
          </a:p>
        </p:txBody>
      </p:sp>
      <p:sp>
        <p:nvSpPr>
          <p:cNvPr id="3" name="Subtitle 2">
            <a:extLst>
              <a:ext uri="{FF2B5EF4-FFF2-40B4-BE49-F238E27FC236}">
                <a16:creationId xmlns="" xmlns:a16="http://schemas.microsoft.com/office/drawing/2014/main" id="{08B4424F-3EDD-4F47-A8D3-C70BC3C6F31A}"/>
              </a:ext>
            </a:extLst>
          </p:cNvPr>
          <p:cNvSpPr>
            <a:spLocks noGrp="1"/>
          </p:cNvSpPr>
          <p:nvPr>
            <p:ph type="subTitle" idx="1"/>
          </p:nvPr>
        </p:nvSpPr>
        <p:spPr>
          <a:xfrm>
            <a:off x="2601018" y="1197950"/>
            <a:ext cx="8689976" cy="4095267"/>
          </a:xfrm>
        </p:spPr>
        <p:txBody>
          <a:bodyPr/>
          <a:lstStyle/>
          <a:p>
            <a:r>
              <a:rPr lang="id-ID" b="1" dirty="0">
                <a:effectLst/>
              </a:rPr>
              <a:t>penerapan berbagaicara dan penggunaan beragam alat penilaian untuk memperoleh informasi tentang sejauh mana hasil belajar peserta didik atau ketecapaian kompetensi peserta didik</a:t>
            </a:r>
            <a:r>
              <a:rPr lang="id-ID" b="1" dirty="0" smtClean="0">
                <a:effectLst/>
              </a:rPr>
              <a:t>. (Mimin haryati, 2010:15)</a:t>
            </a:r>
          </a:p>
          <a:p>
            <a:endParaRPr lang="id-ID" b="1" dirty="0">
              <a:effectLst/>
            </a:endParaRPr>
          </a:p>
          <a:p>
            <a:r>
              <a:rPr lang="id-ID" b="1" dirty="0" smtClean="0"/>
              <a:t>Kegiatan menafsirkan / memaknai data hasil suatu pengukuran berdasarkan kriteria / standar maupun aturan-aturan tertentu. (Prof. Dr. S. Eko putro widoyoko, m.pd , 2014:4) </a:t>
            </a:r>
            <a:endParaRPr lang="en-US" b="1" dirty="0"/>
          </a:p>
        </p:txBody>
      </p:sp>
      <p:graphicFrame>
        <p:nvGraphicFramePr>
          <p:cNvPr id="5" name="Diagram 4">
            <a:extLst>
              <a:ext uri="{FF2B5EF4-FFF2-40B4-BE49-F238E27FC236}">
                <a16:creationId xmlns="" xmlns:a16="http://schemas.microsoft.com/office/drawing/2014/main" id="{D0DAE27C-C674-4A32-B7DF-5A53C2D45EF6}"/>
              </a:ext>
            </a:extLst>
          </p:cNvPr>
          <p:cNvGraphicFramePr/>
          <p:nvPr>
            <p:extLst>
              <p:ext uri="{D42A27DB-BD31-4B8C-83A1-F6EECF244321}">
                <p14:modId xmlns="" xmlns:p14="http://schemas.microsoft.com/office/powerpoint/2010/main" val="1472143525"/>
              </p:ext>
            </p:extLst>
          </p:nvPr>
        </p:nvGraphicFramePr>
        <p:xfrm>
          <a:off x="-226291" y="1079112"/>
          <a:ext cx="3856183" cy="5086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12659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BF123A-E8A0-403C-A19A-CFB52B16DBBA}"/>
              </a:ext>
            </a:extLst>
          </p:cNvPr>
          <p:cNvSpPr>
            <a:spLocks noGrp="1"/>
          </p:cNvSpPr>
          <p:nvPr>
            <p:ph type="ctrTitle"/>
          </p:nvPr>
        </p:nvSpPr>
        <p:spPr>
          <a:xfrm>
            <a:off x="-235528" y="-937491"/>
            <a:ext cx="8689976" cy="2509213"/>
          </a:xfrm>
        </p:spPr>
        <p:txBody>
          <a:bodyPr/>
          <a:lstStyle/>
          <a:p>
            <a:endParaRPr lang="en-US" dirty="0"/>
          </a:p>
        </p:txBody>
      </p:sp>
      <p:sp>
        <p:nvSpPr>
          <p:cNvPr id="3" name="Subtitle 2">
            <a:extLst>
              <a:ext uri="{FF2B5EF4-FFF2-40B4-BE49-F238E27FC236}">
                <a16:creationId xmlns="" xmlns:a16="http://schemas.microsoft.com/office/drawing/2014/main" id="{62FB6F95-1AD5-46B3-B509-BCEB251884D1}"/>
              </a:ext>
            </a:extLst>
          </p:cNvPr>
          <p:cNvSpPr>
            <a:spLocks noGrp="1"/>
          </p:cNvSpPr>
          <p:nvPr>
            <p:ph type="subTitle" idx="1"/>
          </p:nvPr>
        </p:nvSpPr>
        <p:spPr>
          <a:xfrm>
            <a:off x="375514" y="6601691"/>
            <a:ext cx="8689976" cy="1371599"/>
          </a:xfrm>
        </p:spPr>
        <p:txBody>
          <a:bodyPr/>
          <a:lstStyle/>
          <a:p>
            <a:endParaRPr lang="en-US" dirty="0"/>
          </a:p>
        </p:txBody>
      </p:sp>
      <p:graphicFrame>
        <p:nvGraphicFramePr>
          <p:cNvPr id="4" name="Diagram 3">
            <a:extLst>
              <a:ext uri="{FF2B5EF4-FFF2-40B4-BE49-F238E27FC236}">
                <a16:creationId xmlns="" xmlns:a16="http://schemas.microsoft.com/office/drawing/2014/main" id="{52A336B8-50F2-4D80-B17C-D9FBF51D0C18}"/>
              </a:ext>
            </a:extLst>
          </p:cNvPr>
          <p:cNvGraphicFramePr/>
          <p:nvPr>
            <p:extLst>
              <p:ext uri="{D42A27DB-BD31-4B8C-83A1-F6EECF244321}">
                <p14:modId xmlns="" xmlns:p14="http://schemas.microsoft.com/office/powerpoint/2010/main" val="3741181246"/>
              </p:ext>
            </p:extLst>
          </p:nvPr>
        </p:nvGraphicFramePr>
        <p:xfrm>
          <a:off x="1768763" y="955194"/>
          <a:ext cx="8128000" cy="4170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 xmlns:a16="http://schemas.microsoft.com/office/drawing/2014/main" id="{388D9AE8-7D31-4ACC-B348-AD606C3DD1EB}"/>
              </a:ext>
            </a:extLst>
          </p:cNvPr>
          <p:cNvPicPr>
            <a:picLocks noChangeAspect="1"/>
          </p:cNvPicPr>
          <p:nvPr/>
        </p:nvPicPr>
        <p:blipFill>
          <a:blip r:embed="rId7"/>
          <a:stretch>
            <a:fillRect/>
          </a:stretch>
        </p:blipFill>
        <p:spPr>
          <a:xfrm>
            <a:off x="0" y="3900302"/>
            <a:ext cx="2724150" cy="2857500"/>
          </a:xfrm>
          <a:prstGeom prst="rect">
            <a:avLst/>
          </a:prstGeom>
        </p:spPr>
      </p:pic>
    </p:spTree>
    <p:extLst>
      <p:ext uri="{BB962C8B-B14F-4D97-AF65-F5344CB8AC3E}">
        <p14:creationId xmlns="" xmlns:p14="http://schemas.microsoft.com/office/powerpoint/2010/main" val="3174127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4DA74C-9E4C-4DBF-B52A-15A7741636E6}"/>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E90950E9-4F4C-438C-B9A6-08C23D16B8F4}"/>
              </a:ext>
            </a:extLst>
          </p:cNvPr>
          <p:cNvSpPr>
            <a:spLocks noGrp="1"/>
          </p:cNvSpPr>
          <p:nvPr>
            <p:ph type="subTitle" idx="1"/>
          </p:nvPr>
        </p:nvSpPr>
        <p:spPr/>
        <p:txBody>
          <a:bodyPr/>
          <a:lstStyle/>
          <a:p>
            <a:endParaRPr lang="en-US"/>
          </a:p>
        </p:txBody>
      </p:sp>
      <p:graphicFrame>
        <p:nvGraphicFramePr>
          <p:cNvPr id="4" name="Diagram 3">
            <a:extLst>
              <a:ext uri="{FF2B5EF4-FFF2-40B4-BE49-F238E27FC236}">
                <a16:creationId xmlns="" xmlns:a16="http://schemas.microsoft.com/office/drawing/2014/main" id="{D540C433-9123-409B-B46D-98413B89042B}"/>
              </a:ext>
            </a:extLst>
          </p:cNvPr>
          <p:cNvGraphicFramePr/>
          <p:nvPr>
            <p:extLst>
              <p:ext uri="{D42A27DB-BD31-4B8C-83A1-F6EECF244321}">
                <p14:modId xmlns="" xmlns:p14="http://schemas.microsoft.com/office/powerpoint/2010/main" val="227787615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 xmlns:a16="http://schemas.microsoft.com/office/drawing/2014/main" id="{B6AF3FB9-E7B5-4C34-93A8-BB7526877835}"/>
              </a:ext>
            </a:extLst>
          </p:cNvPr>
          <p:cNvPicPr>
            <a:picLocks noChangeAspect="1"/>
          </p:cNvPicPr>
          <p:nvPr/>
        </p:nvPicPr>
        <p:blipFill>
          <a:blip r:embed="rId7"/>
          <a:stretch>
            <a:fillRect/>
          </a:stretch>
        </p:blipFill>
        <p:spPr>
          <a:xfrm>
            <a:off x="7429500" y="-47624"/>
            <a:ext cx="4762500" cy="3295650"/>
          </a:xfrm>
          <a:prstGeom prst="rect">
            <a:avLst/>
          </a:prstGeom>
        </p:spPr>
      </p:pic>
    </p:spTree>
    <p:extLst>
      <p:ext uri="{BB962C8B-B14F-4D97-AF65-F5344CB8AC3E}">
        <p14:creationId xmlns="" xmlns:p14="http://schemas.microsoft.com/office/powerpoint/2010/main" val="372589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DF7B86-568B-42EB-A4E4-6116F4E99715}"/>
              </a:ext>
            </a:extLst>
          </p:cNvPr>
          <p:cNvSpPr>
            <a:spLocks noGrp="1"/>
          </p:cNvSpPr>
          <p:nvPr>
            <p:ph type="ctrTitle"/>
          </p:nvPr>
        </p:nvSpPr>
        <p:spPr/>
        <p:txBody>
          <a:bodyPr/>
          <a:lstStyle/>
          <a:p>
            <a:endParaRPr lang="en-US" dirty="0"/>
          </a:p>
        </p:txBody>
      </p:sp>
      <p:sp>
        <p:nvSpPr>
          <p:cNvPr id="3" name="Subtitle 2">
            <a:extLst>
              <a:ext uri="{FF2B5EF4-FFF2-40B4-BE49-F238E27FC236}">
                <a16:creationId xmlns="" xmlns:a16="http://schemas.microsoft.com/office/drawing/2014/main" id="{AB4CD4B0-194A-4142-A243-66DDAAD68329}"/>
              </a:ext>
            </a:extLst>
          </p:cNvPr>
          <p:cNvSpPr>
            <a:spLocks noGrp="1"/>
          </p:cNvSpPr>
          <p:nvPr>
            <p:ph type="subTitle" idx="1"/>
          </p:nvPr>
        </p:nvSpPr>
        <p:spPr/>
        <p:txBody>
          <a:bodyPr/>
          <a:lstStyle/>
          <a:p>
            <a:endParaRPr lang="en-US"/>
          </a:p>
        </p:txBody>
      </p:sp>
      <p:graphicFrame>
        <p:nvGraphicFramePr>
          <p:cNvPr id="4" name="Diagram 3">
            <a:extLst>
              <a:ext uri="{FF2B5EF4-FFF2-40B4-BE49-F238E27FC236}">
                <a16:creationId xmlns="" xmlns:a16="http://schemas.microsoft.com/office/drawing/2014/main" id="{4206C16A-C19A-43ED-9D31-9AC297A2CF56}"/>
              </a:ext>
            </a:extLst>
          </p:cNvPr>
          <p:cNvGraphicFramePr/>
          <p:nvPr>
            <p:extLst>
              <p:ext uri="{D42A27DB-BD31-4B8C-83A1-F6EECF244321}">
                <p14:modId xmlns="" xmlns:p14="http://schemas.microsoft.com/office/powerpoint/2010/main" val="2735902567"/>
              </p:ext>
            </p:extLst>
          </p:nvPr>
        </p:nvGraphicFramePr>
        <p:xfrm>
          <a:off x="1159163" y="719666"/>
          <a:ext cx="1032625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1231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F843F4-0CB7-4EBF-B40B-6E921426909D}"/>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DA38630C-2401-465A-9931-B92CA9CAF24F}"/>
              </a:ext>
            </a:extLst>
          </p:cNvPr>
          <p:cNvSpPr>
            <a:spLocks noGrp="1"/>
          </p:cNvSpPr>
          <p:nvPr>
            <p:ph type="subTitle" idx="1"/>
          </p:nvPr>
        </p:nvSpPr>
        <p:spPr/>
        <p:txBody>
          <a:bodyPr/>
          <a:lstStyle/>
          <a:p>
            <a:endParaRPr lang="en-US"/>
          </a:p>
        </p:txBody>
      </p:sp>
      <p:graphicFrame>
        <p:nvGraphicFramePr>
          <p:cNvPr id="4" name="Diagram 3">
            <a:extLst>
              <a:ext uri="{FF2B5EF4-FFF2-40B4-BE49-F238E27FC236}">
                <a16:creationId xmlns="" xmlns:a16="http://schemas.microsoft.com/office/drawing/2014/main" id="{09AB73F7-11D9-40E8-9379-FA8C172E2338}"/>
              </a:ext>
            </a:extLst>
          </p:cNvPr>
          <p:cNvGraphicFramePr/>
          <p:nvPr>
            <p:extLst>
              <p:ext uri="{D42A27DB-BD31-4B8C-83A1-F6EECF244321}">
                <p14:modId xmlns="" xmlns:p14="http://schemas.microsoft.com/office/powerpoint/2010/main" val="134608729"/>
              </p:ext>
            </p:extLst>
          </p:nvPr>
        </p:nvGraphicFramePr>
        <p:xfrm>
          <a:off x="-1" y="174781"/>
          <a:ext cx="12356123" cy="6683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9251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1975D0-AB90-463D-A383-F413C57C335E}"/>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B9A59EB2-7A96-4B15-9343-DDEEF4ADE857}"/>
              </a:ext>
            </a:extLst>
          </p:cNvPr>
          <p:cNvSpPr>
            <a:spLocks noGrp="1"/>
          </p:cNvSpPr>
          <p:nvPr>
            <p:ph type="subTitle" idx="1"/>
          </p:nvPr>
        </p:nvSpPr>
        <p:spPr/>
        <p:txBody>
          <a:bodyPr/>
          <a:lstStyle/>
          <a:p>
            <a:endParaRPr lang="en-US"/>
          </a:p>
        </p:txBody>
      </p:sp>
      <p:graphicFrame>
        <p:nvGraphicFramePr>
          <p:cNvPr id="4" name="Diagram 3">
            <a:extLst>
              <a:ext uri="{FF2B5EF4-FFF2-40B4-BE49-F238E27FC236}">
                <a16:creationId xmlns="" xmlns:a16="http://schemas.microsoft.com/office/drawing/2014/main" id="{E9DA9961-AE3C-4A58-A158-22F9696AB651}"/>
              </a:ext>
            </a:extLst>
          </p:cNvPr>
          <p:cNvGraphicFramePr/>
          <p:nvPr>
            <p:extLst>
              <p:ext uri="{D42A27DB-BD31-4B8C-83A1-F6EECF244321}">
                <p14:modId xmlns="" xmlns:p14="http://schemas.microsoft.com/office/powerpoint/2010/main" val="599767473"/>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550100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1C2B797-A997-4740-A201-97EEA1E67A16}"/>
              </a:ext>
            </a:extLst>
          </p:cNvPr>
          <p:cNvSpPr>
            <a:spLocks noGrp="1"/>
          </p:cNvSpPr>
          <p:nvPr>
            <p:ph sz="quarter" idx="13"/>
          </p:nvPr>
        </p:nvSpPr>
        <p:spPr>
          <a:xfrm>
            <a:off x="486888" y="486888"/>
            <a:ext cx="10790712" cy="5304311"/>
          </a:xfrm>
        </p:spPr>
        <p:txBody>
          <a:bodyPr/>
          <a:lstStyle/>
          <a:p>
            <a:pPr marL="0" indent="0">
              <a:buNone/>
            </a:pPr>
            <a:r>
              <a:rPr lang="id-ID" dirty="0"/>
              <a:t>3. TEKNIK DAN METODE PENILAIAN</a:t>
            </a:r>
          </a:p>
          <a:p>
            <a:pPr marL="0" indent="0">
              <a:buNone/>
            </a:pPr>
            <a:endParaRPr lang="en-US" dirty="0"/>
          </a:p>
        </p:txBody>
      </p:sp>
      <p:graphicFrame>
        <p:nvGraphicFramePr>
          <p:cNvPr id="7" name="Diagram 6">
            <a:extLst>
              <a:ext uri="{FF2B5EF4-FFF2-40B4-BE49-F238E27FC236}">
                <a16:creationId xmlns="" xmlns:a16="http://schemas.microsoft.com/office/drawing/2014/main" id="{32E82139-49F9-405F-9DF7-8FD3DECBAE68}"/>
              </a:ext>
            </a:extLst>
          </p:cNvPr>
          <p:cNvGraphicFramePr/>
          <p:nvPr>
            <p:extLst>
              <p:ext uri="{D42A27DB-BD31-4B8C-83A1-F6EECF244321}">
                <p14:modId xmlns="" xmlns:p14="http://schemas.microsoft.com/office/powerpoint/2010/main" val="249145842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 xmlns:a16="http://schemas.microsoft.com/office/drawing/2014/main" id="{E7A9A64B-BB7C-44D6-879E-B869AC2D9C06}"/>
              </a:ext>
            </a:extLst>
          </p:cNvPr>
          <p:cNvPicPr>
            <a:picLocks noChangeAspect="1"/>
          </p:cNvPicPr>
          <p:nvPr/>
        </p:nvPicPr>
        <p:blipFill>
          <a:blip r:embed="rId7"/>
          <a:stretch>
            <a:fillRect/>
          </a:stretch>
        </p:blipFill>
        <p:spPr>
          <a:xfrm>
            <a:off x="-631268" y="4308344"/>
            <a:ext cx="3781425" cy="2695575"/>
          </a:xfrm>
          <a:prstGeom prst="rect">
            <a:avLst/>
          </a:prstGeom>
        </p:spPr>
      </p:pic>
    </p:spTree>
    <p:extLst>
      <p:ext uri="{BB962C8B-B14F-4D97-AF65-F5344CB8AC3E}">
        <p14:creationId xmlns="" xmlns:p14="http://schemas.microsoft.com/office/powerpoint/2010/main" val="134322457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TM04033925[[fn=Droplet]]</Template>
  <TotalTime>184</TotalTime>
  <Words>466</Words>
  <Application>Microsoft Office PowerPoint</Application>
  <PresentationFormat>Custom</PresentationFormat>
  <Paragraphs>85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Droplet</vt:lpstr>
      <vt:lpstr>Inovasi pembelajaran “menyusun penilaian”</vt:lpstr>
      <vt:lpstr>Slide 2</vt:lpstr>
      <vt:lpstr>penilaian</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Inovasi pembelajaran “menyusun penilaian”</dc:title>
  <dc:creator>syaok</dc:creator>
  <cp:lastModifiedBy>user</cp:lastModifiedBy>
  <cp:revision>21</cp:revision>
  <dcterms:created xsi:type="dcterms:W3CDTF">2018-09-17T00:58:30Z</dcterms:created>
  <dcterms:modified xsi:type="dcterms:W3CDTF">2018-09-29T06:10:44Z</dcterms:modified>
</cp:coreProperties>
</file>