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04"/>
  </p:notesMasterIdLst>
  <p:sldIdLst>
    <p:sldId id="256" r:id="rId2"/>
    <p:sldId id="370" r:id="rId3"/>
    <p:sldId id="371" r:id="rId4"/>
    <p:sldId id="302" r:id="rId5"/>
    <p:sldId id="257" r:id="rId6"/>
    <p:sldId id="313" r:id="rId7"/>
    <p:sldId id="315" r:id="rId8"/>
    <p:sldId id="261" r:id="rId9"/>
    <p:sldId id="267" r:id="rId10"/>
    <p:sldId id="268" r:id="rId11"/>
    <p:sldId id="316" r:id="rId12"/>
    <p:sldId id="317" r:id="rId13"/>
    <p:sldId id="318" r:id="rId14"/>
    <p:sldId id="269" r:id="rId15"/>
    <p:sldId id="270" r:id="rId16"/>
    <p:sldId id="262" r:id="rId17"/>
    <p:sldId id="372" r:id="rId18"/>
    <p:sldId id="263" r:id="rId19"/>
    <p:sldId id="258" r:id="rId20"/>
    <p:sldId id="259" r:id="rId21"/>
    <p:sldId id="260" r:id="rId22"/>
    <p:sldId id="271" r:id="rId23"/>
    <p:sldId id="272" r:id="rId24"/>
    <p:sldId id="273" r:id="rId25"/>
    <p:sldId id="274" r:id="rId26"/>
    <p:sldId id="275" r:id="rId27"/>
    <p:sldId id="276" r:id="rId28"/>
    <p:sldId id="277" r:id="rId29"/>
    <p:sldId id="297" r:id="rId30"/>
    <p:sldId id="298" r:id="rId31"/>
    <p:sldId id="299" r:id="rId32"/>
    <p:sldId id="279" r:id="rId33"/>
    <p:sldId id="301" r:id="rId34"/>
    <p:sldId id="280" r:id="rId35"/>
    <p:sldId id="283" r:id="rId36"/>
    <p:sldId id="284" r:id="rId37"/>
    <p:sldId id="306" r:id="rId38"/>
    <p:sldId id="307" r:id="rId39"/>
    <p:sldId id="308" r:id="rId40"/>
    <p:sldId id="309" r:id="rId41"/>
    <p:sldId id="310" r:id="rId42"/>
    <p:sldId id="311" r:id="rId43"/>
    <p:sldId id="312" r:id="rId44"/>
    <p:sldId id="319" r:id="rId45"/>
    <p:sldId id="320" r:id="rId46"/>
    <p:sldId id="321" r:id="rId47"/>
    <p:sldId id="322" r:id="rId48"/>
    <p:sldId id="323" r:id="rId49"/>
    <p:sldId id="324" r:id="rId50"/>
    <p:sldId id="325" r:id="rId51"/>
    <p:sldId id="278" r:id="rId52"/>
    <p:sldId id="326" r:id="rId53"/>
    <p:sldId id="327" r:id="rId54"/>
    <p:sldId id="329" r:id="rId55"/>
    <p:sldId id="330" r:id="rId56"/>
    <p:sldId id="331" r:id="rId57"/>
    <p:sldId id="332" r:id="rId58"/>
    <p:sldId id="333" r:id="rId59"/>
    <p:sldId id="334" r:id="rId60"/>
    <p:sldId id="373" r:id="rId61"/>
    <p:sldId id="336" r:id="rId62"/>
    <p:sldId id="295" r:id="rId63"/>
    <p:sldId id="296" r:id="rId64"/>
    <p:sldId id="337" r:id="rId65"/>
    <p:sldId id="338" r:id="rId66"/>
    <p:sldId id="339" r:id="rId67"/>
    <p:sldId id="340" r:id="rId68"/>
    <p:sldId id="341" r:id="rId69"/>
    <p:sldId id="342" r:id="rId70"/>
    <p:sldId id="343" r:id="rId71"/>
    <p:sldId id="344" r:id="rId72"/>
    <p:sldId id="345" r:id="rId73"/>
    <p:sldId id="346" r:id="rId74"/>
    <p:sldId id="347" r:id="rId75"/>
    <p:sldId id="348" r:id="rId76"/>
    <p:sldId id="349" r:id="rId77"/>
    <p:sldId id="350" r:id="rId78"/>
    <p:sldId id="351" r:id="rId79"/>
    <p:sldId id="353" r:id="rId80"/>
    <p:sldId id="354" r:id="rId81"/>
    <p:sldId id="355" r:id="rId82"/>
    <p:sldId id="356" r:id="rId83"/>
    <p:sldId id="357" r:id="rId84"/>
    <p:sldId id="358" r:id="rId85"/>
    <p:sldId id="359" r:id="rId86"/>
    <p:sldId id="360" r:id="rId87"/>
    <p:sldId id="361" r:id="rId88"/>
    <p:sldId id="362" r:id="rId89"/>
    <p:sldId id="363" r:id="rId90"/>
    <p:sldId id="364" r:id="rId91"/>
    <p:sldId id="365" r:id="rId92"/>
    <p:sldId id="366" r:id="rId93"/>
    <p:sldId id="367" r:id="rId94"/>
    <p:sldId id="368" r:id="rId95"/>
    <p:sldId id="374" r:id="rId96"/>
    <p:sldId id="375" r:id="rId97"/>
    <p:sldId id="376" r:id="rId98"/>
    <p:sldId id="377" r:id="rId99"/>
    <p:sldId id="378" r:id="rId100"/>
    <p:sldId id="380" r:id="rId101"/>
    <p:sldId id="379" r:id="rId102"/>
    <p:sldId id="369" r:id="rId10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1" autoAdjust="0"/>
    <p:restoredTop sz="93404" autoAdjust="0"/>
  </p:normalViewPr>
  <p:slideViewPr>
    <p:cSldViewPr snapToGrid="0">
      <p:cViewPr varScale="1">
        <p:scale>
          <a:sx n="55" d="100"/>
          <a:sy n="55" d="100"/>
        </p:scale>
        <p:origin x="12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7.xml"/><Relationship Id="rId1"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F47917-9817-4197-8A8D-4479CD585FB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B0DB27A6-BA0A-49C9-8AE0-0936214B6101}">
      <dgm:prSet/>
      <dgm:spPr/>
      <dgm:t>
        <a:bodyPr/>
        <a:lstStyle/>
        <a:p>
          <a:pPr rtl="0"/>
          <a:r>
            <a:rPr lang="id-ID" dirty="0">
              <a:hlinkClick xmlns:r="http://schemas.openxmlformats.org/officeDocument/2006/relationships" r:id="rId1" action="ppaction://hlinksldjump"/>
            </a:rPr>
            <a:t>A.  </a:t>
          </a:r>
          <a:r>
            <a:rPr lang="en-US" dirty="0" err="1">
              <a:hlinkClick xmlns:r="http://schemas.openxmlformats.org/officeDocument/2006/relationships" r:id="rId1" action="ppaction://hlinksldjump"/>
            </a:rPr>
            <a:t>Istilah</a:t>
          </a:r>
          <a:r>
            <a:rPr lang="en-US" dirty="0">
              <a:hlinkClick xmlns:r="http://schemas.openxmlformats.org/officeDocument/2006/relationships" r:id="rId1" action="ppaction://hlinksldjump"/>
            </a:rPr>
            <a:t> </a:t>
          </a:r>
          <a:r>
            <a:rPr lang="en-US" dirty="0" err="1">
              <a:hlinkClick xmlns:r="http://schemas.openxmlformats.org/officeDocument/2006/relationships" r:id="rId1" action="ppaction://hlinksldjump"/>
            </a:rPr>
            <a:t>Pendidikan</a:t>
          </a:r>
          <a:r>
            <a:rPr lang="en-US" dirty="0">
              <a:hlinkClick xmlns:r="http://schemas.openxmlformats.org/officeDocument/2006/relationships" r:id="rId1" action="ppaction://hlinksldjump"/>
            </a:rPr>
            <a:t> </a:t>
          </a:r>
          <a:endParaRPr lang="id-ID" dirty="0"/>
        </a:p>
      </dgm:t>
    </dgm:pt>
    <dgm:pt modelId="{BF2A8EA6-41B8-40E2-BFDA-9595049E55E0}" type="parTrans" cxnId="{E6715FE0-6DEA-40AD-9E7B-489D2638BC78}">
      <dgm:prSet/>
      <dgm:spPr/>
      <dgm:t>
        <a:bodyPr/>
        <a:lstStyle/>
        <a:p>
          <a:endParaRPr lang="id-ID"/>
        </a:p>
      </dgm:t>
    </dgm:pt>
    <dgm:pt modelId="{AAF18D01-054B-46D3-9CD3-D0649BAAAFF9}" type="sibTrans" cxnId="{E6715FE0-6DEA-40AD-9E7B-489D2638BC78}">
      <dgm:prSet/>
      <dgm:spPr/>
      <dgm:t>
        <a:bodyPr/>
        <a:lstStyle/>
        <a:p>
          <a:endParaRPr lang="id-ID"/>
        </a:p>
      </dgm:t>
    </dgm:pt>
    <dgm:pt modelId="{9332D98D-D19A-4866-BA3D-D4DA5814A31E}">
      <dgm:prSet/>
      <dgm:spPr/>
      <dgm:t>
        <a:bodyPr/>
        <a:lstStyle/>
        <a:p>
          <a:pPr rtl="0"/>
          <a:r>
            <a:rPr lang="id-ID" dirty="0">
              <a:hlinkClick xmlns:r="http://schemas.openxmlformats.org/officeDocument/2006/relationships" r:id="rId2" action="ppaction://hlinksldjump"/>
            </a:rPr>
            <a:t>B.  </a:t>
          </a:r>
          <a:r>
            <a:rPr lang="en-US" dirty="0" err="1">
              <a:hlinkClick xmlns:r="http://schemas.openxmlformats.org/officeDocument/2006/relationships" r:id="rId2" action="ppaction://hlinksldjump"/>
            </a:rPr>
            <a:t>Arti</a:t>
          </a:r>
          <a:r>
            <a:rPr lang="en-US" dirty="0">
              <a:hlinkClick xmlns:r="http://schemas.openxmlformats.org/officeDocument/2006/relationships" r:id="rId2" action="ppaction://hlinksldjump"/>
            </a:rPr>
            <a:t> </a:t>
          </a:r>
          <a:r>
            <a:rPr lang="en-US" dirty="0" err="1">
              <a:hlinkClick xmlns:r="http://schemas.openxmlformats.org/officeDocument/2006/relationships" r:id="rId2" action="ppaction://hlinksldjump"/>
            </a:rPr>
            <a:t>Pendidikan</a:t>
          </a:r>
          <a:r>
            <a:rPr lang="en-US" dirty="0">
              <a:hlinkClick xmlns:r="http://schemas.openxmlformats.org/officeDocument/2006/relationships" r:id="rId2" action="ppaction://hlinksldjump"/>
            </a:rPr>
            <a:t> </a:t>
          </a:r>
          <a:endParaRPr lang="id-ID" dirty="0"/>
        </a:p>
      </dgm:t>
    </dgm:pt>
    <dgm:pt modelId="{F6E8F20D-5403-4B36-86DD-F56B59A59302}" type="parTrans" cxnId="{5F750521-E701-4F00-B436-0C2F07637E97}">
      <dgm:prSet/>
      <dgm:spPr/>
      <dgm:t>
        <a:bodyPr/>
        <a:lstStyle/>
        <a:p>
          <a:endParaRPr lang="id-ID"/>
        </a:p>
      </dgm:t>
    </dgm:pt>
    <dgm:pt modelId="{20F77F9E-C426-4EA6-A222-34EE99FC96E0}" type="sibTrans" cxnId="{5F750521-E701-4F00-B436-0C2F07637E97}">
      <dgm:prSet/>
      <dgm:spPr/>
      <dgm:t>
        <a:bodyPr/>
        <a:lstStyle/>
        <a:p>
          <a:endParaRPr lang="id-ID"/>
        </a:p>
      </dgm:t>
    </dgm:pt>
    <dgm:pt modelId="{A970DB5D-63B6-4F0A-9061-B7694C1DF688}">
      <dgm:prSet/>
      <dgm:spPr/>
      <dgm:t>
        <a:bodyPr/>
        <a:lstStyle/>
        <a:p>
          <a:pPr rtl="0"/>
          <a:r>
            <a:rPr lang="id-ID" dirty="0"/>
            <a:t>1.  </a:t>
          </a:r>
          <a:r>
            <a:rPr lang="en-US" dirty="0" err="1"/>
            <a:t>Pengertian</a:t>
          </a:r>
          <a:r>
            <a:rPr lang="en-US" dirty="0"/>
            <a:t> </a:t>
          </a:r>
          <a:r>
            <a:rPr lang="en-US" dirty="0" err="1"/>
            <a:t>Pendidikan</a:t>
          </a:r>
          <a:r>
            <a:rPr lang="en-US" dirty="0"/>
            <a:t> </a:t>
          </a:r>
          <a:r>
            <a:rPr lang="en-US" dirty="0" err="1"/>
            <a:t>Menurut</a:t>
          </a:r>
          <a:r>
            <a:rPr lang="en-US" dirty="0"/>
            <a:t> MJ </a:t>
          </a:r>
          <a:r>
            <a:rPr lang="en-US" dirty="0" err="1"/>
            <a:t>Langeveld</a:t>
          </a:r>
          <a:r>
            <a:rPr lang="en-US" dirty="0"/>
            <a:t>	</a:t>
          </a:r>
          <a:endParaRPr lang="id-ID" dirty="0"/>
        </a:p>
      </dgm:t>
    </dgm:pt>
    <dgm:pt modelId="{4F04C680-4A18-4401-8F15-37B9186E7372}" type="parTrans" cxnId="{73C188E5-651A-4A0A-AF1F-E90CE9C0CB9B}">
      <dgm:prSet/>
      <dgm:spPr/>
      <dgm:t>
        <a:bodyPr/>
        <a:lstStyle/>
        <a:p>
          <a:endParaRPr lang="id-ID"/>
        </a:p>
      </dgm:t>
    </dgm:pt>
    <dgm:pt modelId="{42B790EB-BED7-4DC4-A9CD-026723343EF0}" type="sibTrans" cxnId="{73C188E5-651A-4A0A-AF1F-E90CE9C0CB9B}">
      <dgm:prSet/>
      <dgm:spPr/>
      <dgm:t>
        <a:bodyPr/>
        <a:lstStyle/>
        <a:p>
          <a:endParaRPr lang="id-ID"/>
        </a:p>
      </dgm:t>
    </dgm:pt>
    <dgm:pt modelId="{3E2BD297-C3E3-43F0-900B-C746FC7B5B07}">
      <dgm:prSet/>
      <dgm:spPr/>
      <dgm:t>
        <a:bodyPr/>
        <a:lstStyle/>
        <a:p>
          <a:pPr rtl="0"/>
          <a:r>
            <a:rPr lang="id-ID" dirty="0"/>
            <a:t>2.  </a:t>
          </a:r>
          <a:r>
            <a:rPr lang="en-US" dirty="0" err="1"/>
            <a:t>Pengertian</a:t>
          </a:r>
          <a:r>
            <a:rPr lang="en-US" dirty="0"/>
            <a:t> </a:t>
          </a:r>
          <a:r>
            <a:rPr lang="en-US" dirty="0" err="1"/>
            <a:t>Pendidikan</a:t>
          </a:r>
          <a:r>
            <a:rPr lang="en-US" dirty="0"/>
            <a:t> Crow and Crow		</a:t>
          </a:r>
          <a:endParaRPr lang="id-ID" dirty="0"/>
        </a:p>
      </dgm:t>
    </dgm:pt>
    <dgm:pt modelId="{B5FE4352-CE79-422F-8FA6-66E5C7C999E8}" type="parTrans" cxnId="{24FC8612-9C71-4FBA-AA91-8DDF742FFC1E}">
      <dgm:prSet/>
      <dgm:spPr/>
      <dgm:t>
        <a:bodyPr/>
        <a:lstStyle/>
        <a:p>
          <a:endParaRPr lang="id-ID"/>
        </a:p>
      </dgm:t>
    </dgm:pt>
    <dgm:pt modelId="{79C8C1BE-864A-4604-9976-1D4000DF1E98}" type="sibTrans" cxnId="{24FC8612-9C71-4FBA-AA91-8DDF742FFC1E}">
      <dgm:prSet/>
      <dgm:spPr/>
      <dgm:t>
        <a:bodyPr/>
        <a:lstStyle/>
        <a:p>
          <a:endParaRPr lang="id-ID"/>
        </a:p>
      </dgm:t>
    </dgm:pt>
    <dgm:pt modelId="{D947CECD-E552-4415-AC06-2FAF96685C7E}">
      <dgm:prSet/>
      <dgm:spPr/>
      <dgm:t>
        <a:bodyPr/>
        <a:lstStyle/>
        <a:p>
          <a:pPr rtl="0"/>
          <a:r>
            <a:rPr lang="id-ID" dirty="0"/>
            <a:t>3.  </a:t>
          </a:r>
          <a:r>
            <a:rPr lang="en-US" dirty="0" err="1"/>
            <a:t>Pengertian</a:t>
          </a:r>
          <a:r>
            <a:rPr lang="en-US" dirty="0"/>
            <a:t> </a:t>
          </a:r>
          <a:r>
            <a:rPr lang="en-US" dirty="0" err="1"/>
            <a:t>Pendidikan</a:t>
          </a:r>
          <a:r>
            <a:rPr lang="en-US" dirty="0"/>
            <a:t> </a:t>
          </a:r>
          <a:r>
            <a:rPr lang="en-US" dirty="0" err="1"/>
            <a:t>Cryns</a:t>
          </a:r>
          <a:r>
            <a:rPr lang="en-US" dirty="0"/>
            <a:t>		</a:t>
          </a:r>
          <a:endParaRPr lang="id-ID" dirty="0"/>
        </a:p>
      </dgm:t>
    </dgm:pt>
    <dgm:pt modelId="{358E4A0F-9CA0-40D4-9B85-BDD003176958}" type="parTrans" cxnId="{CFA9292B-065E-4B66-A0CD-0F2BC2BD449D}">
      <dgm:prSet/>
      <dgm:spPr/>
      <dgm:t>
        <a:bodyPr/>
        <a:lstStyle/>
        <a:p>
          <a:endParaRPr lang="id-ID"/>
        </a:p>
      </dgm:t>
    </dgm:pt>
    <dgm:pt modelId="{442E1C36-CB6F-4CA3-8BB0-6D24CB2BBD0C}" type="sibTrans" cxnId="{CFA9292B-065E-4B66-A0CD-0F2BC2BD449D}">
      <dgm:prSet/>
      <dgm:spPr/>
      <dgm:t>
        <a:bodyPr/>
        <a:lstStyle/>
        <a:p>
          <a:endParaRPr lang="id-ID"/>
        </a:p>
      </dgm:t>
    </dgm:pt>
    <dgm:pt modelId="{5D311C79-6A8D-4C56-A842-42247BF3BD4C}">
      <dgm:prSet/>
      <dgm:spPr/>
      <dgm:t>
        <a:bodyPr/>
        <a:lstStyle/>
        <a:p>
          <a:pPr rtl="0"/>
          <a:r>
            <a:rPr lang="id-ID" dirty="0"/>
            <a:t>4.  </a:t>
          </a:r>
          <a:r>
            <a:rPr lang="en-US" dirty="0" err="1"/>
            <a:t>Pengertian</a:t>
          </a:r>
          <a:r>
            <a:rPr lang="en-US" dirty="0"/>
            <a:t> </a:t>
          </a:r>
          <a:r>
            <a:rPr lang="en-US" dirty="0" err="1"/>
            <a:t>Pendidikan</a:t>
          </a:r>
          <a:r>
            <a:rPr lang="en-US" dirty="0"/>
            <a:t> </a:t>
          </a:r>
          <a:r>
            <a:rPr lang="en-US" dirty="0" err="1"/>
            <a:t>Jhon</a:t>
          </a:r>
          <a:r>
            <a:rPr lang="en-US" dirty="0"/>
            <a:t> Dewey		</a:t>
          </a:r>
          <a:endParaRPr lang="id-ID" dirty="0"/>
        </a:p>
      </dgm:t>
    </dgm:pt>
    <dgm:pt modelId="{7CCDFDC2-9ED2-495A-9667-78919755CF1E}" type="parTrans" cxnId="{0D15E4A8-7BF4-4F1B-B6FF-79BDC76738EC}">
      <dgm:prSet/>
      <dgm:spPr/>
      <dgm:t>
        <a:bodyPr/>
        <a:lstStyle/>
        <a:p>
          <a:endParaRPr lang="id-ID"/>
        </a:p>
      </dgm:t>
    </dgm:pt>
    <dgm:pt modelId="{4756E611-AEE3-4272-A017-CF13C08B916A}" type="sibTrans" cxnId="{0D15E4A8-7BF4-4F1B-B6FF-79BDC76738EC}">
      <dgm:prSet/>
      <dgm:spPr/>
      <dgm:t>
        <a:bodyPr/>
        <a:lstStyle/>
        <a:p>
          <a:endParaRPr lang="id-ID"/>
        </a:p>
      </dgm:t>
    </dgm:pt>
    <dgm:pt modelId="{8880D212-ED4F-48F8-A469-2273E2726A21}">
      <dgm:prSet/>
      <dgm:spPr/>
      <dgm:t>
        <a:bodyPr/>
        <a:lstStyle/>
        <a:p>
          <a:pPr rtl="0"/>
          <a:r>
            <a:rPr lang="id-ID" dirty="0"/>
            <a:t>5.  </a:t>
          </a:r>
          <a:r>
            <a:rPr lang="en-US" dirty="0" err="1"/>
            <a:t>Menurut</a:t>
          </a:r>
          <a:r>
            <a:rPr lang="en-US" dirty="0"/>
            <a:t> </a:t>
          </a:r>
          <a:r>
            <a:rPr lang="en-US" dirty="0" err="1"/>
            <a:t>Buku”High</a:t>
          </a:r>
          <a:r>
            <a:rPr lang="en-US" dirty="0"/>
            <a:t> </a:t>
          </a:r>
          <a:r>
            <a:rPr lang="en-US" dirty="0" err="1"/>
            <a:t>Eucation</a:t>
          </a:r>
          <a:r>
            <a:rPr lang="en-US" dirty="0"/>
            <a:t> For American </a:t>
          </a:r>
          <a:r>
            <a:rPr lang="en-US" dirty="0" err="1"/>
            <a:t>Democrazy</a:t>
          </a:r>
          <a:r>
            <a:rPr lang="en-US" dirty="0"/>
            <a:t>”</a:t>
          </a:r>
          <a:r>
            <a:rPr lang="id-ID" dirty="0"/>
            <a:t> </a:t>
          </a:r>
          <a:r>
            <a:rPr lang="en-US" dirty="0"/>
            <a:t>Yang </a:t>
          </a:r>
          <a:r>
            <a:rPr lang="en-US" dirty="0" err="1"/>
            <a:t>Dikutip</a:t>
          </a:r>
          <a:r>
            <a:rPr lang="en-US" dirty="0"/>
            <a:t> M. </a:t>
          </a:r>
          <a:r>
            <a:rPr lang="en-US" dirty="0" err="1"/>
            <a:t>Noor</a:t>
          </a:r>
          <a:r>
            <a:rPr lang="en-US" dirty="0"/>
            <a:t> </a:t>
          </a:r>
          <a:r>
            <a:rPr lang="en-US" dirty="0" err="1"/>
            <a:t>Syam</a:t>
          </a:r>
          <a:r>
            <a:rPr lang="en-US" dirty="0"/>
            <a:t>	</a:t>
          </a:r>
          <a:endParaRPr lang="id-ID" dirty="0"/>
        </a:p>
      </dgm:t>
    </dgm:pt>
    <dgm:pt modelId="{1333F0E4-2DFF-4573-BDDF-DDCBEEC6C231}" type="parTrans" cxnId="{EDED7B18-B827-419E-B706-63A4FC9C9695}">
      <dgm:prSet/>
      <dgm:spPr/>
      <dgm:t>
        <a:bodyPr/>
        <a:lstStyle/>
        <a:p>
          <a:endParaRPr lang="id-ID"/>
        </a:p>
      </dgm:t>
    </dgm:pt>
    <dgm:pt modelId="{7F00FCE2-1A77-4B47-8821-E34AF9B34E72}" type="sibTrans" cxnId="{EDED7B18-B827-419E-B706-63A4FC9C9695}">
      <dgm:prSet/>
      <dgm:spPr/>
      <dgm:t>
        <a:bodyPr/>
        <a:lstStyle/>
        <a:p>
          <a:endParaRPr lang="id-ID"/>
        </a:p>
      </dgm:t>
    </dgm:pt>
    <dgm:pt modelId="{C63D1684-3025-42BC-9A68-17DC7CFE97A3}">
      <dgm:prSet/>
      <dgm:spPr/>
      <dgm:t>
        <a:bodyPr/>
        <a:lstStyle/>
        <a:p>
          <a:pPr rtl="0"/>
          <a:r>
            <a:rPr lang="id-ID" dirty="0"/>
            <a:t>6.  </a:t>
          </a:r>
          <a:r>
            <a:rPr lang="en-US" dirty="0" err="1"/>
            <a:t>Pengertian</a:t>
          </a:r>
          <a:r>
            <a:rPr lang="en-US" dirty="0"/>
            <a:t> </a:t>
          </a:r>
          <a:r>
            <a:rPr lang="en-US" dirty="0" err="1"/>
            <a:t>Pendidikan</a:t>
          </a:r>
          <a:r>
            <a:rPr lang="en-US" dirty="0"/>
            <a:t> </a:t>
          </a:r>
          <a:r>
            <a:rPr lang="en-US" dirty="0" err="1"/>
            <a:t>Ki</a:t>
          </a:r>
          <a:r>
            <a:rPr lang="en-US" dirty="0"/>
            <a:t> </a:t>
          </a:r>
          <a:r>
            <a:rPr lang="en-US" dirty="0" err="1"/>
            <a:t>Hajar</a:t>
          </a:r>
          <a:r>
            <a:rPr lang="en-US" dirty="0"/>
            <a:t> </a:t>
          </a:r>
          <a:r>
            <a:rPr lang="en-US" dirty="0" err="1"/>
            <a:t>Dewantoro</a:t>
          </a:r>
          <a:r>
            <a:rPr lang="en-US" dirty="0"/>
            <a:t>	</a:t>
          </a:r>
          <a:endParaRPr lang="id-ID" dirty="0"/>
        </a:p>
      </dgm:t>
    </dgm:pt>
    <dgm:pt modelId="{97437C6B-0FC7-44A0-951C-2BE15CDA5532}" type="parTrans" cxnId="{A3F11A62-DD71-465A-89A1-0B8F13DFC481}">
      <dgm:prSet/>
      <dgm:spPr/>
      <dgm:t>
        <a:bodyPr/>
        <a:lstStyle/>
        <a:p>
          <a:endParaRPr lang="id-ID"/>
        </a:p>
      </dgm:t>
    </dgm:pt>
    <dgm:pt modelId="{7CEBF457-2307-4C85-8F6B-774FC326D237}" type="sibTrans" cxnId="{A3F11A62-DD71-465A-89A1-0B8F13DFC481}">
      <dgm:prSet/>
      <dgm:spPr/>
      <dgm:t>
        <a:bodyPr/>
        <a:lstStyle/>
        <a:p>
          <a:endParaRPr lang="id-ID"/>
        </a:p>
      </dgm:t>
    </dgm:pt>
    <dgm:pt modelId="{7BB2E692-9D97-4BD9-94A5-3AADEB603482}">
      <dgm:prSet/>
      <dgm:spPr/>
      <dgm:t>
        <a:bodyPr/>
        <a:lstStyle/>
        <a:p>
          <a:pPr rtl="0"/>
          <a:r>
            <a:rPr lang="id-ID" dirty="0">
              <a:hlinkClick xmlns:r="http://schemas.openxmlformats.org/officeDocument/2006/relationships" r:id="rId3" action="ppaction://hlinksldjump"/>
            </a:rPr>
            <a:t>C.  </a:t>
          </a:r>
          <a:r>
            <a:rPr lang="en-US" dirty="0" err="1">
              <a:hlinkClick xmlns:r="http://schemas.openxmlformats.org/officeDocument/2006/relationships" r:id="rId3" action="ppaction://hlinksldjump"/>
            </a:rPr>
            <a:t>Dasar</a:t>
          </a:r>
          <a:r>
            <a:rPr lang="en-US" dirty="0">
              <a:hlinkClick xmlns:r="http://schemas.openxmlformats.org/officeDocument/2006/relationships" r:id="rId3" action="ppaction://hlinksldjump"/>
            </a:rPr>
            <a:t> </a:t>
          </a:r>
          <a:r>
            <a:rPr lang="en-US" dirty="0" err="1">
              <a:hlinkClick xmlns:r="http://schemas.openxmlformats.org/officeDocument/2006/relationships" r:id="rId3" action="ppaction://hlinksldjump"/>
            </a:rPr>
            <a:t>Pendidikan</a:t>
          </a:r>
          <a:r>
            <a:rPr lang="en-US" dirty="0">
              <a:hlinkClick xmlns:r="http://schemas.openxmlformats.org/officeDocument/2006/relationships" r:id="rId3" action="ppaction://hlinksldjump"/>
            </a:rPr>
            <a:t> </a:t>
          </a:r>
          <a:r>
            <a:rPr lang="en-US" dirty="0" err="1">
              <a:hlinkClick xmlns:r="http://schemas.openxmlformats.org/officeDocument/2006/relationships" r:id="rId3" action="ppaction://hlinksldjump"/>
            </a:rPr>
            <a:t>di</a:t>
          </a:r>
          <a:r>
            <a:rPr lang="en-US" dirty="0">
              <a:hlinkClick xmlns:r="http://schemas.openxmlformats.org/officeDocument/2006/relationships" r:id="rId3" action="ppaction://hlinksldjump"/>
            </a:rPr>
            <a:t> Indonesia	</a:t>
          </a:r>
          <a:endParaRPr lang="id-ID" dirty="0"/>
        </a:p>
      </dgm:t>
    </dgm:pt>
    <dgm:pt modelId="{8E2F4938-E32D-4A9C-A1A6-FF65D047DCC9}" type="parTrans" cxnId="{56D42392-D448-4654-909F-5A1B6BE6E8EF}">
      <dgm:prSet/>
      <dgm:spPr/>
      <dgm:t>
        <a:bodyPr/>
        <a:lstStyle/>
        <a:p>
          <a:endParaRPr lang="id-ID"/>
        </a:p>
      </dgm:t>
    </dgm:pt>
    <dgm:pt modelId="{A77A0FB9-E504-40D7-AE80-41069A715BC9}" type="sibTrans" cxnId="{56D42392-D448-4654-909F-5A1B6BE6E8EF}">
      <dgm:prSet/>
      <dgm:spPr/>
      <dgm:t>
        <a:bodyPr/>
        <a:lstStyle/>
        <a:p>
          <a:endParaRPr lang="id-ID"/>
        </a:p>
      </dgm:t>
    </dgm:pt>
    <dgm:pt modelId="{D33113F5-C5F9-46CA-BE4E-B5F47A6114F4}">
      <dgm:prSet/>
      <dgm:spPr/>
      <dgm:t>
        <a:bodyPr/>
        <a:lstStyle/>
        <a:p>
          <a:pPr rtl="0"/>
          <a:r>
            <a:rPr lang="id-ID" dirty="0"/>
            <a:t>1.  </a:t>
          </a:r>
          <a:r>
            <a:rPr lang="en-US" dirty="0" err="1"/>
            <a:t>Pokok</a:t>
          </a:r>
          <a:r>
            <a:rPr lang="en-US" dirty="0"/>
            <a:t> – </a:t>
          </a:r>
          <a:r>
            <a:rPr lang="en-US" dirty="0" err="1"/>
            <a:t>Pokok</a:t>
          </a:r>
          <a:r>
            <a:rPr lang="en-US" dirty="0"/>
            <a:t> </a:t>
          </a:r>
          <a:r>
            <a:rPr lang="en-US" dirty="0" err="1"/>
            <a:t>isi</a:t>
          </a:r>
          <a:r>
            <a:rPr lang="en-US" dirty="0"/>
            <a:t> </a:t>
          </a:r>
          <a:r>
            <a:rPr lang="en-US" dirty="0" err="1"/>
            <a:t>Pendidikan</a:t>
          </a:r>
          <a:r>
            <a:rPr lang="en-US" dirty="0"/>
            <a:t> Di Indonesia	</a:t>
          </a:r>
          <a:endParaRPr lang="id-ID" dirty="0"/>
        </a:p>
      </dgm:t>
    </dgm:pt>
    <dgm:pt modelId="{CC4D4081-7E9B-44DF-A8E5-BB72EFD33938}" type="parTrans" cxnId="{51E4CC5A-449D-40E8-B9A9-434FE985F40C}">
      <dgm:prSet/>
      <dgm:spPr/>
      <dgm:t>
        <a:bodyPr/>
        <a:lstStyle/>
        <a:p>
          <a:endParaRPr lang="id-ID"/>
        </a:p>
      </dgm:t>
    </dgm:pt>
    <dgm:pt modelId="{9E9A6889-59ED-4F67-B464-05795F3F41A1}" type="sibTrans" cxnId="{51E4CC5A-449D-40E8-B9A9-434FE985F40C}">
      <dgm:prSet/>
      <dgm:spPr/>
      <dgm:t>
        <a:bodyPr/>
        <a:lstStyle/>
        <a:p>
          <a:endParaRPr lang="id-ID"/>
        </a:p>
      </dgm:t>
    </dgm:pt>
    <dgm:pt modelId="{CC364804-AB74-41F7-8E7C-198939082705}">
      <dgm:prSet/>
      <dgm:spPr/>
      <dgm:t>
        <a:bodyPr/>
        <a:lstStyle/>
        <a:p>
          <a:pPr rtl="0"/>
          <a:r>
            <a:rPr lang="id-ID" dirty="0"/>
            <a:t>2.  </a:t>
          </a:r>
          <a:r>
            <a:rPr lang="en-US" dirty="0"/>
            <a:t>Hal – Hal Yang </a:t>
          </a:r>
          <a:r>
            <a:rPr lang="en-US" dirty="0" err="1"/>
            <a:t>Perlu</a:t>
          </a:r>
          <a:r>
            <a:rPr lang="en-US" dirty="0"/>
            <a:t> </a:t>
          </a:r>
          <a:r>
            <a:rPr lang="en-US" dirty="0" err="1"/>
            <a:t>Diperhatikan</a:t>
          </a:r>
          <a:r>
            <a:rPr lang="en-US" dirty="0"/>
            <a:t> </a:t>
          </a:r>
          <a:r>
            <a:rPr lang="en-US" dirty="0" err="1"/>
            <a:t>Dalam</a:t>
          </a:r>
          <a:r>
            <a:rPr lang="en-US" dirty="0"/>
            <a:t> </a:t>
          </a:r>
          <a:r>
            <a:rPr lang="en-US" dirty="0" err="1"/>
            <a:t>Praktek</a:t>
          </a:r>
          <a:r>
            <a:rPr lang="id-ID" dirty="0"/>
            <a:t> </a:t>
          </a:r>
          <a:r>
            <a:rPr lang="en-US" dirty="0" err="1"/>
            <a:t>Pendidikan</a:t>
          </a:r>
          <a:endParaRPr lang="id-ID" dirty="0"/>
        </a:p>
      </dgm:t>
    </dgm:pt>
    <dgm:pt modelId="{056A5E60-FFD6-46B5-9B4F-16D06DB51BB1}" type="parTrans" cxnId="{96F83327-43C5-4E9C-94F7-CE6594F1BAE2}">
      <dgm:prSet/>
      <dgm:spPr/>
      <dgm:t>
        <a:bodyPr/>
        <a:lstStyle/>
        <a:p>
          <a:endParaRPr lang="id-ID"/>
        </a:p>
      </dgm:t>
    </dgm:pt>
    <dgm:pt modelId="{1786B15B-E72A-4931-8361-80A5D58C9554}" type="sibTrans" cxnId="{96F83327-43C5-4E9C-94F7-CE6594F1BAE2}">
      <dgm:prSet/>
      <dgm:spPr/>
      <dgm:t>
        <a:bodyPr/>
        <a:lstStyle/>
        <a:p>
          <a:endParaRPr lang="id-ID"/>
        </a:p>
      </dgm:t>
    </dgm:pt>
    <dgm:pt modelId="{42DA5B7E-0E30-48BB-A042-B0E0C56A58F8}" type="pres">
      <dgm:prSet presAssocID="{E3F47917-9817-4197-8A8D-4479CD585FB1}" presName="linear" presStyleCnt="0">
        <dgm:presLayoutVars>
          <dgm:animLvl val="lvl"/>
          <dgm:resizeHandles val="exact"/>
        </dgm:presLayoutVars>
      </dgm:prSet>
      <dgm:spPr/>
    </dgm:pt>
    <dgm:pt modelId="{4E55DB7C-308C-4087-856E-92A8387D1CCD}" type="pres">
      <dgm:prSet presAssocID="{B0DB27A6-BA0A-49C9-8AE0-0936214B6101}" presName="parentText" presStyleLbl="node1" presStyleIdx="0" presStyleCnt="3">
        <dgm:presLayoutVars>
          <dgm:chMax val="0"/>
          <dgm:bulletEnabled val="1"/>
        </dgm:presLayoutVars>
      </dgm:prSet>
      <dgm:spPr/>
    </dgm:pt>
    <dgm:pt modelId="{E26AE144-80F8-4555-AAAA-BB5D72178DD4}" type="pres">
      <dgm:prSet presAssocID="{AAF18D01-054B-46D3-9CD3-D0649BAAAFF9}" presName="spacer" presStyleCnt="0"/>
      <dgm:spPr/>
    </dgm:pt>
    <dgm:pt modelId="{57A5E6A1-A363-44FB-B307-68D625C5F381}" type="pres">
      <dgm:prSet presAssocID="{9332D98D-D19A-4866-BA3D-D4DA5814A31E}" presName="parentText" presStyleLbl="node1" presStyleIdx="1" presStyleCnt="3">
        <dgm:presLayoutVars>
          <dgm:chMax val="0"/>
          <dgm:bulletEnabled val="1"/>
        </dgm:presLayoutVars>
      </dgm:prSet>
      <dgm:spPr/>
    </dgm:pt>
    <dgm:pt modelId="{7947A4F8-68BD-41FB-B6A6-D78AA98E7992}" type="pres">
      <dgm:prSet presAssocID="{9332D98D-D19A-4866-BA3D-D4DA5814A31E}" presName="childText" presStyleLbl="revTx" presStyleIdx="0" presStyleCnt="2">
        <dgm:presLayoutVars>
          <dgm:bulletEnabled val="1"/>
        </dgm:presLayoutVars>
      </dgm:prSet>
      <dgm:spPr/>
    </dgm:pt>
    <dgm:pt modelId="{B6FA37C7-4B6D-49DB-A6CA-334B95FE447D}" type="pres">
      <dgm:prSet presAssocID="{7BB2E692-9D97-4BD9-94A5-3AADEB603482}" presName="parentText" presStyleLbl="node1" presStyleIdx="2" presStyleCnt="3">
        <dgm:presLayoutVars>
          <dgm:chMax val="0"/>
          <dgm:bulletEnabled val="1"/>
        </dgm:presLayoutVars>
      </dgm:prSet>
      <dgm:spPr/>
    </dgm:pt>
    <dgm:pt modelId="{96EC5ADE-D642-4EA7-A865-6871B35FD894}" type="pres">
      <dgm:prSet presAssocID="{7BB2E692-9D97-4BD9-94A5-3AADEB603482}" presName="childText" presStyleLbl="revTx" presStyleIdx="1" presStyleCnt="2">
        <dgm:presLayoutVars>
          <dgm:bulletEnabled val="1"/>
        </dgm:presLayoutVars>
      </dgm:prSet>
      <dgm:spPr/>
    </dgm:pt>
  </dgm:ptLst>
  <dgm:cxnLst>
    <dgm:cxn modelId="{700C6A08-D346-49BA-B080-ADF2F51077F6}" type="presOf" srcId="{E3F47917-9817-4197-8A8D-4479CD585FB1}" destId="{42DA5B7E-0E30-48BB-A042-B0E0C56A58F8}" srcOrd="0" destOrd="0" presId="urn:microsoft.com/office/officeart/2005/8/layout/vList2"/>
    <dgm:cxn modelId="{F41F340C-3CF0-478F-94A8-FAF5677DA192}" type="presOf" srcId="{5D311C79-6A8D-4C56-A842-42247BF3BD4C}" destId="{7947A4F8-68BD-41FB-B6A6-D78AA98E7992}" srcOrd="0" destOrd="3" presId="urn:microsoft.com/office/officeart/2005/8/layout/vList2"/>
    <dgm:cxn modelId="{8CAA3910-338C-4032-95F1-88487238AA9A}" type="presOf" srcId="{9332D98D-D19A-4866-BA3D-D4DA5814A31E}" destId="{57A5E6A1-A363-44FB-B307-68D625C5F381}" srcOrd="0" destOrd="0" presId="urn:microsoft.com/office/officeart/2005/8/layout/vList2"/>
    <dgm:cxn modelId="{24FC8612-9C71-4FBA-AA91-8DDF742FFC1E}" srcId="{9332D98D-D19A-4866-BA3D-D4DA5814A31E}" destId="{3E2BD297-C3E3-43F0-900B-C746FC7B5B07}" srcOrd="1" destOrd="0" parTransId="{B5FE4352-CE79-422F-8FA6-66E5C7C999E8}" sibTransId="{79C8C1BE-864A-4604-9976-1D4000DF1E98}"/>
    <dgm:cxn modelId="{EDED7B18-B827-419E-B706-63A4FC9C9695}" srcId="{9332D98D-D19A-4866-BA3D-D4DA5814A31E}" destId="{8880D212-ED4F-48F8-A469-2273E2726A21}" srcOrd="4" destOrd="0" parTransId="{1333F0E4-2DFF-4573-BDDF-DDCBEEC6C231}" sibTransId="{7F00FCE2-1A77-4B47-8821-E34AF9B34E72}"/>
    <dgm:cxn modelId="{5F750521-E701-4F00-B436-0C2F07637E97}" srcId="{E3F47917-9817-4197-8A8D-4479CD585FB1}" destId="{9332D98D-D19A-4866-BA3D-D4DA5814A31E}" srcOrd="1" destOrd="0" parTransId="{F6E8F20D-5403-4B36-86DD-F56B59A59302}" sibTransId="{20F77F9E-C426-4EA6-A222-34EE99FC96E0}"/>
    <dgm:cxn modelId="{AA204B24-E10B-48C2-9AAC-1BE3D1F9C181}" type="presOf" srcId="{3E2BD297-C3E3-43F0-900B-C746FC7B5B07}" destId="{7947A4F8-68BD-41FB-B6A6-D78AA98E7992}" srcOrd="0" destOrd="1" presId="urn:microsoft.com/office/officeart/2005/8/layout/vList2"/>
    <dgm:cxn modelId="{96F83327-43C5-4E9C-94F7-CE6594F1BAE2}" srcId="{7BB2E692-9D97-4BD9-94A5-3AADEB603482}" destId="{CC364804-AB74-41F7-8E7C-198939082705}" srcOrd="1" destOrd="0" parTransId="{056A5E60-FFD6-46B5-9B4F-16D06DB51BB1}" sibTransId="{1786B15B-E72A-4931-8361-80A5D58C9554}"/>
    <dgm:cxn modelId="{CFA9292B-065E-4B66-A0CD-0F2BC2BD449D}" srcId="{9332D98D-D19A-4866-BA3D-D4DA5814A31E}" destId="{D947CECD-E552-4415-AC06-2FAF96685C7E}" srcOrd="2" destOrd="0" parTransId="{358E4A0F-9CA0-40D4-9B85-BDD003176958}" sibTransId="{442E1C36-CB6F-4CA3-8BB0-6D24CB2BBD0C}"/>
    <dgm:cxn modelId="{1A91EC2B-FF69-452C-B412-8A84D734FF50}" type="presOf" srcId="{D947CECD-E552-4415-AC06-2FAF96685C7E}" destId="{7947A4F8-68BD-41FB-B6A6-D78AA98E7992}" srcOrd="0" destOrd="2" presId="urn:microsoft.com/office/officeart/2005/8/layout/vList2"/>
    <dgm:cxn modelId="{A3F11A62-DD71-465A-89A1-0B8F13DFC481}" srcId="{9332D98D-D19A-4866-BA3D-D4DA5814A31E}" destId="{C63D1684-3025-42BC-9A68-17DC7CFE97A3}" srcOrd="5" destOrd="0" parTransId="{97437C6B-0FC7-44A0-951C-2BE15CDA5532}" sibTransId="{7CEBF457-2307-4C85-8F6B-774FC326D237}"/>
    <dgm:cxn modelId="{3C831B63-DF03-4F80-9607-BCCB98C92453}" type="presOf" srcId="{D33113F5-C5F9-46CA-BE4E-B5F47A6114F4}" destId="{96EC5ADE-D642-4EA7-A865-6871B35FD894}" srcOrd="0" destOrd="0" presId="urn:microsoft.com/office/officeart/2005/8/layout/vList2"/>
    <dgm:cxn modelId="{0D5AA56F-EC0A-4568-A873-C87584DD3D2C}" type="presOf" srcId="{CC364804-AB74-41F7-8E7C-198939082705}" destId="{96EC5ADE-D642-4EA7-A865-6871B35FD894}" srcOrd="0" destOrd="1" presId="urn:microsoft.com/office/officeart/2005/8/layout/vList2"/>
    <dgm:cxn modelId="{51E4CC5A-449D-40E8-B9A9-434FE985F40C}" srcId="{7BB2E692-9D97-4BD9-94A5-3AADEB603482}" destId="{D33113F5-C5F9-46CA-BE4E-B5F47A6114F4}" srcOrd="0" destOrd="0" parTransId="{CC4D4081-7E9B-44DF-A8E5-BB72EFD33938}" sibTransId="{9E9A6889-59ED-4F67-B464-05795F3F41A1}"/>
    <dgm:cxn modelId="{A78AE58F-E4B2-47EB-A9C7-8B42DB83CCA1}" type="presOf" srcId="{7BB2E692-9D97-4BD9-94A5-3AADEB603482}" destId="{B6FA37C7-4B6D-49DB-A6CA-334B95FE447D}" srcOrd="0" destOrd="0" presId="urn:microsoft.com/office/officeart/2005/8/layout/vList2"/>
    <dgm:cxn modelId="{56D42392-D448-4654-909F-5A1B6BE6E8EF}" srcId="{E3F47917-9817-4197-8A8D-4479CD585FB1}" destId="{7BB2E692-9D97-4BD9-94A5-3AADEB603482}" srcOrd="2" destOrd="0" parTransId="{8E2F4938-E32D-4A9C-A1A6-FF65D047DCC9}" sibTransId="{A77A0FB9-E504-40D7-AE80-41069A715BC9}"/>
    <dgm:cxn modelId="{0D15E4A8-7BF4-4F1B-B6FF-79BDC76738EC}" srcId="{9332D98D-D19A-4866-BA3D-D4DA5814A31E}" destId="{5D311C79-6A8D-4C56-A842-42247BF3BD4C}" srcOrd="3" destOrd="0" parTransId="{7CCDFDC2-9ED2-495A-9667-78919755CF1E}" sibTransId="{4756E611-AEE3-4272-A017-CF13C08B916A}"/>
    <dgm:cxn modelId="{784C23CB-95D2-47ED-9AC5-E22A5D3C2EA4}" type="presOf" srcId="{C63D1684-3025-42BC-9A68-17DC7CFE97A3}" destId="{7947A4F8-68BD-41FB-B6A6-D78AA98E7992}" srcOrd="0" destOrd="5" presId="urn:microsoft.com/office/officeart/2005/8/layout/vList2"/>
    <dgm:cxn modelId="{D01E06CE-3045-4265-9C19-B19A0FB800AB}" type="presOf" srcId="{B0DB27A6-BA0A-49C9-8AE0-0936214B6101}" destId="{4E55DB7C-308C-4087-856E-92A8387D1CCD}" srcOrd="0" destOrd="0" presId="urn:microsoft.com/office/officeart/2005/8/layout/vList2"/>
    <dgm:cxn modelId="{E6715FE0-6DEA-40AD-9E7B-489D2638BC78}" srcId="{E3F47917-9817-4197-8A8D-4479CD585FB1}" destId="{B0DB27A6-BA0A-49C9-8AE0-0936214B6101}" srcOrd="0" destOrd="0" parTransId="{BF2A8EA6-41B8-40E2-BFDA-9595049E55E0}" sibTransId="{AAF18D01-054B-46D3-9CD3-D0649BAAAFF9}"/>
    <dgm:cxn modelId="{403E08E5-6398-42E9-8552-A9F17F9C6908}" type="presOf" srcId="{8880D212-ED4F-48F8-A469-2273E2726A21}" destId="{7947A4F8-68BD-41FB-B6A6-D78AA98E7992}" srcOrd="0" destOrd="4" presId="urn:microsoft.com/office/officeart/2005/8/layout/vList2"/>
    <dgm:cxn modelId="{73C188E5-651A-4A0A-AF1F-E90CE9C0CB9B}" srcId="{9332D98D-D19A-4866-BA3D-D4DA5814A31E}" destId="{A970DB5D-63B6-4F0A-9061-B7694C1DF688}" srcOrd="0" destOrd="0" parTransId="{4F04C680-4A18-4401-8F15-37B9186E7372}" sibTransId="{42B790EB-BED7-4DC4-A9CD-026723343EF0}"/>
    <dgm:cxn modelId="{D1058DFB-CE4F-4BC9-9A27-B38573E74E01}" type="presOf" srcId="{A970DB5D-63B6-4F0A-9061-B7694C1DF688}" destId="{7947A4F8-68BD-41FB-B6A6-D78AA98E7992}" srcOrd="0" destOrd="0" presId="urn:microsoft.com/office/officeart/2005/8/layout/vList2"/>
    <dgm:cxn modelId="{E08A1F85-B33E-484B-8023-98D82EF6EEFF}" type="presParOf" srcId="{42DA5B7E-0E30-48BB-A042-B0E0C56A58F8}" destId="{4E55DB7C-308C-4087-856E-92A8387D1CCD}" srcOrd="0" destOrd="0" presId="urn:microsoft.com/office/officeart/2005/8/layout/vList2"/>
    <dgm:cxn modelId="{08C5FF3B-58CE-497E-9B40-F93BE09D029D}" type="presParOf" srcId="{42DA5B7E-0E30-48BB-A042-B0E0C56A58F8}" destId="{E26AE144-80F8-4555-AAAA-BB5D72178DD4}" srcOrd="1" destOrd="0" presId="urn:microsoft.com/office/officeart/2005/8/layout/vList2"/>
    <dgm:cxn modelId="{A52DBF98-35F7-4A45-A6F9-D6FD4CE282CF}" type="presParOf" srcId="{42DA5B7E-0E30-48BB-A042-B0E0C56A58F8}" destId="{57A5E6A1-A363-44FB-B307-68D625C5F381}" srcOrd="2" destOrd="0" presId="urn:microsoft.com/office/officeart/2005/8/layout/vList2"/>
    <dgm:cxn modelId="{AD788D11-75FA-40DA-A2BE-4018ED2CCF8F}" type="presParOf" srcId="{42DA5B7E-0E30-48BB-A042-B0E0C56A58F8}" destId="{7947A4F8-68BD-41FB-B6A6-D78AA98E7992}" srcOrd="3" destOrd="0" presId="urn:microsoft.com/office/officeart/2005/8/layout/vList2"/>
    <dgm:cxn modelId="{8F01105D-F474-4CB8-B804-280517C0A382}" type="presParOf" srcId="{42DA5B7E-0E30-48BB-A042-B0E0C56A58F8}" destId="{B6FA37C7-4B6D-49DB-A6CA-334B95FE447D}" srcOrd="4" destOrd="0" presId="urn:microsoft.com/office/officeart/2005/8/layout/vList2"/>
    <dgm:cxn modelId="{D9708E2A-55D1-440D-8D0A-F43647E0F381}" type="presParOf" srcId="{42DA5B7E-0E30-48BB-A042-B0E0C56A58F8}" destId="{96EC5ADE-D642-4EA7-A865-6871B35FD894}"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5C35E2-FC7C-4290-8578-FFCAE6EA183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07884451-50F9-4F79-AD33-905450238C47}">
      <dgm:prSet/>
      <dgm:spPr/>
      <dgm:t>
        <a:bodyPr/>
        <a:lstStyle/>
        <a:p>
          <a:pPr rtl="0"/>
          <a:r>
            <a:rPr lang="en-US" dirty="0" err="1"/>
            <a:t>Pengertian</a:t>
          </a:r>
          <a:r>
            <a:rPr lang="en-US" dirty="0"/>
            <a:t> </a:t>
          </a:r>
          <a:r>
            <a:rPr lang="en-US" dirty="0" err="1"/>
            <a:t>Pendidikan</a:t>
          </a:r>
          <a:r>
            <a:rPr lang="en-US" dirty="0"/>
            <a:t> </a:t>
          </a:r>
          <a:r>
            <a:rPr lang="en-US" dirty="0" err="1"/>
            <a:t>menurut</a:t>
          </a:r>
          <a:r>
            <a:rPr lang="en-US" dirty="0"/>
            <a:t> MJ </a:t>
          </a:r>
          <a:r>
            <a:rPr lang="en-US" dirty="0" err="1"/>
            <a:t>Langeveld</a:t>
          </a:r>
          <a:endParaRPr lang="id-ID" dirty="0"/>
        </a:p>
      </dgm:t>
    </dgm:pt>
    <dgm:pt modelId="{E806135E-A3EE-4F37-A642-D5A47D8B5674}" type="parTrans" cxnId="{C4C75997-F8D9-48BD-A3E2-903A38F229CE}">
      <dgm:prSet/>
      <dgm:spPr/>
      <dgm:t>
        <a:bodyPr/>
        <a:lstStyle/>
        <a:p>
          <a:endParaRPr lang="id-ID"/>
        </a:p>
      </dgm:t>
    </dgm:pt>
    <dgm:pt modelId="{8BDD343F-9CEB-4C3F-AF16-97A2519235FC}" type="sibTrans" cxnId="{C4C75997-F8D9-48BD-A3E2-903A38F229CE}">
      <dgm:prSet/>
      <dgm:spPr/>
      <dgm:t>
        <a:bodyPr/>
        <a:lstStyle/>
        <a:p>
          <a:endParaRPr lang="id-ID"/>
        </a:p>
      </dgm:t>
    </dgm:pt>
    <dgm:pt modelId="{28C96496-F7F7-406C-8FA9-FB859859DEA7}">
      <dgm:prSet/>
      <dgm:spPr/>
      <dgm:t>
        <a:bodyPr/>
        <a:lstStyle/>
        <a:p>
          <a:pPr rtl="0"/>
          <a:r>
            <a:rPr lang="id-ID" dirty="0"/>
            <a:t>P</a:t>
          </a:r>
          <a:r>
            <a:rPr lang="en-US" dirty="0" err="1"/>
            <a:t>endidikan</a:t>
          </a:r>
          <a:r>
            <a:rPr lang="en-US" dirty="0"/>
            <a:t> </a:t>
          </a:r>
          <a:r>
            <a:rPr lang="en-US" dirty="0" err="1"/>
            <a:t>diartikan</a:t>
          </a:r>
          <a:r>
            <a:rPr lang="en-US" dirty="0"/>
            <a:t> </a:t>
          </a:r>
          <a:r>
            <a:rPr lang="en-US" dirty="0" err="1"/>
            <a:t>sebagai</a:t>
          </a:r>
          <a:r>
            <a:rPr lang="en-US" dirty="0"/>
            <a:t>: </a:t>
          </a:r>
          <a:r>
            <a:rPr lang="en-US" dirty="0" err="1"/>
            <a:t>pemberian</a:t>
          </a:r>
          <a:r>
            <a:rPr lang="en-US" dirty="0"/>
            <a:t> </a:t>
          </a:r>
          <a:r>
            <a:rPr lang="en-US" dirty="0" err="1"/>
            <a:t>pembimbingan</a:t>
          </a:r>
          <a:r>
            <a:rPr lang="en-US" dirty="0"/>
            <a:t> </a:t>
          </a:r>
          <a:r>
            <a:rPr lang="en-US" dirty="0" err="1"/>
            <a:t>dan</a:t>
          </a:r>
          <a:r>
            <a:rPr lang="en-US" dirty="0"/>
            <a:t> </a:t>
          </a:r>
          <a:r>
            <a:rPr lang="en-US" dirty="0" err="1"/>
            <a:t>pertolongan</a:t>
          </a:r>
          <a:r>
            <a:rPr lang="en-US" dirty="0"/>
            <a:t> </a:t>
          </a:r>
          <a:r>
            <a:rPr lang="en-US" dirty="0" err="1"/>
            <a:t>rohani</a:t>
          </a:r>
          <a:r>
            <a:rPr lang="en-US" dirty="0"/>
            <a:t> </a:t>
          </a:r>
          <a:r>
            <a:rPr lang="en-US" dirty="0" err="1"/>
            <a:t>dari</a:t>
          </a:r>
          <a:r>
            <a:rPr lang="en-US" dirty="0"/>
            <a:t> </a:t>
          </a:r>
          <a:r>
            <a:rPr lang="en-US" dirty="0" err="1"/>
            <a:t>orang</a:t>
          </a:r>
          <a:r>
            <a:rPr lang="en-US" dirty="0"/>
            <a:t> </a:t>
          </a:r>
          <a:r>
            <a:rPr lang="en-US" dirty="0" err="1"/>
            <a:t>dewasa</a:t>
          </a:r>
          <a:r>
            <a:rPr lang="en-US" dirty="0"/>
            <a:t> </a:t>
          </a:r>
          <a:r>
            <a:rPr lang="en-US" dirty="0" err="1"/>
            <a:t>kepada</a:t>
          </a:r>
          <a:r>
            <a:rPr lang="en-US" dirty="0"/>
            <a:t> </a:t>
          </a:r>
          <a:r>
            <a:rPr lang="en-US" dirty="0" err="1"/>
            <a:t>mereka</a:t>
          </a:r>
          <a:r>
            <a:rPr lang="en-US" dirty="0"/>
            <a:t> yang </a:t>
          </a:r>
          <a:r>
            <a:rPr lang="en-US" dirty="0" err="1"/>
            <a:t>masih</a:t>
          </a:r>
          <a:r>
            <a:rPr lang="en-US" dirty="0"/>
            <a:t> </a:t>
          </a:r>
          <a:r>
            <a:rPr lang="en-US" dirty="0" err="1"/>
            <a:t>memerlukan</a:t>
          </a:r>
          <a:endParaRPr lang="id-ID" dirty="0"/>
        </a:p>
      </dgm:t>
    </dgm:pt>
    <dgm:pt modelId="{1D2BA353-5B48-49F4-BE53-25A362465A53}" type="parTrans" cxnId="{4540A417-8F8A-4EF1-B67E-4AE1310DC5E1}">
      <dgm:prSet/>
      <dgm:spPr/>
      <dgm:t>
        <a:bodyPr/>
        <a:lstStyle/>
        <a:p>
          <a:endParaRPr lang="id-ID"/>
        </a:p>
      </dgm:t>
    </dgm:pt>
    <dgm:pt modelId="{7F522532-F7CC-4EAB-9BC0-7387A7CE979B}" type="sibTrans" cxnId="{4540A417-8F8A-4EF1-B67E-4AE1310DC5E1}">
      <dgm:prSet/>
      <dgm:spPr/>
      <dgm:t>
        <a:bodyPr/>
        <a:lstStyle/>
        <a:p>
          <a:endParaRPr lang="id-ID"/>
        </a:p>
      </dgm:t>
    </dgm:pt>
    <dgm:pt modelId="{6C60E3E7-1086-46E4-92DB-0A2B3CA8FEC6}">
      <dgm:prSet/>
      <dgm:spPr/>
      <dgm:t>
        <a:bodyPr/>
        <a:lstStyle/>
        <a:p>
          <a:pPr rtl="0"/>
          <a:r>
            <a:rPr lang="en-US" dirty="0" err="1"/>
            <a:t>Pengertian</a:t>
          </a:r>
          <a:r>
            <a:rPr lang="en-US" dirty="0"/>
            <a:t> </a:t>
          </a:r>
          <a:r>
            <a:rPr lang="en-US" dirty="0" err="1"/>
            <a:t>Pendidikan</a:t>
          </a:r>
          <a:r>
            <a:rPr lang="en-US" dirty="0"/>
            <a:t> </a:t>
          </a:r>
          <a:r>
            <a:rPr lang="en-US" dirty="0" err="1"/>
            <a:t>menurut</a:t>
          </a:r>
          <a:r>
            <a:rPr lang="en-US" dirty="0"/>
            <a:t> Crow and Crow</a:t>
          </a:r>
          <a:endParaRPr lang="id-ID" dirty="0"/>
        </a:p>
      </dgm:t>
    </dgm:pt>
    <dgm:pt modelId="{C81DB550-A4B4-4839-8B00-52C6058E7564}" type="parTrans" cxnId="{E51FED69-E5B1-4975-B9F5-06FDB8C27D58}">
      <dgm:prSet/>
      <dgm:spPr/>
      <dgm:t>
        <a:bodyPr/>
        <a:lstStyle/>
        <a:p>
          <a:endParaRPr lang="id-ID"/>
        </a:p>
      </dgm:t>
    </dgm:pt>
    <dgm:pt modelId="{5B009A81-E079-4541-B304-65CA7A6376F7}" type="sibTrans" cxnId="{E51FED69-E5B1-4975-B9F5-06FDB8C27D58}">
      <dgm:prSet/>
      <dgm:spPr/>
      <dgm:t>
        <a:bodyPr/>
        <a:lstStyle/>
        <a:p>
          <a:endParaRPr lang="id-ID"/>
        </a:p>
      </dgm:t>
    </dgm:pt>
    <dgm:pt modelId="{00D046DE-B536-4E13-B585-30484829517D}">
      <dgm:prSet/>
      <dgm:spPr/>
      <dgm:t>
        <a:bodyPr/>
        <a:lstStyle/>
        <a:p>
          <a:pPr rtl="0"/>
          <a:r>
            <a:rPr lang="id-ID" dirty="0"/>
            <a:t>P</a:t>
          </a:r>
          <a:r>
            <a:rPr lang="en-US" dirty="0" err="1"/>
            <a:t>endidikan</a:t>
          </a:r>
          <a:r>
            <a:rPr lang="en-US" dirty="0"/>
            <a:t> </a:t>
          </a:r>
          <a:r>
            <a:rPr lang="en-US" dirty="0" err="1"/>
            <a:t>adalah</a:t>
          </a:r>
          <a:r>
            <a:rPr lang="en-US" dirty="0"/>
            <a:t> </a:t>
          </a:r>
          <a:r>
            <a:rPr lang="en-US" dirty="0" err="1"/>
            <a:t>proses</a:t>
          </a:r>
          <a:r>
            <a:rPr lang="en-US" dirty="0"/>
            <a:t> </a:t>
          </a:r>
          <a:r>
            <a:rPr lang="en-US" dirty="0" err="1"/>
            <a:t>pengalaman</a:t>
          </a:r>
          <a:r>
            <a:rPr lang="en-US" dirty="0"/>
            <a:t> yang </a:t>
          </a:r>
          <a:r>
            <a:rPr lang="en-US" dirty="0" err="1"/>
            <a:t>memberikan</a:t>
          </a:r>
          <a:r>
            <a:rPr lang="en-US" dirty="0"/>
            <a:t> </a:t>
          </a:r>
          <a:r>
            <a:rPr lang="en-US" dirty="0" err="1"/>
            <a:t>pengertian</a:t>
          </a:r>
          <a:r>
            <a:rPr lang="en-US" dirty="0"/>
            <a:t>, </a:t>
          </a:r>
          <a:r>
            <a:rPr lang="en-US" dirty="0" err="1"/>
            <a:t>pandangan</a:t>
          </a:r>
          <a:r>
            <a:rPr lang="en-US" dirty="0"/>
            <a:t> (</a:t>
          </a:r>
          <a:r>
            <a:rPr lang="en-US" i="1" dirty="0"/>
            <a:t>insight</a:t>
          </a:r>
          <a:r>
            <a:rPr lang="en-US" dirty="0"/>
            <a:t>) </a:t>
          </a:r>
          <a:r>
            <a:rPr lang="en-US" dirty="0" err="1"/>
            <a:t>dan</a:t>
          </a:r>
          <a:r>
            <a:rPr lang="en-US" dirty="0"/>
            <a:t> </a:t>
          </a:r>
          <a:r>
            <a:rPr lang="en-US" dirty="0" err="1"/>
            <a:t>penyesuaian</a:t>
          </a:r>
          <a:r>
            <a:rPr lang="en-US" dirty="0"/>
            <a:t> </a:t>
          </a:r>
          <a:r>
            <a:rPr lang="en-US" dirty="0" err="1"/>
            <a:t>bagi</a:t>
          </a:r>
          <a:r>
            <a:rPr lang="en-US" dirty="0"/>
            <a:t> </a:t>
          </a:r>
          <a:r>
            <a:rPr lang="en-US" dirty="0" err="1"/>
            <a:t>seseorang</a:t>
          </a:r>
          <a:r>
            <a:rPr lang="en-US" dirty="0"/>
            <a:t> yang </a:t>
          </a:r>
          <a:r>
            <a:rPr lang="en-US" dirty="0" err="1"/>
            <a:t>menyebabkan</a:t>
          </a:r>
          <a:r>
            <a:rPr lang="en-US" dirty="0"/>
            <a:t> </a:t>
          </a:r>
          <a:r>
            <a:rPr lang="en-US" dirty="0" err="1"/>
            <a:t>ia</a:t>
          </a:r>
          <a:r>
            <a:rPr lang="en-US" dirty="0"/>
            <a:t> </a:t>
          </a:r>
          <a:r>
            <a:rPr lang="en-US" dirty="0" err="1"/>
            <a:t>berkembang</a:t>
          </a:r>
          <a:endParaRPr lang="id-ID" dirty="0"/>
        </a:p>
      </dgm:t>
    </dgm:pt>
    <dgm:pt modelId="{ABC48A5A-B1FC-41D5-B59B-B29C58CB9ED4}" type="parTrans" cxnId="{3E6EFCB1-2B31-420B-A13B-D3144AAA37CC}">
      <dgm:prSet/>
      <dgm:spPr/>
      <dgm:t>
        <a:bodyPr/>
        <a:lstStyle/>
        <a:p>
          <a:endParaRPr lang="id-ID"/>
        </a:p>
      </dgm:t>
    </dgm:pt>
    <dgm:pt modelId="{789BB9AE-DFC9-454D-92DF-EEDED4269F0E}" type="sibTrans" cxnId="{3E6EFCB1-2B31-420B-A13B-D3144AAA37CC}">
      <dgm:prSet/>
      <dgm:spPr/>
      <dgm:t>
        <a:bodyPr/>
        <a:lstStyle/>
        <a:p>
          <a:endParaRPr lang="id-ID"/>
        </a:p>
      </dgm:t>
    </dgm:pt>
    <dgm:pt modelId="{8D5B33F4-B7BD-45A1-9873-4E25D713F553}">
      <dgm:prSet/>
      <dgm:spPr/>
      <dgm:t>
        <a:bodyPr/>
        <a:lstStyle/>
        <a:p>
          <a:pPr rtl="0"/>
          <a:r>
            <a:rPr lang="en-US" dirty="0" err="1"/>
            <a:t>Pengertian</a:t>
          </a:r>
          <a:r>
            <a:rPr lang="en-US" dirty="0"/>
            <a:t> </a:t>
          </a:r>
          <a:r>
            <a:rPr lang="en-US" dirty="0" err="1"/>
            <a:t>Pendidikan</a:t>
          </a:r>
          <a:r>
            <a:rPr lang="en-US" dirty="0"/>
            <a:t> </a:t>
          </a:r>
          <a:r>
            <a:rPr lang="en-US" dirty="0" err="1"/>
            <a:t>menurut</a:t>
          </a:r>
          <a:r>
            <a:rPr lang="en-US" dirty="0"/>
            <a:t> </a:t>
          </a:r>
          <a:r>
            <a:rPr lang="en-US" dirty="0" err="1"/>
            <a:t>Cryns</a:t>
          </a:r>
          <a:endParaRPr lang="id-ID" dirty="0"/>
        </a:p>
      </dgm:t>
    </dgm:pt>
    <dgm:pt modelId="{E04E80EA-3E20-4D8B-B1EE-7616CBC8EC12}" type="parTrans" cxnId="{69C2F79E-90E3-4B73-861A-0C8FC6FF885D}">
      <dgm:prSet/>
      <dgm:spPr/>
      <dgm:t>
        <a:bodyPr/>
        <a:lstStyle/>
        <a:p>
          <a:endParaRPr lang="id-ID"/>
        </a:p>
      </dgm:t>
    </dgm:pt>
    <dgm:pt modelId="{CE9B591D-9EBB-4704-B5FA-9020D57BF876}" type="sibTrans" cxnId="{69C2F79E-90E3-4B73-861A-0C8FC6FF885D}">
      <dgm:prSet/>
      <dgm:spPr/>
      <dgm:t>
        <a:bodyPr/>
        <a:lstStyle/>
        <a:p>
          <a:endParaRPr lang="id-ID"/>
        </a:p>
      </dgm:t>
    </dgm:pt>
    <dgm:pt modelId="{6E749282-E1CE-4B0C-BB8D-5B1629FE15DE}">
      <dgm:prSet/>
      <dgm:spPr/>
      <dgm:t>
        <a:bodyPr/>
        <a:lstStyle/>
        <a:p>
          <a:pPr rtl="0"/>
          <a:r>
            <a:rPr lang="id-ID" dirty="0"/>
            <a:t>M</a:t>
          </a:r>
          <a:r>
            <a:rPr lang="en-US" dirty="0" err="1"/>
            <a:t>endidik</a:t>
          </a:r>
          <a:r>
            <a:rPr lang="en-US" dirty="0"/>
            <a:t> </a:t>
          </a:r>
          <a:r>
            <a:rPr lang="en-US" dirty="0" err="1"/>
            <a:t>adalah</a:t>
          </a:r>
          <a:r>
            <a:rPr lang="en-US" dirty="0"/>
            <a:t> </a:t>
          </a:r>
          <a:r>
            <a:rPr lang="en-US" dirty="0" err="1"/>
            <a:t>pertolongan</a:t>
          </a:r>
          <a:r>
            <a:rPr lang="en-US" dirty="0"/>
            <a:t> yang </a:t>
          </a:r>
          <a:r>
            <a:rPr lang="en-US" dirty="0" err="1"/>
            <a:t>diberikan</a:t>
          </a:r>
          <a:r>
            <a:rPr lang="en-US" dirty="0"/>
            <a:t> </a:t>
          </a:r>
          <a:r>
            <a:rPr lang="en-US" dirty="0" err="1"/>
            <a:t>oleh</a:t>
          </a:r>
          <a:r>
            <a:rPr lang="en-US" dirty="0"/>
            <a:t> </a:t>
          </a:r>
          <a:r>
            <a:rPr lang="en-US" dirty="0" err="1"/>
            <a:t>siapa</a:t>
          </a:r>
          <a:r>
            <a:rPr lang="en-US" dirty="0"/>
            <a:t> </a:t>
          </a:r>
          <a:r>
            <a:rPr lang="en-US" dirty="0" err="1"/>
            <a:t>saja</a:t>
          </a:r>
          <a:r>
            <a:rPr lang="en-US" dirty="0"/>
            <a:t> yang </a:t>
          </a:r>
          <a:r>
            <a:rPr lang="en-US" dirty="0" err="1"/>
            <a:t>bertanggung</a:t>
          </a:r>
          <a:r>
            <a:rPr lang="en-US" dirty="0"/>
            <a:t> </a:t>
          </a:r>
          <a:r>
            <a:rPr lang="en-US" dirty="0" err="1"/>
            <a:t>jawab</a:t>
          </a:r>
          <a:r>
            <a:rPr lang="en-US" dirty="0"/>
            <a:t> </a:t>
          </a:r>
          <a:r>
            <a:rPr lang="en-US" dirty="0" err="1"/>
            <a:t>atas</a:t>
          </a:r>
          <a:r>
            <a:rPr lang="en-US" dirty="0"/>
            <a:t> </a:t>
          </a:r>
          <a:r>
            <a:rPr lang="en-US" dirty="0" err="1"/>
            <a:t>pertumbuhan</a:t>
          </a:r>
          <a:r>
            <a:rPr lang="en-US" dirty="0"/>
            <a:t> </a:t>
          </a:r>
          <a:r>
            <a:rPr lang="en-US" dirty="0" err="1"/>
            <a:t>anak</a:t>
          </a:r>
          <a:r>
            <a:rPr lang="en-US" dirty="0"/>
            <a:t> </a:t>
          </a:r>
          <a:r>
            <a:rPr lang="en-US" dirty="0" err="1"/>
            <a:t>untuk</a:t>
          </a:r>
          <a:r>
            <a:rPr lang="en-US" dirty="0"/>
            <a:t> </a:t>
          </a:r>
          <a:r>
            <a:rPr lang="en-US" dirty="0" err="1"/>
            <a:t>membawanya</a:t>
          </a:r>
          <a:r>
            <a:rPr lang="en-US" dirty="0"/>
            <a:t> </a:t>
          </a:r>
          <a:r>
            <a:rPr lang="en-US" dirty="0" err="1"/>
            <a:t>ke</a:t>
          </a:r>
          <a:r>
            <a:rPr lang="en-US" dirty="0"/>
            <a:t> </a:t>
          </a:r>
          <a:r>
            <a:rPr lang="en-US" dirty="0" err="1"/>
            <a:t>tingkat</a:t>
          </a:r>
          <a:r>
            <a:rPr lang="en-US" dirty="0"/>
            <a:t> </a:t>
          </a:r>
          <a:r>
            <a:rPr lang="en-US" dirty="0" err="1"/>
            <a:t>dewasa</a:t>
          </a:r>
          <a:endParaRPr lang="id-ID" dirty="0"/>
        </a:p>
      </dgm:t>
    </dgm:pt>
    <dgm:pt modelId="{A7A3DF4B-3EFB-4CDD-95A7-E39B938201B8}" type="parTrans" cxnId="{35EEF500-536A-45B4-9A17-305C0FA8E8DA}">
      <dgm:prSet/>
      <dgm:spPr/>
      <dgm:t>
        <a:bodyPr/>
        <a:lstStyle/>
        <a:p>
          <a:endParaRPr lang="id-ID"/>
        </a:p>
      </dgm:t>
    </dgm:pt>
    <dgm:pt modelId="{2ACA12EA-F716-44DC-B092-21631B74AC88}" type="sibTrans" cxnId="{35EEF500-536A-45B4-9A17-305C0FA8E8DA}">
      <dgm:prSet/>
      <dgm:spPr/>
      <dgm:t>
        <a:bodyPr/>
        <a:lstStyle/>
        <a:p>
          <a:endParaRPr lang="id-ID"/>
        </a:p>
      </dgm:t>
    </dgm:pt>
    <dgm:pt modelId="{86173830-14CB-4F78-9485-A4D95112F946}">
      <dgm:prSet/>
      <dgm:spPr/>
      <dgm:t>
        <a:bodyPr/>
        <a:lstStyle/>
        <a:p>
          <a:pPr rtl="0"/>
          <a:r>
            <a:rPr lang="en-US" dirty="0" err="1"/>
            <a:t>Pengertian</a:t>
          </a:r>
          <a:r>
            <a:rPr lang="en-US" dirty="0"/>
            <a:t> </a:t>
          </a:r>
          <a:r>
            <a:rPr lang="en-US" dirty="0" err="1"/>
            <a:t>Pendidikan</a:t>
          </a:r>
          <a:r>
            <a:rPr lang="en-US" dirty="0"/>
            <a:t> </a:t>
          </a:r>
          <a:r>
            <a:rPr lang="en-US" dirty="0" err="1"/>
            <a:t>Menurut</a:t>
          </a:r>
          <a:r>
            <a:rPr lang="en-US" dirty="0"/>
            <a:t> John Dewey</a:t>
          </a:r>
          <a:endParaRPr lang="id-ID" dirty="0"/>
        </a:p>
      </dgm:t>
    </dgm:pt>
    <dgm:pt modelId="{0436759C-CE53-4D0C-9708-0FC65A470AB1}" type="parTrans" cxnId="{CD412628-B544-4873-98D9-6C49565B3A8A}">
      <dgm:prSet/>
      <dgm:spPr/>
      <dgm:t>
        <a:bodyPr/>
        <a:lstStyle/>
        <a:p>
          <a:endParaRPr lang="id-ID"/>
        </a:p>
      </dgm:t>
    </dgm:pt>
    <dgm:pt modelId="{8DBF756D-B365-47C8-A2CA-B42DD7270870}" type="sibTrans" cxnId="{CD412628-B544-4873-98D9-6C49565B3A8A}">
      <dgm:prSet/>
      <dgm:spPr/>
      <dgm:t>
        <a:bodyPr/>
        <a:lstStyle/>
        <a:p>
          <a:endParaRPr lang="id-ID"/>
        </a:p>
      </dgm:t>
    </dgm:pt>
    <dgm:pt modelId="{AD8C0C6C-47DF-4EB3-B1C4-98A6083859A8}">
      <dgm:prSet/>
      <dgm:spPr/>
      <dgm:t>
        <a:bodyPr/>
        <a:lstStyle/>
        <a:p>
          <a:pPr rtl="0"/>
          <a:r>
            <a:rPr lang="id-ID" dirty="0"/>
            <a:t>P</a:t>
          </a:r>
          <a:r>
            <a:rPr lang="en-US" dirty="0" err="1"/>
            <a:t>endidikan</a:t>
          </a:r>
          <a:r>
            <a:rPr lang="en-US" dirty="0"/>
            <a:t> </a:t>
          </a:r>
          <a:r>
            <a:rPr lang="en-US" dirty="0" err="1"/>
            <a:t>adalah</a:t>
          </a:r>
          <a:r>
            <a:rPr lang="en-US" dirty="0"/>
            <a:t> </a:t>
          </a:r>
          <a:r>
            <a:rPr lang="en-US" dirty="0" err="1"/>
            <a:t>suatu</a:t>
          </a:r>
          <a:r>
            <a:rPr lang="en-US" dirty="0"/>
            <a:t> </a:t>
          </a:r>
          <a:r>
            <a:rPr lang="en-US" dirty="0" err="1"/>
            <a:t>proses</a:t>
          </a:r>
          <a:r>
            <a:rPr lang="en-US" dirty="0"/>
            <a:t> </a:t>
          </a:r>
          <a:r>
            <a:rPr lang="en-US" dirty="0" err="1"/>
            <a:t>pengalaman</a:t>
          </a:r>
          <a:r>
            <a:rPr lang="en-US" dirty="0"/>
            <a:t>, </a:t>
          </a:r>
          <a:r>
            <a:rPr lang="en-US" dirty="0" err="1"/>
            <a:t>setiap</a:t>
          </a:r>
          <a:r>
            <a:rPr lang="en-US" dirty="0"/>
            <a:t> </a:t>
          </a:r>
          <a:r>
            <a:rPr lang="en-US" dirty="0" err="1"/>
            <a:t>manusia</a:t>
          </a:r>
          <a:r>
            <a:rPr lang="en-US" dirty="0"/>
            <a:t> </a:t>
          </a:r>
          <a:r>
            <a:rPr lang="en-US" dirty="0" err="1"/>
            <a:t>menempuh</a:t>
          </a:r>
          <a:r>
            <a:rPr lang="en-US" dirty="0"/>
            <a:t> </a:t>
          </a:r>
          <a:r>
            <a:rPr lang="en-US" dirty="0" err="1"/>
            <a:t>kehidupan</a:t>
          </a:r>
          <a:r>
            <a:rPr lang="en-US" dirty="0"/>
            <a:t>, </a:t>
          </a:r>
          <a:r>
            <a:rPr lang="en-US" dirty="0" err="1"/>
            <a:t>baik</a:t>
          </a:r>
          <a:r>
            <a:rPr lang="en-US" dirty="0"/>
            <a:t> </a:t>
          </a:r>
          <a:r>
            <a:rPr lang="en-US" dirty="0" err="1"/>
            <a:t>fisik</a:t>
          </a:r>
          <a:r>
            <a:rPr lang="en-US" dirty="0"/>
            <a:t> </a:t>
          </a:r>
          <a:r>
            <a:rPr lang="en-US" dirty="0" err="1"/>
            <a:t>maupun</a:t>
          </a:r>
          <a:r>
            <a:rPr lang="en-US" dirty="0"/>
            <a:t> </a:t>
          </a:r>
          <a:r>
            <a:rPr lang="en-US" dirty="0" err="1"/>
            <a:t>rohani</a:t>
          </a:r>
          <a:endParaRPr lang="id-ID" dirty="0"/>
        </a:p>
      </dgm:t>
    </dgm:pt>
    <dgm:pt modelId="{65ACC004-0970-46B3-8568-015EFF24C550}" type="parTrans" cxnId="{6CD0C465-4A7B-498D-96C6-C87C81F8A23C}">
      <dgm:prSet/>
      <dgm:spPr/>
      <dgm:t>
        <a:bodyPr/>
        <a:lstStyle/>
        <a:p>
          <a:endParaRPr lang="id-ID"/>
        </a:p>
      </dgm:t>
    </dgm:pt>
    <dgm:pt modelId="{DDF1AFE4-B781-4C9B-9A25-CA12AC135D70}" type="sibTrans" cxnId="{6CD0C465-4A7B-498D-96C6-C87C81F8A23C}">
      <dgm:prSet/>
      <dgm:spPr/>
      <dgm:t>
        <a:bodyPr/>
        <a:lstStyle/>
        <a:p>
          <a:endParaRPr lang="id-ID"/>
        </a:p>
      </dgm:t>
    </dgm:pt>
    <dgm:pt modelId="{2DCA5B6D-D6AC-440B-93AD-C542BD88243C}" type="pres">
      <dgm:prSet presAssocID="{525C35E2-FC7C-4290-8578-FFCAE6EA1832}" presName="linear" presStyleCnt="0">
        <dgm:presLayoutVars>
          <dgm:animLvl val="lvl"/>
          <dgm:resizeHandles val="exact"/>
        </dgm:presLayoutVars>
      </dgm:prSet>
      <dgm:spPr/>
    </dgm:pt>
    <dgm:pt modelId="{70632F88-E0F6-42C4-A884-E12F90DD7954}" type="pres">
      <dgm:prSet presAssocID="{07884451-50F9-4F79-AD33-905450238C47}" presName="parentText" presStyleLbl="node1" presStyleIdx="0" presStyleCnt="4">
        <dgm:presLayoutVars>
          <dgm:chMax val="0"/>
          <dgm:bulletEnabled val="1"/>
        </dgm:presLayoutVars>
      </dgm:prSet>
      <dgm:spPr/>
    </dgm:pt>
    <dgm:pt modelId="{58991958-4F2E-4D93-89FB-265350659E4A}" type="pres">
      <dgm:prSet presAssocID="{07884451-50F9-4F79-AD33-905450238C47}" presName="childText" presStyleLbl="revTx" presStyleIdx="0" presStyleCnt="4">
        <dgm:presLayoutVars>
          <dgm:bulletEnabled val="1"/>
        </dgm:presLayoutVars>
      </dgm:prSet>
      <dgm:spPr/>
    </dgm:pt>
    <dgm:pt modelId="{634967D7-3D14-471A-845F-3BB505ECB710}" type="pres">
      <dgm:prSet presAssocID="{6C60E3E7-1086-46E4-92DB-0A2B3CA8FEC6}" presName="parentText" presStyleLbl="node1" presStyleIdx="1" presStyleCnt="4">
        <dgm:presLayoutVars>
          <dgm:chMax val="0"/>
          <dgm:bulletEnabled val="1"/>
        </dgm:presLayoutVars>
      </dgm:prSet>
      <dgm:spPr/>
    </dgm:pt>
    <dgm:pt modelId="{EF797706-F527-4DCD-8998-A1596325CB79}" type="pres">
      <dgm:prSet presAssocID="{6C60E3E7-1086-46E4-92DB-0A2B3CA8FEC6}" presName="childText" presStyleLbl="revTx" presStyleIdx="1" presStyleCnt="4">
        <dgm:presLayoutVars>
          <dgm:bulletEnabled val="1"/>
        </dgm:presLayoutVars>
      </dgm:prSet>
      <dgm:spPr/>
    </dgm:pt>
    <dgm:pt modelId="{93DEC994-B9C2-40B0-9854-E3754A8013B9}" type="pres">
      <dgm:prSet presAssocID="{8D5B33F4-B7BD-45A1-9873-4E25D713F553}" presName="parentText" presStyleLbl="node1" presStyleIdx="2" presStyleCnt="4">
        <dgm:presLayoutVars>
          <dgm:chMax val="0"/>
          <dgm:bulletEnabled val="1"/>
        </dgm:presLayoutVars>
      </dgm:prSet>
      <dgm:spPr/>
    </dgm:pt>
    <dgm:pt modelId="{29D5678C-D860-4319-9C76-57D3641751E8}" type="pres">
      <dgm:prSet presAssocID="{8D5B33F4-B7BD-45A1-9873-4E25D713F553}" presName="childText" presStyleLbl="revTx" presStyleIdx="2" presStyleCnt="4">
        <dgm:presLayoutVars>
          <dgm:bulletEnabled val="1"/>
        </dgm:presLayoutVars>
      </dgm:prSet>
      <dgm:spPr/>
    </dgm:pt>
    <dgm:pt modelId="{450EF137-B2A1-468D-865B-E259CDB16759}" type="pres">
      <dgm:prSet presAssocID="{86173830-14CB-4F78-9485-A4D95112F946}" presName="parentText" presStyleLbl="node1" presStyleIdx="3" presStyleCnt="4">
        <dgm:presLayoutVars>
          <dgm:chMax val="0"/>
          <dgm:bulletEnabled val="1"/>
        </dgm:presLayoutVars>
      </dgm:prSet>
      <dgm:spPr/>
    </dgm:pt>
    <dgm:pt modelId="{FABC8D9C-2D60-4CED-9140-BBF9CD36A866}" type="pres">
      <dgm:prSet presAssocID="{86173830-14CB-4F78-9485-A4D95112F946}" presName="childText" presStyleLbl="revTx" presStyleIdx="3" presStyleCnt="4">
        <dgm:presLayoutVars>
          <dgm:bulletEnabled val="1"/>
        </dgm:presLayoutVars>
      </dgm:prSet>
      <dgm:spPr/>
    </dgm:pt>
  </dgm:ptLst>
  <dgm:cxnLst>
    <dgm:cxn modelId="{35EEF500-536A-45B4-9A17-305C0FA8E8DA}" srcId="{8D5B33F4-B7BD-45A1-9873-4E25D713F553}" destId="{6E749282-E1CE-4B0C-BB8D-5B1629FE15DE}" srcOrd="0" destOrd="0" parTransId="{A7A3DF4B-3EFB-4CDD-95A7-E39B938201B8}" sibTransId="{2ACA12EA-F716-44DC-B092-21631B74AC88}"/>
    <dgm:cxn modelId="{D4C1D206-9B0B-43D7-8CA6-5C2D10DA78FB}" type="presOf" srcId="{28C96496-F7F7-406C-8FA9-FB859859DEA7}" destId="{58991958-4F2E-4D93-89FB-265350659E4A}" srcOrd="0" destOrd="0" presId="urn:microsoft.com/office/officeart/2005/8/layout/vList2"/>
    <dgm:cxn modelId="{EDEDC307-06AF-4043-9D0E-6269A5DC889A}" type="presOf" srcId="{AD8C0C6C-47DF-4EB3-B1C4-98A6083859A8}" destId="{FABC8D9C-2D60-4CED-9140-BBF9CD36A866}" srcOrd="0" destOrd="0" presId="urn:microsoft.com/office/officeart/2005/8/layout/vList2"/>
    <dgm:cxn modelId="{1CDE650D-836C-4CCA-B68B-710058680C76}" type="presOf" srcId="{07884451-50F9-4F79-AD33-905450238C47}" destId="{70632F88-E0F6-42C4-A884-E12F90DD7954}" srcOrd="0" destOrd="0" presId="urn:microsoft.com/office/officeart/2005/8/layout/vList2"/>
    <dgm:cxn modelId="{4540A417-8F8A-4EF1-B67E-4AE1310DC5E1}" srcId="{07884451-50F9-4F79-AD33-905450238C47}" destId="{28C96496-F7F7-406C-8FA9-FB859859DEA7}" srcOrd="0" destOrd="0" parTransId="{1D2BA353-5B48-49F4-BE53-25A362465A53}" sibTransId="{7F522532-F7CC-4EAB-9BC0-7387A7CE979B}"/>
    <dgm:cxn modelId="{63D6431A-ADEC-4361-8667-0A92EE11436E}" type="presOf" srcId="{6C60E3E7-1086-46E4-92DB-0A2B3CA8FEC6}" destId="{634967D7-3D14-471A-845F-3BB505ECB710}" srcOrd="0" destOrd="0" presId="urn:microsoft.com/office/officeart/2005/8/layout/vList2"/>
    <dgm:cxn modelId="{CD412628-B544-4873-98D9-6C49565B3A8A}" srcId="{525C35E2-FC7C-4290-8578-FFCAE6EA1832}" destId="{86173830-14CB-4F78-9485-A4D95112F946}" srcOrd="3" destOrd="0" parTransId="{0436759C-CE53-4D0C-9708-0FC65A470AB1}" sibTransId="{8DBF756D-B365-47C8-A2CA-B42DD7270870}"/>
    <dgm:cxn modelId="{FF2A4C33-029F-43FE-9240-9B69DC162B99}" type="presOf" srcId="{6E749282-E1CE-4B0C-BB8D-5B1629FE15DE}" destId="{29D5678C-D860-4319-9C76-57D3641751E8}" srcOrd="0" destOrd="0" presId="urn:microsoft.com/office/officeart/2005/8/layout/vList2"/>
    <dgm:cxn modelId="{1A8B4462-BD28-4BF0-B537-DF0538AE3F51}" type="presOf" srcId="{525C35E2-FC7C-4290-8578-FFCAE6EA1832}" destId="{2DCA5B6D-D6AC-440B-93AD-C542BD88243C}" srcOrd="0" destOrd="0" presId="urn:microsoft.com/office/officeart/2005/8/layout/vList2"/>
    <dgm:cxn modelId="{6CD0C465-4A7B-498D-96C6-C87C81F8A23C}" srcId="{86173830-14CB-4F78-9485-A4D95112F946}" destId="{AD8C0C6C-47DF-4EB3-B1C4-98A6083859A8}" srcOrd="0" destOrd="0" parTransId="{65ACC004-0970-46B3-8568-015EFF24C550}" sibTransId="{DDF1AFE4-B781-4C9B-9A25-CA12AC135D70}"/>
    <dgm:cxn modelId="{E51FED69-E5B1-4975-B9F5-06FDB8C27D58}" srcId="{525C35E2-FC7C-4290-8578-FFCAE6EA1832}" destId="{6C60E3E7-1086-46E4-92DB-0A2B3CA8FEC6}" srcOrd="1" destOrd="0" parTransId="{C81DB550-A4B4-4839-8B00-52C6058E7564}" sibTransId="{5B009A81-E079-4541-B304-65CA7A6376F7}"/>
    <dgm:cxn modelId="{C4C75997-F8D9-48BD-A3E2-903A38F229CE}" srcId="{525C35E2-FC7C-4290-8578-FFCAE6EA1832}" destId="{07884451-50F9-4F79-AD33-905450238C47}" srcOrd="0" destOrd="0" parTransId="{E806135E-A3EE-4F37-A642-D5A47D8B5674}" sibTransId="{8BDD343F-9CEB-4C3F-AF16-97A2519235FC}"/>
    <dgm:cxn modelId="{69C2F79E-90E3-4B73-861A-0C8FC6FF885D}" srcId="{525C35E2-FC7C-4290-8578-FFCAE6EA1832}" destId="{8D5B33F4-B7BD-45A1-9873-4E25D713F553}" srcOrd="2" destOrd="0" parTransId="{E04E80EA-3E20-4D8B-B1EE-7616CBC8EC12}" sibTransId="{CE9B591D-9EBB-4704-B5FA-9020D57BF876}"/>
    <dgm:cxn modelId="{3E6EFCB1-2B31-420B-A13B-D3144AAA37CC}" srcId="{6C60E3E7-1086-46E4-92DB-0A2B3CA8FEC6}" destId="{00D046DE-B536-4E13-B585-30484829517D}" srcOrd="0" destOrd="0" parTransId="{ABC48A5A-B1FC-41D5-B59B-B29C58CB9ED4}" sibTransId="{789BB9AE-DFC9-454D-92DF-EEDED4269F0E}"/>
    <dgm:cxn modelId="{4CF204E8-2D35-4BA4-B3B1-8C46BB675F70}" type="presOf" srcId="{86173830-14CB-4F78-9485-A4D95112F946}" destId="{450EF137-B2A1-468D-865B-E259CDB16759}" srcOrd="0" destOrd="0" presId="urn:microsoft.com/office/officeart/2005/8/layout/vList2"/>
    <dgm:cxn modelId="{8ABE73F0-7A58-4054-8473-BC773ECF3BD3}" type="presOf" srcId="{8D5B33F4-B7BD-45A1-9873-4E25D713F553}" destId="{93DEC994-B9C2-40B0-9854-E3754A8013B9}" srcOrd="0" destOrd="0" presId="urn:microsoft.com/office/officeart/2005/8/layout/vList2"/>
    <dgm:cxn modelId="{C022FAF0-7D39-4CF0-9BC4-EA2325F72180}" type="presOf" srcId="{00D046DE-B536-4E13-B585-30484829517D}" destId="{EF797706-F527-4DCD-8998-A1596325CB79}" srcOrd="0" destOrd="0" presId="urn:microsoft.com/office/officeart/2005/8/layout/vList2"/>
    <dgm:cxn modelId="{E75458EB-C423-47AA-B6D4-348AC5574DBF}" type="presParOf" srcId="{2DCA5B6D-D6AC-440B-93AD-C542BD88243C}" destId="{70632F88-E0F6-42C4-A884-E12F90DD7954}" srcOrd="0" destOrd="0" presId="urn:microsoft.com/office/officeart/2005/8/layout/vList2"/>
    <dgm:cxn modelId="{1F200B2C-5052-403A-B529-8CA024340759}" type="presParOf" srcId="{2DCA5B6D-D6AC-440B-93AD-C542BD88243C}" destId="{58991958-4F2E-4D93-89FB-265350659E4A}" srcOrd="1" destOrd="0" presId="urn:microsoft.com/office/officeart/2005/8/layout/vList2"/>
    <dgm:cxn modelId="{DF72E4E2-F135-4A23-BB95-758F8FB6D88B}" type="presParOf" srcId="{2DCA5B6D-D6AC-440B-93AD-C542BD88243C}" destId="{634967D7-3D14-471A-845F-3BB505ECB710}" srcOrd="2" destOrd="0" presId="urn:microsoft.com/office/officeart/2005/8/layout/vList2"/>
    <dgm:cxn modelId="{BD04A66F-DBE8-44CE-9515-AB342D3EF99B}" type="presParOf" srcId="{2DCA5B6D-D6AC-440B-93AD-C542BD88243C}" destId="{EF797706-F527-4DCD-8998-A1596325CB79}" srcOrd="3" destOrd="0" presId="urn:microsoft.com/office/officeart/2005/8/layout/vList2"/>
    <dgm:cxn modelId="{56FB1E95-A7CA-457D-97F0-B894CD857B34}" type="presParOf" srcId="{2DCA5B6D-D6AC-440B-93AD-C542BD88243C}" destId="{93DEC994-B9C2-40B0-9854-E3754A8013B9}" srcOrd="4" destOrd="0" presId="urn:microsoft.com/office/officeart/2005/8/layout/vList2"/>
    <dgm:cxn modelId="{0EC3B96F-13A8-4D4B-ACFD-5B59243F3696}" type="presParOf" srcId="{2DCA5B6D-D6AC-440B-93AD-C542BD88243C}" destId="{29D5678C-D860-4319-9C76-57D3641751E8}" srcOrd="5" destOrd="0" presId="urn:microsoft.com/office/officeart/2005/8/layout/vList2"/>
    <dgm:cxn modelId="{2F8B54FE-7A3B-4863-AF92-379C02DCC893}" type="presParOf" srcId="{2DCA5B6D-D6AC-440B-93AD-C542BD88243C}" destId="{450EF137-B2A1-468D-865B-E259CDB16759}" srcOrd="6" destOrd="0" presId="urn:microsoft.com/office/officeart/2005/8/layout/vList2"/>
    <dgm:cxn modelId="{E8949244-4F12-4A2C-B233-1B2378F26E15}" type="presParOf" srcId="{2DCA5B6D-D6AC-440B-93AD-C542BD88243C}" destId="{FABC8D9C-2D60-4CED-9140-BBF9CD36A866}"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D8F659-1AD0-43D1-AD82-BA7F448AC39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5B71B08C-3828-40E7-80A4-05AE5DE8301C}">
      <dgm:prSet/>
      <dgm:spPr/>
      <dgm:t>
        <a:bodyPr/>
        <a:lstStyle/>
        <a:p>
          <a:pPr rtl="0"/>
          <a:r>
            <a:rPr lang="en-US" dirty="0" err="1"/>
            <a:t>Menurut</a:t>
          </a:r>
          <a:r>
            <a:rPr lang="en-US" dirty="0"/>
            <a:t> Prof. </a:t>
          </a:r>
          <a:r>
            <a:rPr lang="en-US" dirty="0" err="1"/>
            <a:t>Noto</a:t>
          </a:r>
          <a:r>
            <a:rPr lang="en-US" dirty="0"/>
            <a:t> </a:t>
          </a:r>
          <a:r>
            <a:rPr lang="en-US" dirty="0" err="1"/>
            <a:t>Nagoro</a:t>
          </a:r>
          <a:r>
            <a:rPr lang="en-US" dirty="0"/>
            <a:t> </a:t>
          </a:r>
          <a:r>
            <a:rPr lang="en-US" dirty="0" err="1"/>
            <a:t>bahwa</a:t>
          </a:r>
          <a:r>
            <a:rPr lang="en-US" dirty="0"/>
            <a:t> </a:t>
          </a:r>
          <a:r>
            <a:rPr lang="en-US" dirty="0" err="1"/>
            <a:t>manusia</a:t>
          </a:r>
          <a:r>
            <a:rPr lang="en-US" dirty="0"/>
            <a:t> </a:t>
          </a:r>
          <a:r>
            <a:rPr lang="en-US" dirty="0" err="1"/>
            <a:t>adalah</a:t>
          </a:r>
          <a:r>
            <a:rPr lang="en-US" dirty="0"/>
            <a:t> </a:t>
          </a:r>
          <a:r>
            <a:rPr lang="en-US" dirty="0" err="1"/>
            <a:t>monodualisme</a:t>
          </a:r>
          <a:r>
            <a:rPr lang="en-US" dirty="0"/>
            <a:t>.</a:t>
          </a:r>
          <a:endParaRPr lang="id-ID" dirty="0"/>
        </a:p>
      </dgm:t>
    </dgm:pt>
    <dgm:pt modelId="{B01ACCF3-F5C8-46F5-8B3C-A904BEA3C515}" type="parTrans" cxnId="{89F90FDC-813C-4863-86DF-AE9A59428A25}">
      <dgm:prSet/>
      <dgm:spPr/>
      <dgm:t>
        <a:bodyPr/>
        <a:lstStyle/>
        <a:p>
          <a:endParaRPr lang="id-ID"/>
        </a:p>
      </dgm:t>
    </dgm:pt>
    <dgm:pt modelId="{3298112A-80A6-4529-BCC7-BE49A3D5227E}" type="sibTrans" cxnId="{89F90FDC-813C-4863-86DF-AE9A59428A25}">
      <dgm:prSet/>
      <dgm:spPr/>
      <dgm:t>
        <a:bodyPr/>
        <a:lstStyle/>
        <a:p>
          <a:endParaRPr lang="id-ID"/>
        </a:p>
      </dgm:t>
    </dgm:pt>
    <dgm:pt modelId="{0FB52963-C387-42B4-8A4A-B9926E7FA8E3}">
      <dgm:prSet/>
      <dgm:spPr/>
      <dgm:t>
        <a:bodyPr/>
        <a:lstStyle/>
        <a:p>
          <a:pPr marL="171450" indent="0" rtl="0"/>
          <a:r>
            <a:rPr lang="en-US" b="1" dirty="0" err="1"/>
            <a:t>Manusia</a:t>
          </a:r>
          <a:r>
            <a:rPr lang="en-US" b="1" dirty="0"/>
            <a:t> </a:t>
          </a:r>
          <a:r>
            <a:rPr lang="en-US" b="1" dirty="0" err="1"/>
            <a:t>sebagai</a:t>
          </a:r>
          <a:r>
            <a:rPr lang="en-US" b="1" dirty="0"/>
            <a:t> </a:t>
          </a:r>
          <a:r>
            <a:rPr lang="en-US" b="1" dirty="0" err="1"/>
            <a:t>makhluk</a:t>
          </a:r>
          <a:r>
            <a:rPr lang="en-US" b="1" dirty="0"/>
            <a:t> yang </a:t>
          </a:r>
          <a:r>
            <a:rPr lang="en-US" b="1" dirty="0" err="1"/>
            <a:t>memiliki</a:t>
          </a:r>
          <a:r>
            <a:rPr lang="en-US" b="1" dirty="0"/>
            <a:t> Raga </a:t>
          </a:r>
          <a:r>
            <a:rPr lang="en-US" b="1" dirty="0" err="1"/>
            <a:t>dan</a:t>
          </a:r>
          <a:r>
            <a:rPr lang="en-US" b="1" dirty="0"/>
            <a:t> </a:t>
          </a:r>
          <a:r>
            <a:rPr lang="en-US" b="1" dirty="0" err="1"/>
            <a:t>Jiwa</a:t>
          </a:r>
          <a:endParaRPr lang="id-ID" b="1" dirty="0"/>
        </a:p>
      </dgm:t>
    </dgm:pt>
    <dgm:pt modelId="{BDA9C13B-0494-4EC8-841E-2A3285EF5F0B}" type="parTrans" cxnId="{B2138B9A-B26F-44CD-8F63-38DEC206EF67}">
      <dgm:prSet/>
      <dgm:spPr/>
      <dgm:t>
        <a:bodyPr/>
        <a:lstStyle/>
        <a:p>
          <a:endParaRPr lang="id-ID"/>
        </a:p>
      </dgm:t>
    </dgm:pt>
    <dgm:pt modelId="{943ADBC8-1A4A-477D-B6F3-B26AC33B2A8D}" type="sibTrans" cxnId="{B2138B9A-B26F-44CD-8F63-38DEC206EF67}">
      <dgm:prSet/>
      <dgm:spPr/>
      <dgm:t>
        <a:bodyPr/>
        <a:lstStyle/>
        <a:p>
          <a:endParaRPr lang="id-ID"/>
        </a:p>
      </dgm:t>
    </dgm:pt>
    <dgm:pt modelId="{A292BF19-053C-4AA4-9CF8-D0BFB605101B}">
      <dgm:prSet/>
      <dgm:spPr/>
      <dgm:t>
        <a:bodyPr/>
        <a:lstStyle/>
        <a:p>
          <a:pPr marL="342900" indent="0" rtl="0"/>
          <a:r>
            <a:rPr lang="en-US" dirty="0" err="1"/>
            <a:t>Manusia</a:t>
          </a:r>
          <a:r>
            <a:rPr lang="en-US" dirty="0"/>
            <a:t> </a:t>
          </a:r>
          <a:r>
            <a:rPr lang="en-US" dirty="0" err="1"/>
            <a:t>mempunyai</a:t>
          </a:r>
          <a:r>
            <a:rPr lang="en-US" dirty="0"/>
            <a:t> </a:t>
          </a:r>
          <a:r>
            <a:rPr lang="en-US" dirty="0" err="1"/>
            <a:t>unsur</a:t>
          </a:r>
          <a:r>
            <a:rPr lang="en-US" dirty="0"/>
            <a:t> raga </a:t>
          </a:r>
          <a:r>
            <a:rPr lang="en-US" dirty="0" err="1"/>
            <a:t>dan</a:t>
          </a:r>
          <a:r>
            <a:rPr lang="en-US" dirty="0"/>
            <a:t> </a:t>
          </a:r>
          <a:r>
            <a:rPr lang="en-US" dirty="0" err="1"/>
            <a:t>jiwa</a:t>
          </a:r>
          <a:r>
            <a:rPr lang="en-US" dirty="0"/>
            <a:t> yang </a:t>
          </a:r>
          <a:r>
            <a:rPr lang="en-US" dirty="0" err="1"/>
            <a:t>merupakan</a:t>
          </a:r>
          <a:r>
            <a:rPr lang="en-US" dirty="0"/>
            <a:t> </a:t>
          </a:r>
          <a:r>
            <a:rPr lang="en-US" dirty="0" err="1"/>
            <a:t>kesatua</a:t>
          </a:r>
          <a:r>
            <a:rPr lang="id-ID" dirty="0"/>
            <a:t>n</a:t>
          </a:r>
        </a:p>
      </dgm:t>
    </dgm:pt>
    <dgm:pt modelId="{3475066E-6952-4F32-935E-8FEE93AE4B1A}" type="parTrans" cxnId="{60D8EC3C-16D7-4266-98C1-269473F0F7B7}">
      <dgm:prSet/>
      <dgm:spPr/>
      <dgm:t>
        <a:bodyPr/>
        <a:lstStyle/>
        <a:p>
          <a:endParaRPr lang="id-ID"/>
        </a:p>
      </dgm:t>
    </dgm:pt>
    <dgm:pt modelId="{7B035B78-2447-4EA9-A970-122E57B294CC}" type="sibTrans" cxnId="{60D8EC3C-16D7-4266-98C1-269473F0F7B7}">
      <dgm:prSet/>
      <dgm:spPr/>
      <dgm:t>
        <a:bodyPr/>
        <a:lstStyle/>
        <a:p>
          <a:endParaRPr lang="id-ID"/>
        </a:p>
      </dgm:t>
    </dgm:pt>
    <dgm:pt modelId="{73D25D9D-8099-4CAB-B017-65457CB5E921}">
      <dgm:prSet/>
      <dgm:spPr/>
      <dgm:t>
        <a:bodyPr/>
        <a:lstStyle/>
        <a:p>
          <a:pPr marL="361950" indent="0" rtl="0"/>
          <a:r>
            <a:rPr lang="id-ID" dirty="0"/>
            <a:t>P</a:t>
          </a:r>
          <a:r>
            <a:rPr lang="en-US" dirty="0" err="1"/>
            <a:t>erbedaan</a:t>
          </a:r>
          <a:r>
            <a:rPr lang="en-US" dirty="0"/>
            <a:t> </a:t>
          </a:r>
          <a:r>
            <a:rPr lang="id-ID" dirty="0"/>
            <a:t>hewan dan manusia</a:t>
          </a:r>
          <a:r>
            <a:rPr lang="en-US" dirty="0"/>
            <a:t> </a:t>
          </a:r>
          <a:r>
            <a:rPr lang="en-US" dirty="0" err="1"/>
            <a:t>disebabkan</a:t>
          </a:r>
          <a:r>
            <a:rPr lang="en-US" dirty="0"/>
            <a:t> </a:t>
          </a:r>
          <a:r>
            <a:rPr lang="en-US" dirty="0" err="1"/>
            <a:t>manusia</a:t>
          </a:r>
          <a:r>
            <a:rPr lang="en-US" dirty="0"/>
            <a:t> </a:t>
          </a:r>
          <a:r>
            <a:rPr lang="en-US" dirty="0" err="1"/>
            <a:t>memiliki</a:t>
          </a:r>
          <a:r>
            <a:rPr lang="en-US" dirty="0"/>
            <a:t> </a:t>
          </a:r>
          <a:r>
            <a:rPr lang="en-US" dirty="0" err="1"/>
            <a:t>jiwa</a:t>
          </a:r>
          <a:r>
            <a:rPr lang="en-US" dirty="0"/>
            <a:t> yang </a:t>
          </a:r>
          <a:r>
            <a:rPr lang="en-US" dirty="0" err="1"/>
            <a:t>terdiri</a:t>
          </a:r>
          <a:r>
            <a:rPr lang="en-US" dirty="0"/>
            <a:t> </a:t>
          </a:r>
          <a:r>
            <a:rPr lang="en-US" dirty="0" err="1"/>
            <a:t>dari</a:t>
          </a:r>
          <a:r>
            <a:rPr lang="en-US" dirty="0"/>
            <a:t> </a:t>
          </a:r>
          <a:r>
            <a:rPr lang="en-US" dirty="0" err="1"/>
            <a:t>unsur-unsur</a:t>
          </a:r>
          <a:r>
            <a:rPr lang="en-US" dirty="0"/>
            <a:t> </a:t>
          </a:r>
          <a:r>
            <a:rPr lang="en-US" dirty="0" err="1"/>
            <a:t>cipta</a:t>
          </a:r>
          <a:r>
            <a:rPr lang="en-US" dirty="0"/>
            <a:t>, rasa, </a:t>
          </a:r>
          <a:r>
            <a:rPr lang="en-US" dirty="0" err="1"/>
            <a:t>dan</a:t>
          </a:r>
          <a:r>
            <a:rPr lang="en-US" dirty="0"/>
            <a:t> </a:t>
          </a:r>
          <a:r>
            <a:rPr lang="en-US" dirty="0" err="1"/>
            <a:t>karsa</a:t>
          </a:r>
          <a:r>
            <a:rPr lang="en-US" dirty="0"/>
            <a:t>. </a:t>
          </a:r>
          <a:endParaRPr lang="id-ID" dirty="0"/>
        </a:p>
      </dgm:t>
    </dgm:pt>
    <dgm:pt modelId="{82B12A18-3DDE-450D-92EA-05F3F043BA4D}" type="parTrans" cxnId="{2B9C5057-5B64-4F94-A189-5CFBF1B96CD3}">
      <dgm:prSet/>
      <dgm:spPr/>
      <dgm:t>
        <a:bodyPr/>
        <a:lstStyle/>
        <a:p>
          <a:endParaRPr lang="id-ID"/>
        </a:p>
      </dgm:t>
    </dgm:pt>
    <dgm:pt modelId="{C53BA99B-13B3-49F3-A7CC-6D03B95AB560}" type="sibTrans" cxnId="{2B9C5057-5B64-4F94-A189-5CFBF1B96CD3}">
      <dgm:prSet/>
      <dgm:spPr/>
      <dgm:t>
        <a:bodyPr/>
        <a:lstStyle/>
        <a:p>
          <a:endParaRPr lang="id-ID"/>
        </a:p>
      </dgm:t>
    </dgm:pt>
    <dgm:pt modelId="{1A27B1FC-A7C7-40A8-A936-B0BA3B739B88}">
      <dgm:prSet/>
      <dgm:spPr/>
      <dgm:t>
        <a:bodyPr/>
        <a:lstStyle/>
        <a:p>
          <a:pPr marL="171450" indent="0" rtl="0"/>
          <a:r>
            <a:rPr lang="en-US" b="1" dirty="0" err="1"/>
            <a:t>Manusia</a:t>
          </a:r>
          <a:r>
            <a:rPr lang="en-US" b="1" dirty="0"/>
            <a:t> </a:t>
          </a:r>
          <a:r>
            <a:rPr lang="en-US" b="1" dirty="0" err="1"/>
            <a:t>Sebagai</a:t>
          </a:r>
          <a:r>
            <a:rPr lang="en-US" b="1" dirty="0"/>
            <a:t> </a:t>
          </a:r>
          <a:r>
            <a:rPr lang="en-US" b="1" dirty="0" err="1"/>
            <a:t>Makhluk</a:t>
          </a:r>
          <a:r>
            <a:rPr lang="en-US" b="1" dirty="0"/>
            <a:t> </a:t>
          </a:r>
          <a:r>
            <a:rPr lang="en-US" b="1" dirty="0" err="1"/>
            <a:t>Individu</a:t>
          </a:r>
          <a:r>
            <a:rPr lang="en-US" b="1" dirty="0"/>
            <a:t> </a:t>
          </a:r>
          <a:r>
            <a:rPr lang="en-US" b="1" dirty="0" err="1"/>
            <a:t>dan</a:t>
          </a:r>
          <a:r>
            <a:rPr lang="en-US" b="1" dirty="0"/>
            <a:t> </a:t>
          </a:r>
          <a:r>
            <a:rPr lang="en-US" b="1" dirty="0" err="1"/>
            <a:t>Sosial</a:t>
          </a:r>
          <a:endParaRPr lang="id-ID" b="1" dirty="0"/>
        </a:p>
      </dgm:t>
    </dgm:pt>
    <dgm:pt modelId="{BD1516DE-C6EB-4003-9029-A669F4F006F8}" type="parTrans" cxnId="{A3BAC6DD-4268-480A-9126-03E43C000C24}">
      <dgm:prSet/>
      <dgm:spPr/>
      <dgm:t>
        <a:bodyPr/>
        <a:lstStyle/>
        <a:p>
          <a:endParaRPr lang="id-ID"/>
        </a:p>
      </dgm:t>
    </dgm:pt>
    <dgm:pt modelId="{78A46151-1B09-4C98-9D47-20724B842B1C}" type="sibTrans" cxnId="{A3BAC6DD-4268-480A-9126-03E43C000C24}">
      <dgm:prSet/>
      <dgm:spPr/>
      <dgm:t>
        <a:bodyPr/>
        <a:lstStyle/>
        <a:p>
          <a:endParaRPr lang="id-ID"/>
        </a:p>
      </dgm:t>
    </dgm:pt>
    <dgm:pt modelId="{8C2C7006-2D60-47DE-894F-B64588DE59C5}">
      <dgm:prSet/>
      <dgm:spPr/>
      <dgm:t>
        <a:bodyPr/>
        <a:lstStyle/>
        <a:p>
          <a:pPr marL="342900" indent="19050" rtl="0"/>
          <a:r>
            <a:rPr lang="en-US" dirty="0" err="1"/>
            <a:t>Manusia</a:t>
          </a:r>
          <a:r>
            <a:rPr lang="en-US" dirty="0"/>
            <a:t> </a:t>
          </a:r>
          <a:r>
            <a:rPr lang="en-US" dirty="0" err="1"/>
            <a:t>sebagai</a:t>
          </a:r>
          <a:r>
            <a:rPr lang="en-US" dirty="0"/>
            <a:t> </a:t>
          </a:r>
          <a:r>
            <a:rPr lang="en-US" dirty="0" err="1"/>
            <a:t>makhluk</a:t>
          </a:r>
          <a:r>
            <a:rPr lang="en-US" dirty="0"/>
            <a:t> </a:t>
          </a:r>
          <a:r>
            <a:rPr lang="en-US" dirty="0" err="1"/>
            <a:t>individu</a:t>
          </a:r>
          <a:r>
            <a:rPr lang="en-US" dirty="0"/>
            <a:t> </a:t>
          </a:r>
          <a:r>
            <a:rPr lang="en-US" dirty="0" err="1"/>
            <a:t>dan</a:t>
          </a:r>
          <a:r>
            <a:rPr lang="en-US" dirty="0"/>
            <a:t> </a:t>
          </a:r>
          <a:r>
            <a:rPr lang="en-US" dirty="0" err="1"/>
            <a:t>sosial</a:t>
          </a:r>
          <a:r>
            <a:rPr lang="en-US" dirty="0"/>
            <a:t> </a:t>
          </a:r>
          <a:r>
            <a:rPr lang="en-US" dirty="0" err="1"/>
            <a:t>artinya</a:t>
          </a:r>
          <a:r>
            <a:rPr lang="en-US" dirty="0"/>
            <a:t> </a:t>
          </a:r>
          <a:r>
            <a:rPr lang="en-US" dirty="0" err="1"/>
            <a:t>bahwa</a:t>
          </a:r>
          <a:r>
            <a:rPr lang="en-US" dirty="0"/>
            <a:t>  </a:t>
          </a:r>
          <a:r>
            <a:rPr lang="en-US" dirty="0" err="1"/>
            <a:t>manusia</a:t>
          </a:r>
          <a:r>
            <a:rPr lang="id-ID" dirty="0"/>
            <a:t> </a:t>
          </a:r>
          <a:r>
            <a:rPr lang="en-US" dirty="0" err="1"/>
            <a:t>tidak</a:t>
          </a:r>
          <a:r>
            <a:rPr lang="en-US" dirty="0"/>
            <a:t> </a:t>
          </a:r>
          <a:r>
            <a:rPr lang="en-US" dirty="0" err="1"/>
            <a:t>pernah</a:t>
          </a:r>
          <a:r>
            <a:rPr lang="en-US" dirty="0"/>
            <a:t> </a:t>
          </a:r>
          <a:r>
            <a:rPr lang="id-ID" dirty="0"/>
            <a:t>       </a:t>
          </a:r>
          <a:r>
            <a:rPr lang="en-US" dirty="0" err="1"/>
            <a:t>hidup</a:t>
          </a:r>
          <a:r>
            <a:rPr lang="en-US" dirty="0"/>
            <a:t>  </a:t>
          </a:r>
          <a:r>
            <a:rPr lang="en-US" dirty="0" err="1"/>
            <a:t>sendiri-sendiri</a:t>
          </a:r>
          <a:r>
            <a:rPr lang="en-US" dirty="0"/>
            <a:t>, </a:t>
          </a:r>
          <a:r>
            <a:rPr lang="en-US" dirty="0" err="1"/>
            <a:t>melainkan</a:t>
          </a:r>
          <a:r>
            <a:rPr lang="en-US" dirty="0"/>
            <a:t> </a:t>
          </a:r>
          <a:r>
            <a:rPr lang="en-US" dirty="0" err="1"/>
            <a:t>juga</a:t>
          </a:r>
          <a:r>
            <a:rPr lang="en-US" dirty="0"/>
            <a:t> </a:t>
          </a:r>
          <a:r>
            <a:rPr lang="en-US" dirty="0" err="1"/>
            <a:t>hidup</a:t>
          </a:r>
          <a:r>
            <a:rPr lang="en-US" dirty="0"/>
            <a:t> </a:t>
          </a:r>
          <a:r>
            <a:rPr lang="en-US" dirty="0" err="1"/>
            <a:t>berkelompok</a:t>
          </a:r>
          <a:endParaRPr lang="id-ID" dirty="0"/>
        </a:p>
      </dgm:t>
    </dgm:pt>
    <dgm:pt modelId="{AA950C2A-65E7-427F-886E-239EAAED8AEB}" type="parTrans" cxnId="{C2F888F4-D8AC-4498-BAF2-FD34364D96D0}">
      <dgm:prSet/>
      <dgm:spPr/>
      <dgm:t>
        <a:bodyPr/>
        <a:lstStyle/>
        <a:p>
          <a:endParaRPr lang="id-ID"/>
        </a:p>
      </dgm:t>
    </dgm:pt>
    <dgm:pt modelId="{6E7451AF-8F61-45D9-B485-D3FDC2FAAAE2}" type="sibTrans" cxnId="{C2F888F4-D8AC-4498-BAF2-FD34364D96D0}">
      <dgm:prSet/>
      <dgm:spPr/>
      <dgm:t>
        <a:bodyPr/>
        <a:lstStyle/>
        <a:p>
          <a:endParaRPr lang="id-ID"/>
        </a:p>
      </dgm:t>
    </dgm:pt>
    <dgm:pt modelId="{0C0703EE-28E6-40B3-A485-C8A77CE14062}">
      <dgm:prSet/>
      <dgm:spPr/>
      <dgm:t>
        <a:bodyPr/>
        <a:lstStyle/>
        <a:p>
          <a:pPr marL="171450" indent="0" rtl="0"/>
          <a:r>
            <a:rPr lang="en-US" b="1" dirty="0" err="1"/>
            <a:t>Manusia</a:t>
          </a:r>
          <a:r>
            <a:rPr lang="en-US" b="1" dirty="0"/>
            <a:t> </a:t>
          </a:r>
          <a:r>
            <a:rPr lang="en-US" b="1" dirty="0" err="1"/>
            <a:t>sebagai</a:t>
          </a:r>
          <a:r>
            <a:rPr lang="en-US" b="1" dirty="0"/>
            <a:t> </a:t>
          </a:r>
          <a:r>
            <a:rPr lang="en-US" b="1" dirty="0" err="1"/>
            <a:t>makhluk</a:t>
          </a:r>
          <a:r>
            <a:rPr lang="en-US" b="1" dirty="0"/>
            <a:t> </a:t>
          </a:r>
          <a:r>
            <a:rPr lang="en-US" b="1" dirty="0" err="1"/>
            <a:t>pribadi</a:t>
          </a:r>
          <a:r>
            <a:rPr lang="en-US" b="1" dirty="0"/>
            <a:t> </a:t>
          </a:r>
          <a:r>
            <a:rPr lang="en-US" b="1" dirty="0" err="1"/>
            <a:t>dan</a:t>
          </a:r>
          <a:r>
            <a:rPr lang="en-US" b="1" dirty="0"/>
            <a:t> </a:t>
          </a:r>
          <a:r>
            <a:rPr lang="en-US" b="1" dirty="0" err="1"/>
            <a:t>makhluk</a:t>
          </a:r>
          <a:r>
            <a:rPr lang="en-US" b="1" dirty="0"/>
            <a:t> </a:t>
          </a:r>
          <a:r>
            <a:rPr lang="en-US" b="1" dirty="0" err="1"/>
            <a:t>Tuhan</a:t>
          </a:r>
          <a:endParaRPr lang="id-ID" b="1" dirty="0"/>
        </a:p>
      </dgm:t>
    </dgm:pt>
    <dgm:pt modelId="{78BF215A-7219-4D7C-8C56-28F4AF932F83}" type="parTrans" cxnId="{9A49FDF8-02AE-4612-8245-ABCA8DE22C84}">
      <dgm:prSet/>
      <dgm:spPr/>
      <dgm:t>
        <a:bodyPr/>
        <a:lstStyle/>
        <a:p>
          <a:endParaRPr lang="id-ID"/>
        </a:p>
      </dgm:t>
    </dgm:pt>
    <dgm:pt modelId="{F8B4CD67-0A27-4265-A56E-D09746E284E2}" type="sibTrans" cxnId="{9A49FDF8-02AE-4612-8245-ABCA8DE22C84}">
      <dgm:prSet/>
      <dgm:spPr/>
      <dgm:t>
        <a:bodyPr/>
        <a:lstStyle/>
        <a:p>
          <a:endParaRPr lang="id-ID"/>
        </a:p>
      </dgm:t>
    </dgm:pt>
    <dgm:pt modelId="{EA3A178E-985D-4381-8602-61958AD8FDBE}">
      <dgm:prSet/>
      <dgm:spPr/>
      <dgm:t>
        <a:bodyPr/>
        <a:lstStyle/>
        <a:p>
          <a:pPr marL="441325" indent="0" rtl="0"/>
          <a:r>
            <a:rPr lang="en-US" dirty="0" err="1"/>
            <a:t>Manusia</a:t>
          </a:r>
          <a:r>
            <a:rPr lang="en-US" dirty="0"/>
            <a:t> </a:t>
          </a:r>
          <a:r>
            <a:rPr lang="en-US" dirty="0" err="1"/>
            <a:t>sebagai</a:t>
          </a:r>
          <a:r>
            <a:rPr lang="en-US" dirty="0"/>
            <a:t> </a:t>
          </a:r>
          <a:r>
            <a:rPr lang="en-US" dirty="0" err="1"/>
            <a:t>makhluk</a:t>
          </a:r>
          <a:r>
            <a:rPr lang="en-US" dirty="0"/>
            <a:t> </a:t>
          </a:r>
          <a:r>
            <a:rPr lang="en-US" dirty="0" err="1"/>
            <a:t>Pribadi</a:t>
          </a:r>
          <a:r>
            <a:rPr lang="en-US" dirty="0"/>
            <a:t> yang </a:t>
          </a:r>
          <a:r>
            <a:rPr lang="en-US" dirty="0" err="1"/>
            <a:t>berdiri</a:t>
          </a:r>
          <a:r>
            <a:rPr lang="en-US" dirty="0"/>
            <a:t> </a:t>
          </a:r>
          <a:r>
            <a:rPr lang="en-US" dirty="0" err="1"/>
            <a:t>sendiri</a:t>
          </a:r>
          <a:r>
            <a:rPr lang="en-US" dirty="0"/>
            <a:t> </a:t>
          </a:r>
          <a:r>
            <a:rPr lang="en-US" dirty="0" err="1"/>
            <a:t>dan</a:t>
          </a:r>
          <a:r>
            <a:rPr lang="en-US" dirty="0"/>
            <a:t> </a:t>
          </a:r>
          <a:r>
            <a:rPr lang="en-US" dirty="0" err="1"/>
            <a:t>makhluk</a:t>
          </a:r>
          <a:r>
            <a:rPr lang="en-US" dirty="0"/>
            <a:t> </a:t>
          </a:r>
          <a:r>
            <a:rPr lang="en-US" dirty="0" err="1"/>
            <a:t>Tuhan</a:t>
          </a:r>
          <a:r>
            <a:rPr lang="en-US" dirty="0"/>
            <a:t>. Hal </a:t>
          </a:r>
          <a:r>
            <a:rPr lang="en-US" dirty="0" err="1"/>
            <a:t>ini</a:t>
          </a:r>
          <a:r>
            <a:rPr lang="en-US" dirty="0"/>
            <a:t> </a:t>
          </a:r>
          <a:r>
            <a:rPr lang="id-ID" dirty="0"/>
            <a:t>  </a:t>
          </a:r>
          <a:r>
            <a:rPr lang="en-US" dirty="0" err="1"/>
            <a:t>mengandung</a:t>
          </a:r>
          <a:r>
            <a:rPr lang="en-US" dirty="0"/>
            <a:t> </a:t>
          </a:r>
          <a:r>
            <a:rPr lang="en-US" dirty="0" err="1"/>
            <a:t>arti</a:t>
          </a:r>
          <a:r>
            <a:rPr lang="en-US" dirty="0"/>
            <a:t> </a:t>
          </a:r>
          <a:r>
            <a:rPr lang="en-US" dirty="0" err="1"/>
            <a:t>bahwa</a:t>
          </a:r>
          <a:r>
            <a:rPr lang="en-US" dirty="0"/>
            <a:t> </a:t>
          </a:r>
          <a:r>
            <a:rPr lang="en-US" dirty="0" err="1"/>
            <a:t>manusia</a:t>
          </a:r>
          <a:r>
            <a:rPr lang="en-US" dirty="0"/>
            <a:t> </a:t>
          </a:r>
          <a:r>
            <a:rPr lang="en-US" dirty="0" err="1"/>
            <a:t>memiliki</a:t>
          </a:r>
          <a:r>
            <a:rPr lang="en-US" dirty="0"/>
            <a:t> </a:t>
          </a:r>
          <a:r>
            <a:rPr lang="en-US" dirty="0" err="1"/>
            <a:t>kemampuan-kemampuan</a:t>
          </a:r>
          <a:r>
            <a:rPr lang="en-US" dirty="0"/>
            <a:t> yang </a:t>
          </a:r>
          <a:r>
            <a:rPr lang="en-US" dirty="0" err="1"/>
            <a:t>dapat</a:t>
          </a:r>
          <a:r>
            <a:rPr lang="en-US" dirty="0"/>
            <a:t> </a:t>
          </a:r>
          <a:r>
            <a:rPr lang="en-US" dirty="0" err="1"/>
            <a:t>berkembang</a:t>
          </a:r>
          <a:r>
            <a:rPr lang="en-US" dirty="0"/>
            <a:t> </a:t>
          </a:r>
          <a:r>
            <a:rPr lang="en-US" dirty="0" err="1"/>
            <a:t>untuk</a:t>
          </a:r>
          <a:r>
            <a:rPr lang="en-US" dirty="0"/>
            <a:t> </a:t>
          </a:r>
          <a:r>
            <a:rPr lang="en-US" dirty="0" err="1"/>
            <a:t>selanjutnya</a:t>
          </a:r>
          <a:r>
            <a:rPr lang="en-US" dirty="0"/>
            <a:t> </a:t>
          </a:r>
          <a:r>
            <a:rPr lang="en-US" dirty="0" err="1"/>
            <a:t>dapat</a:t>
          </a:r>
          <a:r>
            <a:rPr lang="en-US" dirty="0"/>
            <a:t> </a:t>
          </a:r>
          <a:r>
            <a:rPr lang="en-US" dirty="0" err="1"/>
            <a:t>merencanakan</a:t>
          </a:r>
          <a:r>
            <a:rPr lang="en-US" dirty="0"/>
            <a:t> </a:t>
          </a:r>
          <a:r>
            <a:rPr lang="en-US" dirty="0" err="1"/>
            <a:t>sesuatu</a:t>
          </a:r>
          <a:r>
            <a:rPr lang="en-US" dirty="0"/>
            <a:t>, </a:t>
          </a:r>
          <a:r>
            <a:rPr lang="en-US" dirty="0" err="1"/>
            <a:t>membudayakan</a:t>
          </a:r>
          <a:r>
            <a:rPr lang="en-US" dirty="0"/>
            <a:t> </a:t>
          </a:r>
          <a:r>
            <a:rPr lang="en-US" dirty="0" err="1"/>
            <a:t>alam</a:t>
          </a:r>
          <a:r>
            <a:rPr lang="en-US" dirty="0"/>
            <a:t> </a:t>
          </a:r>
          <a:r>
            <a:rPr lang="en-US" dirty="0" err="1"/>
            <a:t>semesta</a:t>
          </a:r>
          <a:r>
            <a:rPr lang="en-US" dirty="0"/>
            <a:t>/</a:t>
          </a:r>
          <a:r>
            <a:rPr lang="en-US" dirty="0" err="1"/>
            <a:t>mengolah</a:t>
          </a:r>
          <a:r>
            <a:rPr lang="en-US" dirty="0"/>
            <a:t> </a:t>
          </a:r>
          <a:r>
            <a:rPr lang="en-US" dirty="0" err="1"/>
            <a:t>alam</a:t>
          </a:r>
          <a:r>
            <a:rPr lang="en-US" dirty="0"/>
            <a:t> </a:t>
          </a:r>
          <a:r>
            <a:rPr lang="en-US" dirty="0" err="1"/>
            <a:t>lingkungan</a:t>
          </a:r>
          <a:r>
            <a:rPr lang="en-US" dirty="0"/>
            <a:t> </a:t>
          </a:r>
          <a:r>
            <a:rPr lang="en-US" dirty="0" err="1"/>
            <a:t>untuk</a:t>
          </a:r>
          <a:r>
            <a:rPr lang="en-US" dirty="0"/>
            <a:t> </a:t>
          </a:r>
          <a:r>
            <a:rPr lang="en-US" dirty="0" err="1"/>
            <a:t>kepentingan</a:t>
          </a:r>
          <a:r>
            <a:rPr lang="en-US" dirty="0"/>
            <a:t> </a:t>
          </a:r>
          <a:r>
            <a:rPr lang="en-US" dirty="0" err="1"/>
            <a:t>manusia</a:t>
          </a:r>
          <a:endParaRPr lang="id-ID" dirty="0"/>
        </a:p>
      </dgm:t>
    </dgm:pt>
    <dgm:pt modelId="{B52953DF-5D66-47C5-B7BA-40C95D4BAE9B}" type="parTrans" cxnId="{446319E1-015D-46C3-A323-30D3A24FBF15}">
      <dgm:prSet/>
      <dgm:spPr/>
      <dgm:t>
        <a:bodyPr/>
        <a:lstStyle/>
        <a:p>
          <a:endParaRPr lang="id-ID"/>
        </a:p>
      </dgm:t>
    </dgm:pt>
    <dgm:pt modelId="{E1899554-99A2-48A0-9334-7B5C1D274DF6}" type="sibTrans" cxnId="{446319E1-015D-46C3-A323-30D3A24FBF15}">
      <dgm:prSet/>
      <dgm:spPr/>
      <dgm:t>
        <a:bodyPr/>
        <a:lstStyle/>
        <a:p>
          <a:endParaRPr lang="id-ID"/>
        </a:p>
      </dgm:t>
    </dgm:pt>
    <dgm:pt modelId="{6DD904FA-4E78-4704-A23C-F08BF2BF6092}">
      <dgm:prSet/>
      <dgm:spPr/>
      <dgm:t>
        <a:bodyPr/>
        <a:lstStyle/>
        <a:p>
          <a:pPr marL="171450" indent="0" rtl="0"/>
          <a:endParaRPr lang="id-ID" dirty="0"/>
        </a:p>
      </dgm:t>
    </dgm:pt>
    <dgm:pt modelId="{D1F70A71-F1FD-4A04-B0B0-597422C905DB}" type="parTrans" cxnId="{C13F863F-BAB9-4756-99A7-9AA2CD480E04}">
      <dgm:prSet/>
      <dgm:spPr/>
      <dgm:t>
        <a:bodyPr/>
        <a:lstStyle/>
        <a:p>
          <a:endParaRPr lang="id-ID"/>
        </a:p>
      </dgm:t>
    </dgm:pt>
    <dgm:pt modelId="{3CEAEE5D-470D-4A2D-A8C7-070BFAA175E2}" type="sibTrans" cxnId="{C13F863F-BAB9-4756-99A7-9AA2CD480E04}">
      <dgm:prSet/>
      <dgm:spPr/>
      <dgm:t>
        <a:bodyPr/>
        <a:lstStyle/>
        <a:p>
          <a:endParaRPr lang="id-ID"/>
        </a:p>
      </dgm:t>
    </dgm:pt>
    <dgm:pt modelId="{E1CB3CE3-BE24-4FAF-A0E6-4EFDA3500646}">
      <dgm:prSet/>
      <dgm:spPr/>
      <dgm:t>
        <a:bodyPr/>
        <a:lstStyle/>
        <a:p>
          <a:pPr marL="361950" indent="0" rtl="0"/>
          <a:r>
            <a:rPr lang="en-US" dirty="0" err="1"/>
            <a:t>Dengan</a:t>
          </a:r>
          <a:r>
            <a:rPr lang="en-US" dirty="0"/>
            <a:t> </a:t>
          </a:r>
          <a:r>
            <a:rPr lang="en-US" dirty="0" err="1"/>
            <a:t>adanya</a:t>
          </a:r>
          <a:r>
            <a:rPr lang="en-US" dirty="0"/>
            <a:t> </a:t>
          </a:r>
          <a:r>
            <a:rPr lang="en-US" dirty="0" err="1"/>
            <a:t>unsur</a:t>
          </a:r>
          <a:r>
            <a:rPr lang="en-US" dirty="0"/>
            <a:t> raga </a:t>
          </a:r>
          <a:r>
            <a:rPr lang="en-US" dirty="0" err="1"/>
            <a:t>ini</a:t>
          </a:r>
          <a:r>
            <a:rPr lang="en-US" dirty="0"/>
            <a:t>, </a:t>
          </a:r>
          <a:r>
            <a:rPr lang="en-US" dirty="0" err="1"/>
            <a:t>manusia</a:t>
          </a:r>
          <a:r>
            <a:rPr lang="en-US" dirty="0"/>
            <a:t> </a:t>
          </a:r>
          <a:r>
            <a:rPr lang="en-US" dirty="0" err="1"/>
            <a:t>mempunyai</a:t>
          </a:r>
          <a:r>
            <a:rPr lang="en-US" dirty="0"/>
            <a:t> </a:t>
          </a:r>
          <a:r>
            <a:rPr lang="en-US" dirty="0" err="1"/>
            <a:t>sifat-sifat</a:t>
          </a:r>
          <a:r>
            <a:rPr lang="en-US" dirty="0"/>
            <a:t> </a:t>
          </a:r>
          <a:r>
            <a:rPr lang="en-US" dirty="0" err="1"/>
            <a:t>sebagaimana</a:t>
          </a:r>
          <a:r>
            <a:rPr lang="en-US" dirty="0"/>
            <a:t> </a:t>
          </a:r>
          <a:r>
            <a:rPr lang="en-US" dirty="0" err="1"/>
            <a:t>halnya</a:t>
          </a:r>
          <a:r>
            <a:rPr lang="en-US" dirty="0"/>
            <a:t> </a:t>
          </a:r>
          <a:r>
            <a:rPr lang="en-US" dirty="0" err="1"/>
            <a:t>makhluk</a:t>
          </a:r>
          <a:r>
            <a:rPr lang="en-US" dirty="0"/>
            <a:t> yang lain </a:t>
          </a:r>
          <a:r>
            <a:rPr lang="en-US" dirty="0" err="1"/>
            <a:t>dan</a:t>
          </a:r>
          <a:r>
            <a:rPr lang="en-US" dirty="0"/>
            <a:t> </a:t>
          </a:r>
          <a:r>
            <a:rPr lang="en-US" dirty="0" err="1"/>
            <a:t>benda-benda</a:t>
          </a:r>
          <a:r>
            <a:rPr lang="en-US" dirty="0"/>
            <a:t> yang lain pula yang </a:t>
          </a:r>
          <a:r>
            <a:rPr lang="en-US" dirty="0" err="1"/>
            <a:t>mempunyai</a:t>
          </a:r>
          <a:r>
            <a:rPr lang="en-US" dirty="0"/>
            <a:t> raga</a:t>
          </a:r>
          <a:endParaRPr lang="id-ID" dirty="0"/>
        </a:p>
      </dgm:t>
    </dgm:pt>
    <dgm:pt modelId="{54DBCA29-714E-49FE-BE61-C3DDEF8930A6}" type="parTrans" cxnId="{5133057D-27EA-4F44-9A94-D53D2CD0E9C0}">
      <dgm:prSet/>
      <dgm:spPr/>
      <dgm:t>
        <a:bodyPr/>
        <a:lstStyle/>
        <a:p>
          <a:endParaRPr lang="id-ID"/>
        </a:p>
      </dgm:t>
    </dgm:pt>
    <dgm:pt modelId="{187202F1-D394-44F6-BD66-D92B2A1CEC20}" type="sibTrans" cxnId="{5133057D-27EA-4F44-9A94-D53D2CD0E9C0}">
      <dgm:prSet/>
      <dgm:spPr/>
      <dgm:t>
        <a:bodyPr/>
        <a:lstStyle/>
        <a:p>
          <a:endParaRPr lang="id-ID"/>
        </a:p>
      </dgm:t>
    </dgm:pt>
    <dgm:pt modelId="{3EDF9AEB-9286-426F-81F4-7BE882E5D49B}" type="pres">
      <dgm:prSet presAssocID="{06D8F659-1AD0-43D1-AD82-BA7F448AC390}" presName="linear" presStyleCnt="0">
        <dgm:presLayoutVars>
          <dgm:animLvl val="lvl"/>
          <dgm:resizeHandles val="exact"/>
        </dgm:presLayoutVars>
      </dgm:prSet>
      <dgm:spPr/>
    </dgm:pt>
    <dgm:pt modelId="{2B4953C2-2938-4082-8DC8-909DB34C355D}" type="pres">
      <dgm:prSet presAssocID="{5B71B08C-3828-40E7-80A4-05AE5DE8301C}" presName="parentText" presStyleLbl="node1" presStyleIdx="0" presStyleCnt="1">
        <dgm:presLayoutVars>
          <dgm:chMax val="0"/>
          <dgm:bulletEnabled val="1"/>
        </dgm:presLayoutVars>
      </dgm:prSet>
      <dgm:spPr/>
    </dgm:pt>
    <dgm:pt modelId="{495193F0-46B9-47DD-80E3-9D6A484903D3}" type="pres">
      <dgm:prSet presAssocID="{5B71B08C-3828-40E7-80A4-05AE5DE8301C}" presName="childText" presStyleLbl="revTx" presStyleIdx="0" presStyleCnt="1">
        <dgm:presLayoutVars>
          <dgm:bulletEnabled val="1"/>
        </dgm:presLayoutVars>
      </dgm:prSet>
      <dgm:spPr/>
    </dgm:pt>
  </dgm:ptLst>
  <dgm:cxnLst>
    <dgm:cxn modelId="{5C2C6F01-1228-4BFF-B10A-40145175EFB5}" type="presOf" srcId="{5B71B08C-3828-40E7-80A4-05AE5DE8301C}" destId="{2B4953C2-2938-4082-8DC8-909DB34C355D}" srcOrd="0" destOrd="0" presId="urn:microsoft.com/office/officeart/2005/8/layout/vList2"/>
    <dgm:cxn modelId="{66DEE814-E2B1-4051-B364-2F00DCC143C7}" type="presOf" srcId="{73D25D9D-8099-4CAB-B017-65457CB5E921}" destId="{495193F0-46B9-47DD-80E3-9D6A484903D3}" srcOrd="0" destOrd="3" presId="urn:microsoft.com/office/officeart/2005/8/layout/vList2"/>
    <dgm:cxn modelId="{626C8C1B-2BD3-4573-ADB4-BC9A5FB1499B}" type="presOf" srcId="{EA3A178E-985D-4381-8602-61958AD8FDBE}" destId="{495193F0-46B9-47DD-80E3-9D6A484903D3}" srcOrd="0" destOrd="7" presId="urn:microsoft.com/office/officeart/2005/8/layout/vList2"/>
    <dgm:cxn modelId="{60D8EC3C-16D7-4266-98C1-269473F0F7B7}" srcId="{0FB52963-C387-42B4-8A4A-B9926E7FA8E3}" destId="{A292BF19-053C-4AA4-9CF8-D0BFB605101B}" srcOrd="0" destOrd="0" parTransId="{3475066E-6952-4F32-935E-8FEE93AE4B1A}" sibTransId="{7B035B78-2447-4EA9-A970-122E57B294CC}"/>
    <dgm:cxn modelId="{C13F863F-BAB9-4756-99A7-9AA2CD480E04}" srcId="{5B71B08C-3828-40E7-80A4-05AE5DE8301C}" destId="{6DD904FA-4E78-4704-A23C-F08BF2BF6092}" srcOrd="4" destOrd="0" parTransId="{D1F70A71-F1FD-4A04-B0B0-597422C905DB}" sibTransId="{3CEAEE5D-470D-4A2D-A8C7-070BFAA175E2}"/>
    <dgm:cxn modelId="{CFDE2C75-45CF-4ABD-80EC-962BDE353D97}" type="presOf" srcId="{0FB52963-C387-42B4-8A4A-B9926E7FA8E3}" destId="{495193F0-46B9-47DD-80E3-9D6A484903D3}" srcOrd="0" destOrd="0" presId="urn:microsoft.com/office/officeart/2005/8/layout/vList2"/>
    <dgm:cxn modelId="{2B9C5057-5B64-4F94-A189-5CFBF1B96CD3}" srcId="{5B71B08C-3828-40E7-80A4-05AE5DE8301C}" destId="{73D25D9D-8099-4CAB-B017-65457CB5E921}" srcOrd="1" destOrd="0" parTransId="{82B12A18-3DDE-450D-92EA-05F3F043BA4D}" sibTransId="{C53BA99B-13B3-49F3-A7CC-6D03B95AB560}"/>
    <dgm:cxn modelId="{5133057D-27EA-4F44-9A94-D53D2CD0E9C0}" srcId="{0FB52963-C387-42B4-8A4A-B9926E7FA8E3}" destId="{E1CB3CE3-BE24-4FAF-A0E6-4EFDA3500646}" srcOrd="1" destOrd="0" parTransId="{54DBCA29-714E-49FE-BE61-C3DDEF8930A6}" sibTransId="{187202F1-D394-44F6-BD66-D92B2A1CEC20}"/>
    <dgm:cxn modelId="{B2138B9A-B26F-44CD-8F63-38DEC206EF67}" srcId="{5B71B08C-3828-40E7-80A4-05AE5DE8301C}" destId="{0FB52963-C387-42B4-8A4A-B9926E7FA8E3}" srcOrd="0" destOrd="0" parTransId="{BDA9C13B-0494-4EC8-841E-2A3285EF5F0B}" sibTransId="{943ADBC8-1A4A-477D-B6F3-B26AC33B2A8D}"/>
    <dgm:cxn modelId="{5CF55BA3-4422-4BD1-B2BF-AC4BEC309B57}" type="presOf" srcId="{0C0703EE-28E6-40B3-A485-C8A77CE14062}" destId="{495193F0-46B9-47DD-80E3-9D6A484903D3}" srcOrd="0" destOrd="6" presId="urn:microsoft.com/office/officeart/2005/8/layout/vList2"/>
    <dgm:cxn modelId="{7B762EC4-4D9E-45A6-9DE3-CC5109FF55DE}" type="presOf" srcId="{1A27B1FC-A7C7-40A8-A936-B0BA3B739B88}" destId="{495193F0-46B9-47DD-80E3-9D6A484903D3}" srcOrd="0" destOrd="4" presId="urn:microsoft.com/office/officeart/2005/8/layout/vList2"/>
    <dgm:cxn modelId="{988578CA-37D7-4D3C-93D0-011F116A1372}" type="presOf" srcId="{6DD904FA-4E78-4704-A23C-F08BF2BF6092}" destId="{495193F0-46B9-47DD-80E3-9D6A484903D3}" srcOrd="0" destOrd="8" presId="urn:microsoft.com/office/officeart/2005/8/layout/vList2"/>
    <dgm:cxn modelId="{449C02D5-9335-42FA-8CE1-450D1AD30FB3}" type="presOf" srcId="{06D8F659-1AD0-43D1-AD82-BA7F448AC390}" destId="{3EDF9AEB-9286-426F-81F4-7BE882E5D49B}" srcOrd="0" destOrd="0" presId="urn:microsoft.com/office/officeart/2005/8/layout/vList2"/>
    <dgm:cxn modelId="{89F90FDC-813C-4863-86DF-AE9A59428A25}" srcId="{06D8F659-1AD0-43D1-AD82-BA7F448AC390}" destId="{5B71B08C-3828-40E7-80A4-05AE5DE8301C}" srcOrd="0" destOrd="0" parTransId="{B01ACCF3-F5C8-46F5-8B3C-A904BEA3C515}" sibTransId="{3298112A-80A6-4529-BCC7-BE49A3D5227E}"/>
    <dgm:cxn modelId="{A3BAC6DD-4268-480A-9126-03E43C000C24}" srcId="{5B71B08C-3828-40E7-80A4-05AE5DE8301C}" destId="{1A27B1FC-A7C7-40A8-A936-B0BA3B739B88}" srcOrd="2" destOrd="0" parTransId="{BD1516DE-C6EB-4003-9029-A669F4F006F8}" sibTransId="{78A46151-1B09-4C98-9D47-20724B842B1C}"/>
    <dgm:cxn modelId="{446319E1-015D-46C3-A323-30D3A24FBF15}" srcId="{0C0703EE-28E6-40B3-A485-C8A77CE14062}" destId="{EA3A178E-985D-4381-8602-61958AD8FDBE}" srcOrd="0" destOrd="0" parTransId="{B52953DF-5D66-47C5-B7BA-40C95D4BAE9B}" sibTransId="{E1899554-99A2-48A0-9334-7B5C1D274DF6}"/>
    <dgm:cxn modelId="{C2F888F4-D8AC-4498-BAF2-FD34364D96D0}" srcId="{1A27B1FC-A7C7-40A8-A936-B0BA3B739B88}" destId="{8C2C7006-2D60-47DE-894F-B64588DE59C5}" srcOrd="0" destOrd="0" parTransId="{AA950C2A-65E7-427F-886E-239EAAED8AEB}" sibTransId="{6E7451AF-8F61-45D9-B485-D3FDC2FAAAE2}"/>
    <dgm:cxn modelId="{9A49FDF8-02AE-4612-8245-ABCA8DE22C84}" srcId="{5B71B08C-3828-40E7-80A4-05AE5DE8301C}" destId="{0C0703EE-28E6-40B3-A485-C8A77CE14062}" srcOrd="3" destOrd="0" parTransId="{78BF215A-7219-4D7C-8C56-28F4AF932F83}" sibTransId="{F8B4CD67-0A27-4265-A56E-D09746E284E2}"/>
    <dgm:cxn modelId="{85BF61F9-75F0-4910-A22E-0210389769D2}" type="presOf" srcId="{8C2C7006-2D60-47DE-894F-B64588DE59C5}" destId="{495193F0-46B9-47DD-80E3-9D6A484903D3}" srcOrd="0" destOrd="5" presId="urn:microsoft.com/office/officeart/2005/8/layout/vList2"/>
    <dgm:cxn modelId="{535D8EF9-7504-4603-9BDB-CC60D25C01F7}" type="presOf" srcId="{E1CB3CE3-BE24-4FAF-A0E6-4EFDA3500646}" destId="{495193F0-46B9-47DD-80E3-9D6A484903D3}" srcOrd="0" destOrd="2" presId="urn:microsoft.com/office/officeart/2005/8/layout/vList2"/>
    <dgm:cxn modelId="{A3EED7FC-0302-47D0-8E93-99A00CB4F15D}" type="presOf" srcId="{A292BF19-053C-4AA4-9CF8-D0BFB605101B}" destId="{495193F0-46B9-47DD-80E3-9D6A484903D3}" srcOrd="0" destOrd="1" presId="urn:microsoft.com/office/officeart/2005/8/layout/vList2"/>
    <dgm:cxn modelId="{0D5FD8AB-798B-429A-BDDB-B9E67AD4B5F2}" type="presParOf" srcId="{3EDF9AEB-9286-426F-81F4-7BE882E5D49B}" destId="{2B4953C2-2938-4082-8DC8-909DB34C355D}" srcOrd="0" destOrd="0" presId="urn:microsoft.com/office/officeart/2005/8/layout/vList2"/>
    <dgm:cxn modelId="{D741C006-10B1-4B2C-A9FE-EFB2F9FA56FC}" type="presParOf" srcId="{3EDF9AEB-9286-426F-81F4-7BE882E5D49B}" destId="{495193F0-46B9-47DD-80E3-9D6A484903D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1ADE25-54E1-4ADC-9542-566284DAEDED}"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id-ID"/>
        </a:p>
      </dgm:t>
    </dgm:pt>
    <dgm:pt modelId="{0A1F27B0-B9B7-4857-9FEE-AFF4AE34F8DA}">
      <dgm:prSet/>
      <dgm:spPr/>
      <dgm:t>
        <a:bodyPr/>
        <a:lstStyle/>
        <a:p>
          <a:pPr rtl="0"/>
          <a:r>
            <a:rPr lang="en-US" b="1" dirty="0" err="1"/>
            <a:t>Manusia</a:t>
          </a:r>
          <a:r>
            <a:rPr lang="en-US" b="1" dirty="0"/>
            <a:t> </a:t>
          </a:r>
          <a:r>
            <a:rPr lang="en-US" b="1" dirty="0" err="1"/>
            <a:t>sebagai</a:t>
          </a:r>
          <a:r>
            <a:rPr lang="en-US" b="1" dirty="0"/>
            <a:t> </a:t>
          </a:r>
          <a:r>
            <a:rPr lang="en-US" b="1" dirty="0" err="1"/>
            <a:t>makhluk</a:t>
          </a:r>
          <a:r>
            <a:rPr lang="en-US" b="1" dirty="0"/>
            <a:t> raga </a:t>
          </a:r>
          <a:r>
            <a:rPr lang="en-US" b="1" dirty="0" err="1"/>
            <a:t>dan</a:t>
          </a:r>
          <a:r>
            <a:rPr lang="en-US" b="1" dirty="0"/>
            <a:t> </a:t>
          </a:r>
          <a:r>
            <a:rPr lang="en-US" b="1" dirty="0" err="1"/>
            <a:t>jiwa</a:t>
          </a:r>
          <a:endParaRPr lang="id-ID" b="1" dirty="0"/>
        </a:p>
      </dgm:t>
    </dgm:pt>
    <dgm:pt modelId="{F0E1E265-C8F2-46D4-9467-80E14930A14D}" type="parTrans" cxnId="{521A85DF-739B-422B-A28D-A47827020F43}">
      <dgm:prSet/>
      <dgm:spPr/>
      <dgm:t>
        <a:bodyPr/>
        <a:lstStyle/>
        <a:p>
          <a:endParaRPr lang="id-ID"/>
        </a:p>
      </dgm:t>
    </dgm:pt>
    <dgm:pt modelId="{6F323CD6-3E24-46A1-8C0C-C003795B4F59}" type="sibTrans" cxnId="{521A85DF-739B-422B-A28D-A47827020F43}">
      <dgm:prSet/>
      <dgm:spPr/>
      <dgm:t>
        <a:bodyPr/>
        <a:lstStyle/>
        <a:p>
          <a:endParaRPr lang="id-ID"/>
        </a:p>
      </dgm:t>
    </dgm:pt>
    <dgm:pt modelId="{08384C51-3A48-45F1-85C4-58C1CB96E870}">
      <dgm:prSet/>
      <dgm:spPr/>
      <dgm:t>
        <a:bodyPr/>
        <a:lstStyle/>
        <a:p>
          <a:pPr rtl="0"/>
          <a:r>
            <a:rPr lang="en-US" dirty="0" err="1"/>
            <a:t>Atas</a:t>
          </a:r>
          <a:r>
            <a:rPr lang="en-US" dirty="0"/>
            <a:t> </a:t>
          </a:r>
          <a:r>
            <a:rPr lang="en-US" dirty="0" err="1"/>
            <a:t>dasar</a:t>
          </a:r>
          <a:r>
            <a:rPr lang="en-US" dirty="0"/>
            <a:t> </a:t>
          </a:r>
          <a:r>
            <a:rPr lang="en-US" dirty="0" err="1"/>
            <a:t>tinjauan</a:t>
          </a:r>
          <a:r>
            <a:rPr lang="en-US" dirty="0"/>
            <a:t> </a:t>
          </a:r>
          <a:r>
            <a:rPr lang="en-US" dirty="0" err="1"/>
            <a:t>manusia</a:t>
          </a:r>
          <a:r>
            <a:rPr lang="en-US" dirty="0"/>
            <a:t> </a:t>
          </a:r>
          <a:r>
            <a:rPr lang="en-US" dirty="0" err="1"/>
            <a:t>sebagai</a:t>
          </a:r>
          <a:r>
            <a:rPr lang="en-US" dirty="0"/>
            <a:t> </a:t>
          </a:r>
          <a:r>
            <a:rPr lang="en-US" dirty="0" err="1"/>
            <a:t>makhluk</a:t>
          </a:r>
          <a:r>
            <a:rPr lang="en-US" dirty="0"/>
            <a:t> </a:t>
          </a:r>
          <a:r>
            <a:rPr lang="en-US" dirty="0" err="1"/>
            <a:t>monodualisme</a:t>
          </a:r>
          <a:r>
            <a:rPr lang="en-US" dirty="0"/>
            <a:t>, </a:t>
          </a:r>
          <a:r>
            <a:rPr lang="en-US" dirty="0" err="1"/>
            <a:t>maka</a:t>
          </a:r>
          <a:r>
            <a:rPr lang="en-US" dirty="0"/>
            <a:t> </a:t>
          </a:r>
          <a:r>
            <a:rPr lang="en-US" dirty="0" err="1"/>
            <a:t>pendidikan</a:t>
          </a:r>
          <a:r>
            <a:rPr lang="en-US" dirty="0"/>
            <a:t> </a:t>
          </a:r>
          <a:r>
            <a:rPr lang="en-US" dirty="0" err="1"/>
            <a:t>akan</a:t>
          </a:r>
          <a:r>
            <a:rPr lang="en-US" dirty="0"/>
            <a:t> </a:t>
          </a:r>
          <a:r>
            <a:rPr lang="en-US" dirty="0" err="1"/>
            <a:t>menyelaraskan</a:t>
          </a:r>
          <a:r>
            <a:rPr lang="en-US" dirty="0"/>
            <a:t> </a:t>
          </a:r>
          <a:r>
            <a:rPr lang="en-US" dirty="0" err="1"/>
            <a:t>pemenuhan</a:t>
          </a:r>
          <a:r>
            <a:rPr lang="en-US" dirty="0"/>
            <a:t> </a:t>
          </a:r>
          <a:r>
            <a:rPr lang="en-US" dirty="0" err="1"/>
            <a:t>kebutuhan-kebutuhan</a:t>
          </a:r>
          <a:r>
            <a:rPr lang="en-US" dirty="0"/>
            <a:t> </a:t>
          </a:r>
          <a:r>
            <a:rPr lang="en-US" dirty="0" err="1"/>
            <a:t>baik</a:t>
          </a:r>
          <a:r>
            <a:rPr lang="en-US" dirty="0"/>
            <a:t> yang </a:t>
          </a:r>
          <a:r>
            <a:rPr lang="en-US" dirty="0" err="1"/>
            <a:t>menyangkut</a:t>
          </a:r>
          <a:r>
            <a:rPr lang="en-US" dirty="0"/>
            <a:t> </a:t>
          </a:r>
          <a:r>
            <a:rPr lang="en-US" dirty="0" err="1"/>
            <a:t>kebutuhan-kebutuhan</a:t>
          </a:r>
          <a:r>
            <a:rPr lang="en-US" dirty="0"/>
            <a:t> </a:t>
          </a:r>
          <a:r>
            <a:rPr lang="en-US" dirty="0" err="1"/>
            <a:t>jasmaniah</a:t>
          </a:r>
          <a:r>
            <a:rPr lang="en-US" dirty="0"/>
            <a:t> </a:t>
          </a:r>
          <a:r>
            <a:rPr lang="en-US" dirty="0" err="1"/>
            <a:t>maupun</a:t>
          </a:r>
          <a:r>
            <a:rPr lang="en-US" dirty="0"/>
            <a:t> </a:t>
          </a:r>
          <a:r>
            <a:rPr lang="en-US" dirty="0" err="1"/>
            <a:t>kebutuhan</a:t>
          </a:r>
          <a:r>
            <a:rPr lang="en-US" dirty="0"/>
            <a:t> </a:t>
          </a:r>
          <a:r>
            <a:rPr lang="en-US" dirty="0" err="1"/>
            <a:t>rohaniah</a:t>
          </a:r>
          <a:r>
            <a:rPr lang="en-US" dirty="0"/>
            <a:t> </a:t>
          </a:r>
          <a:r>
            <a:rPr lang="en-US" dirty="0" err="1"/>
            <a:t>dipenuhinya</a:t>
          </a:r>
          <a:r>
            <a:rPr lang="en-US" dirty="0"/>
            <a:t> </a:t>
          </a:r>
          <a:r>
            <a:rPr lang="en-US" dirty="0" err="1"/>
            <a:t>secara</a:t>
          </a:r>
          <a:r>
            <a:rPr lang="en-US" dirty="0"/>
            <a:t> </a:t>
          </a:r>
          <a:r>
            <a:rPr lang="en-US" dirty="0" err="1"/>
            <a:t>selaras</a:t>
          </a:r>
          <a:r>
            <a:rPr lang="en-US" dirty="0"/>
            <a:t> </a:t>
          </a:r>
          <a:r>
            <a:rPr lang="en-US" dirty="0" err="1"/>
            <a:t>dan</a:t>
          </a:r>
          <a:r>
            <a:rPr lang="en-US" dirty="0"/>
            <a:t> </a:t>
          </a:r>
          <a:r>
            <a:rPr lang="en-US" dirty="0" err="1"/>
            <a:t>seimbang</a:t>
          </a:r>
          <a:endParaRPr lang="id-ID" dirty="0"/>
        </a:p>
      </dgm:t>
    </dgm:pt>
    <dgm:pt modelId="{BF1C347A-17A1-4FE3-9559-0AE0BB68F686}" type="parTrans" cxnId="{4CA181A6-8D9B-4E76-8495-DF4571485276}">
      <dgm:prSet/>
      <dgm:spPr/>
      <dgm:t>
        <a:bodyPr/>
        <a:lstStyle/>
        <a:p>
          <a:endParaRPr lang="id-ID"/>
        </a:p>
      </dgm:t>
    </dgm:pt>
    <dgm:pt modelId="{2E62717F-9817-4992-8B08-400F6CCDA42D}" type="sibTrans" cxnId="{4CA181A6-8D9B-4E76-8495-DF4571485276}">
      <dgm:prSet/>
      <dgm:spPr/>
      <dgm:t>
        <a:bodyPr/>
        <a:lstStyle/>
        <a:p>
          <a:endParaRPr lang="id-ID"/>
        </a:p>
      </dgm:t>
    </dgm:pt>
    <dgm:pt modelId="{29E10AF5-7AF6-4B96-B9CC-561C94106E2C}">
      <dgm:prSet/>
      <dgm:spPr/>
      <dgm:t>
        <a:bodyPr/>
        <a:lstStyle/>
        <a:p>
          <a:pPr rtl="0"/>
          <a:r>
            <a:rPr lang="en-US" b="1" dirty="0" err="1"/>
            <a:t>Manusia</a:t>
          </a:r>
          <a:r>
            <a:rPr lang="en-US" b="1" dirty="0"/>
            <a:t> </a:t>
          </a:r>
          <a:r>
            <a:rPr lang="en-US" b="1" dirty="0" err="1"/>
            <a:t>sebagai</a:t>
          </a:r>
          <a:r>
            <a:rPr lang="en-US" b="1" dirty="0"/>
            <a:t> </a:t>
          </a:r>
          <a:r>
            <a:rPr lang="en-US" b="1" dirty="0" err="1"/>
            <a:t>makhluk</a:t>
          </a:r>
          <a:r>
            <a:rPr lang="en-US" b="1" dirty="0"/>
            <a:t> </a:t>
          </a:r>
          <a:r>
            <a:rPr lang="en-US" b="1" dirty="0" err="1"/>
            <a:t>individu</a:t>
          </a:r>
          <a:r>
            <a:rPr lang="en-US" b="1" dirty="0"/>
            <a:t> </a:t>
          </a:r>
          <a:r>
            <a:rPr lang="en-US" b="1" dirty="0" err="1"/>
            <a:t>dan</a:t>
          </a:r>
          <a:r>
            <a:rPr lang="en-US" b="1" dirty="0"/>
            <a:t> </a:t>
          </a:r>
          <a:r>
            <a:rPr lang="en-US" b="1" dirty="0" err="1"/>
            <a:t>sosial</a:t>
          </a:r>
          <a:r>
            <a:rPr lang="en-US" b="1" dirty="0"/>
            <a:t> </a:t>
          </a:r>
          <a:endParaRPr lang="id-ID" b="1" dirty="0"/>
        </a:p>
      </dgm:t>
    </dgm:pt>
    <dgm:pt modelId="{9EA60432-DC67-4EC2-96C7-C7F7DD152AB7}" type="parTrans" cxnId="{E26866B3-4D2C-4C43-A93B-8519F4A584DC}">
      <dgm:prSet/>
      <dgm:spPr/>
      <dgm:t>
        <a:bodyPr/>
        <a:lstStyle/>
        <a:p>
          <a:endParaRPr lang="id-ID"/>
        </a:p>
      </dgm:t>
    </dgm:pt>
    <dgm:pt modelId="{560EF618-14B2-41E3-9CD9-3C9D668B0751}" type="sibTrans" cxnId="{E26866B3-4D2C-4C43-A93B-8519F4A584DC}">
      <dgm:prSet/>
      <dgm:spPr/>
      <dgm:t>
        <a:bodyPr/>
        <a:lstStyle/>
        <a:p>
          <a:endParaRPr lang="id-ID"/>
        </a:p>
      </dgm:t>
    </dgm:pt>
    <dgm:pt modelId="{D1AFFB24-D34A-4EE3-B433-8132078358F5}">
      <dgm:prSet/>
      <dgm:spPr/>
      <dgm:t>
        <a:bodyPr/>
        <a:lstStyle/>
        <a:p>
          <a:pPr rtl="0"/>
          <a:r>
            <a:rPr lang="en-US" dirty="0" err="1"/>
            <a:t>Pendidikan</a:t>
          </a:r>
          <a:r>
            <a:rPr lang="en-US" dirty="0"/>
            <a:t> </a:t>
          </a:r>
          <a:r>
            <a:rPr lang="en-US" dirty="0" err="1"/>
            <a:t>akan</a:t>
          </a:r>
          <a:r>
            <a:rPr lang="en-US" dirty="0"/>
            <a:t> </a:t>
          </a:r>
          <a:r>
            <a:rPr lang="en-US" dirty="0" err="1"/>
            <a:t>memberikan</a:t>
          </a:r>
          <a:r>
            <a:rPr lang="en-US" dirty="0"/>
            <a:t> </a:t>
          </a:r>
          <a:r>
            <a:rPr lang="en-US" dirty="0" err="1"/>
            <a:t>petunjuk</a:t>
          </a:r>
          <a:r>
            <a:rPr lang="en-US" dirty="0"/>
            <a:t>/</a:t>
          </a:r>
          <a:r>
            <a:rPr lang="en-US" dirty="0" err="1"/>
            <a:t>pengarahan</a:t>
          </a:r>
          <a:r>
            <a:rPr lang="en-US" dirty="0"/>
            <a:t> agar </a:t>
          </a:r>
          <a:r>
            <a:rPr lang="en-US" dirty="0" err="1"/>
            <a:t>di</a:t>
          </a:r>
          <a:r>
            <a:rPr lang="en-US" dirty="0"/>
            <a:t> </a:t>
          </a:r>
          <a:r>
            <a:rPr lang="en-US" dirty="0" err="1"/>
            <a:t>dalam</a:t>
          </a:r>
          <a:r>
            <a:rPr lang="en-US" dirty="0"/>
            <a:t> </a:t>
          </a:r>
          <a:r>
            <a:rPr lang="en-US" dirty="0" err="1"/>
            <a:t>hidup</a:t>
          </a:r>
          <a:r>
            <a:rPr lang="en-US" dirty="0"/>
            <a:t> </a:t>
          </a:r>
          <a:r>
            <a:rPr lang="en-US" dirty="0" err="1"/>
            <a:t>manusia</a:t>
          </a:r>
          <a:r>
            <a:rPr lang="en-US" dirty="0"/>
            <a:t> </a:t>
          </a:r>
          <a:r>
            <a:rPr lang="en-US" dirty="0" err="1"/>
            <a:t>perlu</a:t>
          </a:r>
          <a:r>
            <a:rPr lang="en-US" dirty="0"/>
            <a:t> </a:t>
          </a:r>
          <a:r>
            <a:rPr lang="en-US" dirty="0" err="1"/>
            <a:t>dipenuhi</a:t>
          </a:r>
          <a:r>
            <a:rPr lang="en-US" dirty="0"/>
            <a:t> </a:t>
          </a:r>
          <a:r>
            <a:rPr lang="en-US" dirty="0" err="1"/>
            <a:t>kebutuhan</a:t>
          </a:r>
          <a:r>
            <a:rPr lang="en-US" dirty="0"/>
            <a:t> </a:t>
          </a:r>
          <a:r>
            <a:rPr lang="en-US" dirty="0" err="1"/>
            <a:t>individunya</a:t>
          </a:r>
          <a:r>
            <a:rPr lang="en-US" dirty="0"/>
            <a:t> </a:t>
          </a:r>
          <a:r>
            <a:rPr lang="en-US" dirty="0" err="1"/>
            <a:t>tanpa</a:t>
          </a:r>
          <a:r>
            <a:rPr lang="en-US" dirty="0"/>
            <a:t> </a:t>
          </a:r>
          <a:r>
            <a:rPr lang="en-US" dirty="0" err="1"/>
            <a:t>mengabaikan</a:t>
          </a:r>
          <a:r>
            <a:rPr lang="en-US" dirty="0"/>
            <a:t> </a:t>
          </a:r>
          <a:r>
            <a:rPr lang="en-US" dirty="0" err="1"/>
            <a:t>kebutuhan</a:t>
          </a:r>
          <a:r>
            <a:rPr lang="en-US" dirty="0"/>
            <a:t> </a:t>
          </a:r>
          <a:r>
            <a:rPr lang="en-US" dirty="0" err="1"/>
            <a:t>orang</a:t>
          </a:r>
          <a:r>
            <a:rPr lang="en-US" dirty="0"/>
            <a:t> lain. </a:t>
          </a:r>
          <a:r>
            <a:rPr lang="en-US" dirty="0" err="1"/>
            <a:t>Sebaliknya</a:t>
          </a:r>
          <a:r>
            <a:rPr lang="en-US" dirty="0"/>
            <a:t> </a:t>
          </a:r>
          <a:r>
            <a:rPr lang="en-US" dirty="0" err="1"/>
            <a:t>kebutuhan</a:t>
          </a:r>
          <a:r>
            <a:rPr lang="en-US" dirty="0"/>
            <a:t> </a:t>
          </a:r>
          <a:r>
            <a:rPr lang="en-US" dirty="0" err="1"/>
            <a:t>kelompok</a:t>
          </a:r>
          <a:r>
            <a:rPr lang="en-US" dirty="0"/>
            <a:t> </a:t>
          </a:r>
          <a:r>
            <a:rPr lang="en-US" dirty="0" err="1"/>
            <a:t>dipenuhi</a:t>
          </a:r>
          <a:r>
            <a:rPr lang="en-US" dirty="0"/>
            <a:t> </a:t>
          </a:r>
          <a:r>
            <a:rPr lang="en-US" dirty="0" err="1"/>
            <a:t>tanpa</a:t>
          </a:r>
          <a:r>
            <a:rPr lang="en-US" dirty="0"/>
            <a:t> </a:t>
          </a:r>
          <a:r>
            <a:rPr lang="en-US" dirty="0" err="1"/>
            <a:t>menelantarkan</a:t>
          </a:r>
          <a:r>
            <a:rPr lang="en-US" dirty="0"/>
            <a:t> </a:t>
          </a:r>
          <a:r>
            <a:rPr lang="en-US" dirty="0" err="1"/>
            <a:t>dirinya</a:t>
          </a:r>
          <a:r>
            <a:rPr lang="en-US" dirty="0"/>
            <a:t> </a:t>
          </a:r>
          <a:r>
            <a:rPr lang="en-US" dirty="0" err="1"/>
            <a:t>sendiri</a:t>
          </a:r>
          <a:r>
            <a:rPr lang="en-US" dirty="0"/>
            <a:t>.</a:t>
          </a:r>
          <a:endParaRPr lang="id-ID" dirty="0"/>
        </a:p>
      </dgm:t>
    </dgm:pt>
    <dgm:pt modelId="{BB8E8B90-ABDA-4978-B370-1AFB6F8C8D4B}" type="parTrans" cxnId="{84BC4F21-108E-4D04-958F-AC170CADB3C6}">
      <dgm:prSet/>
      <dgm:spPr/>
      <dgm:t>
        <a:bodyPr/>
        <a:lstStyle/>
        <a:p>
          <a:endParaRPr lang="id-ID"/>
        </a:p>
      </dgm:t>
    </dgm:pt>
    <dgm:pt modelId="{228A304E-B858-4732-BBA2-73426DE7901B}" type="sibTrans" cxnId="{84BC4F21-108E-4D04-958F-AC170CADB3C6}">
      <dgm:prSet/>
      <dgm:spPr/>
      <dgm:t>
        <a:bodyPr/>
        <a:lstStyle/>
        <a:p>
          <a:endParaRPr lang="id-ID"/>
        </a:p>
      </dgm:t>
    </dgm:pt>
    <dgm:pt modelId="{63749075-1BBE-44A0-8195-11EE0645E55F}">
      <dgm:prSet/>
      <dgm:spPr/>
      <dgm:t>
        <a:bodyPr/>
        <a:lstStyle/>
        <a:p>
          <a:pPr rtl="0"/>
          <a:r>
            <a:rPr lang="en-US" b="1" dirty="0" err="1"/>
            <a:t>Ditinjau</a:t>
          </a:r>
          <a:r>
            <a:rPr lang="en-US" b="1" dirty="0"/>
            <a:t> </a:t>
          </a:r>
          <a:r>
            <a:rPr lang="en-US" b="1" dirty="0" err="1"/>
            <a:t>dari</a:t>
          </a:r>
          <a:r>
            <a:rPr lang="en-US" b="1" dirty="0"/>
            <a:t> </a:t>
          </a:r>
          <a:r>
            <a:rPr lang="en-US" b="1" dirty="0" err="1"/>
            <a:t>monodualisme</a:t>
          </a:r>
          <a:r>
            <a:rPr lang="en-US" b="1" dirty="0"/>
            <a:t> </a:t>
          </a:r>
          <a:r>
            <a:rPr lang="en-US" b="1" dirty="0" err="1"/>
            <a:t>pribadi</a:t>
          </a:r>
          <a:r>
            <a:rPr lang="en-US" b="1" dirty="0"/>
            <a:t> </a:t>
          </a:r>
          <a:r>
            <a:rPr lang="en-US" b="1" dirty="0" err="1"/>
            <a:t>berdiri</a:t>
          </a:r>
          <a:r>
            <a:rPr lang="en-US" b="1" dirty="0"/>
            <a:t> </a:t>
          </a:r>
          <a:r>
            <a:rPr lang="en-US" b="1" dirty="0" err="1"/>
            <a:t>sendiri</a:t>
          </a:r>
          <a:r>
            <a:rPr lang="en-US" b="1" dirty="0"/>
            <a:t> </a:t>
          </a:r>
          <a:r>
            <a:rPr lang="en-US" b="1" dirty="0" err="1"/>
            <a:t>dan</a:t>
          </a:r>
          <a:r>
            <a:rPr lang="en-US" b="1" dirty="0"/>
            <a:t> </a:t>
          </a:r>
          <a:r>
            <a:rPr lang="en-US" b="1" dirty="0" err="1"/>
            <a:t>makhluk</a:t>
          </a:r>
          <a:r>
            <a:rPr lang="en-US" b="1" dirty="0"/>
            <a:t> </a:t>
          </a:r>
          <a:r>
            <a:rPr lang="en-US" b="1" dirty="0" err="1"/>
            <a:t>ciptaan</a:t>
          </a:r>
          <a:r>
            <a:rPr lang="en-US" b="1" dirty="0"/>
            <a:t> </a:t>
          </a:r>
          <a:r>
            <a:rPr lang="en-US" b="1" dirty="0" err="1"/>
            <a:t>Tuhan</a:t>
          </a:r>
          <a:endParaRPr lang="id-ID" b="1" dirty="0"/>
        </a:p>
      </dgm:t>
    </dgm:pt>
    <dgm:pt modelId="{D31FA599-40F4-4CC8-9691-1AB615305808}" type="parTrans" cxnId="{35E586AE-6908-4F86-A3FA-85F100CB1D19}">
      <dgm:prSet/>
      <dgm:spPr/>
      <dgm:t>
        <a:bodyPr/>
        <a:lstStyle/>
        <a:p>
          <a:endParaRPr lang="id-ID"/>
        </a:p>
      </dgm:t>
    </dgm:pt>
    <dgm:pt modelId="{5D694FE1-8F32-45DB-98B2-F952AB3465C6}" type="sibTrans" cxnId="{35E586AE-6908-4F86-A3FA-85F100CB1D19}">
      <dgm:prSet/>
      <dgm:spPr/>
      <dgm:t>
        <a:bodyPr/>
        <a:lstStyle/>
        <a:p>
          <a:endParaRPr lang="id-ID"/>
        </a:p>
      </dgm:t>
    </dgm:pt>
    <dgm:pt modelId="{A6DF2422-AA3A-4D05-98DE-617B1F0C6A19}">
      <dgm:prSet/>
      <dgm:spPr/>
      <dgm:t>
        <a:bodyPr/>
        <a:lstStyle/>
        <a:p>
          <a:pPr rtl="0"/>
          <a:r>
            <a:rPr lang="en-US" dirty="0" err="1"/>
            <a:t>Pendidikan</a:t>
          </a:r>
          <a:r>
            <a:rPr lang="en-US" dirty="0"/>
            <a:t> </a:t>
          </a:r>
          <a:r>
            <a:rPr lang="en-US" dirty="0" err="1"/>
            <a:t>akan</a:t>
          </a:r>
          <a:r>
            <a:rPr lang="en-US" dirty="0"/>
            <a:t> </a:t>
          </a:r>
          <a:r>
            <a:rPr lang="en-US" dirty="0" err="1"/>
            <a:t>menyadarkan</a:t>
          </a:r>
          <a:r>
            <a:rPr lang="en-US" dirty="0"/>
            <a:t> </a:t>
          </a:r>
          <a:r>
            <a:rPr lang="en-US" dirty="0" err="1"/>
            <a:t>kepada</a:t>
          </a:r>
          <a:r>
            <a:rPr lang="en-US" dirty="0"/>
            <a:t> </a:t>
          </a:r>
          <a:r>
            <a:rPr lang="en-US" dirty="0" err="1"/>
            <a:t>manusia</a:t>
          </a:r>
          <a:r>
            <a:rPr lang="en-US" dirty="0"/>
            <a:t> </a:t>
          </a:r>
          <a:r>
            <a:rPr lang="en-US" dirty="0" err="1"/>
            <a:t>bahwa</a:t>
          </a:r>
          <a:r>
            <a:rPr lang="en-US" dirty="0"/>
            <a:t> </a:t>
          </a:r>
          <a:r>
            <a:rPr lang="en-US" dirty="0" err="1"/>
            <a:t>apa-apa</a:t>
          </a:r>
          <a:r>
            <a:rPr lang="en-US" dirty="0"/>
            <a:t> yang </a:t>
          </a:r>
          <a:r>
            <a:rPr lang="en-US" dirty="0" err="1"/>
            <a:t>direncanakan</a:t>
          </a:r>
          <a:r>
            <a:rPr lang="en-US" dirty="0"/>
            <a:t> </a:t>
          </a:r>
          <a:r>
            <a:rPr lang="en-US" dirty="0" err="1"/>
            <a:t>ataupun</a:t>
          </a:r>
          <a:r>
            <a:rPr lang="en-US" dirty="0"/>
            <a:t> yang </a:t>
          </a:r>
          <a:r>
            <a:rPr lang="en-US" dirty="0" err="1"/>
            <a:t>dicita-citakan</a:t>
          </a:r>
          <a:r>
            <a:rPr lang="en-US" dirty="0"/>
            <a:t> </a:t>
          </a:r>
          <a:r>
            <a:rPr lang="en-US" dirty="0" err="1"/>
            <a:t>tidak</a:t>
          </a:r>
          <a:r>
            <a:rPr lang="en-US" dirty="0"/>
            <a:t> </a:t>
          </a:r>
          <a:r>
            <a:rPr lang="en-US" dirty="0" err="1"/>
            <a:t>sepenuhnya</a:t>
          </a:r>
          <a:r>
            <a:rPr lang="en-US" dirty="0"/>
            <a:t> </a:t>
          </a:r>
          <a:r>
            <a:rPr lang="en-US" dirty="0" err="1"/>
            <a:t>berkat</a:t>
          </a:r>
          <a:r>
            <a:rPr lang="en-US" dirty="0"/>
            <a:t> </a:t>
          </a:r>
          <a:r>
            <a:rPr lang="en-US" dirty="0" err="1"/>
            <a:t>usaha</a:t>
          </a:r>
          <a:r>
            <a:rPr lang="en-US" dirty="0"/>
            <a:t> </a:t>
          </a:r>
          <a:r>
            <a:rPr lang="en-US" dirty="0" err="1"/>
            <a:t>manusia</a:t>
          </a:r>
          <a:r>
            <a:rPr lang="en-US" dirty="0"/>
            <a:t> </a:t>
          </a:r>
          <a:r>
            <a:rPr lang="en-US" dirty="0" err="1"/>
            <a:t>itu</a:t>
          </a:r>
          <a:r>
            <a:rPr lang="en-US" dirty="0"/>
            <a:t> </a:t>
          </a:r>
          <a:r>
            <a:rPr lang="en-US" dirty="0" err="1"/>
            <a:t>sendiri</a:t>
          </a:r>
          <a:r>
            <a:rPr lang="en-US" dirty="0"/>
            <a:t> </a:t>
          </a:r>
          <a:r>
            <a:rPr lang="en-US" dirty="0" err="1"/>
            <a:t>tetapi</a:t>
          </a:r>
          <a:r>
            <a:rPr lang="en-US" dirty="0"/>
            <a:t> </a:t>
          </a:r>
          <a:r>
            <a:rPr lang="en-US" dirty="0" err="1"/>
            <a:t>Tuhan</a:t>
          </a:r>
          <a:r>
            <a:rPr lang="en-US" dirty="0"/>
            <a:t> </a:t>
          </a:r>
          <a:r>
            <a:rPr lang="en-US" dirty="0" err="1"/>
            <a:t>ikut</a:t>
          </a:r>
          <a:r>
            <a:rPr lang="en-US" dirty="0"/>
            <a:t> </a:t>
          </a:r>
          <a:r>
            <a:rPr lang="en-US" dirty="0" err="1"/>
            <a:t>menentukannya</a:t>
          </a:r>
          <a:r>
            <a:rPr lang="en-US" dirty="0"/>
            <a:t>.</a:t>
          </a:r>
          <a:endParaRPr lang="id-ID" dirty="0"/>
        </a:p>
      </dgm:t>
    </dgm:pt>
    <dgm:pt modelId="{C545EFF9-4857-443F-B0B2-6928A681CEC9}" type="parTrans" cxnId="{61492A68-C301-492A-A80A-13636DBCE5E7}">
      <dgm:prSet/>
      <dgm:spPr/>
      <dgm:t>
        <a:bodyPr/>
        <a:lstStyle/>
        <a:p>
          <a:endParaRPr lang="id-ID"/>
        </a:p>
      </dgm:t>
    </dgm:pt>
    <dgm:pt modelId="{3EB933B3-5668-4937-9056-674E7BC96987}" type="sibTrans" cxnId="{61492A68-C301-492A-A80A-13636DBCE5E7}">
      <dgm:prSet/>
      <dgm:spPr/>
      <dgm:t>
        <a:bodyPr/>
        <a:lstStyle/>
        <a:p>
          <a:endParaRPr lang="id-ID"/>
        </a:p>
      </dgm:t>
    </dgm:pt>
    <dgm:pt modelId="{08841858-DAF9-48B0-809F-BE92A48CBEEB}" type="pres">
      <dgm:prSet presAssocID="{771ADE25-54E1-4ADC-9542-566284DAEDED}" presName="Name0" presStyleCnt="0">
        <dgm:presLayoutVars>
          <dgm:dir/>
          <dgm:animLvl val="lvl"/>
          <dgm:resizeHandles val="exact"/>
        </dgm:presLayoutVars>
      </dgm:prSet>
      <dgm:spPr/>
    </dgm:pt>
    <dgm:pt modelId="{4585BF7E-484A-49B1-BDDD-F216B1FE9679}" type="pres">
      <dgm:prSet presAssocID="{0A1F27B0-B9B7-4857-9FEE-AFF4AE34F8DA}" presName="linNode" presStyleCnt="0"/>
      <dgm:spPr/>
    </dgm:pt>
    <dgm:pt modelId="{9C6D2AF2-02E4-4B6E-8A77-08E9D8F87A27}" type="pres">
      <dgm:prSet presAssocID="{0A1F27B0-B9B7-4857-9FEE-AFF4AE34F8DA}" presName="parentText" presStyleLbl="node1" presStyleIdx="0" presStyleCnt="3">
        <dgm:presLayoutVars>
          <dgm:chMax val="1"/>
          <dgm:bulletEnabled val="1"/>
        </dgm:presLayoutVars>
      </dgm:prSet>
      <dgm:spPr/>
    </dgm:pt>
    <dgm:pt modelId="{4E42BFCD-B5F5-4E58-8D44-0C8B6B9C56AA}" type="pres">
      <dgm:prSet presAssocID="{0A1F27B0-B9B7-4857-9FEE-AFF4AE34F8DA}" presName="descendantText" presStyleLbl="alignAccFollowNode1" presStyleIdx="0" presStyleCnt="3">
        <dgm:presLayoutVars>
          <dgm:bulletEnabled val="1"/>
        </dgm:presLayoutVars>
      </dgm:prSet>
      <dgm:spPr/>
    </dgm:pt>
    <dgm:pt modelId="{FB3ECB59-E7BB-4005-8580-4C88354DE3A3}" type="pres">
      <dgm:prSet presAssocID="{6F323CD6-3E24-46A1-8C0C-C003795B4F59}" presName="sp" presStyleCnt="0"/>
      <dgm:spPr/>
    </dgm:pt>
    <dgm:pt modelId="{EF05AC70-C7E4-424B-A75A-106FC3607AA0}" type="pres">
      <dgm:prSet presAssocID="{29E10AF5-7AF6-4B96-B9CC-561C94106E2C}" presName="linNode" presStyleCnt="0"/>
      <dgm:spPr/>
    </dgm:pt>
    <dgm:pt modelId="{B0A89845-6E99-49E3-8FC3-82B5621339DA}" type="pres">
      <dgm:prSet presAssocID="{29E10AF5-7AF6-4B96-B9CC-561C94106E2C}" presName="parentText" presStyleLbl="node1" presStyleIdx="1" presStyleCnt="3">
        <dgm:presLayoutVars>
          <dgm:chMax val="1"/>
          <dgm:bulletEnabled val="1"/>
        </dgm:presLayoutVars>
      </dgm:prSet>
      <dgm:spPr/>
    </dgm:pt>
    <dgm:pt modelId="{F944B8ED-03FB-4848-A10E-4CD90A9824B9}" type="pres">
      <dgm:prSet presAssocID="{29E10AF5-7AF6-4B96-B9CC-561C94106E2C}" presName="descendantText" presStyleLbl="alignAccFollowNode1" presStyleIdx="1" presStyleCnt="3">
        <dgm:presLayoutVars>
          <dgm:bulletEnabled val="1"/>
        </dgm:presLayoutVars>
      </dgm:prSet>
      <dgm:spPr/>
    </dgm:pt>
    <dgm:pt modelId="{F82E0989-00ED-4515-97CE-561F28AF0080}" type="pres">
      <dgm:prSet presAssocID="{560EF618-14B2-41E3-9CD9-3C9D668B0751}" presName="sp" presStyleCnt="0"/>
      <dgm:spPr/>
    </dgm:pt>
    <dgm:pt modelId="{FF5E6F41-C6EA-4AA5-B110-20F2226ADC41}" type="pres">
      <dgm:prSet presAssocID="{63749075-1BBE-44A0-8195-11EE0645E55F}" presName="linNode" presStyleCnt="0"/>
      <dgm:spPr/>
    </dgm:pt>
    <dgm:pt modelId="{5E86B48C-3089-49D3-90CD-22E2414169CB}" type="pres">
      <dgm:prSet presAssocID="{63749075-1BBE-44A0-8195-11EE0645E55F}" presName="parentText" presStyleLbl="node1" presStyleIdx="2" presStyleCnt="3">
        <dgm:presLayoutVars>
          <dgm:chMax val="1"/>
          <dgm:bulletEnabled val="1"/>
        </dgm:presLayoutVars>
      </dgm:prSet>
      <dgm:spPr/>
    </dgm:pt>
    <dgm:pt modelId="{E7FF4002-838C-47B7-B61B-793F4FEA3F50}" type="pres">
      <dgm:prSet presAssocID="{63749075-1BBE-44A0-8195-11EE0645E55F}" presName="descendantText" presStyleLbl="alignAccFollowNode1" presStyleIdx="2" presStyleCnt="3">
        <dgm:presLayoutVars>
          <dgm:bulletEnabled val="1"/>
        </dgm:presLayoutVars>
      </dgm:prSet>
      <dgm:spPr/>
    </dgm:pt>
  </dgm:ptLst>
  <dgm:cxnLst>
    <dgm:cxn modelId="{43676613-CF99-457E-8917-69ACC715CD11}" type="presOf" srcId="{08384C51-3A48-45F1-85C4-58C1CB96E870}" destId="{4E42BFCD-B5F5-4E58-8D44-0C8B6B9C56AA}" srcOrd="0" destOrd="0" presId="urn:microsoft.com/office/officeart/2005/8/layout/vList5"/>
    <dgm:cxn modelId="{84BC4F21-108E-4D04-958F-AC170CADB3C6}" srcId="{29E10AF5-7AF6-4B96-B9CC-561C94106E2C}" destId="{D1AFFB24-D34A-4EE3-B433-8132078358F5}" srcOrd="0" destOrd="0" parTransId="{BB8E8B90-ABDA-4978-B370-1AFB6F8C8D4B}" sibTransId="{228A304E-B858-4732-BBA2-73426DE7901B}"/>
    <dgm:cxn modelId="{BE29BE42-85DB-4471-9D8A-EA545F8407E0}" type="presOf" srcId="{A6DF2422-AA3A-4D05-98DE-617B1F0C6A19}" destId="{E7FF4002-838C-47B7-B61B-793F4FEA3F50}" srcOrd="0" destOrd="0" presId="urn:microsoft.com/office/officeart/2005/8/layout/vList5"/>
    <dgm:cxn modelId="{61492A68-C301-492A-A80A-13636DBCE5E7}" srcId="{63749075-1BBE-44A0-8195-11EE0645E55F}" destId="{A6DF2422-AA3A-4D05-98DE-617B1F0C6A19}" srcOrd="0" destOrd="0" parTransId="{C545EFF9-4857-443F-B0B2-6928A681CEC9}" sibTransId="{3EB933B3-5668-4937-9056-674E7BC96987}"/>
    <dgm:cxn modelId="{B9BBB34B-1031-4D6F-AE8D-1056B24278B5}" type="presOf" srcId="{0A1F27B0-B9B7-4857-9FEE-AFF4AE34F8DA}" destId="{9C6D2AF2-02E4-4B6E-8A77-08E9D8F87A27}" srcOrd="0" destOrd="0" presId="urn:microsoft.com/office/officeart/2005/8/layout/vList5"/>
    <dgm:cxn modelId="{BD49ED81-FE4F-4E0C-8BCB-53B7723166DA}" type="presOf" srcId="{771ADE25-54E1-4ADC-9542-566284DAEDED}" destId="{08841858-DAF9-48B0-809F-BE92A48CBEEB}" srcOrd="0" destOrd="0" presId="urn:microsoft.com/office/officeart/2005/8/layout/vList5"/>
    <dgm:cxn modelId="{E5107287-C6A1-4616-A0E8-CB0D15C0BD6F}" type="presOf" srcId="{63749075-1BBE-44A0-8195-11EE0645E55F}" destId="{5E86B48C-3089-49D3-90CD-22E2414169CB}" srcOrd="0" destOrd="0" presId="urn:microsoft.com/office/officeart/2005/8/layout/vList5"/>
    <dgm:cxn modelId="{D5CDDC99-D423-4F8A-B3EB-6E0982933B31}" type="presOf" srcId="{29E10AF5-7AF6-4B96-B9CC-561C94106E2C}" destId="{B0A89845-6E99-49E3-8FC3-82B5621339DA}" srcOrd="0" destOrd="0" presId="urn:microsoft.com/office/officeart/2005/8/layout/vList5"/>
    <dgm:cxn modelId="{4CA181A6-8D9B-4E76-8495-DF4571485276}" srcId="{0A1F27B0-B9B7-4857-9FEE-AFF4AE34F8DA}" destId="{08384C51-3A48-45F1-85C4-58C1CB96E870}" srcOrd="0" destOrd="0" parTransId="{BF1C347A-17A1-4FE3-9559-0AE0BB68F686}" sibTransId="{2E62717F-9817-4992-8B08-400F6CCDA42D}"/>
    <dgm:cxn modelId="{3669BAA7-D8DD-4FF1-BD3A-DCE3117D52EB}" type="presOf" srcId="{D1AFFB24-D34A-4EE3-B433-8132078358F5}" destId="{F944B8ED-03FB-4848-A10E-4CD90A9824B9}" srcOrd="0" destOrd="0" presId="urn:microsoft.com/office/officeart/2005/8/layout/vList5"/>
    <dgm:cxn modelId="{35E586AE-6908-4F86-A3FA-85F100CB1D19}" srcId="{771ADE25-54E1-4ADC-9542-566284DAEDED}" destId="{63749075-1BBE-44A0-8195-11EE0645E55F}" srcOrd="2" destOrd="0" parTransId="{D31FA599-40F4-4CC8-9691-1AB615305808}" sibTransId="{5D694FE1-8F32-45DB-98B2-F952AB3465C6}"/>
    <dgm:cxn modelId="{E26866B3-4D2C-4C43-A93B-8519F4A584DC}" srcId="{771ADE25-54E1-4ADC-9542-566284DAEDED}" destId="{29E10AF5-7AF6-4B96-B9CC-561C94106E2C}" srcOrd="1" destOrd="0" parTransId="{9EA60432-DC67-4EC2-96C7-C7F7DD152AB7}" sibTransId="{560EF618-14B2-41E3-9CD9-3C9D668B0751}"/>
    <dgm:cxn modelId="{521A85DF-739B-422B-A28D-A47827020F43}" srcId="{771ADE25-54E1-4ADC-9542-566284DAEDED}" destId="{0A1F27B0-B9B7-4857-9FEE-AFF4AE34F8DA}" srcOrd="0" destOrd="0" parTransId="{F0E1E265-C8F2-46D4-9467-80E14930A14D}" sibTransId="{6F323CD6-3E24-46A1-8C0C-C003795B4F59}"/>
    <dgm:cxn modelId="{7FC7723E-A27F-4139-AAAE-671A70FB51DE}" type="presParOf" srcId="{08841858-DAF9-48B0-809F-BE92A48CBEEB}" destId="{4585BF7E-484A-49B1-BDDD-F216B1FE9679}" srcOrd="0" destOrd="0" presId="urn:microsoft.com/office/officeart/2005/8/layout/vList5"/>
    <dgm:cxn modelId="{810C03C7-B922-4045-B376-A0CD1AE5B94C}" type="presParOf" srcId="{4585BF7E-484A-49B1-BDDD-F216B1FE9679}" destId="{9C6D2AF2-02E4-4B6E-8A77-08E9D8F87A27}" srcOrd="0" destOrd="0" presId="urn:microsoft.com/office/officeart/2005/8/layout/vList5"/>
    <dgm:cxn modelId="{2CE778C7-947A-4EAE-BF94-4B34C7781868}" type="presParOf" srcId="{4585BF7E-484A-49B1-BDDD-F216B1FE9679}" destId="{4E42BFCD-B5F5-4E58-8D44-0C8B6B9C56AA}" srcOrd="1" destOrd="0" presId="urn:microsoft.com/office/officeart/2005/8/layout/vList5"/>
    <dgm:cxn modelId="{592BF6C8-2221-4C13-8AD7-2C6CC38A8DA9}" type="presParOf" srcId="{08841858-DAF9-48B0-809F-BE92A48CBEEB}" destId="{FB3ECB59-E7BB-4005-8580-4C88354DE3A3}" srcOrd="1" destOrd="0" presId="urn:microsoft.com/office/officeart/2005/8/layout/vList5"/>
    <dgm:cxn modelId="{B9A5F115-C435-4CFB-8F15-88DC59589F1E}" type="presParOf" srcId="{08841858-DAF9-48B0-809F-BE92A48CBEEB}" destId="{EF05AC70-C7E4-424B-A75A-106FC3607AA0}" srcOrd="2" destOrd="0" presId="urn:microsoft.com/office/officeart/2005/8/layout/vList5"/>
    <dgm:cxn modelId="{C10886CD-4E0C-40D3-829B-307792F4B506}" type="presParOf" srcId="{EF05AC70-C7E4-424B-A75A-106FC3607AA0}" destId="{B0A89845-6E99-49E3-8FC3-82B5621339DA}" srcOrd="0" destOrd="0" presId="urn:microsoft.com/office/officeart/2005/8/layout/vList5"/>
    <dgm:cxn modelId="{99BEF182-9AED-48F3-9874-3E3196AC5C5D}" type="presParOf" srcId="{EF05AC70-C7E4-424B-A75A-106FC3607AA0}" destId="{F944B8ED-03FB-4848-A10E-4CD90A9824B9}" srcOrd="1" destOrd="0" presId="urn:microsoft.com/office/officeart/2005/8/layout/vList5"/>
    <dgm:cxn modelId="{4B5F37F5-0FDF-4A03-AAA9-3F2650ACB0D0}" type="presParOf" srcId="{08841858-DAF9-48B0-809F-BE92A48CBEEB}" destId="{F82E0989-00ED-4515-97CE-561F28AF0080}" srcOrd="3" destOrd="0" presId="urn:microsoft.com/office/officeart/2005/8/layout/vList5"/>
    <dgm:cxn modelId="{9A3DB04E-6E84-4E2B-A298-DCBA2C170DCD}" type="presParOf" srcId="{08841858-DAF9-48B0-809F-BE92A48CBEEB}" destId="{FF5E6F41-C6EA-4AA5-B110-20F2226ADC41}" srcOrd="4" destOrd="0" presId="urn:microsoft.com/office/officeart/2005/8/layout/vList5"/>
    <dgm:cxn modelId="{A0216594-FEBB-4E6F-91B4-2D0631AD8A04}" type="presParOf" srcId="{FF5E6F41-C6EA-4AA5-B110-20F2226ADC41}" destId="{5E86B48C-3089-49D3-90CD-22E2414169CB}" srcOrd="0" destOrd="0" presId="urn:microsoft.com/office/officeart/2005/8/layout/vList5"/>
    <dgm:cxn modelId="{6BA5B3C0-DDE0-459B-B313-C80C27057603}" type="presParOf" srcId="{FF5E6F41-C6EA-4AA5-B110-20F2226ADC41}" destId="{E7FF4002-838C-47B7-B61B-793F4FEA3F5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8B3B12-E3F3-49BE-B3C3-5EEF939197D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C9BE4D90-FB1E-4EDB-AC9F-E65823AD68E1}">
      <dgm:prSet/>
      <dgm:spPr/>
      <dgm:t>
        <a:bodyPr/>
        <a:lstStyle/>
        <a:p>
          <a:pPr rtl="0"/>
          <a:r>
            <a:rPr lang="en-US" dirty="0" err="1"/>
            <a:t>Sifat-Sifat</a:t>
          </a:r>
          <a:r>
            <a:rPr lang="en-US" dirty="0"/>
            <a:t> </a:t>
          </a:r>
          <a:r>
            <a:rPr lang="en-US" dirty="0" err="1"/>
            <a:t>Manusia</a:t>
          </a:r>
          <a:endParaRPr lang="id-ID" dirty="0"/>
        </a:p>
      </dgm:t>
    </dgm:pt>
    <dgm:pt modelId="{5DB52A74-F13A-4FDD-BCD1-23D488273425}" type="parTrans" cxnId="{FFD65DB8-A2B8-4D21-B3D8-5529E5856403}">
      <dgm:prSet/>
      <dgm:spPr/>
      <dgm:t>
        <a:bodyPr/>
        <a:lstStyle/>
        <a:p>
          <a:endParaRPr lang="id-ID"/>
        </a:p>
      </dgm:t>
    </dgm:pt>
    <dgm:pt modelId="{20404283-FE49-43C1-B1F0-54CF359FFFF6}" type="sibTrans" cxnId="{FFD65DB8-A2B8-4D21-B3D8-5529E5856403}">
      <dgm:prSet/>
      <dgm:spPr/>
      <dgm:t>
        <a:bodyPr/>
        <a:lstStyle/>
        <a:p>
          <a:endParaRPr lang="id-ID"/>
        </a:p>
      </dgm:t>
    </dgm:pt>
    <dgm:pt modelId="{286585B4-C348-4F36-A56F-15FD6FF9055C}">
      <dgm:prSet/>
      <dgm:spPr/>
      <dgm:t>
        <a:bodyPr/>
        <a:lstStyle/>
        <a:p>
          <a:pPr rtl="0"/>
          <a:r>
            <a:rPr lang="en-US" dirty="0"/>
            <a:t>Di Pandang Dari </a:t>
          </a:r>
          <a:r>
            <a:rPr lang="en-US" dirty="0" err="1"/>
            <a:t>Segi</a:t>
          </a:r>
          <a:r>
            <a:rPr lang="en-US" dirty="0"/>
            <a:t> </a:t>
          </a:r>
          <a:r>
            <a:rPr lang="en-US" dirty="0" err="1"/>
            <a:t>Umurnya</a:t>
          </a:r>
          <a:r>
            <a:rPr lang="en-US" dirty="0"/>
            <a:t>, </a:t>
          </a:r>
          <a:r>
            <a:rPr lang="en-US" dirty="0" err="1"/>
            <a:t>Pergaulan</a:t>
          </a:r>
          <a:r>
            <a:rPr lang="en-US" dirty="0"/>
            <a:t> </a:t>
          </a:r>
          <a:r>
            <a:rPr lang="en-US" dirty="0" err="1"/>
            <a:t>Dapat</a:t>
          </a:r>
          <a:r>
            <a:rPr lang="en-US" dirty="0"/>
            <a:t> Di </a:t>
          </a:r>
          <a:r>
            <a:rPr lang="en-US" dirty="0" err="1"/>
            <a:t>Bedakan</a:t>
          </a:r>
          <a:r>
            <a:rPr lang="id-ID" dirty="0"/>
            <a:t> </a:t>
          </a:r>
          <a:r>
            <a:rPr lang="en-US" dirty="0" err="1"/>
            <a:t>Menjadi</a:t>
          </a:r>
          <a:r>
            <a:rPr lang="en-US" dirty="0"/>
            <a:t> </a:t>
          </a:r>
          <a:r>
            <a:rPr lang="en-US" dirty="0" err="1"/>
            <a:t>Tiga</a:t>
          </a:r>
          <a:r>
            <a:rPr lang="en-US" dirty="0"/>
            <a:t>  </a:t>
          </a:r>
          <a:r>
            <a:rPr lang="en-US" dirty="0" err="1"/>
            <a:t>Macam</a:t>
          </a:r>
          <a:endParaRPr lang="id-ID" dirty="0"/>
        </a:p>
      </dgm:t>
    </dgm:pt>
    <dgm:pt modelId="{B2BF36FD-45F1-4B3F-AA64-83F13BA9DA21}" type="parTrans" cxnId="{BF222A0C-445D-4EDB-869C-813D4E264E79}">
      <dgm:prSet/>
      <dgm:spPr/>
      <dgm:t>
        <a:bodyPr/>
        <a:lstStyle/>
        <a:p>
          <a:endParaRPr lang="id-ID"/>
        </a:p>
      </dgm:t>
    </dgm:pt>
    <dgm:pt modelId="{4C00B0E9-3F9F-4292-B879-A3912823FECE}" type="sibTrans" cxnId="{BF222A0C-445D-4EDB-869C-813D4E264E79}">
      <dgm:prSet/>
      <dgm:spPr/>
      <dgm:t>
        <a:bodyPr/>
        <a:lstStyle/>
        <a:p>
          <a:endParaRPr lang="id-ID"/>
        </a:p>
      </dgm:t>
    </dgm:pt>
    <dgm:pt modelId="{E5D7844B-F1C1-4E1D-BC08-B06E418184A3}">
      <dgm:prSet/>
      <dgm:spPr/>
      <dgm:t>
        <a:bodyPr/>
        <a:lstStyle/>
        <a:p>
          <a:pPr rtl="0"/>
          <a:r>
            <a:rPr lang="en-US" dirty="0" err="1"/>
            <a:t>Dalam</a:t>
          </a:r>
          <a:r>
            <a:rPr lang="en-US" dirty="0"/>
            <a:t> </a:t>
          </a:r>
          <a:r>
            <a:rPr lang="en-US" dirty="0" err="1"/>
            <a:t>Setiap</a:t>
          </a:r>
          <a:r>
            <a:rPr lang="en-US" dirty="0"/>
            <a:t> </a:t>
          </a:r>
          <a:r>
            <a:rPr lang="en-US" dirty="0" err="1"/>
            <a:t>Pergaulan</a:t>
          </a:r>
          <a:r>
            <a:rPr lang="en-US" dirty="0"/>
            <a:t> </a:t>
          </a:r>
          <a:r>
            <a:rPr lang="en-US" dirty="0" err="1"/>
            <a:t>Itu</a:t>
          </a:r>
          <a:r>
            <a:rPr lang="en-US" dirty="0"/>
            <a:t> Di </a:t>
          </a:r>
          <a:r>
            <a:rPr lang="en-US" dirty="0" err="1"/>
            <a:t>Sengaja</a:t>
          </a:r>
          <a:r>
            <a:rPr lang="en-US" dirty="0"/>
            <a:t> </a:t>
          </a:r>
          <a:r>
            <a:rPr lang="en-US" dirty="0" err="1"/>
            <a:t>Atau</a:t>
          </a:r>
          <a:r>
            <a:rPr lang="en-US" dirty="0"/>
            <a:t> </a:t>
          </a:r>
          <a:r>
            <a:rPr lang="en-US" dirty="0" err="1"/>
            <a:t>Tidak</a:t>
          </a:r>
          <a:r>
            <a:rPr lang="en-US" dirty="0"/>
            <a:t> </a:t>
          </a:r>
          <a:endParaRPr lang="id-ID" dirty="0"/>
        </a:p>
      </dgm:t>
    </dgm:pt>
    <dgm:pt modelId="{F14EB9FE-A76D-4D2C-87D5-42CB48C30F18}" type="parTrans" cxnId="{DC1D6D26-1C8A-4450-8B59-64C4BAD0DAAC}">
      <dgm:prSet/>
      <dgm:spPr/>
      <dgm:t>
        <a:bodyPr/>
        <a:lstStyle/>
        <a:p>
          <a:endParaRPr lang="id-ID"/>
        </a:p>
      </dgm:t>
    </dgm:pt>
    <dgm:pt modelId="{330A7CE4-3D98-4A64-8029-F9B3FFBA0F0C}" type="sibTrans" cxnId="{DC1D6D26-1C8A-4450-8B59-64C4BAD0DAAC}">
      <dgm:prSet/>
      <dgm:spPr/>
      <dgm:t>
        <a:bodyPr/>
        <a:lstStyle/>
        <a:p>
          <a:endParaRPr lang="id-ID"/>
        </a:p>
      </dgm:t>
    </dgm:pt>
    <dgm:pt modelId="{88FB615C-491E-43D7-BC2D-A87BA15F329D}">
      <dgm:prSet/>
      <dgm:spPr/>
      <dgm:t>
        <a:bodyPr/>
        <a:lstStyle/>
        <a:p>
          <a:pPr rtl="0"/>
          <a:r>
            <a:rPr lang="en-US" dirty="0" err="1"/>
            <a:t>Disengaja</a:t>
          </a:r>
          <a:r>
            <a:rPr lang="en-US" dirty="0"/>
            <a:t> </a:t>
          </a:r>
          <a:r>
            <a:rPr lang="en-US" dirty="0" err="1"/>
            <a:t>Menjadikan</a:t>
          </a:r>
          <a:r>
            <a:rPr lang="en-US" dirty="0"/>
            <a:t> </a:t>
          </a:r>
          <a:r>
            <a:rPr lang="en-US" dirty="0" err="1"/>
            <a:t>Pengaruh</a:t>
          </a:r>
          <a:r>
            <a:rPr lang="en-US" dirty="0"/>
            <a:t>  </a:t>
          </a:r>
          <a:r>
            <a:rPr lang="en-US" dirty="0" err="1"/>
            <a:t>Mempengaruhi</a:t>
          </a:r>
          <a:endParaRPr lang="id-ID" dirty="0"/>
        </a:p>
      </dgm:t>
    </dgm:pt>
    <dgm:pt modelId="{C8105DC5-5267-4935-B676-37C65BBA89CD}" type="parTrans" cxnId="{4C0043CA-133E-48A6-AE0C-A86FD6F1845B}">
      <dgm:prSet/>
      <dgm:spPr/>
      <dgm:t>
        <a:bodyPr/>
        <a:lstStyle/>
        <a:p>
          <a:endParaRPr lang="id-ID"/>
        </a:p>
      </dgm:t>
    </dgm:pt>
    <dgm:pt modelId="{5F435C3A-C316-4C56-B98C-F6FA7CA2FABF}" type="sibTrans" cxnId="{4C0043CA-133E-48A6-AE0C-A86FD6F1845B}">
      <dgm:prSet/>
      <dgm:spPr/>
      <dgm:t>
        <a:bodyPr/>
        <a:lstStyle/>
        <a:p>
          <a:endParaRPr lang="id-ID"/>
        </a:p>
      </dgm:t>
    </dgm:pt>
    <dgm:pt modelId="{07ADD145-97CB-46C8-934C-C3E650E74DF8}">
      <dgm:prSet/>
      <dgm:spPr/>
      <dgm:t>
        <a:bodyPr/>
        <a:lstStyle/>
        <a:p>
          <a:pPr rtl="0"/>
          <a:r>
            <a:rPr lang="id-ID" dirty="0"/>
            <a:t>Pergaulan Pendidikan</a:t>
          </a:r>
        </a:p>
      </dgm:t>
    </dgm:pt>
    <dgm:pt modelId="{BED44FCB-379D-4AC7-A0F2-A7498CC5DB58}" type="parTrans" cxnId="{82BA06D1-6FB8-4E55-902C-E86498B7409E}">
      <dgm:prSet/>
      <dgm:spPr/>
      <dgm:t>
        <a:bodyPr/>
        <a:lstStyle/>
        <a:p>
          <a:endParaRPr lang="id-ID"/>
        </a:p>
      </dgm:t>
    </dgm:pt>
    <dgm:pt modelId="{940679B6-A94C-4D55-B999-B53C31BCBC11}" type="sibTrans" cxnId="{82BA06D1-6FB8-4E55-902C-E86498B7409E}">
      <dgm:prSet/>
      <dgm:spPr/>
      <dgm:t>
        <a:bodyPr/>
        <a:lstStyle/>
        <a:p>
          <a:endParaRPr lang="id-ID"/>
        </a:p>
      </dgm:t>
    </dgm:pt>
    <dgm:pt modelId="{ECE4BC42-682E-48FE-ADD9-338E292D05A1}">
      <dgm:prSet/>
      <dgm:spPr/>
      <dgm:t>
        <a:bodyPr/>
        <a:lstStyle/>
        <a:p>
          <a:pPr rtl="0"/>
          <a:r>
            <a:rPr lang="en-US" dirty="0" err="1"/>
            <a:t>Kewibawaan</a:t>
          </a:r>
          <a:r>
            <a:rPr lang="en-US" dirty="0"/>
            <a:t> </a:t>
          </a:r>
          <a:r>
            <a:rPr lang="en-US" dirty="0" err="1"/>
            <a:t>dan</a:t>
          </a:r>
          <a:r>
            <a:rPr lang="en-US" dirty="0"/>
            <a:t> </a:t>
          </a:r>
          <a:r>
            <a:rPr lang="en-US" dirty="0" err="1"/>
            <a:t>Ketakutan</a:t>
          </a:r>
          <a:endParaRPr lang="id-ID" dirty="0"/>
        </a:p>
      </dgm:t>
    </dgm:pt>
    <dgm:pt modelId="{6BF62A39-28D4-4238-A75B-C5E64BA9F6E7}" type="parTrans" cxnId="{4B3DFFC9-14E4-4466-9CDB-F73C0C06B729}">
      <dgm:prSet/>
      <dgm:spPr/>
      <dgm:t>
        <a:bodyPr/>
        <a:lstStyle/>
        <a:p>
          <a:endParaRPr lang="id-ID"/>
        </a:p>
      </dgm:t>
    </dgm:pt>
    <dgm:pt modelId="{B2FA07BB-589D-467C-B1B8-173843104558}" type="sibTrans" cxnId="{4B3DFFC9-14E4-4466-9CDB-F73C0C06B729}">
      <dgm:prSet/>
      <dgm:spPr/>
      <dgm:t>
        <a:bodyPr/>
        <a:lstStyle/>
        <a:p>
          <a:endParaRPr lang="id-ID"/>
        </a:p>
      </dgm:t>
    </dgm:pt>
    <dgm:pt modelId="{B051BAC0-7979-4C12-A8EF-27308E6CF436}">
      <dgm:prSet/>
      <dgm:spPr/>
      <dgm:t>
        <a:bodyPr/>
        <a:lstStyle/>
        <a:p>
          <a:pPr rtl="0"/>
          <a:r>
            <a:rPr lang="en-US" dirty="0" err="1"/>
            <a:t>Kewibawaan</a:t>
          </a:r>
          <a:r>
            <a:rPr lang="en-US" dirty="0"/>
            <a:t> </a:t>
          </a:r>
          <a:r>
            <a:rPr lang="en-US" dirty="0" err="1"/>
            <a:t>dan</a:t>
          </a:r>
          <a:r>
            <a:rPr lang="en-US" dirty="0"/>
            <a:t> </a:t>
          </a:r>
          <a:r>
            <a:rPr lang="en-US" dirty="0" err="1"/>
            <a:t>Pendidikan</a:t>
          </a:r>
          <a:endParaRPr lang="id-ID" dirty="0"/>
        </a:p>
      </dgm:t>
    </dgm:pt>
    <dgm:pt modelId="{83FE55F5-F5EB-4CC6-B5D4-7BC752B45EB4}" type="parTrans" cxnId="{D4E348F6-91D9-4787-B67E-2E1FFF3E4BAB}">
      <dgm:prSet/>
      <dgm:spPr/>
      <dgm:t>
        <a:bodyPr/>
        <a:lstStyle/>
        <a:p>
          <a:endParaRPr lang="id-ID"/>
        </a:p>
      </dgm:t>
    </dgm:pt>
    <dgm:pt modelId="{D34C30BB-5F62-4536-83AE-4EBDAFFC2A72}" type="sibTrans" cxnId="{D4E348F6-91D9-4787-B67E-2E1FFF3E4BAB}">
      <dgm:prSet/>
      <dgm:spPr/>
      <dgm:t>
        <a:bodyPr/>
        <a:lstStyle/>
        <a:p>
          <a:endParaRPr lang="id-ID"/>
        </a:p>
      </dgm:t>
    </dgm:pt>
    <dgm:pt modelId="{273451E3-BCDE-437C-8552-B74086789541}">
      <dgm:prSet/>
      <dgm:spPr/>
      <dgm:t>
        <a:bodyPr/>
        <a:lstStyle/>
        <a:p>
          <a:pPr rtl="0"/>
          <a:r>
            <a:rPr lang="en-US" dirty="0" err="1"/>
            <a:t>Kewibawaan</a:t>
          </a:r>
          <a:r>
            <a:rPr lang="en-US" dirty="0"/>
            <a:t> (</a:t>
          </a:r>
          <a:r>
            <a:rPr lang="en-US" dirty="0" err="1"/>
            <a:t>Gezag</a:t>
          </a:r>
          <a:r>
            <a:rPr lang="en-US" dirty="0"/>
            <a:t>) </a:t>
          </a:r>
          <a:r>
            <a:rPr lang="en-US" dirty="0" err="1"/>
            <a:t>Dalam</a:t>
          </a:r>
          <a:r>
            <a:rPr lang="en-US" dirty="0"/>
            <a:t> </a:t>
          </a:r>
          <a:r>
            <a:rPr lang="en-US" dirty="0" err="1"/>
            <a:t>Pendidikan</a:t>
          </a:r>
          <a:endParaRPr lang="id-ID" dirty="0"/>
        </a:p>
      </dgm:t>
    </dgm:pt>
    <dgm:pt modelId="{C5EAEFA2-C83B-4237-AD83-B8931BB76F23}" type="parTrans" cxnId="{028499F9-9B12-4955-8D98-FC672A502192}">
      <dgm:prSet/>
      <dgm:spPr/>
      <dgm:t>
        <a:bodyPr/>
        <a:lstStyle/>
        <a:p>
          <a:endParaRPr lang="id-ID"/>
        </a:p>
      </dgm:t>
    </dgm:pt>
    <dgm:pt modelId="{463DF60E-2F97-4F0C-8365-3CF95E52A79A}" type="sibTrans" cxnId="{028499F9-9B12-4955-8D98-FC672A502192}">
      <dgm:prSet/>
      <dgm:spPr/>
      <dgm:t>
        <a:bodyPr/>
        <a:lstStyle/>
        <a:p>
          <a:endParaRPr lang="id-ID"/>
        </a:p>
      </dgm:t>
    </dgm:pt>
    <dgm:pt modelId="{840E9707-7C4D-458B-8F37-5BF873979BB8}">
      <dgm:prSet/>
      <dgm:spPr/>
      <dgm:t>
        <a:bodyPr/>
        <a:lstStyle/>
        <a:p>
          <a:pPr rtl="0"/>
          <a:r>
            <a:rPr lang="en-US"/>
            <a:t>Manusia Sebagai Makhluk Sosial</a:t>
          </a:r>
          <a:endParaRPr lang="id-ID" dirty="0"/>
        </a:p>
      </dgm:t>
    </dgm:pt>
    <dgm:pt modelId="{6C7DAF26-31AE-4E79-B4E6-C15E93E6DCE0}" type="sibTrans" cxnId="{D5FAA5B1-5BAB-49C8-B1FB-2BABE00F0876}">
      <dgm:prSet/>
      <dgm:spPr/>
      <dgm:t>
        <a:bodyPr/>
        <a:lstStyle/>
        <a:p>
          <a:endParaRPr lang="id-ID"/>
        </a:p>
      </dgm:t>
    </dgm:pt>
    <dgm:pt modelId="{FEF703D9-9DD0-4B22-9E79-8100739897FB}" type="parTrans" cxnId="{D5FAA5B1-5BAB-49C8-B1FB-2BABE00F0876}">
      <dgm:prSet/>
      <dgm:spPr/>
      <dgm:t>
        <a:bodyPr/>
        <a:lstStyle/>
        <a:p>
          <a:endParaRPr lang="id-ID"/>
        </a:p>
      </dgm:t>
    </dgm:pt>
    <dgm:pt modelId="{B587221E-D25E-4538-A4E5-19E9F266D9C6}" type="pres">
      <dgm:prSet presAssocID="{A08B3B12-E3F3-49BE-B3C3-5EEF939197D0}" presName="linear" presStyleCnt="0">
        <dgm:presLayoutVars>
          <dgm:animLvl val="lvl"/>
          <dgm:resizeHandles val="exact"/>
        </dgm:presLayoutVars>
      </dgm:prSet>
      <dgm:spPr/>
    </dgm:pt>
    <dgm:pt modelId="{D5854710-7138-4388-AFF8-A0A2F350D071}" type="pres">
      <dgm:prSet presAssocID="{840E9707-7C4D-458B-8F37-5BF873979BB8}" presName="parentText" presStyleLbl="node1" presStyleIdx="0" presStyleCnt="3">
        <dgm:presLayoutVars>
          <dgm:chMax val="0"/>
          <dgm:bulletEnabled val="1"/>
        </dgm:presLayoutVars>
      </dgm:prSet>
      <dgm:spPr/>
    </dgm:pt>
    <dgm:pt modelId="{39ADD4AA-E638-44F7-85B9-8832B0D08D77}" type="pres">
      <dgm:prSet presAssocID="{840E9707-7C4D-458B-8F37-5BF873979BB8}" presName="childText" presStyleLbl="revTx" presStyleIdx="0" presStyleCnt="2">
        <dgm:presLayoutVars>
          <dgm:bulletEnabled val="1"/>
        </dgm:presLayoutVars>
      </dgm:prSet>
      <dgm:spPr/>
    </dgm:pt>
    <dgm:pt modelId="{9E1DE01E-A285-4B7A-A2AA-2FE2C7C4A1A6}" type="pres">
      <dgm:prSet presAssocID="{07ADD145-97CB-46C8-934C-C3E650E74DF8}" presName="parentText" presStyleLbl="node1" presStyleIdx="1" presStyleCnt="3">
        <dgm:presLayoutVars>
          <dgm:chMax val="0"/>
          <dgm:bulletEnabled val="1"/>
        </dgm:presLayoutVars>
      </dgm:prSet>
      <dgm:spPr/>
    </dgm:pt>
    <dgm:pt modelId="{35F67F4B-9C37-4026-BDED-6CC5A93B93F2}" type="pres">
      <dgm:prSet presAssocID="{07ADD145-97CB-46C8-934C-C3E650E74DF8}" presName="childText" presStyleLbl="revTx" presStyleIdx="1" presStyleCnt="2">
        <dgm:presLayoutVars>
          <dgm:bulletEnabled val="1"/>
        </dgm:presLayoutVars>
      </dgm:prSet>
      <dgm:spPr/>
    </dgm:pt>
    <dgm:pt modelId="{AB95C66E-0016-495D-B1EF-4685B2162018}" type="pres">
      <dgm:prSet presAssocID="{273451E3-BCDE-437C-8552-B74086789541}" presName="parentText" presStyleLbl="node1" presStyleIdx="2" presStyleCnt="3">
        <dgm:presLayoutVars>
          <dgm:chMax val="0"/>
          <dgm:bulletEnabled val="1"/>
        </dgm:presLayoutVars>
      </dgm:prSet>
      <dgm:spPr/>
    </dgm:pt>
  </dgm:ptLst>
  <dgm:cxnLst>
    <dgm:cxn modelId="{BF222A0C-445D-4EDB-869C-813D4E264E79}" srcId="{840E9707-7C4D-458B-8F37-5BF873979BB8}" destId="{286585B4-C348-4F36-A56F-15FD6FF9055C}" srcOrd="1" destOrd="0" parTransId="{B2BF36FD-45F1-4B3F-AA64-83F13BA9DA21}" sibTransId="{4C00B0E9-3F9F-4292-B879-A3912823FECE}"/>
    <dgm:cxn modelId="{DC1D6D26-1C8A-4450-8B59-64C4BAD0DAAC}" srcId="{840E9707-7C4D-458B-8F37-5BF873979BB8}" destId="{E5D7844B-F1C1-4E1D-BC08-B06E418184A3}" srcOrd="2" destOrd="0" parTransId="{F14EB9FE-A76D-4D2C-87D5-42CB48C30F18}" sibTransId="{330A7CE4-3D98-4A64-8029-F9B3FFBA0F0C}"/>
    <dgm:cxn modelId="{591D8E2A-A9F4-480C-A4C1-FEB542A51EB8}" type="presOf" srcId="{B051BAC0-7979-4C12-A8EF-27308E6CF436}" destId="{35F67F4B-9C37-4026-BDED-6CC5A93B93F2}" srcOrd="0" destOrd="1" presId="urn:microsoft.com/office/officeart/2005/8/layout/vList2"/>
    <dgm:cxn modelId="{A57A305F-2FF6-4817-8C50-518855B7E527}" type="presOf" srcId="{07ADD145-97CB-46C8-934C-C3E650E74DF8}" destId="{9E1DE01E-A285-4B7A-A2AA-2FE2C7C4A1A6}" srcOrd="0" destOrd="0" presId="urn:microsoft.com/office/officeart/2005/8/layout/vList2"/>
    <dgm:cxn modelId="{0AF1565F-E832-45C4-A75A-B948A41050E6}" type="presOf" srcId="{273451E3-BCDE-437C-8552-B74086789541}" destId="{AB95C66E-0016-495D-B1EF-4685B2162018}" srcOrd="0" destOrd="0" presId="urn:microsoft.com/office/officeart/2005/8/layout/vList2"/>
    <dgm:cxn modelId="{25904D4E-BDA0-4C1F-8F96-485E6D01DC26}" type="presOf" srcId="{ECE4BC42-682E-48FE-ADD9-338E292D05A1}" destId="{35F67F4B-9C37-4026-BDED-6CC5A93B93F2}" srcOrd="0" destOrd="0" presId="urn:microsoft.com/office/officeart/2005/8/layout/vList2"/>
    <dgm:cxn modelId="{86509756-E6A3-43F9-88D9-21F369A255DA}" type="presOf" srcId="{C9BE4D90-FB1E-4EDB-AC9F-E65823AD68E1}" destId="{39ADD4AA-E638-44F7-85B9-8832B0D08D77}" srcOrd="0" destOrd="0" presId="urn:microsoft.com/office/officeart/2005/8/layout/vList2"/>
    <dgm:cxn modelId="{666B4F97-7617-427B-A8B2-68CCE5259496}" type="presOf" srcId="{E5D7844B-F1C1-4E1D-BC08-B06E418184A3}" destId="{39ADD4AA-E638-44F7-85B9-8832B0D08D77}" srcOrd="0" destOrd="2" presId="urn:microsoft.com/office/officeart/2005/8/layout/vList2"/>
    <dgm:cxn modelId="{D5FAA5B1-5BAB-49C8-B1FB-2BABE00F0876}" srcId="{A08B3B12-E3F3-49BE-B3C3-5EEF939197D0}" destId="{840E9707-7C4D-458B-8F37-5BF873979BB8}" srcOrd="0" destOrd="0" parTransId="{FEF703D9-9DD0-4B22-9E79-8100739897FB}" sibTransId="{6C7DAF26-31AE-4E79-B4E6-C15E93E6DCE0}"/>
    <dgm:cxn modelId="{FFD65DB8-A2B8-4D21-B3D8-5529E5856403}" srcId="{840E9707-7C4D-458B-8F37-5BF873979BB8}" destId="{C9BE4D90-FB1E-4EDB-AC9F-E65823AD68E1}" srcOrd="0" destOrd="0" parTransId="{5DB52A74-F13A-4FDD-BCD1-23D488273425}" sibTransId="{20404283-FE49-43C1-B1F0-54CF359FFFF6}"/>
    <dgm:cxn modelId="{98F480C3-7BE9-40C1-9B66-868F80496ADD}" type="presOf" srcId="{88FB615C-491E-43D7-BC2D-A87BA15F329D}" destId="{39ADD4AA-E638-44F7-85B9-8832B0D08D77}" srcOrd="0" destOrd="3" presId="urn:microsoft.com/office/officeart/2005/8/layout/vList2"/>
    <dgm:cxn modelId="{4B3DFFC9-14E4-4466-9CDB-F73C0C06B729}" srcId="{07ADD145-97CB-46C8-934C-C3E650E74DF8}" destId="{ECE4BC42-682E-48FE-ADD9-338E292D05A1}" srcOrd="0" destOrd="0" parTransId="{6BF62A39-28D4-4238-A75B-C5E64BA9F6E7}" sibTransId="{B2FA07BB-589D-467C-B1B8-173843104558}"/>
    <dgm:cxn modelId="{4C0043CA-133E-48A6-AE0C-A86FD6F1845B}" srcId="{E5D7844B-F1C1-4E1D-BC08-B06E418184A3}" destId="{88FB615C-491E-43D7-BC2D-A87BA15F329D}" srcOrd="0" destOrd="0" parTransId="{C8105DC5-5267-4935-B676-37C65BBA89CD}" sibTransId="{5F435C3A-C316-4C56-B98C-F6FA7CA2FABF}"/>
    <dgm:cxn modelId="{82BA06D1-6FB8-4E55-902C-E86498B7409E}" srcId="{A08B3B12-E3F3-49BE-B3C3-5EEF939197D0}" destId="{07ADD145-97CB-46C8-934C-C3E650E74DF8}" srcOrd="1" destOrd="0" parTransId="{BED44FCB-379D-4AC7-A0F2-A7498CC5DB58}" sibTransId="{940679B6-A94C-4D55-B999-B53C31BCBC11}"/>
    <dgm:cxn modelId="{01C433D6-16A9-4FC3-9D31-2D3E6AF9F01B}" type="presOf" srcId="{286585B4-C348-4F36-A56F-15FD6FF9055C}" destId="{39ADD4AA-E638-44F7-85B9-8832B0D08D77}" srcOrd="0" destOrd="1" presId="urn:microsoft.com/office/officeart/2005/8/layout/vList2"/>
    <dgm:cxn modelId="{45C0C7D6-9BDA-4A2D-A2D7-156D792FC176}" type="presOf" srcId="{A08B3B12-E3F3-49BE-B3C3-5EEF939197D0}" destId="{B587221E-D25E-4538-A4E5-19E9F266D9C6}" srcOrd="0" destOrd="0" presId="urn:microsoft.com/office/officeart/2005/8/layout/vList2"/>
    <dgm:cxn modelId="{BBAF0FF3-3E46-46F1-A5C0-163E0D91B886}" type="presOf" srcId="{840E9707-7C4D-458B-8F37-5BF873979BB8}" destId="{D5854710-7138-4388-AFF8-A0A2F350D071}" srcOrd="0" destOrd="0" presId="urn:microsoft.com/office/officeart/2005/8/layout/vList2"/>
    <dgm:cxn modelId="{D4E348F6-91D9-4787-B67E-2E1FFF3E4BAB}" srcId="{07ADD145-97CB-46C8-934C-C3E650E74DF8}" destId="{B051BAC0-7979-4C12-A8EF-27308E6CF436}" srcOrd="1" destOrd="0" parTransId="{83FE55F5-F5EB-4CC6-B5D4-7BC752B45EB4}" sibTransId="{D34C30BB-5F62-4536-83AE-4EBDAFFC2A72}"/>
    <dgm:cxn modelId="{028499F9-9B12-4955-8D98-FC672A502192}" srcId="{A08B3B12-E3F3-49BE-B3C3-5EEF939197D0}" destId="{273451E3-BCDE-437C-8552-B74086789541}" srcOrd="2" destOrd="0" parTransId="{C5EAEFA2-C83B-4237-AD83-B8931BB76F23}" sibTransId="{463DF60E-2F97-4F0C-8365-3CF95E52A79A}"/>
    <dgm:cxn modelId="{38836D36-CCF1-47D9-A7BB-8D011DC0C524}" type="presParOf" srcId="{B587221E-D25E-4538-A4E5-19E9F266D9C6}" destId="{D5854710-7138-4388-AFF8-A0A2F350D071}" srcOrd="0" destOrd="0" presId="urn:microsoft.com/office/officeart/2005/8/layout/vList2"/>
    <dgm:cxn modelId="{9D02EC9D-4181-4CE3-BDCE-9DD81EFD13AF}" type="presParOf" srcId="{B587221E-D25E-4538-A4E5-19E9F266D9C6}" destId="{39ADD4AA-E638-44F7-85B9-8832B0D08D77}" srcOrd="1" destOrd="0" presId="urn:microsoft.com/office/officeart/2005/8/layout/vList2"/>
    <dgm:cxn modelId="{BD96D349-D132-476D-B5D1-7C03EC0FDAAD}" type="presParOf" srcId="{B587221E-D25E-4538-A4E5-19E9F266D9C6}" destId="{9E1DE01E-A285-4B7A-A2AA-2FE2C7C4A1A6}" srcOrd="2" destOrd="0" presId="urn:microsoft.com/office/officeart/2005/8/layout/vList2"/>
    <dgm:cxn modelId="{70DC4B9A-F879-4DDC-B7F5-54C2FBD832B1}" type="presParOf" srcId="{B587221E-D25E-4538-A4E5-19E9F266D9C6}" destId="{35F67F4B-9C37-4026-BDED-6CC5A93B93F2}" srcOrd="3" destOrd="0" presId="urn:microsoft.com/office/officeart/2005/8/layout/vList2"/>
    <dgm:cxn modelId="{F17E11D9-D428-46D6-A81B-1C90F0ACBF5A}" type="presParOf" srcId="{B587221E-D25E-4538-A4E5-19E9F266D9C6}" destId="{AB95C66E-0016-495D-B1EF-4685B216201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397FE3-BF6B-41A3-A9F8-74BD3B13ED0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24289F8A-E7FF-4297-BDF3-30AB63CF5EDC}">
      <dgm:prSet custT="1"/>
      <dgm:spPr/>
      <dgm:t>
        <a:bodyPr/>
        <a:lstStyle/>
        <a:p>
          <a:pPr algn="ctr" rtl="0"/>
          <a:endParaRPr lang="id-ID" sz="2800" b="1" dirty="0"/>
        </a:p>
        <a:p>
          <a:pPr algn="ctr" rtl="0"/>
          <a:r>
            <a:rPr lang="en-US" sz="2800" b="1" dirty="0"/>
            <a:t>BAB IX</a:t>
          </a:r>
          <a:br>
            <a:rPr lang="id-ID" sz="2800" b="1" dirty="0"/>
          </a:br>
          <a:r>
            <a:rPr lang="en-US" sz="2800" b="1" dirty="0"/>
            <a:t>TINJAUAN SOSIOLOGIS PENDIDIKAN</a:t>
          </a:r>
          <a:br>
            <a:rPr lang="id-ID" sz="2800" b="1" dirty="0"/>
          </a:br>
          <a:endParaRPr lang="id-ID" sz="2800" dirty="0"/>
        </a:p>
      </dgm:t>
    </dgm:pt>
    <dgm:pt modelId="{81F65B74-2B48-45D0-8BCE-A1ED297D1122}" type="parTrans" cxnId="{762CF0DD-A982-4B94-8C8B-5954477FECFF}">
      <dgm:prSet/>
      <dgm:spPr/>
      <dgm:t>
        <a:bodyPr/>
        <a:lstStyle/>
        <a:p>
          <a:endParaRPr lang="id-ID"/>
        </a:p>
      </dgm:t>
    </dgm:pt>
    <dgm:pt modelId="{32A7C6DF-B925-4E70-9F1A-D951EAECFDDB}" type="sibTrans" cxnId="{762CF0DD-A982-4B94-8C8B-5954477FECFF}">
      <dgm:prSet/>
      <dgm:spPr/>
      <dgm:t>
        <a:bodyPr/>
        <a:lstStyle/>
        <a:p>
          <a:endParaRPr lang="id-ID"/>
        </a:p>
      </dgm:t>
    </dgm:pt>
    <dgm:pt modelId="{1CCDF5D8-8C27-4BF8-9441-49F0C9510D43}" type="pres">
      <dgm:prSet presAssocID="{AB397FE3-BF6B-41A3-A9F8-74BD3B13ED0F}" presName="linear" presStyleCnt="0">
        <dgm:presLayoutVars>
          <dgm:animLvl val="lvl"/>
          <dgm:resizeHandles val="exact"/>
        </dgm:presLayoutVars>
      </dgm:prSet>
      <dgm:spPr/>
    </dgm:pt>
    <dgm:pt modelId="{769DDE68-758B-4386-85CF-A17CD5CE304D}" type="pres">
      <dgm:prSet presAssocID="{24289F8A-E7FF-4297-BDF3-30AB63CF5EDC}" presName="parentText" presStyleLbl="node1" presStyleIdx="0" presStyleCnt="1">
        <dgm:presLayoutVars>
          <dgm:chMax val="0"/>
          <dgm:bulletEnabled val="1"/>
        </dgm:presLayoutVars>
      </dgm:prSet>
      <dgm:spPr/>
    </dgm:pt>
  </dgm:ptLst>
  <dgm:cxnLst>
    <dgm:cxn modelId="{04FD4D68-7FB8-44BE-8B83-E00B6B58EBD1}" type="presOf" srcId="{24289F8A-E7FF-4297-BDF3-30AB63CF5EDC}" destId="{769DDE68-758B-4386-85CF-A17CD5CE304D}" srcOrd="0" destOrd="0" presId="urn:microsoft.com/office/officeart/2005/8/layout/vList2"/>
    <dgm:cxn modelId="{762CF0DD-A982-4B94-8C8B-5954477FECFF}" srcId="{AB397FE3-BF6B-41A3-A9F8-74BD3B13ED0F}" destId="{24289F8A-E7FF-4297-BDF3-30AB63CF5EDC}" srcOrd="0" destOrd="0" parTransId="{81F65B74-2B48-45D0-8BCE-A1ED297D1122}" sibTransId="{32A7C6DF-B925-4E70-9F1A-D951EAECFDDB}"/>
    <dgm:cxn modelId="{5A604EED-6657-4303-92DC-DF7960F61ECD}" type="presOf" srcId="{AB397FE3-BF6B-41A3-A9F8-74BD3B13ED0F}" destId="{1CCDF5D8-8C27-4BF8-9441-49F0C9510D43}" srcOrd="0" destOrd="0" presId="urn:microsoft.com/office/officeart/2005/8/layout/vList2"/>
    <dgm:cxn modelId="{1A27F233-FE4D-4123-A3E7-546951913EA7}" type="presParOf" srcId="{1CCDF5D8-8C27-4BF8-9441-49F0C9510D43}" destId="{769DDE68-758B-4386-85CF-A17CD5CE304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ECB31A-D043-4245-A220-F714BB6FB67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4A25DFA9-C06D-49B8-AF62-D5E909AD3A6C}">
      <dgm:prSet custT="1"/>
      <dgm:spPr/>
      <dgm:t>
        <a:bodyPr/>
        <a:lstStyle/>
        <a:p>
          <a:pPr algn="ctr" rtl="0"/>
          <a:r>
            <a:rPr lang="en-US" sz="2800" b="1" dirty="0"/>
            <a:t>BAB  X</a:t>
          </a:r>
          <a:br>
            <a:rPr lang="id-ID" sz="2800" dirty="0"/>
          </a:br>
          <a:r>
            <a:rPr lang="en-US" sz="2800" b="1" dirty="0"/>
            <a:t>TINJAUAN PSIKOLOGIS  PENDIDIKAN DI INDONESIA</a:t>
          </a:r>
          <a:br>
            <a:rPr lang="id-ID" sz="2000" dirty="0"/>
          </a:br>
          <a:endParaRPr lang="id-ID" sz="2000" dirty="0"/>
        </a:p>
      </dgm:t>
    </dgm:pt>
    <dgm:pt modelId="{9E011F43-E9C6-459C-9997-891F37DC823D}" type="parTrans" cxnId="{9E3B8740-C68F-404F-B68F-B614C3D3B5C6}">
      <dgm:prSet/>
      <dgm:spPr/>
      <dgm:t>
        <a:bodyPr/>
        <a:lstStyle/>
        <a:p>
          <a:endParaRPr lang="id-ID"/>
        </a:p>
      </dgm:t>
    </dgm:pt>
    <dgm:pt modelId="{E3A4BB07-AC09-4F40-A797-4BD585A3F4AA}" type="sibTrans" cxnId="{9E3B8740-C68F-404F-B68F-B614C3D3B5C6}">
      <dgm:prSet/>
      <dgm:spPr/>
      <dgm:t>
        <a:bodyPr/>
        <a:lstStyle/>
        <a:p>
          <a:endParaRPr lang="id-ID"/>
        </a:p>
      </dgm:t>
    </dgm:pt>
    <dgm:pt modelId="{61B3E0FA-78F5-4A61-8761-7ED96939D930}" type="pres">
      <dgm:prSet presAssocID="{BFECB31A-D043-4245-A220-F714BB6FB677}" presName="linear" presStyleCnt="0">
        <dgm:presLayoutVars>
          <dgm:animLvl val="lvl"/>
          <dgm:resizeHandles val="exact"/>
        </dgm:presLayoutVars>
      </dgm:prSet>
      <dgm:spPr/>
    </dgm:pt>
    <dgm:pt modelId="{85CCA316-A0F8-4758-AF10-710ADE839CB0}" type="pres">
      <dgm:prSet presAssocID="{4A25DFA9-C06D-49B8-AF62-D5E909AD3A6C}" presName="parentText" presStyleLbl="node1" presStyleIdx="0" presStyleCnt="1">
        <dgm:presLayoutVars>
          <dgm:chMax val="0"/>
          <dgm:bulletEnabled val="1"/>
        </dgm:presLayoutVars>
      </dgm:prSet>
      <dgm:spPr/>
    </dgm:pt>
  </dgm:ptLst>
  <dgm:cxnLst>
    <dgm:cxn modelId="{9E3B8740-C68F-404F-B68F-B614C3D3B5C6}" srcId="{BFECB31A-D043-4245-A220-F714BB6FB677}" destId="{4A25DFA9-C06D-49B8-AF62-D5E909AD3A6C}" srcOrd="0" destOrd="0" parTransId="{9E011F43-E9C6-459C-9997-891F37DC823D}" sibTransId="{E3A4BB07-AC09-4F40-A797-4BD585A3F4AA}"/>
    <dgm:cxn modelId="{A21F6299-2080-4FFA-BB06-2E76DE686973}" type="presOf" srcId="{BFECB31A-D043-4245-A220-F714BB6FB677}" destId="{61B3E0FA-78F5-4A61-8761-7ED96939D930}" srcOrd="0" destOrd="0" presId="urn:microsoft.com/office/officeart/2005/8/layout/vList2"/>
    <dgm:cxn modelId="{3D8A58FF-47D0-4F05-96B0-10EFCA405A3D}" type="presOf" srcId="{4A25DFA9-C06D-49B8-AF62-D5E909AD3A6C}" destId="{85CCA316-A0F8-4758-AF10-710ADE839CB0}" srcOrd="0" destOrd="0" presId="urn:microsoft.com/office/officeart/2005/8/layout/vList2"/>
    <dgm:cxn modelId="{2EEEEFEA-A16C-418E-B434-6E0B2DDE8D22}" type="presParOf" srcId="{61B3E0FA-78F5-4A61-8761-7ED96939D930}" destId="{85CCA316-A0F8-4758-AF10-710ADE839CB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B055988-9AB0-4ABA-B57A-8ACB6BC12E9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C2A78DF9-31E9-4954-B706-A37ECCB3027F}">
      <dgm:prSet custT="1"/>
      <dgm:spPr/>
      <dgm:t>
        <a:bodyPr/>
        <a:lstStyle/>
        <a:p>
          <a:pPr rtl="0"/>
          <a:r>
            <a:rPr lang="en-US" sz="2800" b="1" dirty="0"/>
            <a:t>BAB XII</a:t>
          </a:r>
          <a:br>
            <a:rPr lang="id-ID" sz="2800" b="1" dirty="0"/>
          </a:br>
          <a:r>
            <a:rPr lang="en-US" sz="2800" b="1" dirty="0"/>
            <a:t>PENDIDIKAN SEUMUR HIDUP</a:t>
          </a:r>
          <a:endParaRPr lang="id-ID" sz="2800" dirty="0"/>
        </a:p>
      </dgm:t>
    </dgm:pt>
    <dgm:pt modelId="{58DAEB91-4E62-47CC-BBB5-6C7F2AC011E2}" type="sibTrans" cxnId="{58F7A326-99C9-4F41-8A31-FD5B0A61E2A2}">
      <dgm:prSet/>
      <dgm:spPr/>
      <dgm:t>
        <a:bodyPr/>
        <a:lstStyle/>
        <a:p>
          <a:endParaRPr lang="id-ID"/>
        </a:p>
      </dgm:t>
    </dgm:pt>
    <dgm:pt modelId="{82AEC671-A7DA-4B4E-A314-17C5B5F4A23E}" type="parTrans" cxnId="{58F7A326-99C9-4F41-8A31-FD5B0A61E2A2}">
      <dgm:prSet/>
      <dgm:spPr/>
      <dgm:t>
        <a:bodyPr/>
        <a:lstStyle/>
        <a:p>
          <a:endParaRPr lang="id-ID"/>
        </a:p>
      </dgm:t>
    </dgm:pt>
    <dgm:pt modelId="{CFEEE725-F47C-4B49-A147-0ABE0F83A512}" type="pres">
      <dgm:prSet presAssocID="{8B055988-9AB0-4ABA-B57A-8ACB6BC12E99}" presName="Name0" presStyleCnt="0">
        <dgm:presLayoutVars>
          <dgm:dir/>
          <dgm:animLvl val="lvl"/>
          <dgm:resizeHandles val="exact"/>
        </dgm:presLayoutVars>
      </dgm:prSet>
      <dgm:spPr/>
    </dgm:pt>
    <dgm:pt modelId="{760502EE-4C73-403D-BDF8-E8BF4A794E5F}" type="pres">
      <dgm:prSet presAssocID="{C2A78DF9-31E9-4954-B706-A37ECCB3027F}" presName="linNode" presStyleCnt="0"/>
      <dgm:spPr/>
    </dgm:pt>
    <dgm:pt modelId="{3FDA62ED-9285-45F3-B2F6-7236B98EA21F}" type="pres">
      <dgm:prSet presAssocID="{C2A78DF9-31E9-4954-B706-A37ECCB3027F}" presName="parentText" presStyleLbl="node1" presStyleIdx="0" presStyleCnt="1" custScaleX="245951">
        <dgm:presLayoutVars>
          <dgm:chMax val="1"/>
          <dgm:bulletEnabled val="1"/>
        </dgm:presLayoutVars>
      </dgm:prSet>
      <dgm:spPr/>
    </dgm:pt>
  </dgm:ptLst>
  <dgm:cxnLst>
    <dgm:cxn modelId="{58F7A326-99C9-4F41-8A31-FD5B0A61E2A2}" srcId="{8B055988-9AB0-4ABA-B57A-8ACB6BC12E99}" destId="{C2A78DF9-31E9-4954-B706-A37ECCB3027F}" srcOrd="0" destOrd="0" parTransId="{82AEC671-A7DA-4B4E-A314-17C5B5F4A23E}" sibTransId="{58DAEB91-4E62-47CC-BBB5-6C7F2AC011E2}"/>
    <dgm:cxn modelId="{355AA1CF-16D2-4A59-8A82-B386511E18E9}" type="presOf" srcId="{C2A78DF9-31E9-4954-B706-A37ECCB3027F}" destId="{3FDA62ED-9285-45F3-B2F6-7236B98EA21F}" srcOrd="0" destOrd="0" presId="urn:microsoft.com/office/officeart/2005/8/layout/vList5"/>
    <dgm:cxn modelId="{E2639CF5-FB49-4AE9-93BF-A126A147347A}" type="presOf" srcId="{8B055988-9AB0-4ABA-B57A-8ACB6BC12E99}" destId="{CFEEE725-F47C-4B49-A147-0ABE0F83A512}" srcOrd="0" destOrd="0" presId="urn:microsoft.com/office/officeart/2005/8/layout/vList5"/>
    <dgm:cxn modelId="{896C0B12-2388-4D9C-A2F7-12277B80DDDD}" type="presParOf" srcId="{CFEEE725-F47C-4B49-A147-0ABE0F83A512}" destId="{760502EE-4C73-403D-BDF8-E8BF4A794E5F}" srcOrd="0" destOrd="0" presId="urn:microsoft.com/office/officeart/2005/8/layout/vList5"/>
    <dgm:cxn modelId="{903C5B40-64B7-4504-88DE-2A4DE548377B}" type="presParOf" srcId="{760502EE-4C73-403D-BDF8-E8BF4A794E5F}" destId="{3FDA62ED-9285-45F3-B2F6-7236B98EA21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55DB7C-308C-4087-856E-92A8387D1CCD}">
      <dsp:nvSpPr>
        <dsp:cNvPr id="0" name=""/>
        <dsp:cNvSpPr/>
      </dsp:nvSpPr>
      <dsp:spPr>
        <a:xfrm>
          <a:off x="0" y="37124"/>
          <a:ext cx="8358188" cy="5850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id-ID" sz="2500" kern="1200" dirty="0">
              <a:hlinkClick xmlns:r="http://schemas.openxmlformats.org/officeDocument/2006/relationships" r:id="" action="ppaction://hlinksldjump"/>
            </a:rPr>
            <a:t>A.  </a:t>
          </a:r>
          <a:r>
            <a:rPr lang="en-US" sz="2500" kern="1200" dirty="0" err="1">
              <a:hlinkClick xmlns:r="http://schemas.openxmlformats.org/officeDocument/2006/relationships" r:id="" action="ppaction://hlinksldjump"/>
            </a:rPr>
            <a:t>Istilah</a:t>
          </a:r>
          <a:r>
            <a:rPr lang="en-US" sz="2500" kern="1200" dirty="0">
              <a:hlinkClick xmlns:r="http://schemas.openxmlformats.org/officeDocument/2006/relationships" r:id="" action="ppaction://hlinksldjump"/>
            </a:rPr>
            <a:t> </a:t>
          </a:r>
          <a:r>
            <a:rPr lang="en-US" sz="2500" kern="1200" dirty="0" err="1">
              <a:hlinkClick xmlns:r="http://schemas.openxmlformats.org/officeDocument/2006/relationships" r:id="" action="ppaction://hlinksldjump"/>
            </a:rPr>
            <a:t>Pendidikan</a:t>
          </a:r>
          <a:r>
            <a:rPr lang="en-US" sz="2500" kern="1200" dirty="0">
              <a:hlinkClick xmlns:r="http://schemas.openxmlformats.org/officeDocument/2006/relationships" r:id="" action="ppaction://hlinksldjump"/>
            </a:rPr>
            <a:t> </a:t>
          </a:r>
          <a:endParaRPr lang="id-ID" sz="2500" kern="1200" dirty="0"/>
        </a:p>
      </dsp:txBody>
      <dsp:txXfrm>
        <a:off x="28557" y="65681"/>
        <a:ext cx="8301074" cy="527886"/>
      </dsp:txXfrm>
    </dsp:sp>
    <dsp:sp modelId="{57A5E6A1-A363-44FB-B307-68D625C5F381}">
      <dsp:nvSpPr>
        <dsp:cNvPr id="0" name=""/>
        <dsp:cNvSpPr/>
      </dsp:nvSpPr>
      <dsp:spPr>
        <a:xfrm>
          <a:off x="0" y="694124"/>
          <a:ext cx="8358188" cy="5850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id-ID" sz="2500" kern="1200" dirty="0">
              <a:hlinkClick xmlns:r="http://schemas.openxmlformats.org/officeDocument/2006/relationships" r:id="" action="ppaction://hlinksldjump"/>
            </a:rPr>
            <a:t>B.  </a:t>
          </a:r>
          <a:r>
            <a:rPr lang="en-US" sz="2500" kern="1200" dirty="0" err="1">
              <a:hlinkClick xmlns:r="http://schemas.openxmlformats.org/officeDocument/2006/relationships" r:id="" action="ppaction://hlinksldjump"/>
            </a:rPr>
            <a:t>Arti</a:t>
          </a:r>
          <a:r>
            <a:rPr lang="en-US" sz="2500" kern="1200" dirty="0">
              <a:hlinkClick xmlns:r="http://schemas.openxmlformats.org/officeDocument/2006/relationships" r:id="" action="ppaction://hlinksldjump"/>
            </a:rPr>
            <a:t> </a:t>
          </a:r>
          <a:r>
            <a:rPr lang="en-US" sz="2500" kern="1200" dirty="0" err="1">
              <a:hlinkClick xmlns:r="http://schemas.openxmlformats.org/officeDocument/2006/relationships" r:id="" action="ppaction://hlinksldjump"/>
            </a:rPr>
            <a:t>Pendidikan</a:t>
          </a:r>
          <a:r>
            <a:rPr lang="en-US" sz="2500" kern="1200" dirty="0">
              <a:hlinkClick xmlns:r="http://schemas.openxmlformats.org/officeDocument/2006/relationships" r:id="" action="ppaction://hlinksldjump"/>
            </a:rPr>
            <a:t> </a:t>
          </a:r>
          <a:endParaRPr lang="id-ID" sz="2500" kern="1200" dirty="0"/>
        </a:p>
      </dsp:txBody>
      <dsp:txXfrm>
        <a:off x="28557" y="722681"/>
        <a:ext cx="8301074" cy="527886"/>
      </dsp:txXfrm>
    </dsp:sp>
    <dsp:sp modelId="{7947A4F8-68BD-41FB-B6A6-D78AA98E7992}">
      <dsp:nvSpPr>
        <dsp:cNvPr id="0" name=""/>
        <dsp:cNvSpPr/>
      </dsp:nvSpPr>
      <dsp:spPr>
        <a:xfrm>
          <a:off x="0" y="1279124"/>
          <a:ext cx="8358188" cy="2225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5372"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id-ID" sz="2000" kern="1200" dirty="0"/>
            <a:t>1.  </a:t>
          </a:r>
          <a:r>
            <a:rPr lang="en-US" sz="2000" kern="1200" dirty="0" err="1"/>
            <a:t>Pengertian</a:t>
          </a:r>
          <a:r>
            <a:rPr lang="en-US" sz="2000" kern="1200" dirty="0"/>
            <a:t> </a:t>
          </a:r>
          <a:r>
            <a:rPr lang="en-US" sz="2000" kern="1200" dirty="0" err="1"/>
            <a:t>Pendidikan</a:t>
          </a:r>
          <a:r>
            <a:rPr lang="en-US" sz="2000" kern="1200" dirty="0"/>
            <a:t> </a:t>
          </a:r>
          <a:r>
            <a:rPr lang="en-US" sz="2000" kern="1200" dirty="0" err="1"/>
            <a:t>Menurut</a:t>
          </a:r>
          <a:r>
            <a:rPr lang="en-US" sz="2000" kern="1200" dirty="0"/>
            <a:t> MJ </a:t>
          </a:r>
          <a:r>
            <a:rPr lang="en-US" sz="2000" kern="1200" dirty="0" err="1"/>
            <a:t>Langeveld</a:t>
          </a:r>
          <a:r>
            <a:rPr lang="en-US" sz="2000" kern="1200" dirty="0"/>
            <a:t>	</a:t>
          </a:r>
          <a:endParaRPr lang="id-ID" sz="2000" kern="1200" dirty="0"/>
        </a:p>
        <a:p>
          <a:pPr marL="228600" lvl="1" indent="-228600" algn="l" defTabSz="889000" rtl="0">
            <a:lnSpc>
              <a:spcPct val="90000"/>
            </a:lnSpc>
            <a:spcBef>
              <a:spcPct val="0"/>
            </a:spcBef>
            <a:spcAft>
              <a:spcPct val="20000"/>
            </a:spcAft>
            <a:buChar char="•"/>
          </a:pPr>
          <a:r>
            <a:rPr lang="id-ID" sz="2000" kern="1200" dirty="0"/>
            <a:t>2.  </a:t>
          </a:r>
          <a:r>
            <a:rPr lang="en-US" sz="2000" kern="1200" dirty="0" err="1"/>
            <a:t>Pengertian</a:t>
          </a:r>
          <a:r>
            <a:rPr lang="en-US" sz="2000" kern="1200" dirty="0"/>
            <a:t> </a:t>
          </a:r>
          <a:r>
            <a:rPr lang="en-US" sz="2000" kern="1200" dirty="0" err="1"/>
            <a:t>Pendidikan</a:t>
          </a:r>
          <a:r>
            <a:rPr lang="en-US" sz="2000" kern="1200" dirty="0"/>
            <a:t> Crow and Crow		</a:t>
          </a:r>
          <a:endParaRPr lang="id-ID" sz="2000" kern="1200" dirty="0"/>
        </a:p>
        <a:p>
          <a:pPr marL="228600" lvl="1" indent="-228600" algn="l" defTabSz="889000" rtl="0">
            <a:lnSpc>
              <a:spcPct val="90000"/>
            </a:lnSpc>
            <a:spcBef>
              <a:spcPct val="0"/>
            </a:spcBef>
            <a:spcAft>
              <a:spcPct val="20000"/>
            </a:spcAft>
            <a:buChar char="•"/>
          </a:pPr>
          <a:r>
            <a:rPr lang="id-ID" sz="2000" kern="1200" dirty="0"/>
            <a:t>3.  </a:t>
          </a:r>
          <a:r>
            <a:rPr lang="en-US" sz="2000" kern="1200" dirty="0" err="1"/>
            <a:t>Pengertian</a:t>
          </a:r>
          <a:r>
            <a:rPr lang="en-US" sz="2000" kern="1200" dirty="0"/>
            <a:t> </a:t>
          </a:r>
          <a:r>
            <a:rPr lang="en-US" sz="2000" kern="1200" dirty="0" err="1"/>
            <a:t>Pendidikan</a:t>
          </a:r>
          <a:r>
            <a:rPr lang="en-US" sz="2000" kern="1200" dirty="0"/>
            <a:t> </a:t>
          </a:r>
          <a:r>
            <a:rPr lang="en-US" sz="2000" kern="1200" dirty="0" err="1"/>
            <a:t>Cryns</a:t>
          </a:r>
          <a:r>
            <a:rPr lang="en-US" sz="2000" kern="1200" dirty="0"/>
            <a:t>		</a:t>
          </a:r>
          <a:endParaRPr lang="id-ID" sz="2000" kern="1200" dirty="0"/>
        </a:p>
        <a:p>
          <a:pPr marL="228600" lvl="1" indent="-228600" algn="l" defTabSz="889000" rtl="0">
            <a:lnSpc>
              <a:spcPct val="90000"/>
            </a:lnSpc>
            <a:spcBef>
              <a:spcPct val="0"/>
            </a:spcBef>
            <a:spcAft>
              <a:spcPct val="20000"/>
            </a:spcAft>
            <a:buChar char="•"/>
          </a:pPr>
          <a:r>
            <a:rPr lang="id-ID" sz="2000" kern="1200" dirty="0"/>
            <a:t>4.  </a:t>
          </a:r>
          <a:r>
            <a:rPr lang="en-US" sz="2000" kern="1200" dirty="0" err="1"/>
            <a:t>Pengertian</a:t>
          </a:r>
          <a:r>
            <a:rPr lang="en-US" sz="2000" kern="1200" dirty="0"/>
            <a:t> </a:t>
          </a:r>
          <a:r>
            <a:rPr lang="en-US" sz="2000" kern="1200" dirty="0" err="1"/>
            <a:t>Pendidikan</a:t>
          </a:r>
          <a:r>
            <a:rPr lang="en-US" sz="2000" kern="1200" dirty="0"/>
            <a:t> </a:t>
          </a:r>
          <a:r>
            <a:rPr lang="en-US" sz="2000" kern="1200" dirty="0" err="1"/>
            <a:t>Jhon</a:t>
          </a:r>
          <a:r>
            <a:rPr lang="en-US" sz="2000" kern="1200" dirty="0"/>
            <a:t> Dewey		</a:t>
          </a:r>
          <a:endParaRPr lang="id-ID" sz="2000" kern="1200" dirty="0"/>
        </a:p>
        <a:p>
          <a:pPr marL="228600" lvl="1" indent="-228600" algn="l" defTabSz="889000" rtl="0">
            <a:lnSpc>
              <a:spcPct val="90000"/>
            </a:lnSpc>
            <a:spcBef>
              <a:spcPct val="0"/>
            </a:spcBef>
            <a:spcAft>
              <a:spcPct val="20000"/>
            </a:spcAft>
            <a:buChar char="•"/>
          </a:pPr>
          <a:r>
            <a:rPr lang="id-ID" sz="2000" kern="1200" dirty="0"/>
            <a:t>5.  </a:t>
          </a:r>
          <a:r>
            <a:rPr lang="en-US" sz="2000" kern="1200" dirty="0" err="1"/>
            <a:t>Menurut</a:t>
          </a:r>
          <a:r>
            <a:rPr lang="en-US" sz="2000" kern="1200" dirty="0"/>
            <a:t> </a:t>
          </a:r>
          <a:r>
            <a:rPr lang="en-US" sz="2000" kern="1200" dirty="0" err="1"/>
            <a:t>Buku”High</a:t>
          </a:r>
          <a:r>
            <a:rPr lang="en-US" sz="2000" kern="1200" dirty="0"/>
            <a:t> </a:t>
          </a:r>
          <a:r>
            <a:rPr lang="en-US" sz="2000" kern="1200" dirty="0" err="1"/>
            <a:t>Eucation</a:t>
          </a:r>
          <a:r>
            <a:rPr lang="en-US" sz="2000" kern="1200" dirty="0"/>
            <a:t> For American </a:t>
          </a:r>
          <a:r>
            <a:rPr lang="en-US" sz="2000" kern="1200" dirty="0" err="1"/>
            <a:t>Democrazy</a:t>
          </a:r>
          <a:r>
            <a:rPr lang="en-US" sz="2000" kern="1200" dirty="0"/>
            <a:t>”</a:t>
          </a:r>
          <a:r>
            <a:rPr lang="id-ID" sz="2000" kern="1200" dirty="0"/>
            <a:t> </a:t>
          </a:r>
          <a:r>
            <a:rPr lang="en-US" sz="2000" kern="1200" dirty="0"/>
            <a:t>Yang </a:t>
          </a:r>
          <a:r>
            <a:rPr lang="en-US" sz="2000" kern="1200" dirty="0" err="1"/>
            <a:t>Dikutip</a:t>
          </a:r>
          <a:r>
            <a:rPr lang="en-US" sz="2000" kern="1200" dirty="0"/>
            <a:t> M. </a:t>
          </a:r>
          <a:r>
            <a:rPr lang="en-US" sz="2000" kern="1200" dirty="0" err="1"/>
            <a:t>Noor</a:t>
          </a:r>
          <a:r>
            <a:rPr lang="en-US" sz="2000" kern="1200" dirty="0"/>
            <a:t> </a:t>
          </a:r>
          <a:r>
            <a:rPr lang="en-US" sz="2000" kern="1200" dirty="0" err="1"/>
            <a:t>Syam</a:t>
          </a:r>
          <a:r>
            <a:rPr lang="en-US" sz="2000" kern="1200" dirty="0"/>
            <a:t>	</a:t>
          </a:r>
          <a:endParaRPr lang="id-ID" sz="2000" kern="1200" dirty="0"/>
        </a:p>
        <a:p>
          <a:pPr marL="228600" lvl="1" indent="-228600" algn="l" defTabSz="889000" rtl="0">
            <a:lnSpc>
              <a:spcPct val="90000"/>
            </a:lnSpc>
            <a:spcBef>
              <a:spcPct val="0"/>
            </a:spcBef>
            <a:spcAft>
              <a:spcPct val="20000"/>
            </a:spcAft>
            <a:buChar char="•"/>
          </a:pPr>
          <a:r>
            <a:rPr lang="id-ID" sz="2000" kern="1200" dirty="0"/>
            <a:t>6.  </a:t>
          </a:r>
          <a:r>
            <a:rPr lang="en-US" sz="2000" kern="1200" dirty="0" err="1"/>
            <a:t>Pengertian</a:t>
          </a:r>
          <a:r>
            <a:rPr lang="en-US" sz="2000" kern="1200" dirty="0"/>
            <a:t> </a:t>
          </a:r>
          <a:r>
            <a:rPr lang="en-US" sz="2000" kern="1200" dirty="0" err="1"/>
            <a:t>Pendidikan</a:t>
          </a:r>
          <a:r>
            <a:rPr lang="en-US" sz="2000" kern="1200" dirty="0"/>
            <a:t> </a:t>
          </a:r>
          <a:r>
            <a:rPr lang="en-US" sz="2000" kern="1200" dirty="0" err="1"/>
            <a:t>Ki</a:t>
          </a:r>
          <a:r>
            <a:rPr lang="en-US" sz="2000" kern="1200" dirty="0"/>
            <a:t> </a:t>
          </a:r>
          <a:r>
            <a:rPr lang="en-US" sz="2000" kern="1200" dirty="0" err="1"/>
            <a:t>Hajar</a:t>
          </a:r>
          <a:r>
            <a:rPr lang="en-US" sz="2000" kern="1200" dirty="0"/>
            <a:t> </a:t>
          </a:r>
          <a:r>
            <a:rPr lang="en-US" sz="2000" kern="1200" dirty="0" err="1"/>
            <a:t>Dewantoro</a:t>
          </a:r>
          <a:r>
            <a:rPr lang="en-US" sz="2000" kern="1200" dirty="0"/>
            <a:t>	</a:t>
          </a:r>
          <a:endParaRPr lang="id-ID" sz="2000" kern="1200" dirty="0"/>
        </a:p>
      </dsp:txBody>
      <dsp:txXfrm>
        <a:off x="0" y="1279124"/>
        <a:ext cx="8358188" cy="2225250"/>
      </dsp:txXfrm>
    </dsp:sp>
    <dsp:sp modelId="{B6FA37C7-4B6D-49DB-A6CA-334B95FE447D}">
      <dsp:nvSpPr>
        <dsp:cNvPr id="0" name=""/>
        <dsp:cNvSpPr/>
      </dsp:nvSpPr>
      <dsp:spPr>
        <a:xfrm>
          <a:off x="0" y="3504374"/>
          <a:ext cx="8358188" cy="5850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id-ID" sz="2500" kern="1200" dirty="0">
              <a:hlinkClick xmlns:r="http://schemas.openxmlformats.org/officeDocument/2006/relationships" r:id="" action="ppaction://hlinksldjump"/>
            </a:rPr>
            <a:t>C.  </a:t>
          </a:r>
          <a:r>
            <a:rPr lang="en-US" sz="2500" kern="1200" dirty="0" err="1">
              <a:hlinkClick xmlns:r="http://schemas.openxmlformats.org/officeDocument/2006/relationships" r:id="" action="ppaction://hlinksldjump"/>
            </a:rPr>
            <a:t>Dasar</a:t>
          </a:r>
          <a:r>
            <a:rPr lang="en-US" sz="2500" kern="1200" dirty="0">
              <a:hlinkClick xmlns:r="http://schemas.openxmlformats.org/officeDocument/2006/relationships" r:id="" action="ppaction://hlinksldjump"/>
            </a:rPr>
            <a:t> </a:t>
          </a:r>
          <a:r>
            <a:rPr lang="en-US" sz="2500" kern="1200" dirty="0" err="1">
              <a:hlinkClick xmlns:r="http://schemas.openxmlformats.org/officeDocument/2006/relationships" r:id="" action="ppaction://hlinksldjump"/>
            </a:rPr>
            <a:t>Pendidikan</a:t>
          </a:r>
          <a:r>
            <a:rPr lang="en-US" sz="2500" kern="1200" dirty="0">
              <a:hlinkClick xmlns:r="http://schemas.openxmlformats.org/officeDocument/2006/relationships" r:id="" action="ppaction://hlinksldjump"/>
            </a:rPr>
            <a:t> </a:t>
          </a:r>
          <a:r>
            <a:rPr lang="en-US" sz="2500" kern="1200" dirty="0" err="1">
              <a:hlinkClick xmlns:r="http://schemas.openxmlformats.org/officeDocument/2006/relationships" r:id="" action="ppaction://hlinksldjump"/>
            </a:rPr>
            <a:t>di</a:t>
          </a:r>
          <a:r>
            <a:rPr lang="en-US" sz="2500" kern="1200" dirty="0">
              <a:hlinkClick xmlns:r="http://schemas.openxmlformats.org/officeDocument/2006/relationships" r:id="" action="ppaction://hlinksldjump"/>
            </a:rPr>
            <a:t> Indonesia	</a:t>
          </a:r>
          <a:endParaRPr lang="id-ID" sz="2500" kern="1200" dirty="0"/>
        </a:p>
      </dsp:txBody>
      <dsp:txXfrm>
        <a:off x="28557" y="3532931"/>
        <a:ext cx="8301074" cy="527886"/>
      </dsp:txXfrm>
    </dsp:sp>
    <dsp:sp modelId="{96EC5ADE-D642-4EA7-A865-6871B35FD894}">
      <dsp:nvSpPr>
        <dsp:cNvPr id="0" name=""/>
        <dsp:cNvSpPr/>
      </dsp:nvSpPr>
      <dsp:spPr>
        <a:xfrm>
          <a:off x="0" y="4089374"/>
          <a:ext cx="8358188" cy="659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5372"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id-ID" sz="2000" kern="1200" dirty="0"/>
            <a:t>1.  </a:t>
          </a:r>
          <a:r>
            <a:rPr lang="en-US" sz="2000" kern="1200" dirty="0" err="1"/>
            <a:t>Pokok</a:t>
          </a:r>
          <a:r>
            <a:rPr lang="en-US" sz="2000" kern="1200" dirty="0"/>
            <a:t> – </a:t>
          </a:r>
          <a:r>
            <a:rPr lang="en-US" sz="2000" kern="1200" dirty="0" err="1"/>
            <a:t>Pokok</a:t>
          </a:r>
          <a:r>
            <a:rPr lang="en-US" sz="2000" kern="1200" dirty="0"/>
            <a:t> </a:t>
          </a:r>
          <a:r>
            <a:rPr lang="en-US" sz="2000" kern="1200" dirty="0" err="1"/>
            <a:t>isi</a:t>
          </a:r>
          <a:r>
            <a:rPr lang="en-US" sz="2000" kern="1200" dirty="0"/>
            <a:t> </a:t>
          </a:r>
          <a:r>
            <a:rPr lang="en-US" sz="2000" kern="1200" dirty="0" err="1"/>
            <a:t>Pendidikan</a:t>
          </a:r>
          <a:r>
            <a:rPr lang="en-US" sz="2000" kern="1200" dirty="0"/>
            <a:t> Di Indonesia	</a:t>
          </a:r>
          <a:endParaRPr lang="id-ID" sz="2000" kern="1200" dirty="0"/>
        </a:p>
        <a:p>
          <a:pPr marL="228600" lvl="1" indent="-228600" algn="l" defTabSz="889000" rtl="0">
            <a:lnSpc>
              <a:spcPct val="90000"/>
            </a:lnSpc>
            <a:spcBef>
              <a:spcPct val="0"/>
            </a:spcBef>
            <a:spcAft>
              <a:spcPct val="20000"/>
            </a:spcAft>
            <a:buChar char="•"/>
          </a:pPr>
          <a:r>
            <a:rPr lang="id-ID" sz="2000" kern="1200" dirty="0"/>
            <a:t>2.  </a:t>
          </a:r>
          <a:r>
            <a:rPr lang="en-US" sz="2000" kern="1200" dirty="0"/>
            <a:t>Hal – Hal Yang </a:t>
          </a:r>
          <a:r>
            <a:rPr lang="en-US" sz="2000" kern="1200" dirty="0" err="1"/>
            <a:t>Perlu</a:t>
          </a:r>
          <a:r>
            <a:rPr lang="en-US" sz="2000" kern="1200" dirty="0"/>
            <a:t> </a:t>
          </a:r>
          <a:r>
            <a:rPr lang="en-US" sz="2000" kern="1200" dirty="0" err="1"/>
            <a:t>Diperhatikan</a:t>
          </a:r>
          <a:r>
            <a:rPr lang="en-US" sz="2000" kern="1200" dirty="0"/>
            <a:t> </a:t>
          </a:r>
          <a:r>
            <a:rPr lang="en-US" sz="2000" kern="1200" dirty="0" err="1"/>
            <a:t>Dalam</a:t>
          </a:r>
          <a:r>
            <a:rPr lang="en-US" sz="2000" kern="1200" dirty="0"/>
            <a:t> </a:t>
          </a:r>
          <a:r>
            <a:rPr lang="en-US" sz="2000" kern="1200" dirty="0" err="1"/>
            <a:t>Praktek</a:t>
          </a:r>
          <a:r>
            <a:rPr lang="id-ID" sz="2000" kern="1200" dirty="0"/>
            <a:t> </a:t>
          </a:r>
          <a:r>
            <a:rPr lang="en-US" sz="2000" kern="1200" dirty="0" err="1"/>
            <a:t>Pendidikan</a:t>
          </a:r>
          <a:endParaRPr lang="id-ID" sz="2000" kern="1200" dirty="0"/>
        </a:p>
      </dsp:txBody>
      <dsp:txXfrm>
        <a:off x="0" y="4089374"/>
        <a:ext cx="8358188" cy="6598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32F88-E0F6-42C4-A884-E12F90DD7954}">
      <dsp:nvSpPr>
        <dsp:cNvPr id="0" name=""/>
        <dsp:cNvSpPr/>
      </dsp:nvSpPr>
      <dsp:spPr>
        <a:xfrm>
          <a:off x="0" y="127315"/>
          <a:ext cx="8429625" cy="56159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err="1"/>
            <a:t>Pengertian</a:t>
          </a:r>
          <a:r>
            <a:rPr lang="en-US" sz="2400" kern="1200" dirty="0"/>
            <a:t> </a:t>
          </a:r>
          <a:r>
            <a:rPr lang="en-US" sz="2400" kern="1200" dirty="0" err="1"/>
            <a:t>Pendidikan</a:t>
          </a:r>
          <a:r>
            <a:rPr lang="en-US" sz="2400" kern="1200" dirty="0"/>
            <a:t> </a:t>
          </a:r>
          <a:r>
            <a:rPr lang="en-US" sz="2400" kern="1200" dirty="0" err="1"/>
            <a:t>menurut</a:t>
          </a:r>
          <a:r>
            <a:rPr lang="en-US" sz="2400" kern="1200" dirty="0"/>
            <a:t> MJ </a:t>
          </a:r>
          <a:r>
            <a:rPr lang="en-US" sz="2400" kern="1200" dirty="0" err="1"/>
            <a:t>Langeveld</a:t>
          </a:r>
          <a:endParaRPr lang="id-ID" sz="2400" kern="1200" dirty="0"/>
        </a:p>
      </dsp:txBody>
      <dsp:txXfrm>
        <a:off x="27415" y="154730"/>
        <a:ext cx="8374795" cy="506769"/>
      </dsp:txXfrm>
    </dsp:sp>
    <dsp:sp modelId="{58991958-4F2E-4D93-89FB-265350659E4A}">
      <dsp:nvSpPr>
        <dsp:cNvPr id="0" name=""/>
        <dsp:cNvSpPr/>
      </dsp:nvSpPr>
      <dsp:spPr>
        <a:xfrm>
          <a:off x="0" y="688915"/>
          <a:ext cx="8429625" cy="571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641"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id-ID" sz="1900" kern="1200" dirty="0"/>
            <a:t>P</a:t>
          </a:r>
          <a:r>
            <a:rPr lang="en-US" sz="1900" kern="1200" dirty="0" err="1"/>
            <a:t>endidikan</a:t>
          </a:r>
          <a:r>
            <a:rPr lang="en-US" sz="1900" kern="1200" dirty="0"/>
            <a:t> </a:t>
          </a:r>
          <a:r>
            <a:rPr lang="en-US" sz="1900" kern="1200" dirty="0" err="1"/>
            <a:t>diartikan</a:t>
          </a:r>
          <a:r>
            <a:rPr lang="en-US" sz="1900" kern="1200" dirty="0"/>
            <a:t> </a:t>
          </a:r>
          <a:r>
            <a:rPr lang="en-US" sz="1900" kern="1200" dirty="0" err="1"/>
            <a:t>sebagai</a:t>
          </a:r>
          <a:r>
            <a:rPr lang="en-US" sz="1900" kern="1200" dirty="0"/>
            <a:t>: </a:t>
          </a:r>
          <a:r>
            <a:rPr lang="en-US" sz="1900" kern="1200" dirty="0" err="1"/>
            <a:t>pemberian</a:t>
          </a:r>
          <a:r>
            <a:rPr lang="en-US" sz="1900" kern="1200" dirty="0"/>
            <a:t> </a:t>
          </a:r>
          <a:r>
            <a:rPr lang="en-US" sz="1900" kern="1200" dirty="0" err="1"/>
            <a:t>pembimbingan</a:t>
          </a:r>
          <a:r>
            <a:rPr lang="en-US" sz="1900" kern="1200" dirty="0"/>
            <a:t> </a:t>
          </a:r>
          <a:r>
            <a:rPr lang="en-US" sz="1900" kern="1200" dirty="0" err="1"/>
            <a:t>dan</a:t>
          </a:r>
          <a:r>
            <a:rPr lang="en-US" sz="1900" kern="1200" dirty="0"/>
            <a:t> </a:t>
          </a:r>
          <a:r>
            <a:rPr lang="en-US" sz="1900" kern="1200" dirty="0" err="1"/>
            <a:t>pertolongan</a:t>
          </a:r>
          <a:r>
            <a:rPr lang="en-US" sz="1900" kern="1200" dirty="0"/>
            <a:t> </a:t>
          </a:r>
          <a:r>
            <a:rPr lang="en-US" sz="1900" kern="1200" dirty="0" err="1"/>
            <a:t>rohani</a:t>
          </a:r>
          <a:r>
            <a:rPr lang="en-US" sz="1900" kern="1200" dirty="0"/>
            <a:t> </a:t>
          </a:r>
          <a:r>
            <a:rPr lang="en-US" sz="1900" kern="1200" dirty="0" err="1"/>
            <a:t>dari</a:t>
          </a:r>
          <a:r>
            <a:rPr lang="en-US" sz="1900" kern="1200" dirty="0"/>
            <a:t> </a:t>
          </a:r>
          <a:r>
            <a:rPr lang="en-US" sz="1900" kern="1200" dirty="0" err="1"/>
            <a:t>orang</a:t>
          </a:r>
          <a:r>
            <a:rPr lang="en-US" sz="1900" kern="1200" dirty="0"/>
            <a:t> </a:t>
          </a:r>
          <a:r>
            <a:rPr lang="en-US" sz="1900" kern="1200" dirty="0" err="1"/>
            <a:t>dewasa</a:t>
          </a:r>
          <a:r>
            <a:rPr lang="en-US" sz="1900" kern="1200" dirty="0"/>
            <a:t> </a:t>
          </a:r>
          <a:r>
            <a:rPr lang="en-US" sz="1900" kern="1200" dirty="0" err="1"/>
            <a:t>kepada</a:t>
          </a:r>
          <a:r>
            <a:rPr lang="en-US" sz="1900" kern="1200" dirty="0"/>
            <a:t> </a:t>
          </a:r>
          <a:r>
            <a:rPr lang="en-US" sz="1900" kern="1200" dirty="0" err="1"/>
            <a:t>mereka</a:t>
          </a:r>
          <a:r>
            <a:rPr lang="en-US" sz="1900" kern="1200" dirty="0"/>
            <a:t> yang </a:t>
          </a:r>
          <a:r>
            <a:rPr lang="en-US" sz="1900" kern="1200" dirty="0" err="1"/>
            <a:t>masih</a:t>
          </a:r>
          <a:r>
            <a:rPr lang="en-US" sz="1900" kern="1200" dirty="0"/>
            <a:t> </a:t>
          </a:r>
          <a:r>
            <a:rPr lang="en-US" sz="1900" kern="1200" dirty="0" err="1"/>
            <a:t>memerlukan</a:t>
          </a:r>
          <a:endParaRPr lang="id-ID" sz="1900" kern="1200" dirty="0"/>
        </a:p>
      </dsp:txBody>
      <dsp:txXfrm>
        <a:off x="0" y="688915"/>
        <a:ext cx="8429625" cy="571320"/>
      </dsp:txXfrm>
    </dsp:sp>
    <dsp:sp modelId="{634967D7-3D14-471A-845F-3BB505ECB710}">
      <dsp:nvSpPr>
        <dsp:cNvPr id="0" name=""/>
        <dsp:cNvSpPr/>
      </dsp:nvSpPr>
      <dsp:spPr>
        <a:xfrm>
          <a:off x="0" y="1260235"/>
          <a:ext cx="8429625" cy="56159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err="1"/>
            <a:t>Pengertian</a:t>
          </a:r>
          <a:r>
            <a:rPr lang="en-US" sz="2400" kern="1200" dirty="0"/>
            <a:t> </a:t>
          </a:r>
          <a:r>
            <a:rPr lang="en-US" sz="2400" kern="1200" dirty="0" err="1"/>
            <a:t>Pendidikan</a:t>
          </a:r>
          <a:r>
            <a:rPr lang="en-US" sz="2400" kern="1200" dirty="0"/>
            <a:t> </a:t>
          </a:r>
          <a:r>
            <a:rPr lang="en-US" sz="2400" kern="1200" dirty="0" err="1"/>
            <a:t>menurut</a:t>
          </a:r>
          <a:r>
            <a:rPr lang="en-US" sz="2400" kern="1200" dirty="0"/>
            <a:t> Crow and Crow</a:t>
          </a:r>
          <a:endParaRPr lang="id-ID" sz="2400" kern="1200" dirty="0"/>
        </a:p>
      </dsp:txBody>
      <dsp:txXfrm>
        <a:off x="27415" y="1287650"/>
        <a:ext cx="8374795" cy="506769"/>
      </dsp:txXfrm>
    </dsp:sp>
    <dsp:sp modelId="{EF797706-F527-4DCD-8998-A1596325CB79}">
      <dsp:nvSpPr>
        <dsp:cNvPr id="0" name=""/>
        <dsp:cNvSpPr/>
      </dsp:nvSpPr>
      <dsp:spPr>
        <a:xfrm>
          <a:off x="0" y="1821835"/>
          <a:ext cx="8429625" cy="571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641"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id-ID" sz="1900" kern="1200" dirty="0"/>
            <a:t>P</a:t>
          </a:r>
          <a:r>
            <a:rPr lang="en-US" sz="1900" kern="1200" dirty="0" err="1"/>
            <a:t>endidikan</a:t>
          </a:r>
          <a:r>
            <a:rPr lang="en-US" sz="1900" kern="1200" dirty="0"/>
            <a:t> </a:t>
          </a:r>
          <a:r>
            <a:rPr lang="en-US" sz="1900" kern="1200" dirty="0" err="1"/>
            <a:t>adalah</a:t>
          </a:r>
          <a:r>
            <a:rPr lang="en-US" sz="1900" kern="1200" dirty="0"/>
            <a:t> </a:t>
          </a:r>
          <a:r>
            <a:rPr lang="en-US" sz="1900" kern="1200" dirty="0" err="1"/>
            <a:t>proses</a:t>
          </a:r>
          <a:r>
            <a:rPr lang="en-US" sz="1900" kern="1200" dirty="0"/>
            <a:t> </a:t>
          </a:r>
          <a:r>
            <a:rPr lang="en-US" sz="1900" kern="1200" dirty="0" err="1"/>
            <a:t>pengalaman</a:t>
          </a:r>
          <a:r>
            <a:rPr lang="en-US" sz="1900" kern="1200" dirty="0"/>
            <a:t> yang </a:t>
          </a:r>
          <a:r>
            <a:rPr lang="en-US" sz="1900" kern="1200" dirty="0" err="1"/>
            <a:t>memberikan</a:t>
          </a:r>
          <a:r>
            <a:rPr lang="en-US" sz="1900" kern="1200" dirty="0"/>
            <a:t> </a:t>
          </a:r>
          <a:r>
            <a:rPr lang="en-US" sz="1900" kern="1200" dirty="0" err="1"/>
            <a:t>pengertian</a:t>
          </a:r>
          <a:r>
            <a:rPr lang="en-US" sz="1900" kern="1200" dirty="0"/>
            <a:t>, </a:t>
          </a:r>
          <a:r>
            <a:rPr lang="en-US" sz="1900" kern="1200" dirty="0" err="1"/>
            <a:t>pandangan</a:t>
          </a:r>
          <a:r>
            <a:rPr lang="en-US" sz="1900" kern="1200" dirty="0"/>
            <a:t> (</a:t>
          </a:r>
          <a:r>
            <a:rPr lang="en-US" sz="1900" i="1" kern="1200" dirty="0"/>
            <a:t>insight</a:t>
          </a:r>
          <a:r>
            <a:rPr lang="en-US" sz="1900" kern="1200" dirty="0"/>
            <a:t>) </a:t>
          </a:r>
          <a:r>
            <a:rPr lang="en-US" sz="1900" kern="1200" dirty="0" err="1"/>
            <a:t>dan</a:t>
          </a:r>
          <a:r>
            <a:rPr lang="en-US" sz="1900" kern="1200" dirty="0"/>
            <a:t> </a:t>
          </a:r>
          <a:r>
            <a:rPr lang="en-US" sz="1900" kern="1200" dirty="0" err="1"/>
            <a:t>penyesuaian</a:t>
          </a:r>
          <a:r>
            <a:rPr lang="en-US" sz="1900" kern="1200" dirty="0"/>
            <a:t> </a:t>
          </a:r>
          <a:r>
            <a:rPr lang="en-US" sz="1900" kern="1200" dirty="0" err="1"/>
            <a:t>bagi</a:t>
          </a:r>
          <a:r>
            <a:rPr lang="en-US" sz="1900" kern="1200" dirty="0"/>
            <a:t> </a:t>
          </a:r>
          <a:r>
            <a:rPr lang="en-US" sz="1900" kern="1200" dirty="0" err="1"/>
            <a:t>seseorang</a:t>
          </a:r>
          <a:r>
            <a:rPr lang="en-US" sz="1900" kern="1200" dirty="0"/>
            <a:t> yang </a:t>
          </a:r>
          <a:r>
            <a:rPr lang="en-US" sz="1900" kern="1200" dirty="0" err="1"/>
            <a:t>menyebabkan</a:t>
          </a:r>
          <a:r>
            <a:rPr lang="en-US" sz="1900" kern="1200" dirty="0"/>
            <a:t> </a:t>
          </a:r>
          <a:r>
            <a:rPr lang="en-US" sz="1900" kern="1200" dirty="0" err="1"/>
            <a:t>ia</a:t>
          </a:r>
          <a:r>
            <a:rPr lang="en-US" sz="1900" kern="1200" dirty="0"/>
            <a:t> </a:t>
          </a:r>
          <a:r>
            <a:rPr lang="en-US" sz="1900" kern="1200" dirty="0" err="1"/>
            <a:t>berkembang</a:t>
          </a:r>
          <a:endParaRPr lang="id-ID" sz="1900" kern="1200" dirty="0"/>
        </a:p>
      </dsp:txBody>
      <dsp:txXfrm>
        <a:off x="0" y="1821835"/>
        <a:ext cx="8429625" cy="571320"/>
      </dsp:txXfrm>
    </dsp:sp>
    <dsp:sp modelId="{93DEC994-B9C2-40B0-9854-E3754A8013B9}">
      <dsp:nvSpPr>
        <dsp:cNvPr id="0" name=""/>
        <dsp:cNvSpPr/>
      </dsp:nvSpPr>
      <dsp:spPr>
        <a:xfrm>
          <a:off x="0" y="2393155"/>
          <a:ext cx="8429625" cy="56159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err="1"/>
            <a:t>Pengertian</a:t>
          </a:r>
          <a:r>
            <a:rPr lang="en-US" sz="2400" kern="1200" dirty="0"/>
            <a:t> </a:t>
          </a:r>
          <a:r>
            <a:rPr lang="en-US" sz="2400" kern="1200" dirty="0" err="1"/>
            <a:t>Pendidikan</a:t>
          </a:r>
          <a:r>
            <a:rPr lang="en-US" sz="2400" kern="1200" dirty="0"/>
            <a:t> </a:t>
          </a:r>
          <a:r>
            <a:rPr lang="en-US" sz="2400" kern="1200" dirty="0" err="1"/>
            <a:t>menurut</a:t>
          </a:r>
          <a:r>
            <a:rPr lang="en-US" sz="2400" kern="1200" dirty="0"/>
            <a:t> </a:t>
          </a:r>
          <a:r>
            <a:rPr lang="en-US" sz="2400" kern="1200" dirty="0" err="1"/>
            <a:t>Cryns</a:t>
          </a:r>
          <a:endParaRPr lang="id-ID" sz="2400" kern="1200" dirty="0"/>
        </a:p>
      </dsp:txBody>
      <dsp:txXfrm>
        <a:off x="27415" y="2420570"/>
        <a:ext cx="8374795" cy="506769"/>
      </dsp:txXfrm>
    </dsp:sp>
    <dsp:sp modelId="{29D5678C-D860-4319-9C76-57D3641751E8}">
      <dsp:nvSpPr>
        <dsp:cNvPr id="0" name=""/>
        <dsp:cNvSpPr/>
      </dsp:nvSpPr>
      <dsp:spPr>
        <a:xfrm>
          <a:off x="0" y="2954755"/>
          <a:ext cx="8429625" cy="571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641"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id-ID" sz="1900" kern="1200" dirty="0"/>
            <a:t>M</a:t>
          </a:r>
          <a:r>
            <a:rPr lang="en-US" sz="1900" kern="1200" dirty="0" err="1"/>
            <a:t>endidik</a:t>
          </a:r>
          <a:r>
            <a:rPr lang="en-US" sz="1900" kern="1200" dirty="0"/>
            <a:t> </a:t>
          </a:r>
          <a:r>
            <a:rPr lang="en-US" sz="1900" kern="1200" dirty="0" err="1"/>
            <a:t>adalah</a:t>
          </a:r>
          <a:r>
            <a:rPr lang="en-US" sz="1900" kern="1200" dirty="0"/>
            <a:t> </a:t>
          </a:r>
          <a:r>
            <a:rPr lang="en-US" sz="1900" kern="1200" dirty="0" err="1"/>
            <a:t>pertolongan</a:t>
          </a:r>
          <a:r>
            <a:rPr lang="en-US" sz="1900" kern="1200" dirty="0"/>
            <a:t> yang </a:t>
          </a:r>
          <a:r>
            <a:rPr lang="en-US" sz="1900" kern="1200" dirty="0" err="1"/>
            <a:t>diberikan</a:t>
          </a:r>
          <a:r>
            <a:rPr lang="en-US" sz="1900" kern="1200" dirty="0"/>
            <a:t> </a:t>
          </a:r>
          <a:r>
            <a:rPr lang="en-US" sz="1900" kern="1200" dirty="0" err="1"/>
            <a:t>oleh</a:t>
          </a:r>
          <a:r>
            <a:rPr lang="en-US" sz="1900" kern="1200" dirty="0"/>
            <a:t> </a:t>
          </a:r>
          <a:r>
            <a:rPr lang="en-US" sz="1900" kern="1200" dirty="0" err="1"/>
            <a:t>siapa</a:t>
          </a:r>
          <a:r>
            <a:rPr lang="en-US" sz="1900" kern="1200" dirty="0"/>
            <a:t> </a:t>
          </a:r>
          <a:r>
            <a:rPr lang="en-US" sz="1900" kern="1200" dirty="0" err="1"/>
            <a:t>saja</a:t>
          </a:r>
          <a:r>
            <a:rPr lang="en-US" sz="1900" kern="1200" dirty="0"/>
            <a:t> yang </a:t>
          </a:r>
          <a:r>
            <a:rPr lang="en-US" sz="1900" kern="1200" dirty="0" err="1"/>
            <a:t>bertanggung</a:t>
          </a:r>
          <a:r>
            <a:rPr lang="en-US" sz="1900" kern="1200" dirty="0"/>
            <a:t> </a:t>
          </a:r>
          <a:r>
            <a:rPr lang="en-US" sz="1900" kern="1200" dirty="0" err="1"/>
            <a:t>jawab</a:t>
          </a:r>
          <a:r>
            <a:rPr lang="en-US" sz="1900" kern="1200" dirty="0"/>
            <a:t> </a:t>
          </a:r>
          <a:r>
            <a:rPr lang="en-US" sz="1900" kern="1200" dirty="0" err="1"/>
            <a:t>atas</a:t>
          </a:r>
          <a:r>
            <a:rPr lang="en-US" sz="1900" kern="1200" dirty="0"/>
            <a:t> </a:t>
          </a:r>
          <a:r>
            <a:rPr lang="en-US" sz="1900" kern="1200" dirty="0" err="1"/>
            <a:t>pertumbuhan</a:t>
          </a:r>
          <a:r>
            <a:rPr lang="en-US" sz="1900" kern="1200" dirty="0"/>
            <a:t> </a:t>
          </a:r>
          <a:r>
            <a:rPr lang="en-US" sz="1900" kern="1200" dirty="0" err="1"/>
            <a:t>anak</a:t>
          </a:r>
          <a:r>
            <a:rPr lang="en-US" sz="1900" kern="1200" dirty="0"/>
            <a:t> </a:t>
          </a:r>
          <a:r>
            <a:rPr lang="en-US" sz="1900" kern="1200" dirty="0" err="1"/>
            <a:t>untuk</a:t>
          </a:r>
          <a:r>
            <a:rPr lang="en-US" sz="1900" kern="1200" dirty="0"/>
            <a:t> </a:t>
          </a:r>
          <a:r>
            <a:rPr lang="en-US" sz="1900" kern="1200" dirty="0" err="1"/>
            <a:t>membawanya</a:t>
          </a:r>
          <a:r>
            <a:rPr lang="en-US" sz="1900" kern="1200" dirty="0"/>
            <a:t> </a:t>
          </a:r>
          <a:r>
            <a:rPr lang="en-US" sz="1900" kern="1200" dirty="0" err="1"/>
            <a:t>ke</a:t>
          </a:r>
          <a:r>
            <a:rPr lang="en-US" sz="1900" kern="1200" dirty="0"/>
            <a:t> </a:t>
          </a:r>
          <a:r>
            <a:rPr lang="en-US" sz="1900" kern="1200" dirty="0" err="1"/>
            <a:t>tingkat</a:t>
          </a:r>
          <a:r>
            <a:rPr lang="en-US" sz="1900" kern="1200" dirty="0"/>
            <a:t> </a:t>
          </a:r>
          <a:r>
            <a:rPr lang="en-US" sz="1900" kern="1200" dirty="0" err="1"/>
            <a:t>dewasa</a:t>
          </a:r>
          <a:endParaRPr lang="id-ID" sz="1900" kern="1200" dirty="0"/>
        </a:p>
      </dsp:txBody>
      <dsp:txXfrm>
        <a:off x="0" y="2954755"/>
        <a:ext cx="8429625" cy="571320"/>
      </dsp:txXfrm>
    </dsp:sp>
    <dsp:sp modelId="{450EF137-B2A1-468D-865B-E259CDB16759}">
      <dsp:nvSpPr>
        <dsp:cNvPr id="0" name=""/>
        <dsp:cNvSpPr/>
      </dsp:nvSpPr>
      <dsp:spPr>
        <a:xfrm>
          <a:off x="0" y="3526076"/>
          <a:ext cx="8429625" cy="56159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err="1"/>
            <a:t>Pengertian</a:t>
          </a:r>
          <a:r>
            <a:rPr lang="en-US" sz="2400" kern="1200" dirty="0"/>
            <a:t> </a:t>
          </a:r>
          <a:r>
            <a:rPr lang="en-US" sz="2400" kern="1200" dirty="0" err="1"/>
            <a:t>Pendidikan</a:t>
          </a:r>
          <a:r>
            <a:rPr lang="en-US" sz="2400" kern="1200" dirty="0"/>
            <a:t> </a:t>
          </a:r>
          <a:r>
            <a:rPr lang="en-US" sz="2400" kern="1200" dirty="0" err="1"/>
            <a:t>Menurut</a:t>
          </a:r>
          <a:r>
            <a:rPr lang="en-US" sz="2400" kern="1200" dirty="0"/>
            <a:t> John Dewey</a:t>
          </a:r>
          <a:endParaRPr lang="id-ID" sz="2400" kern="1200" dirty="0"/>
        </a:p>
      </dsp:txBody>
      <dsp:txXfrm>
        <a:off x="27415" y="3553491"/>
        <a:ext cx="8374795" cy="506769"/>
      </dsp:txXfrm>
    </dsp:sp>
    <dsp:sp modelId="{FABC8D9C-2D60-4CED-9140-BBF9CD36A866}">
      <dsp:nvSpPr>
        <dsp:cNvPr id="0" name=""/>
        <dsp:cNvSpPr/>
      </dsp:nvSpPr>
      <dsp:spPr>
        <a:xfrm>
          <a:off x="0" y="4087675"/>
          <a:ext cx="8429625" cy="571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641"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id-ID" sz="1900" kern="1200" dirty="0"/>
            <a:t>P</a:t>
          </a:r>
          <a:r>
            <a:rPr lang="en-US" sz="1900" kern="1200" dirty="0" err="1"/>
            <a:t>endidikan</a:t>
          </a:r>
          <a:r>
            <a:rPr lang="en-US" sz="1900" kern="1200" dirty="0"/>
            <a:t> </a:t>
          </a:r>
          <a:r>
            <a:rPr lang="en-US" sz="1900" kern="1200" dirty="0" err="1"/>
            <a:t>adalah</a:t>
          </a:r>
          <a:r>
            <a:rPr lang="en-US" sz="1900" kern="1200" dirty="0"/>
            <a:t> </a:t>
          </a:r>
          <a:r>
            <a:rPr lang="en-US" sz="1900" kern="1200" dirty="0" err="1"/>
            <a:t>suatu</a:t>
          </a:r>
          <a:r>
            <a:rPr lang="en-US" sz="1900" kern="1200" dirty="0"/>
            <a:t> </a:t>
          </a:r>
          <a:r>
            <a:rPr lang="en-US" sz="1900" kern="1200" dirty="0" err="1"/>
            <a:t>proses</a:t>
          </a:r>
          <a:r>
            <a:rPr lang="en-US" sz="1900" kern="1200" dirty="0"/>
            <a:t> </a:t>
          </a:r>
          <a:r>
            <a:rPr lang="en-US" sz="1900" kern="1200" dirty="0" err="1"/>
            <a:t>pengalaman</a:t>
          </a:r>
          <a:r>
            <a:rPr lang="en-US" sz="1900" kern="1200" dirty="0"/>
            <a:t>, </a:t>
          </a:r>
          <a:r>
            <a:rPr lang="en-US" sz="1900" kern="1200" dirty="0" err="1"/>
            <a:t>setiap</a:t>
          </a:r>
          <a:r>
            <a:rPr lang="en-US" sz="1900" kern="1200" dirty="0"/>
            <a:t> </a:t>
          </a:r>
          <a:r>
            <a:rPr lang="en-US" sz="1900" kern="1200" dirty="0" err="1"/>
            <a:t>manusia</a:t>
          </a:r>
          <a:r>
            <a:rPr lang="en-US" sz="1900" kern="1200" dirty="0"/>
            <a:t> </a:t>
          </a:r>
          <a:r>
            <a:rPr lang="en-US" sz="1900" kern="1200" dirty="0" err="1"/>
            <a:t>menempuh</a:t>
          </a:r>
          <a:r>
            <a:rPr lang="en-US" sz="1900" kern="1200" dirty="0"/>
            <a:t> </a:t>
          </a:r>
          <a:r>
            <a:rPr lang="en-US" sz="1900" kern="1200" dirty="0" err="1"/>
            <a:t>kehidupan</a:t>
          </a:r>
          <a:r>
            <a:rPr lang="en-US" sz="1900" kern="1200" dirty="0"/>
            <a:t>, </a:t>
          </a:r>
          <a:r>
            <a:rPr lang="en-US" sz="1900" kern="1200" dirty="0" err="1"/>
            <a:t>baik</a:t>
          </a:r>
          <a:r>
            <a:rPr lang="en-US" sz="1900" kern="1200" dirty="0"/>
            <a:t> </a:t>
          </a:r>
          <a:r>
            <a:rPr lang="en-US" sz="1900" kern="1200" dirty="0" err="1"/>
            <a:t>fisik</a:t>
          </a:r>
          <a:r>
            <a:rPr lang="en-US" sz="1900" kern="1200" dirty="0"/>
            <a:t> </a:t>
          </a:r>
          <a:r>
            <a:rPr lang="en-US" sz="1900" kern="1200" dirty="0" err="1"/>
            <a:t>maupun</a:t>
          </a:r>
          <a:r>
            <a:rPr lang="en-US" sz="1900" kern="1200" dirty="0"/>
            <a:t> </a:t>
          </a:r>
          <a:r>
            <a:rPr lang="en-US" sz="1900" kern="1200" dirty="0" err="1"/>
            <a:t>rohani</a:t>
          </a:r>
          <a:endParaRPr lang="id-ID" sz="1900" kern="1200" dirty="0"/>
        </a:p>
      </dsp:txBody>
      <dsp:txXfrm>
        <a:off x="0" y="4087675"/>
        <a:ext cx="8429625" cy="5713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953C2-2938-4082-8DC8-909DB34C355D}">
      <dsp:nvSpPr>
        <dsp:cNvPr id="0" name=""/>
        <dsp:cNvSpPr/>
      </dsp:nvSpPr>
      <dsp:spPr>
        <a:xfrm>
          <a:off x="0" y="76825"/>
          <a:ext cx="8286750" cy="538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err="1"/>
            <a:t>Menurut</a:t>
          </a:r>
          <a:r>
            <a:rPr lang="en-US" sz="2300" kern="1200" dirty="0"/>
            <a:t> Prof. </a:t>
          </a:r>
          <a:r>
            <a:rPr lang="en-US" sz="2300" kern="1200" dirty="0" err="1"/>
            <a:t>Noto</a:t>
          </a:r>
          <a:r>
            <a:rPr lang="en-US" sz="2300" kern="1200" dirty="0"/>
            <a:t> </a:t>
          </a:r>
          <a:r>
            <a:rPr lang="en-US" sz="2300" kern="1200" dirty="0" err="1"/>
            <a:t>Nagoro</a:t>
          </a:r>
          <a:r>
            <a:rPr lang="en-US" sz="2300" kern="1200" dirty="0"/>
            <a:t> </a:t>
          </a:r>
          <a:r>
            <a:rPr lang="en-US" sz="2300" kern="1200" dirty="0" err="1"/>
            <a:t>bahwa</a:t>
          </a:r>
          <a:r>
            <a:rPr lang="en-US" sz="2300" kern="1200" dirty="0"/>
            <a:t> </a:t>
          </a:r>
          <a:r>
            <a:rPr lang="en-US" sz="2300" kern="1200" dirty="0" err="1"/>
            <a:t>manusia</a:t>
          </a:r>
          <a:r>
            <a:rPr lang="en-US" sz="2300" kern="1200" dirty="0"/>
            <a:t> </a:t>
          </a:r>
          <a:r>
            <a:rPr lang="en-US" sz="2300" kern="1200" dirty="0" err="1"/>
            <a:t>adalah</a:t>
          </a:r>
          <a:r>
            <a:rPr lang="en-US" sz="2300" kern="1200" dirty="0"/>
            <a:t> </a:t>
          </a:r>
          <a:r>
            <a:rPr lang="en-US" sz="2300" kern="1200" dirty="0" err="1"/>
            <a:t>monodualisme</a:t>
          </a:r>
          <a:r>
            <a:rPr lang="en-US" sz="2300" kern="1200" dirty="0"/>
            <a:t>.</a:t>
          </a:r>
          <a:endParaRPr lang="id-ID" sz="2300" kern="1200" dirty="0"/>
        </a:p>
      </dsp:txBody>
      <dsp:txXfrm>
        <a:off x="26273" y="103098"/>
        <a:ext cx="8234204" cy="485654"/>
      </dsp:txXfrm>
    </dsp:sp>
    <dsp:sp modelId="{495193F0-46B9-47DD-80E3-9D6A484903D3}">
      <dsp:nvSpPr>
        <dsp:cNvPr id="0" name=""/>
        <dsp:cNvSpPr/>
      </dsp:nvSpPr>
      <dsp:spPr>
        <a:xfrm>
          <a:off x="0" y="615025"/>
          <a:ext cx="8286750" cy="4094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104" tIns="29210" rIns="163576" bIns="29210" numCol="1" spcCol="1270" anchor="t" anchorCtr="0">
          <a:noAutofit/>
        </a:bodyPr>
        <a:lstStyle/>
        <a:p>
          <a:pPr marL="171450" lvl="1" indent="0" algn="l" defTabSz="800100" rtl="0">
            <a:lnSpc>
              <a:spcPct val="90000"/>
            </a:lnSpc>
            <a:spcBef>
              <a:spcPct val="0"/>
            </a:spcBef>
            <a:spcAft>
              <a:spcPct val="20000"/>
            </a:spcAft>
            <a:buChar char="•"/>
          </a:pPr>
          <a:r>
            <a:rPr lang="en-US" sz="1800" b="1" kern="1200" dirty="0" err="1"/>
            <a:t>Manusia</a:t>
          </a:r>
          <a:r>
            <a:rPr lang="en-US" sz="1800" b="1" kern="1200" dirty="0"/>
            <a:t> </a:t>
          </a:r>
          <a:r>
            <a:rPr lang="en-US" sz="1800" b="1" kern="1200" dirty="0" err="1"/>
            <a:t>sebagai</a:t>
          </a:r>
          <a:r>
            <a:rPr lang="en-US" sz="1800" b="1" kern="1200" dirty="0"/>
            <a:t> </a:t>
          </a:r>
          <a:r>
            <a:rPr lang="en-US" sz="1800" b="1" kern="1200" dirty="0" err="1"/>
            <a:t>makhluk</a:t>
          </a:r>
          <a:r>
            <a:rPr lang="en-US" sz="1800" b="1" kern="1200" dirty="0"/>
            <a:t> yang </a:t>
          </a:r>
          <a:r>
            <a:rPr lang="en-US" sz="1800" b="1" kern="1200" dirty="0" err="1"/>
            <a:t>memiliki</a:t>
          </a:r>
          <a:r>
            <a:rPr lang="en-US" sz="1800" b="1" kern="1200" dirty="0"/>
            <a:t> Raga </a:t>
          </a:r>
          <a:r>
            <a:rPr lang="en-US" sz="1800" b="1" kern="1200" dirty="0" err="1"/>
            <a:t>dan</a:t>
          </a:r>
          <a:r>
            <a:rPr lang="en-US" sz="1800" b="1" kern="1200" dirty="0"/>
            <a:t> </a:t>
          </a:r>
          <a:r>
            <a:rPr lang="en-US" sz="1800" b="1" kern="1200" dirty="0" err="1"/>
            <a:t>Jiwa</a:t>
          </a:r>
          <a:endParaRPr lang="id-ID" sz="1800" b="1" kern="1200" dirty="0"/>
        </a:p>
        <a:p>
          <a:pPr marL="342900" lvl="2" indent="0" algn="l" defTabSz="800100" rtl="0">
            <a:lnSpc>
              <a:spcPct val="90000"/>
            </a:lnSpc>
            <a:spcBef>
              <a:spcPct val="0"/>
            </a:spcBef>
            <a:spcAft>
              <a:spcPct val="20000"/>
            </a:spcAft>
            <a:buChar char="•"/>
          </a:pPr>
          <a:r>
            <a:rPr lang="en-US" sz="1800" kern="1200" dirty="0" err="1"/>
            <a:t>Manusia</a:t>
          </a:r>
          <a:r>
            <a:rPr lang="en-US" sz="1800" kern="1200" dirty="0"/>
            <a:t> </a:t>
          </a:r>
          <a:r>
            <a:rPr lang="en-US" sz="1800" kern="1200" dirty="0" err="1"/>
            <a:t>mempunyai</a:t>
          </a:r>
          <a:r>
            <a:rPr lang="en-US" sz="1800" kern="1200" dirty="0"/>
            <a:t> </a:t>
          </a:r>
          <a:r>
            <a:rPr lang="en-US" sz="1800" kern="1200" dirty="0" err="1"/>
            <a:t>unsur</a:t>
          </a:r>
          <a:r>
            <a:rPr lang="en-US" sz="1800" kern="1200" dirty="0"/>
            <a:t> raga </a:t>
          </a:r>
          <a:r>
            <a:rPr lang="en-US" sz="1800" kern="1200" dirty="0" err="1"/>
            <a:t>dan</a:t>
          </a:r>
          <a:r>
            <a:rPr lang="en-US" sz="1800" kern="1200" dirty="0"/>
            <a:t> </a:t>
          </a:r>
          <a:r>
            <a:rPr lang="en-US" sz="1800" kern="1200" dirty="0" err="1"/>
            <a:t>jiwa</a:t>
          </a:r>
          <a:r>
            <a:rPr lang="en-US" sz="1800" kern="1200" dirty="0"/>
            <a:t> yang </a:t>
          </a:r>
          <a:r>
            <a:rPr lang="en-US" sz="1800" kern="1200" dirty="0" err="1"/>
            <a:t>merupakan</a:t>
          </a:r>
          <a:r>
            <a:rPr lang="en-US" sz="1800" kern="1200" dirty="0"/>
            <a:t> </a:t>
          </a:r>
          <a:r>
            <a:rPr lang="en-US" sz="1800" kern="1200" dirty="0" err="1"/>
            <a:t>kesatua</a:t>
          </a:r>
          <a:r>
            <a:rPr lang="id-ID" sz="1800" kern="1200" dirty="0"/>
            <a:t>n</a:t>
          </a:r>
        </a:p>
        <a:p>
          <a:pPr marL="361950" lvl="2" indent="0" algn="l" defTabSz="800100" rtl="0">
            <a:lnSpc>
              <a:spcPct val="90000"/>
            </a:lnSpc>
            <a:spcBef>
              <a:spcPct val="0"/>
            </a:spcBef>
            <a:spcAft>
              <a:spcPct val="20000"/>
            </a:spcAft>
            <a:buChar char="•"/>
          </a:pPr>
          <a:r>
            <a:rPr lang="en-US" sz="1800" kern="1200" dirty="0" err="1"/>
            <a:t>Dengan</a:t>
          </a:r>
          <a:r>
            <a:rPr lang="en-US" sz="1800" kern="1200" dirty="0"/>
            <a:t> </a:t>
          </a:r>
          <a:r>
            <a:rPr lang="en-US" sz="1800" kern="1200" dirty="0" err="1"/>
            <a:t>adanya</a:t>
          </a:r>
          <a:r>
            <a:rPr lang="en-US" sz="1800" kern="1200" dirty="0"/>
            <a:t> </a:t>
          </a:r>
          <a:r>
            <a:rPr lang="en-US" sz="1800" kern="1200" dirty="0" err="1"/>
            <a:t>unsur</a:t>
          </a:r>
          <a:r>
            <a:rPr lang="en-US" sz="1800" kern="1200" dirty="0"/>
            <a:t> raga </a:t>
          </a:r>
          <a:r>
            <a:rPr lang="en-US" sz="1800" kern="1200" dirty="0" err="1"/>
            <a:t>ini</a:t>
          </a:r>
          <a:r>
            <a:rPr lang="en-US" sz="1800" kern="1200" dirty="0"/>
            <a:t>, </a:t>
          </a:r>
          <a:r>
            <a:rPr lang="en-US" sz="1800" kern="1200" dirty="0" err="1"/>
            <a:t>manusia</a:t>
          </a:r>
          <a:r>
            <a:rPr lang="en-US" sz="1800" kern="1200" dirty="0"/>
            <a:t> </a:t>
          </a:r>
          <a:r>
            <a:rPr lang="en-US" sz="1800" kern="1200" dirty="0" err="1"/>
            <a:t>mempunyai</a:t>
          </a:r>
          <a:r>
            <a:rPr lang="en-US" sz="1800" kern="1200" dirty="0"/>
            <a:t> </a:t>
          </a:r>
          <a:r>
            <a:rPr lang="en-US" sz="1800" kern="1200" dirty="0" err="1"/>
            <a:t>sifat-sifat</a:t>
          </a:r>
          <a:r>
            <a:rPr lang="en-US" sz="1800" kern="1200" dirty="0"/>
            <a:t> </a:t>
          </a:r>
          <a:r>
            <a:rPr lang="en-US" sz="1800" kern="1200" dirty="0" err="1"/>
            <a:t>sebagaimana</a:t>
          </a:r>
          <a:r>
            <a:rPr lang="en-US" sz="1800" kern="1200" dirty="0"/>
            <a:t> </a:t>
          </a:r>
          <a:r>
            <a:rPr lang="en-US" sz="1800" kern="1200" dirty="0" err="1"/>
            <a:t>halnya</a:t>
          </a:r>
          <a:r>
            <a:rPr lang="en-US" sz="1800" kern="1200" dirty="0"/>
            <a:t> </a:t>
          </a:r>
          <a:r>
            <a:rPr lang="en-US" sz="1800" kern="1200" dirty="0" err="1"/>
            <a:t>makhluk</a:t>
          </a:r>
          <a:r>
            <a:rPr lang="en-US" sz="1800" kern="1200" dirty="0"/>
            <a:t> yang lain </a:t>
          </a:r>
          <a:r>
            <a:rPr lang="en-US" sz="1800" kern="1200" dirty="0" err="1"/>
            <a:t>dan</a:t>
          </a:r>
          <a:r>
            <a:rPr lang="en-US" sz="1800" kern="1200" dirty="0"/>
            <a:t> </a:t>
          </a:r>
          <a:r>
            <a:rPr lang="en-US" sz="1800" kern="1200" dirty="0" err="1"/>
            <a:t>benda-benda</a:t>
          </a:r>
          <a:r>
            <a:rPr lang="en-US" sz="1800" kern="1200" dirty="0"/>
            <a:t> yang lain pula yang </a:t>
          </a:r>
          <a:r>
            <a:rPr lang="en-US" sz="1800" kern="1200" dirty="0" err="1"/>
            <a:t>mempunyai</a:t>
          </a:r>
          <a:r>
            <a:rPr lang="en-US" sz="1800" kern="1200" dirty="0"/>
            <a:t> raga</a:t>
          </a:r>
          <a:endParaRPr lang="id-ID" sz="1800" kern="1200" dirty="0"/>
        </a:p>
        <a:p>
          <a:pPr marL="361950" lvl="1" indent="0" algn="l" defTabSz="800100" rtl="0">
            <a:lnSpc>
              <a:spcPct val="90000"/>
            </a:lnSpc>
            <a:spcBef>
              <a:spcPct val="0"/>
            </a:spcBef>
            <a:spcAft>
              <a:spcPct val="20000"/>
            </a:spcAft>
            <a:buChar char="•"/>
          </a:pPr>
          <a:r>
            <a:rPr lang="id-ID" sz="1800" kern="1200" dirty="0"/>
            <a:t>P</a:t>
          </a:r>
          <a:r>
            <a:rPr lang="en-US" sz="1800" kern="1200" dirty="0" err="1"/>
            <a:t>erbedaan</a:t>
          </a:r>
          <a:r>
            <a:rPr lang="en-US" sz="1800" kern="1200" dirty="0"/>
            <a:t> </a:t>
          </a:r>
          <a:r>
            <a:rPr lang="id-ID" sz="1800" kern="1200" dirty="0"/>
            <a:t>hewan dan manusia</a:t>
          </a:r>
          <a:r>
            <a:rPr lang="en-US" sz="1800" kern="1200" dirty="0"/>
            <a:t> </a:t>
          </a:r>
          <a:r>
            <a:rPr lang="en-US" sz="1800" kern="1200" dirty="0" err="1"/>
            <a:t>disebabkan</a:t>
          </a:r>
          <a:r>
            <a:rPr lang="en-US" sz="1800" kern="1200" dirty="0"/>
            <a:t> </a:t>
          </a:r>
          <a:r>
            <a:rPr lang="en-US" sz="1800" kern="1200" dirty="0" err="1"/>
            <a:t>manusia</a:t>
          </a:r>
          <a:r>
            <a:rPr lang="en-US" sz="1800" kern="1200" dirty="0"/>
            <a:t> </a:t>
          </a:r>
          <a:r>
            <a:rPr lang="en-US" sz="1800" kern="1200" dirty="0" err="1"/>
            <a:t>memiliki</a:t>
          </a:r>
          <a:r>
            <a:rPr lang="en-US" sz="1800" kern="1200" dirty="0"/>
            <a:t> </a:t>
          </a:r>
          <a:r>
            <a:rPr lang="en-US" sz="1800" kern="1200" dirty="0" err="1"/>
            <a:t>jiwa</a:t>
          </a:r>
          <a:r>
            <a:rPr lang="en-US" sz="1800" kern="1200" dirty="0"/>
            <a:t> yang </a:t>
          </a:r>
          <a:r>
            <a:rPr lang="en-US" sz="1800" kern="1200" dirty="0" err="1"/>
            <a:t>terdiri</a:t>
          </a:r>
          <a:r>
            <a:rPr lang="en-US" sz="1800" kern="1200" dirty="0"/>
            <a:t> </a:t>
          </a:r>
          <a:r>
            <a:rPr lang="en-US" sz="1800" kern="1200" dirty="0" err="1"/>
            <a:t>dari</a:t>
          </a:r>
          <a:r>
            <a:rPr lang="en-US" sz="1800" kern="1200" dirty="0"/>
            <a:t> </a:t>
          </a:r>
          <a:r>
            <a:rPr lang="en-US" sz="1800" kern="1200" dirty="0" err="1"/>
            <a:t>unsur-unsur</a:t>
          </a:r>
          <a:r>
            <a:rPr lang="en-US" sz="1800" kern="1200" dirty="0"/>
            <a:t> </a:t>
          </a:r>
          <a:r>
            <a:rPr lang="en-US" sz="1800" kern="1200" dirty="0" err="1"/>
            <a:t>cipta</a:t>
          </a:r>
          <a:r>
            <a:rPr lang="en-US" sz="1800" kern="1200" dirty="0"/>
            <a:t>, rasa, </a:t>
          </a:r>
          <a:r>
            <a:rPr lang="en-US" sz="1800" kern="1200" dirty="0" err="1"/>
            <a:t>dan</a:t>
          </a:r>
          <a:r>
            <a:rPr lang="en-US" sz="1800" kern="1200" dirty="0"/>
            <a:t> </a:t>
          </a:r>
          <a:r>
            <a:rPr lang="en-US" sz="1800" kern="1200" dirty="0" err="1"/>
            <a:t>karsa</a:t>
          </a:r>
          <a:r>
            <a:rPr lang="en-US" sz="1800" kern="1200" dirty="0"/>
            <a:t>. </a:t>
          </a:r>
          <a:endParaRPr lang="id-ID" sz="1800" kern="1200" dirty="0"/>
        </a:p>
        <a:p>
          <a:pPr marL="171450" lvl="1" indent="0" algn="l" defTabSz="800100" rtl="0">
            <a:lnSpc>
              <a:spcPct val="90000"/>
            </a:lnSpc>
            <a:spcBef>
              <a:spcPct val="0"/>
            </a:spcBef>
            <a:spcAft>
              <a:spcPct val="20000"/>
            </a:spcAft>
            <a:buChar char="•"/>
          </a:pPr>
          <a:r>
            <a:rPr lang="en-US" sz="1800" b="1" kern="1200" dirty="0" err="1"/>
            <a:t>Manusia</a:t>
          </a:r>
          <a:r>
            <a:rPr lang="en-US" sz="1800" b="1" kern="1200" dirty="0"/>
            <a:t> </a:t>
          </a:r>
          <a:r>
            <a:rPr lang="en-US" sz="1800" b="1" kern="1200" dirty="0" err="1"/>
            <a:t>Sebagai</a:t>
          </a:r>
          <a:r>
            <a:rPr lang="en-US" sz="1800" b="1" kern="1200" dirty="0"/>
            <a:t> </a:t>
          </a:r>
          <a:r>
            <a:rPr lang="en-US" sz="1800" b="1" kern="1200" dirty="0" err="1"/>
            <a:t>Makhluk</a:t>
          </a:r>
          <a:r>
            <a:rPr lang="en-US" sz="1800" b="1" kern="1200" dirty="0"/>
            <a:t> </a:t>
          </a:r>
          <a:r>
            <a:rPr lang="en-US" sz="1800" b="1" kern="1200" dirty="0" err="1"/>
            <a:t>Individu</a:t>
          </a:r>
          <a:r>
            <a:rPr lang="en-US" sz="1800" b="1" kern="1200" dirty="0"/>
            <a:t> </a:t>
          </a:r>
          <a:r>
            <a:rPr lang="en-US" sz="1800" b="1" kern="1200" dirty="0" err="1"/>
            <a:t>dan</a:t>
          </a:r>
          <a:r>
            <a:rPr lang="en-US" sz="1800" b="1" kern="1200" dirty="0"/>
            <a:t> </a:t>
          </a:r>
          <a:r>
            <a:rPr lang="en-US" sz="1800" b="1" kern="1200" dirty="0" err="1"/>
            <a:t>Sosial</a:t>
          </a:r>
          <a:endParaRPr lang="id-ID" sz="1800" b="1" kern="1200" dirty="0"/>
        </a:p>
        <a:p>
          <a:pPr marL="342900" lvl="2" indent="19050" algn="l" defTabSz="800100" rtl="0">
            <a:lnSpc>
              <a:spcPct val="90000"/>
            </a:lnSpc>
            <a:spcBef>
              <a:spcPct val="0"/>
            </a:spcBef>
            <a:spcAft>
              <a:spcPct val="20000"/>
            </a:spcAft>
            <a:buChar char="•"/>
          </a:pPr>
          <a:r>
            <a:rPr lang="en-US" sz="1800" kern="1200" dirty="0" err="1"/>
            <a:t>Manusia</a:t>
          </a:r>
          <a:r>
            <a:rPr lang="en-US" sz="1800" kern="1200" dirty="0"/>
            <a:t> </a:t>
          </a:r>
          <a:r>
            <a:rPr lang="en-US" sz="1800" kern="1200" dirty="0" err="1"/>
            <a:t>sebagai</a:t>
          </a:r>
          <a:r>
            <a:rPr lang="en-US" sz="1800" kern="1200" dirty="0"/>
            <a:t> </a:t>
          </a:r>
          <a:r>
            <a:rPr lang="en-US" sz="1800" kern="1200" dirty="0" err="1"/>
            <a:t>makhluk</a:t>
          </a:r>
          <a:r>
            <a:rPr lang="en-US" sz="1800" kern="1200" dirty="0"/>
            <a:t> </a:t>
          </a:r>
          <a:r>
            <a:rPr lang="en-US" sz="1800" kern="1200" dirty="0" err="1"/>
            <a:t>individu</a:t>
          </a:r>
          <a:r>
            <a:rPr lang="en-US" sz="1800" kern="1200" dirty="0"/>
            <a:t> </a:t>
          </a:r>
          <a:r>
            <a:rPr lang="en-US" sz="1800" kern="1200" dirty="0" err="1"/>
            <a:t>dan</a:t>
          </a:r>
          <a:r>
            <a:rPr lang="en-US" sz="1800" kern="1200" dirty="0"/>
            <a:t> </a:t>
          </a:r>
          <a:r>
            <a:rPr lang="en-US" sz="1800" kern="1200" dirty="0" err="1"/>
            <a:t>sosial</a:t>
          </a:r>
          <a:r>
            <a:rPr lang="en-US" sz="1800" kern="1200" dirty="0"/>
            <a:t> </a:t>
          </a:r>
          <a:r>
            <a:rPr lang="en-US" sz="1800" kern="1200" dirty="0" err="1"/>
            <a:t>artinya</a:t>
          </a:r>
          <a:r>
            <a:rPr lang="en-US" sz="1800" kern="1200" dirty="0"/>
            <a:t> </a:t>
          </a:r>
          <a:r>
            <a:rPr lang="en-US" sz="1800" kern="1200" dirty="0" err="1"/>
            <a:t>bahwa</a:t>
          </a:r>
          <a:r>
            <a:rPr lang="en-US" sz="1800" kern="1200" dirty="0"/>
            <a:t>  </a:t>
          </a:r>
          <a:r>
            <a:rPr lang="en-US" sz="1800" kern="1200" dirty="0" err="1"/>
            <a:t>manusia</a:t>
          </a:r>
          <a:r>
            <a:rPr lang="id-ID" sz="1800" kern="1200" dirty="0"/>
            <a:t> </a:t>
          </a:r>
          <a:r>
            <a:rPr lang="en-US" sz="1800" kern="1200" dirty="0" err="1"/>
            <a:t>tidak</a:t>
          </a:r>
          <a:r>
            <a:rPr lang="en-US" sz="1800" kern="1200" dirty="0"/>
            <a:t> </a:t>
          </a:r>
          <a:r>
            <a:rPr lang="en-US" sz="1800" kern="1200" dirty="0" err="1"/>
            <a:t>pernah</a:t>
          </a:r>
          <a:r>
            <a:rPr lang="en-US" sz="1800" kern="1200" dirty="0"/>
            <a:t> </a:t>
          </a:r>
          <a:r>
            <a:rPr lang="id-ID" sz="1800" kern="1200" dirty="0"/>
            <a:t>       </a:t>
          </a:r>
          <a:r>
            <a:rPr lang="en-US" sz="1800" kern="1200" dirty="0" err="1"/>
            <a:t>hidup</a:t>
          </a:r>
          <a:r>
            <a:rPr lang="en-US" sz="1800" kern="1200" dirty="0"/>
            <a:t>  </a:t>
          </a:r>
          <a:r>
            <a:rPr lang="en-US" sz="1800" kern="1200" dirty="0" err="1"/>
            <a:t>sendiri-sendiri</a:t>
          </a:r>
          <a:r>
            <a:rPr lang="en-US" sz="1800" kern="1200" dirty="0"/>
            <a:t>, </a:t>
          </a:r>
          <a:r>
            <a:rPr lang="en-US" sz="1800" kern="1200" dirty="0" err="1"/>
            <a:t>melainkan</a:t>
          </a:r>
          <a:r>
            <a:rPr lang="en-US" sz="1800" kern="1200" dirty="0"/>
            <a:t> </a:t>
          </a:r>
          <a:r>
            <a:rPr lang="en-US" sz="1800" kern="1200" dirty="0" err="1"/>
            <a:t>juga</a:t>
          </a:r>
          <a:r>
            <a:rPr lang="en-US" sz="1800" kern="1200" dirty="0"/>
            <a:t> </a:t>
          </a:r>
          <a:r>
            <a:rPr lang="en-US" sz="1800" kern="1200" dirty="0" err="1"/>
            <a:t>hidup</a:t>
          </a:r>
          <a:r>
            <a:rPr lang="en-US" sz="1800" kern="1200" dirty="0"/>
            <a:t> </a:t>
          </a:r>
          <a:r>
            <a:rPr lang="en-US" sz="1800" kern="1200" dirty="0" err="1"/>
            <a:t>berkelompok</a:t>
          </a:r>
          <a:endParaRPr lang="id-ID" sz="1800" kern="1200" dirty="0"/>
        </a:p>
        <a:p>
          <a:pPr marL="171450" lvl="1" indent="0" algn="l" defTabSz="800100" rtl="0">
            <a:lnSpc>
              <a:spcPct val="90000"/>
            </a:lnSpc>
            <a:spcBef>
              <a:spcPct val="0"/>
            </a:spcBef>
            <a:spcAft>
              <a:spcPct val="20000"/>
            </a:spcAft>
            <a:buChar char="•"/>
          </a:pPr>
          <a:r>
            <a:rPr lang="en-US" sz="1800" b="1" kern="1200" dirty="0" err="1"/>
            <a:t>Manusia</a:t>
          </a:r>
          <a:r>
            <a:rPr lang="en-US" sz="1800" b="1" kern="1200" dirty="0"/>
            <a:t> </a:t>
          </a:r>
          <a:r>
            <a:rPr lang="en-US" sz="1800" b="1" kern="1200" dirty="0" err="1"/>
            <a:t>sebagai</a:t>
          </a:r>
          <a:r>
            <a:rPr lang="en-US" sz="1800" b="1" kern="1200" dirty="0"/>
            <a:t> </a:t>
          </a:r>
          <a:r>
            <a:rPr lang="en-US" sz="1800" b="1" kern="1200" dirty="0" err="1"/>
            <a:t>makhluk</a:t>
          </a:r>
          <a:r>
            <a:rPr lang="en-US" sz="1800" b="1" kern="1200" dirty="0"/>
            <a:t> </a:t>
          </a:r>
          <a:r>
            <a:rPr lang="en-US" sz="1800" b="1" kern="1200" dirty="0" err="1"/>
            <a:t>pribadi</a:t>
          </a:r>
          <a:r>
            <a:rPr lang="en-US" sz="1800" b="1" kern="1200" dirty="0"/>
            <a:t> </a:t>
          </a:r>
          <a:r>
            <a:rPr lang="en-US" sz="1800" b="1" kern="1200" dirty="0" err="1"/>
            <a:t>dan</a:t>
          </a:r>
          <a:r>
            <a:rPr lang="en-US" sz="1800" b="1" kern="1200" dirty="0"/>
            <a:t> </a:t>
          </a:r>
          <a:r>
            <a:rPr lang="en-US" sz="1800" b="1" kern="1200" dirty="0" err="1"/>
            <a:t>makhluk</a:t>
          </a:r>
          <a:r>
            <a:rPr lang="en-US" sz="1800" b="1" kern="1200" dirty="0"/>
            <a:t> </a:t>
          </a:r>
          <a:r>
            <a:rPr lang="en-US" sz="1800" b="1" kern="1200" dirty="0" err="1"/>
            <a:t>Tuhan</a:t>
          </a:r>
          <a:endParaRPr lang="id-ID" sz="1800" b="1" kern="1200" dirty="0"/>
        </a:p>
        <a:p>
          <a:pPr marL="441325" lvl="2" indent="0" algn="l" defTabSz="800100" rtl="0">
            <a:lnSpc>
              <a:spcPct val="90000"/>
            </a:lnSpc>
            <a:spcBef>
              <a:spcPct val="0"/>
            </a:spcBef>
            <a:spcAft>
              <a:spcPct val="20000"/>
            </a:spcAft>
            <a:buChar char="•"/>
          </a:pPr>
          <a:r>
            <a:rPr lang="en-US" sz="1800" kern="1200" dirty="0" err="1"/>
            <a:t>Manusia</a:t>
          </a:r>
          <a:r>
            <a:rPr lang="en-US" sz="1800" kern="1200" dirty="0"/>
            <a:t> </a:t>
          </a:r>
          <a:r>
            <a:rPr lang="en-US" sz="1800" kern="1200" dirty="0" err="1"/>
            <a:t>sebagai</a:t>
          </a:r>
          <a:r>
            <a:rPr lang="en-US" sz="1800" kern="1200" dirty="0"/>
            <a:t> </a:t>
          </a:r>
          <a:r>
            <a:rPr lang="en-US" sz="1800" kern="1200" dirty="0" err="1"/>
            <a:t>makhluk</a:t>
          </a:r>
          <a:r>
            <a:rPr lang="en-US" sz="1800" kern="1200" dirty="0"/>
            <a:t> </a:t>
          </a:r>
          <a:r>
            <a:rPr lang="en-US" sz="1800" kern="1200" dirty="0" err="1"/>
            <a:t>Pribadi</a:t>
          </a:r>
          <a:r>
            <a:rPr lang="en-US" sz="1800" kern="1200" dirty="0"/>
            <a:t> yang </a:t>
          </a:r>
          <a:r>
            <a:rPr lang="en-US" sz="1800" kern="1200" dirty="0" err="1"/>
            <a:t>berdiri</a:t>
          </a:r>
          <a:r>
            <a:rPr lang="en-US" sz="1800" kern="1200" dirty="0"/>
            <a:t> </a:t>
          </a:r>
          <a:r>
            <a:rPr lang="en-US" sz="1800" kern="1200" dirty="0" err="1"/>
            <a:t>sendiri</a:t>
          </a:r>
          <a:r>
            <a:rPr lang="en-US" sz="1800" kern="1200" dirty="0"/>
            <a:t> </a:t>
          </a:r>
          <a:r>
            <a:rPr lang="en-US" sz="1800" kern="1200" dirty="0" err="1"/>
            <a:t>dan</a:t>
          </a:r>
          <a:r>
            <a:rPr lang="en-US" sz="1800" kern="1200" dirty="0"/>
            <a:t> </a:t>
          </a:r>
          <a:r>
            <a:rPr lang="en-US" sz="1800" kern="1200" dirty="0" err="1"/>
            <a:t>makhluk</a:t>
          </a:r>
          <a:r>
            <a:rPr lang="en-US" sz="1800" kern="1200" dirty="0"/>
            <a:t> </a:t>
          </a:r>
          <a:r>
            <a:rPr lang="en-US" sz="1800" kern="1200" dirty="0" err="1"/>
            <a:t>Tuhan</a:t>
          </a:r>
          <a:r>
            <a:rPr lang="en-US" sz="1800" kern="1200" dirty="0"/>
            <a:t>. Hal </a:t>
          </a:r>
          <a:r>
            <a:rPr lang="en-US" sz="1800" kern="1200" dirty="0" err="1"/>
            <a:t>ini</a:t>
          </a:r>
          <a:r>
            <a:rPr lang="en-US" sz="1800" kern="1200" dirty="0"/>
            <a:t> </a:t>
          </a:r>
          <a:r>
            <a:rPr lang="id-ID" sz="1800" kern="1200" dirty="0"/>
            <a:t>  </a:t>
          </a:r>
          <a:r>
            <a:rPr lang="en-US" sz="1800" kern="1200" dirty="0" err="1"/>
            <a:t>mengandung</a:t>
          </a:r>
          <a:r>
            <a:rPr lang="en-US" sz="1800" kern="1200" dirty="0"/>
            <a:t> </a:t>
          </a:r>
          <a:r>
            <a:rPr lang="en-US" sz="1800" kern="1200" dirty="0" err="1"/>
            <a:t>arti</a:t>
          </a:r>
          <a:r>
            <a:rPr lang="en-US" sz="1800" kern="1200" dirty="0"/>
            <a:t> </a:t>
          </a:r>
          <a:r>
            <a:rPr lang="en-US" sz="1800" kern="1200" dirty="0" err="1"/>
            <a:t>bahwa</a:t>
          </a:r>
          <a:r>
            <a:rPr lang="en-US" sz="1800" kern="1200" dirty="0"/>
            <a:t> </a:t>
          </a:r>
          <a:r>
            <a:rPr lang="en-US" sz="1800" kern="1200" dirty="0" err="1"/>
            <a:t>manusia</a:t>
          </a:r>
          <a:r>
            <a:rPr lang="en-US" sz="1800" kern="1200" dirty="0"/>
            <a:t> </a:t>
          </a:r>
          <a:r>
            <a:rPr lang="en-US" sz="1800" kern="1200" dirty="0" err="1"/>
            <a:t>memiliki</a:t>
          </a:r>
          <a:r>
            <a:rPr lang="en-US" sz="1800" kern="1200" dirty="0"/>
            <a:t> </a:t>
          </a:r>
          <a:r>
            <a:rPr lang="en-US" sz="1800" kern="1200" dirty="0" err="1"/>
            <a:t>kemampuan-kemampuan</a:t>
          </a:r>
          <a:r>
            <a:rPr lang="en-US" sz="1800" kern="1200" dirty="0"/>
            <a:t> yang </a:t>
          </a:r>
          <a:r>
            <a:rPr lang="en-US" sz="1800" kern="1200" dirty="0" err="1"/>
            <a:t>dapat</a:t>
          </a:r>
          <a:r>
            <a:rPr lang="en-US" sz="1800" kern="1200" dirty="0"/>
            <a:t> </a:t>
          </a:r>
          <a:r>
            <a:rPr lang="en-US" sz="1800" kern="1200" dirty="0" err="1"/>
            <a:t>berkembang</a:t>
          </a:r>
          <a:r>
            <a:rPr lang="en-US" sz="1800" kern="1200" dirty="0"/>
            <a:t> </a:t>
          </a:r>
          <a:r>
            <a:rPr lang="en-US" sz="1800" kern="1200" dirty="0" err="1"/>
            <a:t>untuk</a:t>
          </a:r>
          <a:r>
            <a:rPr lang="en-US" sz="1800" kern="1200" dirty="0"/>
            <a:t> </a:t>
          </a:r>
          <a:r>
            <a:rPr lang="en-US" sz="1800" kern="1200" dirty="0" err="1"/>
            <a:t>selanjutnya</a:t>
          </a:r>
          <a:r>
            <a:rPr lang="en-US" sz="1800" kern="1200" dirty="0"/>
            <a:t> </a:t>
          </a:r>
          <a:r>
            <a:rPr lang="en-US" sz="1800" kern="1200" dirty="0" err="1"/>
            <a:t>dapat</a:t>
          </a:r>
          <a:r>
            <a:rPr lang="en-US" sz="1800" kern="1200" dirty="0"/>
            <a:t> </a:t>
          </a:r>
          <a:r>
            <a:rPr lang="en-US" sz="1800" kern="1200" dirty="0" err="1"/>
            <a:t>merencanakan</a:t>
          </a:r>
          <a:r>
            <a:rPr lang="en-US" sz="1800" kern="1200" dirty="0"/>
            <a:t> </a:t>
          </a:r>
          <a:r>
            <a:rPr lang="en-US" sz="1800" kern="1200" dirty="0" err="1"/>
            <a:t>sesuatu</a:t>
          </a:r>
          <a:r>
            <a:rPr lang="en-US" sz="1800" kern="1200" dirty="0"/>
            <a:t>, </a:t>
          </a:r>
          <a:r>
            <a:rPr lang="en-US" sz="1800" kern="1200" dirty="0" err="1"/>
            <a:t>membudayakan</a:t>
          </a:r>
          <a:r>
            <a:rPr lang="en-US" sz="1800" kern="1200" dirty="0"/>
            <a:t> </a:t>
          </a:r>
          <a:r>
            <a:rPr lang="en-US" sz="1800" kern="1200" dirty="0" err="1"/>
            <a:t>alam</a:t>
          </a:r>
          <a:r>
            <a:rPr lang="en-US" sz="1800" kern="1200" dirty="0"/>
            <a:t> </a:t>
          </a:r>
          <a:r>
            <a:rPr lang="en-US" sz="1800" kern="1200" dirty="0" err="1"/>
            <a:t>semesta</a:t>
          </a:r>
          <a:r>
            <a:rPr lang="en-US" sz="1800" kern="1200" dirty="0"/>
            <a:t>/</a:t>
          </a:r>
          <a:r>
            <a:rPr lang="en-US" sz="1800" kern="1200" dirty="0" err="1"/>
            <a:t>mengolah</a:t>
          </a:r>
          <a:r>
            <a:rPr lang="en-US" sz="1800" kern="1200" dirty="0"/>
            <a:t> </a:t>
          </a:r>
          <a:r>
            <a:rPr lang="en-US" sz="1800" kern="1200" dirty="0" err="1"/>
            <a:t>alam</a:t>
          </a:r>
          <a:r>
            <a:rPr lang="en-US" sz="1800" kern="1200" dirty="0"/>
            <a:t> </a:t>
          </a:r>
          <a:r>
            <a:rPr lang="en-US" sz="1800" kern="1200" dirty="0" err="1"/>
            <a:t>lingkungan</a:t>
          </a:r>
          <a:r>
            <a:rPr lang="en-US" sz="1800" kern="1200" dirty="0"/>
            <a:t> </a:t>
          </a:r>
          <a:r>
            <a:rPr lang="en-US" sz="1800" kern="1200" dirty="0" err="1"/>
            <a:t>untuk</a:t>
          </a:r>
          <a:r>
            <a:rPr lang="en-US" sz="1800" kern="1200" dirty="0"/>
            <a:t> </a:t>
          </a:r>
          <a:r>
            <a:rPr lang="en-US" sz="1800" kern="1200" dirty="0" err="1"/>
            <a:t>kepentingan</a:t>
          </a:r>
          <a:r>
            <a:rPr lang="en-US" sz="1800" kern="1200" dirty="0"/>
            <a:t> </a:t>
          </a:r>
          <a:r>
            <a:rPr lang="en-US" sz="1800" kern="1200" dirty="0" err="1"/>
            <a:t>manusia</a:t>
          </a:r>
          <a:endParaRPr lang="id-ID" sz="1800" kern="1200" dirty="0"/>
        </a:p>
        <a:p>
          <a:pPr marL="171450" lvl="1" indent="0" algn="l" defTabSz="800100" rtl="0">
            <a:lnSpc>
              <a:spcPct val="90000"/>
            </a:lnSpc>
            <a:spcBef>
              <a:spcPct val="0"/>
            </a:spcBef>
            <a:spcAft>
              <a:spcPct val="20000"/>
            </a:spcAft>
            <a:buChar char="•"/>
          </a:pPr>
          <a:endParaRPr lang="id-ID" sz="1800" kern="1200" dirty="0"/>
        </a:p>
      </dsp:txBody>
      <dsp:txXfrm>
        <a:off x="0" y="615025"/>
        <a:ext cx="8286750" cy="40944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2BFCD-B5F5-4E58-8D44-0C8B6B9C56AA}">
      <dsp:nvSpPr>
        <dsp:cNvPr id="0" name=""/>
        <dsp:cNvSpPr/>
      </dsp:nvSpPr>
      <dsp:spPr>
        <a:xfrm rot="5400000">
          <a:off x="5145319" y="-1923679"/>
          <a:ext cx="1270806" cy="544068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err="1"/>
            <a:t>Atas</a:t>
          </a:r>
          <a:r>
            <a:rPr lang="en-US" sz="1600" kern="1200" dirty="0"/>
            <a:t> </a:t>
          </a:r>
          <a:r>
            <a:rPr lang="en-US" sz="1600" kern="1200" dirty="0" err="1"/>
            <a:t>dasar</a:t>
          </a:r>
          <a:r>
            <a:rPr lang="en-US" sz="1600" kern="1200" dirty="0"/>
            <a:t> </a:t>
          </a:r>
          <a:r>
            <a:rPr lang="en-US" sz="1600" kern="1200" dirty="0" err="1"/>
            <a:t>tinjauan</a:t>
          </a:r>
          <a:r>
            <a:rPr lang="en-US" sz="1600" kern="1200" dirty="0"/>
            <a:t> </a:t>
          </a:r>
          <a:r>
            <a:rPr lang="en-US" sz="1600" kern="1200" dirty="0" err="1"/>
            <a:t>manusia</a:t>
          </a:r>
          <a:r>
            <a:rPr lang="en-US" sz="1600" kern="1200" dirty="0"/>
            <a:t> </a:t>
          </a:r>
          <a:r>
            <a:rPr lang="en-US" sz="1600" kern="1200" dirty="0" err="1"/>
            <a:t>sebagai</a:t>
          </a:r>
          <a:r>
            <a:rPr lang="en-US" sz="1600" kern="1200" dirty="0"/>
            <a:t> </a:t>
          </a:r>
          <a:r>
            <a:rPr lang="en-US" sz="1600" kern="1200" dirty="0" err="1"/>
            <a:t>makhluk</a:t>
          </a:r>
          <a:r>
            <a:rPr lang="en-US" sz="1600" kern="1200" dirty="0"/>
            <a:t> </a:t>
          </a:r>
          <a:r>
            <a:rPr lang="en-US" sz="1600" kern="1200" dirty="0" err="1"/>
            <a:t>monodualisme</a:t>
          </a:r>
          <a:r>
            <a:rPr lang="en-US" sz="1600" kern="1200" dirty="0"/>
            <a:t>, </a:t>
          </a:r>
          <a:r>
            <a:rPr lang="en-US" sz="1600" kern="1200" dirty="0" err="1"/>
            <a:t>maka</a:t>
          </a:r>
          <a:r>
            <a:rPr lang="en-US" sz="1600" kern="1200" dirty="0"/>
            <a:t> </a:t>
          </a:r>
          <a:r>
            <a:rPr lang="en-US" sz="1600" kern="1200" dirty="0" err="1"/>
            <a:t>pendidikan</a:t>
          </a:r>
          <a:r>
            <a:rPr lang="en-US" sz="1600" kern="1200" dirty="0"/>
            <a:t> </a:t>
          </a:r>
          <a:r>
            <a:rPr lang="en-US" sz="1600" kern="1200" dirty="0" err="1"/>
            <a:t>akan</a:t>
          </a:r>
          <a:r>
            <a:rPr lang="en-US" sz="1600" kern="1200" dirty="0"/>
            <a:t> </a:t>
          </a:r>
          <a:r>
            <a:rPr lang="en-US" sz="1600" kern="1200" dirty="0" err="1"/>
            <a:t>menyelaraskan</a:t>
          </a:r>
          <a:r>
            <a:rPr lang="en-US" sz="1600" kern="1200" dirty="0"/>
            <a:t> </a:t>
          </a:r>
          <a:r>
            <a:rPr lang="en-US" sz="1600" kern="1200" dirty="0" err="1"/>
            <a:t>pemenuhan</a:t>
          </a:r>
          <a:r>
            <a:rPr lang="en-US" sz="1600" kern="1200" dirty="0"/>
            <a:t> </a:t>
          </a:r>
          <a:r>
            <a:rPr lang="en-US" sz="1600" kern="1200" dirty="0" err="1"/>
            <a:t>kebutuhan-kebutuhan</a:t>
          </a:r>
          <a:r>
            <a:rPr lang="en-US" sz="1600" kern="1200" dirty="0"/>
            <a:t> </a:t>
          </a:r>
          <a:r>
            <a:rPr lang="en-US" sz="1600" kern="1200" dirty="0" err="1"/>
            <a:t>baik</a:t>
          </a:r>
          <a:r>
            <a:rPr lang="en-US" sz="1600" kern="1200" dirty="0"/>
            <a:t> yang </a:t>
          </a:r>
          <a:r>
            <a:rPr lang="en-US" sz="1600" kern="1200" dirty="0" err="1"/>
            <a:t>menyangkut</a:t>
          </a:r>
          <a:r>
            <a:rPr lang="en-US" sz="1600" kern="1200" dirty="0"/>
            <a:t> </a:t>
          </a:r>
          <a:r>
            <a:rPr lang="en-US" sz="1600" kern="1200" dirty="0" err="1"/>
            <a:t>kebutuhan-kebutuhan</a:t>
          </a:r>
          <a:r>
            <a:rPr lang="en-US" sz="1600" kern="1200" dirty="0"/>
            <a:t> </a:t>
          </a:r>
          <a:r>
            <a:rPr lang="en-US" sz="1600" kern="1200" dirty="0" err="1"/>
            <a:t>jasmaniah</a:t>
          </a:r>
          <a:r>
            <a:rPr lang="en-US" sz="1600" kern="1200" dirty="0"/>
            <a:t> </a:t>
          </a:r>
          <a:r>
            <a:rPr lang="en-US" sz="1600" kern="1200" dirty="0" err="1"/>
            <a:t>maupun</a:t>
          </a:r>
          <a:r>
            <a:rPr lang="en-US" sz="1600" kern="1200" dirty="0"/>
            <a:t> </a:t>
          </a:r>
          <a:r>
            <a:rPr lang="en-US" sz="1600" kern="1200" dirty="0" err="1"/>
            <a:t>kebutuhan</a:t>
          </a:r>
          <a:r>
            <a:rPr lang="en-US" sz="1600" kern="1200" dirty="0"/>
            <a:t> </a:t>
          </a:r>
          <a:r>
            <a:rPr lang="en-US" sz="1600" kern="1200" dirty="0" err="1"/>
            <a:t>rohaniah</a:t>
          </a:r>
          <a:r>
            <a:rPr lang="en-US" sz="1600" kern="1200" dirty="0"/>
            <a:t> </a:t>
          </a:r>
          <a:r>
            <a:rPr lang="en-US" sz="1600" kern="1200" dirty="0" err="1"/>
            <a:t>dipenuhinya</a:t>
          </a:r>
          <a:r>
            <a:rPr lang="en-US" sz="1600" kern="1200" dirty="0"/>
            <a:t> </a:t>
          </a:r>
          <a:r>
            <a:rPr lang="en-US" sz="1600" kern="1200" dirty="0" err="1"/>
            <a:t>secara</a:t>
          </a:r>
          <a:r>
            <a:rPr lang="en-US" sz="1600" kern="1200" dirty="0"/>
            <a:t> </a:t>
          </a:r>
          <a:r>
            <a:rPr lang="en-US" sz="1600" kern="1200" dirty="0" err="1"/>
            <a:t>selaras</a:t>
          </a:r>
          <a:r>
            <a:rPr lang="en-US" sz="1600" kern="1200" dirty="0"/>
            <a:t> </a:t>
          </a:r>
          <a:r>
            <a:rPr lang="en-US" sz="1600" kern="1200" dirty="0" err="1"/>
            <a:t>dan</a:t>
          </a:r>
          <a:r>
            <a:rPr lang="en-US" sz="1600" kern="1200" dirty="0"/>
            <a:t> </a:t>
          </a:r>
          <a:r>
            <a:rPr lang="en-US" sz="1600" kern="1200" dirty="0" err="1"/>
            <a:t>seimbang</a:t>
          </a:r>
          <a:endParaRPr lang="id-ID" sz="1600" kern="1200" dirty="0"/>
        </a:p>
      </dsp:txBody>
      <dsp:txXfrm rot="-5400000">
        <a:off x="3060382" y="223294"/>
        <a:ext cx="5378644" cy="1146734"/>
      </dsp:txXfrm>
    </dsp:sp>
    <dsp:sp modelId="{9C6D2AF2-02E4-4B6E-8A77-08E9D8F87A27}">
      <dsp:nvSpPr>
        <dsp:cNvPr id="0" name=""/>
        <dsp:cNvSpPr/>
      </dsp:nvSpPr>
      <dsp:spPr>
        <a:xfrm>
          <a:off x="0" y="2406"/>
          <a:ext cx="3060382" cy="158850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n-US" sz="2000" b="1" kern="1200" dirty="0" err="1"/>
            <a:t>Manusia</a:t>
          </a:r>
          <a:r>
            <a:rPr lang="en-US" sz="2000" b="1" kern="1200" dirty="0"/>
            <a:t> </a:t>
          </a:r>
          <a:r>
            <a:rPr lang="en-US" sz="2000" b="1" kern="1200" dirty="0" err="1"/>
            <a:t>sebagai</a:t>
          </a:r>
          <a:r>
            <a:rPr lang="en-US" sz="2000" b="1" kern="1200" dirty="0"/>
            <a:t> </a:t>
          </a:r>
          <a:r>
            <a:rPr lang="en-US" sz="2000" b="1" kern="1200" dirty="0" err="1"/>
            <a:t>makhluk</a:t>
          </a:r>
          <a:r>
            <a:rPr lang="en-US" sz="2000" b="1" kern="1200" dirty="0"/>
            <a:t> raga </a:t>
          </a:r>
          <a:r>
            <a:rPr lang="en-US" sz="2000" b="1" kern="1200" dirty="0" err="1"/>
            <a:t>dan</a:t>
          </a:r>
          <a:r>
            <a:rPr lang="en-US" sz="2000" b="1" kern="1200" dirty="0"/>
            <a:t> </a:t>
          </a:r>
          <a:r>
            <a:rPr lang="en-US" sz="2000" b="1" kern="1200" dirty="0" err="1"/>
            <a:t>jiwa</a:t>
          </a:r>
          <a:endParaRPr lang="id-ID" sz="2000" b="1" kern="1200" dirty="0"/>
        </a:p>
      </dsp:txBody>
      <dsp:txXfrm>
        <a:off x="77545" y="79951"/>
        <a:ext cx="2905292" cy="1433417"/>
      </dsp:txXfrm>
    </dsp:sp>
    <dsp:sp modelId="{F944B8ED-03FB-4848-A10E-4CD90A9824B9}">
      <dsp:nvSpPr>
        <dsp:cNvPr id="0" name=""/>
        <dsp:cNvSpPr/>
      </dsp:nvSpPr>
      <dsp:spPr>
        <a:xfrm rot="5400000">
          <a:off x="5145319" y="-255746"/>
          <a:ext cx="1270806" cy="544068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err="1"/>
            <a:t>Pendidikan</a:t>
          </a:r>
          <a:r>
            <a:rPr lang="en-US" sz="1600" kern="1200" dirty="0"/>
            <a:t> </a:t>
          </a:r>
          <a:r>
            <a:rPr lang="en-US" sz="1600" kern="1200" dirty="0" err="1"/>
            <a:t>akan</a:t>
          </a:r>
          <a:r>
            <a:rPr lang="en-US" sz="1600" kern="1200" dirty="0"/>
            <a:t> </a:t>
          </a:r>
          <a:r>
            <a:rPr lang="en-US" sz="1600" kern="1200" dirty="0" err="1"/>
            <a:t>memberikan</a:t>
          </a:r>
          <a:r>
            <a:rPr lang="en-US" sz="1600" kern="1200" dirty="0"/>
            <a:t> </a:t>
          </a:r>
          <a:r>
            <a:rPr lang="en-US" sz="1600" kern="1200" dirty="0" err="1"/>
            <a:t>petunjuk</a:t>
          </a:r>
          <a:r>
            <a:rPr lang="en-US" sz="1600" kern="1200" dirty="0"/>
            <a:t>/</a:t>
          </a:r>
          <a:r>
            <a:rPr lang="en-US" sz="1600" kern="1200" dirty="0" err="1"/>
            <a:t>pengarahan</a:t>
          </a:r>
          <a:r>
            <a:rPr lang="en-US" sz="1600" kern="1200" dirty="0"/>
            <a:t> agar </a:t>
          </a:r>
          <a:r>
            <a:rPr lang="en-US" sz="1600" kern="1200" dirty="0" err="1"/>
            <a:t>di</a:t>
          </a:r>
          <a:r>
            <a:rPr lang="en-US" sz="1600" kern="1200" dirty="0"/>
            <a:t> </a:t>
          </a:r>
          <a:r>
            <a:rPr lang="en-US" sz="1600" kern="1200" dirty="0" err="1"/>
            <a:t>dalam</a:t>
          </a:r>
          <a:r>
            <a:rPr lang="en-US" sz="1600" kern="1200" dirty="0"/>
            <a:t> </a:t>
          </a:r>
          <a:r>
            <a:rPr lang="en-US" sz="1600" kern="1200" dirty="0" err="1"/>
            <a:t>hidup</a:t>
          </a:r>
          <a:r>
            <a:rPr lang="en-US" sz="1600" kern="1200" dirty="0"/>
            <a:t> </a:t>
          </a:r>
          <a:r>
            <a:rPr lang="en-US" sz="1600" kern="1200" dirty="0" err="1"/>
            <a:t>manusia</a:t>
          </a:r>
          <a:r>
            <a:rPr lang="en-US" sz="1600" kern="1200" dirty="0"/>
            <a:t> </a:t>
          </a:r>
          <a:r>
            <a:rPr lang="en-US" sz="1600" kern="1200" dirty="0" err="1"/>
            <a:t>perlu</a:t>
          </a:r>
          <a:r>
            <a:rPr lang="en-US" sz="1600" kern="1200" dirty="0"/>
            <a:t> </a:t>
          </a:r>
          <a:r>
            <a:rPr lang="en-US" sz="1600" kern="1200" dirty="0" err="1"/>
            <a:t>dipenuhi</a:t>
          </a:r>
          <a:r>
            <a:rPr lang="en-US" sz="1600" kern="1200" dirty="0"/>
            <a:t> </a:t>
          </a:r>
          <a:r>
            <a:rPr lang="en-US" sz="1600" kern="1200" dirty="0" err="1"/>
            <a:t>kebutuhan</a:t>
          </a:r>
          <a:r>
            <a:rPr lang="en-US" sz="1600" kern="1200" dirty="0"/>
            <a:t> </a:t>
          </a:r>
          <a:r>
            <a:rPr lang="en-US" sz="1600" kern="1200" dirty="0" err="1"/>
            <a:t>individunya</a:t>
          </a:r>
          <a:r>
            <a:rPr lang="en-US" sz="1600" kern="1200" dirty="0"/>
            <a:t> </a:t>
          </a:r>
          <a:r>
            <a:rPr lang="en-US" sz="1600" kern="1200" dirty="0" err="1"/>
            <a:t>tanpa</a:t>
          </a:r>
          <a:r>
            <a:rPr lang="en-US" sz="1600" kern="1200" dirty="0"/>
            <a:t> </a:t>
          </a:r>
          <a:r>
            <a:rPr lang="en-US" sz="1600" kern="1200" dirty="0" err="1"/>
            <a:t>mengabaikan</a:t>
          </a:r>
          <a:r>
            <a:rPr lang="en-US" sz="1600" kern="1200" dirty="0"/>
            <a:t> </a:t>
          </a:r>
          <a:r>
            <a:rPr lang="en-US" sz="1600" kern="1200" dirty="0" err="1"/>
            <a:t>kebutuhan</a:t>
          </a:r>
          <a:r>
            <a:rPr lang="en-US" sz="1600" kern="1200" dirty="0"/>
            <a:t> </a:t>
          </a:r>
          <a:r>
            <a:rPr lang="en-US" sz="1600" kern="1200" dirty="0" err="1"/>
            <a:t>orang</a:t>
          </a:r>
          <a:r>
            <a:rPr lang="en-US" sz="1600" kern="1200" dirty="0"/>
            <a:t> lain. </a:t>
          </a:r>
          <a:r>
            <a:rPr lang="en-US" sz="1600" kern="1200" dirty="0" err="1"/>
            <a:t>Sebaliknya</a:t>
          </a:r>
          <a:r>
            <a:rPr lang="en-US" sz="1600" kern="1200" dirty="0"/>
            <a:t> </a:t>
          </a:r>
          <a:r>
            <a:rPr lang="en-US" sz="1600" kern="1200" dirty="0" err="1"/>
            <a:t>kebutuhan</a:t>
          </a:r>
          <a:r>
            <a:rPr lang="en-US" sz="1600" kern="1200" dirty="0"/>
            <a:t> </a:t>
          </a:r>
          <a:r>
            <a:rPr lang="en-US" sz="1600" kern="1200" dirty="0" err="1"/>
            <a:t>kelompok</a:t>
          </a:r>
          <a:r>
            <a:rPr lang="en-US" sz="1600" kern="1200" dirty="0"/>
            <a:t> </a:t>
          </a:r>
          <a:r>
            <a:rPr lang="en-US" sz="1600" kern="1200" dirty="0" err="1"/>
            <a:t>dipenuhi</a:t>
          </a:r>
          <a:r>
            <a:rPr lang="en-US" sz="1600" kern="1200" dirty="0"/>
            <a:t> </a:t>
          </a:r>
          <a:r>
            <a:rPr lang="en-US" sz="1600" kern="1200" dirty="0" err="1"/>
            <a:t>tanpa</a:t>
          </a:r>
          <a:r>
            <a:rPr lang="en-US" sz="1600" kern="1200" dirty="0"/>
            <a:t> </a:t>
          </a:r>
          <a:r>
            <a:rPr lang="en-US" sz="1600" kern="1200" dirty="0" err="1"/>
            <a:t>menelantarkan</a:t>
          </a:r>
          <a:r>
            <a:rPr lang="en-US" sz="1600" kern="1200" dirty="0"/>
            <a:t> </a:t>
          </a:r>
          <a:r>
            <a:rPr lang="en-US" sz="1600" kern="1200" dirty="0" err="1"/>
            <a:t>dirinya</a:t>
          </a:r>
          <a:r>
            <a:rPr lang="en-US" sz="1600" kern="1200" dirty="0"/>
            <a:t> </a:t>
          </a:r>
          <a:r>
            <a:rPr lang="en-US" sz="1600" kern="1200" dirty="0" err="1"/>
            <a:t>sendiri</a:t>
          </a:r>
          <a:r>
            <a:rPr lang="en-US" sz="1600" kern="1200" dirty="0"/>
            <a:t>.</a:t>
          </a:r>
          <a:endParaRPr lang="id-ID" sz="1600" kern="1200" dirty="0"/>
        </a:p>
      </dsp:txBody>
      <dsp:txXfrm rot="-5400000">
        <a:off x="3060382" y="1891227"/>
        <a:ext cx="5378644" cy="1146734"/>
      </dsp:txXfrm>
    </dsp:sp>
    <dsp:sp modelId="{B0A89845-6E99-49E3-8FC3-82B5621339DA}">
      <dsp:nvSpPr>
        <dsp:cNvPr id="0" name=""/>
        <dsp:cNvSpPr/>
      </dsp:nvSpPr>
      <dsp:spPr>
        <a:xfrm>
          <a:off x="0" y="1670340"/>
          <a:ext cx="3060382" cy="158850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n-US" sz="2000" b="1" kern="1200" dirty="0" err="1"/>
            <a:t>Manusia</a:t>
          </a:r>
          <a:r>
            <a:rPr lang="en-US" sz="2000" b="1" kern="1200" dirty="0"/>
            <a:t> </a:t>
          </a:r>
          <a:r>
            <a:rPr lang="en-US" sz="2000" b="1" kern="1200" dirty="0" err="1"/>
            <a:t>sebagai</a:t>
          </a:r>
          <a:r>
            <a:rPr lang="en-US" sz="2000" b="1" kern="1200" dirty="0"/>
            <a:t> </a:t>
          </a:r>
          <a:r>
            <a:rPr lang="en-US" sz="2000" b="1" kern="1200" dirty="0" err="1"/>
            <a:t>makhluk</a:t>
          </a:r>
          <a:r>
            <a:rPr lang="en-US" sz="2000" b="1" kern="1200" dirty="0"/>
            <a:t> </a:t>
          </a:r>
          <a:r>
            <a:rPr lang="en-US" sz="2000" b="1" kern="1200" dirty="0" err="1"/>
            <a:t>individu</a:t>
          </a:r>
          <a:r>
            <a:rPr lang="en-US" sz="2000" b="1" kern="1200" dirty="0"/>
            <a:t> </a:t>
          </a:r>
          <a:r>
            <a:rPr lang="en-US" sz="2000" b="1" kern="1200" dirty="0" err="1"/>
            <a:t>dan</a:t>
          </a:r>
          <a:r>
            <a:rPr lang="en-US" sz="2000" b="1" kern="1200" dirty="0"/>
            <a:t> </a:t>
          </a:r>
          <a:r>
            <a:rPr lang="en-US" sz="2000" b="1" kern="1200" dirty="0" err="1"/>
            <a:t>sosial</a:t>
          </a:r>
          <a:r>
            <a:rPr lang="en-US" sz="2000" b="1" kern="1200" dirty="0"/>
            <a:t> </a:t>
          </a:r>
          <a:endParaRPr lang="id-ID" sz="2000" b="1" kern="1200" dirty="0"/>
        </a:p>
      </dsp:txBody>
      <dsp:txXfrm>
        <a:off x="77545" y="1747885"/>
        <a:ext cx="2905292" cy="1433417"/>
      </dsp:txXfrm>
    </dsp:sp>
    <dsp:sp modelId="{E7FF4002-838C-47B7-B61B-793F4FEA3F50}">
      <dsp:nvSpPr>
        <dsp:cNvPr id="0" name=""/>
        <dsp:cNvSpPr/>
      </dsp:nvSpPr>
      <dsp:spPr>
        <a:xfrm rot="5400000">
          <a:off x="5145319" y="1412187"/>
          <a:ext cx="1270806" cy="544068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err="1"/>
            <a:t>Pendidikan</a:t>
          </a:r>
          <a:r>
            <a:rPr lang="en-US" sz="1600" kern="1200" dirty="0"/>
            <a:t> </a:t>
          </a:r>
          <a:r>
            <a:rPr lang="en-US" sz="1600" kern="1200" dirty="0" err="1"/>
            <a:t>akan</a:t>
          </a:r>
          <a:r>
            <a:rPr lang="en-US" sz="1600" kern="1200" dirty="0"/>
            <a:t> </a:t>
          </a:r>
          <a:r>
            <a:rPr lang="en-US" sz="1600" kern="1200" dirty="0" err="1"/>
            <a:t>menyadarkan</a:t>
          </a:r>
          <a:r>
            <a:rPr lang="en-US" sz="1600" kern="1200" dirty="0"/>
            <a:t> </a:t>
          </a:r>
          <a:r>
            <a:rPr lang="en-US" sz="1600" kern="1200" dirty="0" err="1"/>
            <a:t>kepada</a:t>
          </a:r>
          <a:r>
            <a:rPr lang="en-US" sz="1600" kern="1200" dirty="0"/>
            <a:t> </a:t>
          </a:r>
          <a:r>
            <a:rPr lang="en-US" sz="1600" kern="1200" dirty="0" err="1"/>
            <a:t>manusia</a:t>
          </a:r>
          <a:r>
            <a:rPr lang="en-US" sz="1600" kern="1200" dirty="0"/>
            <a:t> </a:t>
          </a:r>
          <a:r>
            <a:rPr lang="en-US" sz="1600" kern="1200" dirty="0" err="1"/>
            <a:t>bahwa</a:t>
          </a:r>
          <a:r>
            <a:rPr lang="en-US" sz="1600" kern="1200" dirty="0"/>
            <a:t> </a:t>
          </a:r>
          <a:r>
            <a:rPr lang="en-US" sz="1600" kern="1200" dirty="0" err="1"/>
            <a:t>apa-apa</a:t>
          </a:r>
          <a:r>
            <a:rPr lang="en-US" sz="1600" kern="1200" dirty="0"/>
            <a:t> yang </a:t>
          </a:r>
          <a:r>
            <a:rPr lang="en-US" sz="1600" kern="1200" dirty="0" err="1"/>
            <a:t>direncanakan</a:t>
          </a:r>
          <a:r>
            <a:rPr lang="en-US" sz="1600" kern="1200" dirty="0"/>
            <a:t> </a:t>
          </a:r>
          <a:r>
            <a:rPr lang="en-US" sz="1600" kern="1200" dirty="0" err="1"/>
            <a:t>ataupun</a:t>
          </a:r>
          <a:r>
            <a:rPr lang="en-US" sz="1600" kern="1200" dirty="0"/>
            <a:t> yang </a:t>
          </a:r>
          <a:r>
            <a:rPr lang="en-US" sz="1600" kern="1200" dirty="0" err="1"/>
            <a:t>dicita-citakan</a:t>
          </a:r>
          <a:r>
            <a:rPr lang="en-US" sz="1600" kern="1200" dirty="0"/>
            <a:t> </a:t>
          </a:r>
          <a:r>
            <a:rPr lang="en-US" sz="1600" kern="1200" dirty="0" err="1"/>
            <a:t>tidak</a:t>
          </a:r>
          <a:r>
            <a:rPr lang="en-US" sz="1600" kern="1200" dirty="0"/>
            <a:t> </a:t>
          </a:r>
          <a:r>
            <a:rPr lang="en-US" sz="1600" kern="1200" dirty="0" err="1"/>
            <a:t>sepenuhnya</a:t>
          </a:r>
          <a:r>
            <a:rPr lang="en-US" sz="1600" kern="1200" dirty="0"/>
            <a:t> </a:t>
          </a:r>
          <a:r>
            <a:rPr lang="en-US" sz="1600" kern="1200" dirty="0" err="1"/>
            <a:t>berkat</a:t>
          </a:r>
          <a:r>
            <a:rPr lang="en-US" sz="1600" kern="1200" dirty="0"/>
            <a:t> </a:t>
          </a:r>
          <a:r>
            <a:rPr lang="en-US" sz="1600" kern="1200" dirty="0" err="1"/>
            <a:t>usaha</a:t>
          </a:r>
          <a:r>
            <a:rPr lang="en-US" sz="1600" kern="1200" dirty="0"/>
            <a:t> </a:t>
          </a:r>
          <a:r>
            <a:rPr lang="en-US" sz="1600" kern="1200" dirty="0" err="1"/>
            <a:t>manusia</a:t>
          </a:r>
          <a:r>
            <a:rPr lang="en-US" sz="1600" kern="1200" dirty="0"/>
            <a:t> </a:t>
          </a:r>
          <a:r>
            <a:rPr lang="en-US" sz="1600" kern="1200" dirty="0" err="1"/>
            <a:t>itu</a:t>
          </a:r>
          <a:r>
            <a:rPr lang="en-US" sz="1600" kern="1200" dirty="0"/>
            <a:t> </a:t>
          </a:r>
          <a:r>
            <a:rPr lang="en-US" sz="1600" kern="1200" dirty="0" err="1"/>
            <a:t>sendiri</a:t>
          </a:r>
          <a:r>
            <a:rPr lang="en-US" sz="1600" kern="1200" dirty="0"/>
            <a:t> </a:t>
          </a:r>
          <a:r>
            <a:rPr lang="en-US" sz="1600" kern="1200" dirty="0" err="1"/>
            <a:t>tetapi</a:t>
          </a:r>
          <a:r>
            <a:rPr lang="en-US" sz="1600" kern="1200" dirty="0"/>
            <a:t> </a:t>
          </a:r>
          <a:r>
            <a:rPr lang="en-US" sz="1600" kern="1200" dirty="0" err="1"/>
            <a:t>Tuhan</a:t>
          </a:r>
          <a:r>
            <a:rPr lang="en-US" sz="1600" kern="1200" dirty="0"/>
            <a:t> </a:t>
          </a:r>
          <a:r>
            <a:rPr lang="en-US" sz="1600" kern="1200" dirty="0" err="1"/>
            <a:t>ikut</a:t>
          </a:r>
          <a:r>
            <a:rPr lang="en-US" sz="1600" kern="1200" dirty="0"/>
            <a:t> </a:t>
          </a:r>
          <a:r>
            <a:rPr lang="en-US" sz="1600" kern="1200" dirty="0" err="1"/>
            <a:t>menentukannya</a:t>
          </a:r>
          <a:r>
            <a:rPr lang="en-US" sz="1600" kern="1200" dirty="0"/>
            <a:t>.</a:t>
          </a:r>
          <a:endParaRPr lang="id-ID" sz="1600" kern="1200" dirty="0"/>
        </a:p>
      </dsp:txBody>
      <dsp:txXfrm rot="-5400000">
        <a:off x="3060382" y="3559160"/>
        <a:ext cx="5378644" cy="1146734"/>
      </dsp:txXfrm>
    </dsp:sp>
    <dsp:sp modelId="{5E86B48C-3089-49D3-90CD-22E2414169CB}">
      <dsp:nvSpPr>
        <dsp:cNvPr id="0" name=""/>
        <dsp:cNvSpPr/>
      </dsp:nvSpPr>
      <dsp:spPr>
        <a:xfrm>
          <a:off x="0" y="3338273"/>
          <a:ext cx="3060382" cy="158850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n-US" sz="2000" b="1" kern="1200" dirty="0" err="1"/>
            <a:t>Ditinjau</a:t>
          </a:r>
          <a:r>
            <a:rPr lang="en-US" sz="2000" b="1" kern="1200" dirty="0"/>
            <a:t> </a:t>
          </a:r>
          <a:r>
            <a:rPr lang="en-US" sz="2000" b="1" kern="1200" dirty="0" err="1"/>
            <a:t>dari</a:t>
          </a:r>
          <a:r>
            <a:rPr lang="en-US" sz="2000" b="1" kern="1200" dirty="0"/>
            <a:t> </a:t>
          </a:r>
          <a:r>
            <a:rPr lang="en-US" sz="2000" b="1" kern="1200" dirty="0" err="1"/>
            <a:t>monodualisme</a:t>
          </a:r>
          <a:r>
            <a:rPr lang="en-US" sz="2000" b="1" kern="1200" dirty="0"/>
            <a:t> </a:t>
          </a:r>
          <a:r>
            <a:rPr lang="en-US" sz="2000" b="1" kern="1200" dirty="0" err="1"/>
            <a:t>pribadi</a:t>
          </a:r>
          <a:r>
            <a:rPr lang="en-US" sz="2000" b="1" kern="1200" dirty="0"/>
            <a:t> </a:t>
          </a:r>
          <a:r>
            <a:rPr lang="en-US" sz="2000" b="1" kern="1200" dirty="0" err="1"/>
            <a:t>berdiri</a:t>
          </a:r>
          <a:r>
            <a:rPr lang="en-US" sz="2000" b="1" kern="1200" dirty="0"/>
            <a:t> </a:t>
          </a:r>
          <a:r>
            <a:rPr lang="en-US" sz="2000" b="1" kern="1200" dirty="0" err="1"/>
            <a:t>sendiri</a:t>
          </a:r>
          <a:r>
            <a:rPr lang="en-US" sz="2000" b="1" kern="1200" dirty="0"/>
            <a:t> </a:t>
          </a:r>
          <a:r>
            <a:rPr lang="en-US" sz="2000" b="1" kern="1200" dirty="0" err="1"/>
            <a:t>dan</a:t>
          </a:r>
          <a:r>
            <a:rPr lang="en-US" sz="2000" b="1" kern="1200" dirty="0"/>
            <a:t> </a:t>
          </a:r>
          <a:r>
            <a:rPr lang="en-US" sz="2000" b="1" kern="1200" dirty="0" err="1"/>
            <a:t>makhluk</a:t>
          </a:r>
          <a:r>
            <a:rPr lang="en-US" sz="2000" b="1" kern="1200" dirty="0"/>
            <a:t> </a:t>
          </a:r>
          <a:r>
            <a:rPr lang="en-US" sz="2000" b="1" kern="1200" dirty="0" err="1"/>
            <a:t>ciptaan</a:t>
          </a:r>
          <a:r>
            <a:rPr lang="en-US" sz="2000" b="1" kern="1200" dirty="0"/>
            <a:t> </a:t>
          </a:r>
          <a:r>
            <a:rPr lang="en-US" sz="2000" b="1" kern="1200" dirty="0" err="1"/>
            <a:t>Tuhan</a:t>
          </a:r>
          <a:endParaRPr lang="id-ID" sz="2000" b="1" kern="1200" dirty="0"/>
        </a:p>
      </dsp:txBody>
      <dsp:txXfrm>
        <a:off x="77545" y="3415818"/>
        <a:ext cx="2905292" cy="14334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54710-7138-4388-AFF8-A0A2F350D071}">
      <dsp:nvSpPr>
        <dsp:cNvPr id="0" name=""/>
        <dsp:cNvSpPr/>
      </dsp:nvSpPr>
      <dsp:spPr>
        <a:xfrm>
          <a:off x="0" y="63932"/>
          <a:ext cx="8229600" cy="72539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a:t>Manusia Sebagai Makhluk Sosial</a:t>
          </a:r>
          <a:endParaRPr lang="id-ID" sz="3100" kern="1200" dirty="0"/>
        </a:p>
      </dsp:txBody>
      <dsp:txXfrm>
        <a:off x="35411" y="99343"/>
        <a:ext cx="8158778" cy="654577"/>
      </dsp:txXfrm>
    </dsp:sp>
    <dsp:sp modelId="{39ADD4AA-E638-44F7-85B9-8832B0D08D77}">
      <dsp:nvSpPr>
        <dsp:cNvPr id="0" name=""/>
        <dsp:cNvSpPr/>
      </dsp:nvSpPr>
      <dsp:spPr>
        <a:xfrm>
          <a:off x="0" y="789332"/>
          <a:ext cx="8229600" cy="1893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err="1"/>
            <a:t>Sifat-Sifat</a:t>
          </a:r>
          <a:r>
            <a:rPr lang="en-US" sz="2400" kern="1200" dirty="0"/>
            <a:t> </a:t>
          </a:r>
          <a:r>
            <a:rPr lang="en-US" sz="2400" kern="1200" dirty="0" err="1"/>
            <a:t>Manusia</a:t>
          </a:r>
          <a:endParaRPr lang="id-ID" sz="2400" kern="1200" dirty="0"/>
        </a:p>
        <a:p>
          <a:pPr marL="228600" lvl="1" indent="-228600" algn="l" defTabSz="1066800" rtl="0">
            <a:lnSpc>
              <a:spcPct val="90000"/>
            </a:lnSpc>
            <a:spcBef>
              <a:spcPct val="0"/>
            </a:spcBef>
            <a:spcAft>
              <a:spcPct val="20000"/>
            </a:spcAft>
            <a:buChar char="•"/>
          </a:pPr>
          <a:r>
            <a:rPr lang="en-US" sz="2400" kern="1200" dirty="0"/>
            <a:t>Di Pandang Dari </a:t>
          </a:r>
          <a:r>
            <a:rPr lang="en-US" sz="2400" kern="1200" dirty="0" err="1"/>
            <a:t>Segi</a:t>
          </a:r>
          <a:r>
            <a:rPr lang="en-US" sz="2400" kern="1200" dirty="0"/>
            <a:t> </a:t>
          </a:r>
          <a:r>
            <a:rPr lang="en-US" sz="2400" kern="1200" dirty="0" err="1"/>
            <a:t>Umurnya</a:t>
          </a:r>
          <a:r>
            <a:rPr lang="en-US" sz="2400" kern="1200" dirty="0"/>
            <a:t>, </a:t>
          </a:r>
          <a:r>
            <a:rPr lang="en-US" sz="2400" kern="1200" dirty="0" err="1"/>
            <a:t>Pergaulan</a:t>
          </a:r>
          <a:r>
            <a:rPr lang="en-US" sz="2400" kern="1200" dirty="0"/>
            <a:t> </a:t>
          </a:r>
          <a:r>
            <a:rPr lang="en-US" sz="2400" kern="1200" dirty="0" err="1"/>
            <a:t>Dapat</a:t>
          </a:r>
          <a:r>
            <a:rPr lang="en-US" sz="2400" kern="1200" dirty="0"/>
            <a:t> Di </a:t>
          </a:r>
          <a:r>
            <a:rPr lang="en-US" sz="2400" kern="1200" dirty="0" err="1"/>
            <a:t>Bedakan</a:t>
          </a:r>
          <a:r>
            <a:rPr lang="id-ID" sz="2400" kern="1200" dirty="0"/>
            <a:t> </a:t>
          </a:r>
          <a:r>
            <a:rPr lang="en-US" sz="2400" kern="1200" dirty="0" err="1"/>
            <a:t>Menjadi</a:t>
          </a:r>
          <a:r>
            <a:rPr lang="en-US" sz="2400" kern="1200" dirty="0"/>
            <a:t> </a:t>
          </a:r>
          <a:r>
            <a:rPr lang="en-US" sz="2400" kern="1200" dirty="0" err="1"/>
            <a:t>Tiga</a:t>
          </a:r>
          <a:r>
            <a:rPr lang="en-US" sz="2400" kern="1200" dirty="0"/>
            <a:t>  </a:t>
          </a:r>
          <a:r>
            <a:rPr lang="en-US" sz="2400" kern="1200" dirty="0" err="1"/>
            <a:t>Macam</a:t>
          </a:r>
          <a:endParaRPr lang="id-ID" sz="2400" kern="1200" dirty="0"/>
        </a:p>
        <a:p>
          <a:pPr marL="228600" lvl="1" indent="-228600" algn="l" defTabSz="1066800" rtl="0">
            <a:lnSpc>
              <a:spcPct val="90000"/>
            </a:lnSpc>
            <a:spcBef>
              <a:spcPct val="0"/>
            </a:spcBef>
            <a:spcAft>
              <a:spcPct val="20000"/>
            </a:spcAft>
            <a:buChar char="•"/>
          </a:pPr>
          <a:r>
            <a:rPr lang="en-US" sz="2400" kern="1200" dirty="0" err="1"/>
            <a:t>Dalam</a:t>
          </a:r>
          <a:r>
            <a:rPr lang="en-US" sz="2400" kern="1200" dirty="0"/>
            <a:t> </a:t>
          </a:r>
          <a:r>
            <a:rPr lang="en-US" sz="2400" kern="1200" dirty="0" err="1"/>
            <a:t>Setiap</a:t>
          </a:r>
          <a:r>
            <a:rPr lang="en-US" sz="2400" kern="1200" dirty="0"/>
            <a:t> </a:t>
          </a:r>
          <a:r>
            <a:rPr lang="en-US" sz="2400" kern="1200" dirty="0" err="1"/>
            <a:t>Pergaulan</a:t>
          </a:r>
          <a:r>
            <a:rPr lang="en-US" sz="2400" kern="1200" dirty="0"/>
            <a:t> </a:t>
          </a:r>
          <a:r>
            <a:rPr lang="en-US" sz="2400" kern="1200" dirty="0" err="1"/>
            <a:t>Itu</a:t>
          </a:r>
          <a:r>
            <a:rPr lang="en-US" sz="2400" kern="1200" dirty="0"/>
            <a:t> Di </a:t>
          </a:r>
          <a:r>
            <a:rPr lang="en-US" sz="2400" kern="1200" dirty="0" err="1"/>
            <a:t>Sengaja</a:t>
          </a:r>
          <a:r>
            <a:rPr lang="en-US" sz="2400" kern="1200" dirty="0"/>
            <a:t> </a:t>
          </a:r>
          <a:r>
            <a:rPr lang="en-US" sz="2400" kern="1200" dirty="0" err="1"/>
            <a:t>Atau</a:t>
          </a:r>
          <a:r>
            <a:rPr lang="en-US" sz="2400" kern="1200" dirty="0"/>
            <a:t> </a:t>
          </a:r>
          <a:r>
            <a:rPr lang="en-US" sz="2400" kern="1200" dirty="0" err="1"/>
            <a:t>Tidak</a:t>
          </a:r>
          <a:r>
            <a:rPr lang="en-US" sz="2400" kern="1200" dirty="0"/>
            <a:t> </a:t>
          </a:r>
          <a:endParaRPr lang="id-ID" sz="2400" kern="1200" dirty="0"/>
        </a:p>
        <a:p>
          <a:pPr marL="457200" lvl="2" indent="-228600" algn="l" defTabSz="1066800" rtl="0">
            <a:lnSpc>
              <a:spcPct val="90000"/>
            </a:lnSpc>
            <a:spcBef>
              <a:spcPct val="0"/>
            </a:spcBef>
            <a:spcAft>
              <a:spcPct val="20000"/>
            </a:spcAft>
            <a:buChar char="•"/>
          </a:pPr>
          <a:r>
            <a:rPr lang="en-US" sz="2400" kern="1200" dirty="0" err="1"/>
            <a:t>Disengaja</a:t>
          </a:r>
          <a:r>
            <a:rPr lang="en-US" sz="2400" kern="1200" dirty="0"/>
            <a:t> </a:t>
          </a:r>
          <a:r>
            <a:rPr lang="en-US" sz="2400" kern="1200" dirty="0" err="1"/>
            <a:t>Menjadikan</a:t>
          </a:r>
          <a:r>
            <a:rPr lang="en-US" sz="2400" kern="1200" dirty="0"/>
            <a:t> </a:t>
          </a:r>
          <a:r>
            <a:rPr lang="en-US" sz="2400" kern="1200" dirty="0" err="1"/>
            <a:t>Pengaruh</a:t>
          </a:r>
          <a:r>
            <a:rPr lang="en-US" sz="2400" kern="1200" dirty="0"/>
            <a:t>  </a:t>
          </a:r>
          <a:r>
            <a:rPr lang="en-US" sz="2400" kern="1200" dirty="0" err="1"/>
            <a:t>Mempengaruhi</a:t>
          </a:r>
          <a:endParaRPr lang="id-ID" sz="2400" kern="1200" dirty="0"/>
        </a:p>
      </dsp:txBody>
      <dsp:txXfrm>
        <a:off x="0" y="789332"/>
        <a:ext cx="8229600" cy="1893015"/>
      </dsp:txXfrm>
    </dsp:sp>
    <dsp:sp modelId="{9E1DE01E-A285-4B7A-A2AA-2FE2C7C4A1A6}">
      <dsp:nvSpPr>
        <dsp:cNvPr id="0" name=""/>
        <dsp:cNvSpPr/>
      </dsp:nvSpPr>
      <dsp:spPr>
        <a:xfrm>
          <a:off x="0" y="2682347"/>
          <a:ext cx="8229600" cy="72539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id-ID" sz="3100" kern="1200" dirty="0"/>
            <a:t>Pergaulan Pendidikan</a:t>
          </a:r>
        </a:p>
      </dsp:txBody>
      <dsp:txXfrm>
        <a:off x="35411" y="2717758"/>
        <a:ext cx="8158778" cy="654577"/>
      </dsp:txXfrm>
    </dsp:sp>
    <dsp:sp modelId="{35F67F4B-9C37-4026-BDED-6CC5A93B93F2}">
      <dsp:nvSpPr>
        <dsp:cNvPr id="0" name=""/>
        <dsp:cNvSpPr/>
      </dsp:nvSpPr>
      <dsp:spPr>
        <a:xfrm>
          <a:off x="0" y="3407747"/>
          <a:ext cx="8229600" cy="786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err="1"/>
            <a:t>Kewibawaan</a:t>
          </a:r>
          <a:r>
            <a:rPr lang="en-US" sz="2400" kern="1200" dirty="0"/>
            <a:t> </a:t>
          </a:r>
          <a:r>
            <a:rPr lang="en-US" sz="2400" kern="1200" dirty="0" err="1"/>
            <a:t>dan</a:t>
          </a:r>
          <a:r>
            <a:rPr lang="en-US" sz="2400" kern="1200" dirty="0"/>
            <a:t> </a:t>
          </a:r>
          <a:r>
            <a:rPr lang="en-US" sz="2400" kern="1200" dirty="0" err="1"/>
            <a:t>Ketakutan</a:t>
          </a:r>
          <a:endParaRPr lang="id-ID" sz="2400" kern="1200" dirty="0"/>
        </a:p>
        <a:p>
          <a:pPr marL="228600" lvl="1" indent="-228600" algn="l" defTabSz="1066800" rtl="0">
            <a:lnSpc>
              <a:spcPct val="90000"/>
            </a:lnSpc>
            <a:spcBef>
              <a:spcPct val="0"/>
            </a:spcBef>
            <a:spcAft>
              <a:spcPct val="20000"/>
            </a:spcAft>
            <a:buChar char="•"/>
          </a:pPr>
          <a:r>
            <a:rPr lang="en-US" sz="2400" kern="1200" dirty="0" err="1"/>
            <a:t>Kewibawaan</a:t>
          </a:r>
          <a:r>
            <a:rPr lang="en-US" sz="2400" kern="1200" dirty="0"/>
            <a:t> </a:t>
          </a:r>
          <a:r>
            <a:rPr lang="en-US" sz="2400" kern="1200" dirty="0" err="1"/>
            <a:t>dan</a:t>
          </a:r>
          <a:r>
            <a:rPr lang="en-US" sz="2400" kern="1200" dirty="0"/>
            <a:t> </a:t>
          </a:r>
          <a:r>
            <a:rPr lang="en-US" sz="2400" kern="1200" dirty="0" err="1"/>
            <a:t>Pendidikan</a:t>
          </a:r>
          <a:endParaRPr lang="id-ID" sz="2400" kern="1200" dirty="0"/>
        </a:p>
      </dsp:txBody>
      <dsp:txXfrm>
        <a:off x="0" y="3407747"/>
        <a:ext cx="8229600" cy="786082"/>
      </dsp:txXfrm>
    </dsp:sp>
    <dsp:sp modelId="{AB95C66E-0016-495D-B1EF-4685B2162018}">
      <dsp:nvSpPr>
        <dsp:cNvPr id="0" name=""/>
        <dsp:cNvSpPr/>
      </dsp:nvSpPr>
      <dsp:spPr>
        <a:xfrm>
          <a:off x="0" y="4193830"/>
          <a:ext cx="8229600" cy="72539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err="1"/>
            <a:t>Kewibawaan</a:t>
          </a:r>
          <a:r>
            <a:rPr lang="en-US" sz="3100" kern="1200" dirty="0"/>
            <a:t> (</a:t>
          </a:r>
          <a:r>
            <a:rPr lang="en-US" sz="3100" kern="1200" dirty="0" err="1"/>
            <a:t>Gezag</a:t>
          </a:r>
          <a:r>
            <a:rPr lang="en-US" sz="3100" kern="1200" dirty="0"/>
            <a:t>) </a:t>
          </a:r>
          <a:r>
            <a:rPr lang="en-US" sz="3100" kern="1200" dirty="0" err="1"/>
            <a:t>Dalam</a:t>
          </a:r>
          <a:r>
            <a:rPr lang="en-US" sz="3100" kern="1200" dirty="0"/>
            <a:t> </a:t>
          </a:r>
          <a:r>
            <a:rPr lang="en-US" sz="3100" kern="1200" dirty="0" err="1"/>
            <a:t>Pendidikan</a:t>
          </a:r>
          <a:endParaRPr lang="id-ID" sz="3100" kern="1200" dirty="0"/>
        </a:p>
      </dsp:txBody>
      <dsp:txXfrm>
        <a:off x="35411" y="4229241"/>
        <a:ext cx="8158778" cy="6545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DDE68-758B-4386-85CF-A17CD5CE304D}">
      <dsp:nvSpPr>
        <dsp:cNvPr id="0" name=""/>
        <dsp:cNvSpPr/>
      </dsp:nvSpPr>
      <dsp:spPr>
        <a:xfrm>
          <a:off x="0" y="393"/>
          <a:ext cx="8229600" cy="114221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endParaRPr lang="id-ID" sz="2800" b="1" kern="1200" dirty="0"/>
        </a:p>
        <a:p>
          <a:pPr marL="0" lvl="0" indent="0" algn="ctr" defTabSz="1244600" rtl="0">
            <a:lnSpc>
              <a:spcPct val="90000"/>
            </a:lnSpc>
            <a:spcBef>
              <a:spcPct val="0"/>
            </a:spcBef>
            <a:spcAft>
              <a:spcPct val="35000"/>
            </a:spcAft>
            <a:buNone/>
          </a:pPr>
          <a:r>
            <a:rPr lang="en-US" sz="2800" b="1" kern="1200" dirty="0"/>
            <a:t>BAB IX</a:t>
          </a:r>
          <a:br>
            <a:rPr lang="id-ID" sz="2800" b="1" kern="1200" dirty="0"/>
          </a:br>
          <a:r>
            <a:rPr lang="en-US" sz="2800" b="1" kern="1200" dirty="0"/>
            <a:t>TINJAUAN SOSIOLOGIS PENDIDIKAN</a:t>
          </a:r>
          <a:br>
            <a:rPr lang="id-ID" sz="2800" b="1" kern="1200" dirty="0"/>
          </a:br>
          <a:endParaRPr lang="id-ID" sz="2800" kern="1200" dirty="0"/>
        </a:p>
      </dsp:txBody>
      <dsp:txXfrm>
        <a:off x="55758" y="56151"/>
        <a:ext cx="8118084" cy="10306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CCA316-A0F8-4758-AF10-710ADE839CB0}">
      <dsp:nvSpPr>
        <dsp:cNvPr id="0" name=""/>
        <dsp:cNvSpPr/>
      </dsp:nvSpPr>
      <dsp:spPr>
        <a:xfrm>
          <a:off x="0" y="119"/>
          <a:ext cx="8229600" cy="1142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kern="1200" dirty="0"/>
            <a:t>BAB  X</a:t>
          </a:r>
          <a:br>
            <a:rPr lang="id-ID" sz="2800" kern="1200" dirty="0"/>
          </a:br>
          <a:r>
            <a:rPr lang="en-US" sz="2800" b="1" kern="1200" dirty="0"/>
            <a:t>TINJAUAN PSIKOLOGIS  PENDIDIKAN DI INDONESIA</a:t>
          </a:r>
          <a:br>
            <a:rPr lang="id-ID" sz="2000" kern="1200" dirty="0"/>
          </a:br>
          <a:endParaRPr lang="id-ID" sz="2000" kern="1200" dirty="0"/>
        </a:p>
      </dsp:txBody>
      <dsp:txXfrm>
        <a:off x="55785" y="55904"/>
        <a:ext cx="8118030" cy="10311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DA62ED-9285-45F3-B2F6-7236B98EA21F}">
      <dsp:nvSpPr>
        <dsp:cNvPr id="0" name=""/>
        <dsp:cNvSpPr/>
      </dsp:nvSpPr>
      <dsp:spPr>
        <a:xfrm>
          <a:off x="471458" y="383"/>
          <a:ext cx="7286682" cy="7850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0">
            <a:lnSpc>
              <a:spcPct val="90000"/>
            </a:lnSpc>
            <a:spcBef>
              <a:spcPct val="0"/>
            </a:spcBef>
            <a:spcAft>
              <a:spcPct val="35000"/>
            </a:spcAft>
            <a:buNone/>
          </a:pPr>
          <a:r>
            <a:rPr lang="en-US" sz="2800" b="1" kern="1200" dirty="0"/>
            <a:t>BAB XII</a:t>
          </a:r>
          <a:br>
            <a:rPr lang="id-ID" sz="2800" b="1" kern="1200" dirty="0"/>
          </a:br>
          <a:r>
            <a:rPr lang="en-US" sz="2800" b="1" kern="1200" dirty="0"/>
            <a:t>PENDIDIKAN SEUMUR HIDUP</a:t>
          </a:r>
          <a:endParaRPr lang="id-ID" sz="2800" kern="1200" dirty="0"/>
        </a:p>
      </dsp:txBody>
      <dsp:txXfrm>
        <a:off x="509782" y="38707"/>
        <a:ext cx="7210034" cy="7084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C82D7A-3B46-4746-AF44-FD6F0AB2A05E}" type="datetimeFigureOut">
              <a:rPr lang="en-ID" smtClean="0"/>
              <a:t>30/09/2021</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4D204C-563F-473D-B953-D74A01986E87}" type="slidenum">
              <a:rPr lang="en-ID" smtClean="0"/>
              <a:t>‹#›</a:t>
            </a:fld>
            <a:endParaRPr lang="en-ID"/>
          </a:p>
        </p:txBody>
      </p:sp>
    </p:spTree>
    <p:extLst>
      <p:ext uri="{BB962C8B-B14F-4D97-AF65-F5344CB8AC3E}">
        <p14:creationId xmlns:p14="http://schemas.microsoft.com/office/powerpoint/2010/main" val="1641607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otes Placeholder">
            <a:extLst>
              <a:ext uri="{FF2B5EF4-FFF2-40B4-BE49-F238E27FC236}">
                <a16:creationId xmlns:a16="http://schemas.microsoft.com/office/drawing/2014/main" id="{873080C2-3777-45FE-8B05-798DF1C8B7D9}"/>
              </a:ext>
            </a:extLst>
          </p:cNvP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Tree>
    <p:extLst>
      <p:ext uri="{BB962C8B-B14F-4D97-AF65-F5344CB8AC3E}">
        <p14:creationId xmlns:p14="http://schemas.microsoft.com/office/powerpoint/2010/main" val="2015199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otes Placeholder">
            <a:extLst>
              <a:ext uri="{FF2B5EF4-FFF2-40B4-BE49-F238E27FC236}">
                <a16:creationId xmlns:a16="http://schemas.microsoft.com/office/drawing/2014/main" id="{CE9CCF92-30DA-46B8-BDF0-8AC446F96B0C}"/>
              </a:ext>
            </a:extLst>
          </p:cNvP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otes Placeholder">
            <a:extLst>
              <a:ext uri="{FF2B5EF4-FFF2-40B4-BE49-F238E27FC236}">
                <a16:creationId xmlns:a16="http://schemas.microsoft.com/office/drawing/2014/main" id="{BED98CC4-50FC-4ABD-BE3E-C62A01F619EB}"/>
              </a:ext>
            </a:extLst>
          </p:cNvP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otes Placeholder">
            <a:extLst>
              <a:ext uri="{FF2B5EF4-FFF2-40B4-BE49-F238E27FC236}">
                <a16:creationId xmlns:a16="http://schemas.microsoft.com/office/drawing/2014/main" id="{ED171E3A-EDF7-41A9-BE4B-E88CF7B024AA}"/>
              </a:ext>
            </a:extLst>
          </p:cNvP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otes Placeholder">
            <a:extLst>
              <a:ext uri="{FF2B5EF4-FFF2-40B4-BE49-F238E27FC236}">
                <a16:creationId xmlns:a16="http://schemas.microsoft.com/office/drawing/2014/main" id="{6E368249-EAD6-44A0-8104-EF34DEF917AF}"/>
              </a:ext>
            </a:extLst>
          </p:cNvP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otes Placeholder">
            <a:extLst>
              <a:ext uri="{FF2B5EF4-FFF2-40B4-BE49-F238E27FC236}">
                <a16:creationId xmlns:a16="http://schemas.microsoft.com/office/drawing/2014/main" id="{11B7B13E-1125-4CB6-BE25-3C24E27B3DED}"/>
              </a:ext>
            </a:extLst>
          </p:cNvP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otes Placeholder">
            <a:extLst>
              <a:ext uri="{FF2B5EF4-FFF2-40B4-BE49-F238E27FC236}">
                <a16:creationId xmlns:a16="http://schemas.microsoft.com/office/drawing/2014/main" id="{7F3D4149-0D19-49AD-902B-DEEB966EEC19}"/>
              </a:ext>
            </a:extLst>
          </p:cNvP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otes Placeholder">
            <a:extLst>
              <a:ext uri="{FF2B5EF4-FFF2-40B4-BE49-F238E27FC236}">
                <a16:creationId xmlns:a16="http://schemas.microsoft.com/office/drawing/2014/main" id="{0166B68D-5A34-4AD4-8757-BE5EEE31CD0A}"/>
              </a:ext>
            </a:extLst>
          </p:cNvP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otes Placeholder">
            <a:extLst>
              <a:ext uri="{FF2B5EF4-FFF2-40B4-BE49-F238E27FC236}">
                <a16:creationId xmlns:a16="http://schemas.microsoft.com/office/drawing/2014/main" id="{85302952-E01A-4625-B027-FA1AD3F911C9}"/>
              </a:ext>
            </a:extLst>
          </p:cNvP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Tree>
    <p:extLst>
      <p:ext uri="{BB962C8B-B14F-4D97-AF65-F5344CB8AC3E}">
        <p14:creationId xmlns:p14="http://schemas.microsoft.com/office/powerpoint/2010/main" val="3347276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otes Placeholder">
            <a:extLst>
              <a:ext uri="{FF2B5EF4-FFF2-40B4-BE49-F238E27FC236}">
                <a16:creationId xmlns:a16="http://schemas.microsoft.com/office/drawing/2014/main" id="{CB00A3C7-05B6-46F3-BD84-1F14FB232FA0}"/>
              </a:ext>
            </a:extLst>
          </p:cNvP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Tree>
    <p:extLst>
      <p:ext uri="{BB962C8B-B14F-4D97-AF65-F5344CB8AC3E}">
        <p14:creationId xmlns:p14="http://schemas.microsoft.com/office/powerpoint/2010/main" val="826681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otes Placeholder">
            <a:extLst>
              <a:ext uri="{FF2B5EF4-FFF2-40B4-BE49-F238E27FC236}">
                <a16:creationId xmlns:a16="http://schemas.microsoft.com/office/drawing/2014/main" id="{506C1B99-5588-4204-B444-03974CDF1841}"/>
              </a:ext>
            </a:extLst>
          </p:cNvP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Tree>
    <p:extLst>
      <p:ext uri="{BB962C8B-B14F-4D97-AF65-F5344CB8AC3E}">
        <p14:creationId xmlns:p14="http://schemas.microsoft.com/office/powerpoint/2010/main" val="3910604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otes Placeholder">
            <a:extLst>
              <a:ext uri="{FF2B5EF4-FFF2-40B4-BE49-F238E27FC236}">
                <a16:creationId xmlns:a16="http://schemas.microsoft.com/office/drawing/2014/main" id="{8B4573EC-C246-4E83-AE16-11515BEB3D23}"/>
              </a:ext>
            </a:extLst>
          </p:cNvP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Tree>
    <p:extLst>
      <p:ext uri="{BB962C8B-B14F-4D97-AF65-F5344CB8AC3E}">
        <p14:creationId xmlns:p14="http://schemas.microsoft.com/office/powerpoint/2010/main" val="3942347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otes Placeholder">
            <a:extLst>
              <a:ext uri="{FF2B5EF4-FFF2-40B4-BE49-F238E27FC236}">
                <a16:creationId xmlns:a16="http://schemas.microsoft.com/office/drawing/2014/main" id="{046887A5-10A5-4B22-906A-4B29AE8BCD40}"/>
              </a:ext>
            </a:extLst>
          </p:cNvP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otes Placeholder">
            <a:extLst>
              <a:ext uri="{FF2B5EF4-FFF2-40B4-BE49-F238E27FC236}">
                <a16:creationId xmlns:a16="http://schemas.microsoft.com/office/drawing/2014/main" id="{27E1F322-EDC0-42AB-8191-247570C5642A}"/>
              </a:ext>
            </a:extLst>
          </p:cNvP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otes Placeholder">
            <a:extLst>
              <a:ext uri="{FF2B5EF4-FFF2-40B4-BE49-F238E27FC236}">
                <a16:creationId xmlns:a16="http://schemas.microsoft.com/office/drawing/2014/main" id="{12711C9A-1425-437D-9192-86BD2372B77A}"/>
              </a:ext>
            </a:extLst>
          </p:cNvP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otes Placeholder">
            <a:extLst>
              <a:ext uri="{FF2B5EF4-FFF2-40B4-BE49-F238E27FC236}">
                <a16:creationId xmlns:a16="http://schemas.microsoft.com/office/drawing/2014/main" id="{8D2B718A-F8C0-4E79-A6F7-8812DACAAA4D}"/>
              </a:ext>
            </a:extLst>
          </p:cNvP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4BF484-5141-44FB-BE5F-4C3468C3B94E}" type="datetimeFigureOut">
              <a:rPr lang="en-ID" smtClean="0"/>
              <a:t>30/09/2021</a:t>
            </a:fld>
            <a:endParaRPr lang="en-ID"/>
          </a:p>
        </p:txBody>
      </p:sp>
      <p:sp>
        <p:nvSpPr>
          <p:cNvPr id="5" name="Footer Placeholder 4"/>
          <p:cNvSpPr>
            <a:spLocks noGrp="1"/>
          </p:cNvSpPr>
          <p:nvPr>
            <p:ph type="ftr" sz="quarter" idx="11"/>
          </p:nvPr>
        </p:nvSpPr>
        <p:spPr>
          <a:xfrm>
            <a:off x="2416500" y="329307"/>
            <a:ext cx="4973915" cy="309201"/>
          </a:xfrm>
        </p:spPr>
        <p:txBody>
          <a:bodyPr/>
          <a:lstStyle/>
          <a:p>
            <a:endParaRPr lang="en-ID"/>
          </a:p>
        </p:txBody>
      </p:sp>
      <p:sp>
        <p:nvSpPr>
          <p:cNvPr id="6" name="Slide Number Placeholder 5"/>
          <p:cNvSpPr>
            <a:spLocks noGrp="1"/>
          </p:cNvSpPr>
          <p:nvPr>
            <p:ph type="sldNum" sz="quarter" idx="12"/>
          </p:nvPr>
        </p:nvSpPr>
        <p:spPr>
          <a:xfrm>
            <a:off x="1437664" y="798973"/>
            <a:ext cx="811019" cy="503578"/>
          </a:xfrm>
        </p:spPr>
        <p:txBody>
          <a:bodyPr/>
          <a:lstStyle/>
          <a:p>
            <a:fld id="{E95000CA-8DAB-4BA3-A009-01879EA2FD8E}" type="slidenum">
              <a:rPr lang="en-ID" smtClean="0"/>
              <a:t>‹#›</a:t>
            </a:fld>
            <a:endParaRPr lang="en-ID"/>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8673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4BF484-5141-44FB-BE5F-4C3468C3B94E}" type="datetimeFigureOut">
              <a:rPr lang="en-ID" smtClean="0"/>
              <a:t>30/09/2021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95000CA-8DAB-4BA3-A009-01879EA2FD8E}" type="slidenum">
              <a:rPr lang="en-ID" smtClean="0"/>
              <a:t>‹#›</a:t>
            </a:fld>
            <a:endParaRPr lang="en-ID"/>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7708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4BF484-5141-44FB-BE5F-4C3468C3B94E}" type="datetimeFigureOut">
              <a:rPr lang="en-ID" smtClean="0"/>
              <a:t>30/09/2021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95000CA-8DAB-4BA3-A009-01879EA2FD8E}" type="slidenum">
              <a:rPr lang="en-ID" smtClean="0"/>
              <a:t>‹#›</a:t>
            </a:fld>
            <a:endParaRPr lang="en-ID"/>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5548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7644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4BF484-5141-44FB-BE5F-4C3468C3B94E}" type="datetimeFigureOut">
              <a:rPr lang="en-ID" smtClean="0"/>
              <a:t>30/09/2021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95000CA-8DAB-4BA3-A009-01879EA2FD8E}" type="slidenum">
              <a:rPr lang="en-ID" smtClean="0"/>
              <a:t>‹#›</a:t>
            </a:fld>
            <a:endParaRPr lang="en-ID"/>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6008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4BF484-5141-44FB-BE5F-4C3468C3B94E}" type="datetimeFigureOut">
              <a:rPr lang="en-ID" smtClean="0"/>
              <a:t>30/09/2021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95000CA-8DAB-4BA3-A009-01879EA2FD8E}" type="slidenum">
              <a:rPr lang="en-ID" smtClean="0"/>
              <a:t>‹#›</a:t>
            </a:fld>
            <a:endParaRPr lang="en-ID"/>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3935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4BF484-5141-44FB-BE5F-4C3468C3B94E}" type="datetimeFigureOut">
              <a:rPr lang="en-ID" smtClean="0"/>
              <a:t>30/09/2021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E95000CA-8DAB-4BA3-A009-01879EA2FD8E}" type="slidenum">
              <a:rPr lang="en-ID" smtClean="0"/>
              <a:t>‹#›</a:t>
            </a:fld>
            <a:endParaRPr lang="en-ID"/>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78208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4BF484-5141-44FB-BE5F-4C3468C3B94E}" type="datetimeFigureOut">
              <a:rPr lang="en-ID" smtClean="0"/>
              <a:t>30/09/2021</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E95000CA-8DAB-4BA3-A009-01879EA2FD8E}" type="slidenum">
              <a:rPr lang="en-ID" smtClean="0"/>
              <a:t>‹#›</a:t>
            </a:fld>
            <a:endParaRPr lang="en-ID"/>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7475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4BF484-5141-44FB-BE5F-4C3468C3B94E}" type="datetimeFigureOut">
              <a:rPr lang="en-ID" smtClean="0"/>
              <a:t>30/09/2021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E95000CA-8DAB-4BA3-A009-01879EA2FD8E}" type="slidenum">
              <a:rPr lang="en-ID" smtClean="0"/>
              <a:t>‹#›</a:t>
            </a:fld>
            <a:endParaRPr lang="en-ID"/>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345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BF484-5141-44FB-BE5F-4C3468C3B94E}" type="datetimeFigureOut">
              <a:rPr lang="en-ID" smtClean="0"/>
              <a:t>30/09/2021</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E95000CA-8DAB-4BA3-A009-01879EA2FD8E}" type="slidenum">
              <a:rPr lang="en-ID" smtClean="0"/>
              <a:t>‹#›</a:t>
            </a:fld>
            <a:endParaRPr lang="en-ID"/>
          </a:p>
        </p:txBody>
      </p:sp>
    </p:spTree>
    <p:extLst>
      <p:ext uri="{BB962C8B-B14F-4D97-AF65-F5344CB8AC3E}">
        <p14:creationId xmlns:p14="http://schemas.microsoft.com/office/powerpoint/2010/main" val="266751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4BF484-5141-44FB-BE5F-4C3468C3B94E}" type="datetimeFigureOut">
              <a:rPr lang="en-ID" smtClean="0"/>
              <a:t>30/09/2021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E95000CA-8DAB-4BA3-A009-01879EA2FD8E}" type="slidenum">
              <a:rPr lang="en-ID" smtClean="0"/>
              <a:t>‹#›</a:t>
            </a:fld>
            <a:endParaRPr lang="en-ID"/>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3695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34BF484-5141-44FB-BE5F-4C3468C3B94E}" type="datetimeFigureOut">
              <a:rPr lang="en-ID" smtClean="0"/>
              <a:t>30/09/2021</a:t>
            </a:fld>
            <a:endParaRPr lang="en-ID"/>
          </a:p>
        </p:txBody>
      </p:sp>
      <p:sp>
        <p:nvSpPr>
          <p:cNvPr id="6" name="Footer Placeholder 5"/>
          <p:cNvSpPr>
            <a:spLocks noGrp="1"/>
          </p:cNvSpPr>
          <p:nvPr>
            <p:ph type="ftr" sz="quarter" idx="11"/>
          </p:nvPr>
        </p:nvSpPr>
        <p:spPr>
          <a:xfrm>
            <a:off x="1447382" y="318640"/>
            <a:ext cx="5541004" cy="320931"/>
          </a:xfrm>
        </p:spPr>
        <p:txBody>
          <a:bodyPr/>
          <a:lstStyle/>
          <a:p>
            <a:endParaRPr lang="en-ID"/>
          </a:p>
        </p:txBody>
      </p:sp>
      <p:sp>
        <p:nvSpPr>
          <p:cNvPr id="7" name="Slide Number Placeholder 6"/>
          <p:cNvSpPr>
            <a:spLocks noGrp="1"/>
          </p:cNvSpPr>
          <p:nvPr>
            <p:ph type="sldNum" sz="quarter" idx="12"/>
          </p:nvPr>
        </p:nvSpPr>
        <p:spPr/>
        <p:txBody>
          <a:bodyPr/>
          <a:lstStyle/>
          <a:p>
            <a:fld id="{E95000CA-8DAB-4BA3-A009-01879EA2FD8E}" type="slidenum">
              <a:rPr lang="en-ID" smtClean="0"/>
              <a:t>‹#›</a:t>
            </a:fld>
            <a:endParaRPr lang="en-ID"/>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3873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34BF484-5141-44FB-BE5F-4C3468C3B94E}" type="datetimeFigureOut">
              <a:rPr lang="en-ID" smtClean="0"/>
              <a:t>30/09/2021</a:t>
            </a:fld>
            <a:endParaRPr lang="en-ID"/>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95000CA-8DAB-4BA3-A009-01879EA2FD8E}" type="slidenum">
              <a:rPr lang="en-ID" smtClean="0"/>
              <a:t>‹#›</a:t>
            </a:fld>
            <a:endParaRPr lang="en-ID"/>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5057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slide" Target="slide10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68.xml"/><Relationship Id="rId13" Type="http://schemas.openxmlformats.org/officeDocument/2006/relationships/slide" Target="slide46.xml"/><Relationship Id="rId3" Type="http://schemas.openxmlformats.org/officeDocument/2006/relationships/slide" Target="slide6.xml"/><Relationship Id="rId7" Type="http://schemas.openxmlformats.org/officeDocument/2006/relationships/slide" Target="slide62.xml"/><Relationship Id="rId12" Type="http://schemas.openxmlformats.org/officeDocument/2006/relationships/slide" Target="slide85.xml"/><Relationship Id="rId2" Type="http://schemas.openxmlformats.org/officeDocument/2006/relationships/slide" Target="slide37.xml"/><Relationship Id="rId1" Type="http://schemas.openxmlformats.org/officeDocument/2006/relationships/slideLayout" Target="../slideLayouts/slideLayout1.xml"/><Relationship Id="rId6" Type="http://schemas.openxmlformats.org/officeDocument/2006/relationships/slide" Target="slide54.xml"/><Relationship Id="rId11" Type="http://schemas.openxmlformats.org/officeDocument/2006/relationships/slide" Target="slide81.xml"/><Relationship Id="rId5" Type="http://schemas.openxmlformats.org/officeDocument/2006/relationships/slide" Target="slide48.xml"/><Relationship Id="rId10" Type="http://schemas.openxmlformats.org/officeDocument/2006/relationships/slide" Target="slide76.xml"/><Relationship Id="rId4" Type="http://schemas.openxmlformats.org/officeDocument/2006/relationships/slide" Target="slide44.xml"/><Relationship Id="rId9" Type="http://schemas.openxmlformats.org/officeDocument/2006/relationships/slide" Target="slide7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slide" Target="slide39.xml"/><Relationship Id="rId7" Type="http://schemas.openxmlformats.org/officeDocument/2006/relationships/slide" Target="slide43.xml"/><Relationship Id="rId2" Type="http://schemas.openxmlformats.org/officeDocument/2006/relationships/slide" Target="slide38.xml"/><Relationship Id="rId1" Type="http://schemas.openxmlformats.org/officeDocument/2006/relationships/slideLayout" Target="../slideLayouts/slideLayout1.xml"/><Relationship Id="rId6" Type="http://schemas.openxmlformats.org/officeDocument/2006/relationships/slide" Target="slide42.xml"/><Relationship Id="rId5" Type="http://schemas.openxmlformats.org/officeDocument/2006/relationships/slide" Target="slide41.xml"/><Relationship Id="rId4" Type="http://schemas.openxmlformats.org/officeDocument/2006/relationships/slide" Target="slide4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 Target="slide45.xml"/><Relationship Id="rId1" Type="http://schemas.openxmlformats.org/officeDocument/2006/relationships/slideLayout" Target="../slideLayouts/slideLayout1.xml"/><Relationship Id="rId4" Type="http://schemas.openxmlformats.org/officeDocument/2006/relationships/slide" Target="slide4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slide" Target="slide46.xml"/><Relationship Id="rId1" Type="http://schemas.openxmlformats.org/officeDocument/2006/relationships/slideLayout" Target="../slideLayouts/slideLayout1.xml"/><Relationship Id="rId5" Type="http://schemas.openxmlformats.org/officeDocument/2006/relationships/slide" Target="slide47.xml"/><Relationship Id="rId4" Type="http://schemas.openxmlformats.org/officeDocument/2006/relationships/slide" Target="slide44.xml"/></Relationships>
</file>

<file path=ppt/slides/_rels/slide48.xml.rels><?xml version="1.0" encoding="UTF-8" standalone="yes"?>
<Relationships xmlns="http://schemas.openxmlformats.org/package/2006/relationships"><Relationship Id="rId3" Type="http://schemas.openxmlformats.org/officeDocument/2006/relationships/slide" Target="slide50.xml"/><Relationship Id="rId7" Type="http://schemas.openxmlformats.org/officeDocument/2006/relationships/slide" Target="slide71.xml"/><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slide" Target="slide53.xml"/><Relationship Id="rId5" Type="http://schemas.openxmlformats.org/officeDocument/2006/relationships/slide" Target="slide52.xml"/><Relationship Id="rId4" Type="http://schemas.openxmlformats.org/officeDocument/2006/relationships/slide" Target="slide5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5.xml.rels><?xml version="1.0" encoding="UTF-8" standalone="yes"?>
<Relationships xmlns="http://schemas.openxmlformats.org/package/2006/relationships"><Relationship Id="rId3" Type="http://schemas.openxmlformats.org/officeDocument/2006/relationships/slide" Target="slide56.xml"/><Relationship Id="rId2" Type="http://schemas.openxmlformats.org/officeDocument/2006/relationships/slide" Target="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8" Type="http://schemas.openxmlformats.org/officeDocument/2006/relationships/slide" Target="slide64.xml"/><Relationship Id="rId3" Type="http://schemas.openxmlformats.org/officeDocument/2006/relationships/diagramLayout" Target="../diagrams/layout6.xml"/><Relationship Id="rId7" Type="http://schemas.openxmlformats.org/officeDocument/2006/relationships/slide" Target="slide63.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openxmlformats.org/officeDocument/2006/relationships/slide" Target="slide67.xml"/><Relationship Id="rId5" Type="http://schemas.openxmlformats.org/officeDocument/2006/relationships/diagramColors" Target="../diagrams/colors6.xml"/><Relationship Id="rId10" Type="http://schemas.openxmlformats.org/officeDocument/2006/relationships/slide" Target="slide66.xml"/><Relationship Id="rId4" Type="http://schemas.openxmlformats.org/officeDocument/2006/relationships/diagramQuickStyle" Target="../diagrams/quickStyle6.xml"/><Relationship Id="rId9" Type="http://schemas.openxmlformats.org/officeDocument/2006/relationships/slide" Target="slide6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slide" Target="slide70.xml"/><Relationship Id="rId3" Type="http://schemas.openxmlformats.org/officeDocument/2006/relationships/diagramLayout" Target="../diagrams/layout7.xml"/><Relationship Id="rId7" Type="http://schemas.openxmlformats.org/officeDocument/2006/relationships/slide" Target="slide6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slide" Target="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8" Type="http://schemas.openxmlformats.org/officeDocument/2006/relationships/slide" Target="slide78.xml"/><Relationship Id="rId3" Type="http://schemas.openxmlformats.org/officeDocument/2006/relationships/diagramLayout" Target="../diagrams/layout8.xml"/><Relationship Id="rId7" Type="http://schemas.openxmlformats.org/officeDocument/2006/relationships/slide" Target="slide77.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openxmlformats.org/officeDocument/2006/relationships/slide" Target="slide80.xml"/><Relationship Id="rId5" Type="http://schemas.openxmlformats.org/officeDocument/2006/relationships/diagramColors" Target="../diagrams/colors8.xml"/><Relationship Id="rId10" Type="http://schemas.openxmlformats.org/officeDocument/2006/relationships/slide" Target="slide79.xml"/><Relationship Id="rId4" Type="http://schemas.openxmlformats.org/officeDocument/2006/relationships/diagramQuickStyle" Target="../diagrams/quickStyle8.xml"/><Relationship Id="rId9" Type="http://schemas.openxmlformats.org/officeDocument/2006/relationships/slide" Target="slide9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slide" Target="slide83.xml"/><Relationship Id="rId2" Type="http://schemas.openxmlformats.org/officeDocument/2006/relationships/slide" Target="slide82.xml"/><Relationship Id="rId1" Type="http://schemas.openxmlformats.org/officeDocument/2006/relationships/slideLayout" Target="../slideLayouts/slideLayout2.xml"/><Relationship Id="rId5" Type="http://schemas.openxmlformats.org/officeDocument/2006/relationships/slide" Target="slide80.xml"/><Relationship Id="rId4" Type="http://schemas.openxmlformats.org/officeDocument/2006/relationships/slide" Target="slide8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slide" Target="slide88.xml"/><Relationship Id="rId2" Type="http://schemas.openxmlformats.org/officeDocument/2006/relationships/slide" Target="slide86.xml"/><Relationship Id="rId1" Type="http://schemas.openxmlformats.org/officeDocument/2006/relationships/slideLayout" Target="../slideLayouts/slideLayout2.xml"/><Relationship Id="rId5" Type="http://schemas.openxmlformats.org/officeDocument/2006/relationships/slide" Target="slide92.xml"/><Relationship Id="rId4" Type="http://schemas.openxmlformats.org/officeDocument/2006/relationships/slide" Target="slide89.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hyperlink" Target="http://id.wikipedia.org/wiki/1997" TargetMode="External"/><Relationship Id="rId2" Type="http://schemas.openxmlformats.org/officeDocument/2006/relationships/hyperlink" Target="http://id.wikipedia.org/wiki/2_Mei"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4E078A7-24DD-4422-97A7-67A6ECD24C01}"/>
              </a:ext>
            </a:extLst>
          </p:cNvPr>
          <p:cNvSpPr>
            <a:spLocks noGrp="1"/>
          </p:cNvSpPr>
          <p:nvPr>
            <p:ph type="subTitle" idx="1"/>
          </p:nvPr>
        </p:nvSpPr>
        <p:spPr/>
        <p:txBody>
          <a:bodyPr>
            <a:noAutofit/>
          </a:bodyPr>
          <a:lstStyle/>
          <a:p>
            <a:r>
              <a:rPr lang="en-US" sz="2800" dirty="0"/>
              <a:t>Dr. Subagya, </a:t>
            </a:r>
            <a:r>
              <a:rPr lang="en-US" sz="2800" dirty="0" err="1"/>
              <a:t>m.Si</a:t>
            </a:r>
            <a:endParaRPr lang="en-US" sz="2800" dirty="0"/>
          </a:p>
          <a:p>
            <a:r>
              <a:rPr lang="en-US" sz="2800" dirty="0"/>
              <a:t>FKIP-UNS </a:t>
            </a:r>
            <a:endParaRPr lang="en-ID" sz="2800" dirty="0"/>
          </a:p>
        </p:txBody>
      </p:sp>
      <p:sp>
        <p:nvSpPr>
          <p:cNvPr id="4" name="Rectangle 3">
            <a:extLst>
              <a:ext uri="{FF2B5EF4-FFF2-40B4-BE49-F238E27FC236}">
                <a16:creationId xmlns:a16="http://schemas.microsoft.com/office/drawing/2014/main" id="{C26A1E23-A680-4B05-A4C0-2890B625C3AC}"/>
              </a:ext>
            </a:extLst>
          </p:cNvPr>
          <p:cNvSpPr/>
          <p:nvPr/>
        </p:nvSpPr>
        <p:spPr>
          <a:xfrm>
            <a:off x="2417779" y="1748135"/>
            <a:ext cx="6890028"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ILMU PENDIDIKAN</a:t>
            </a:r>
          </a:p>
        </p:txBody>
      </p:sp>
    </p:spTree>
    <p:extLst>
      <p:ext uri="{BB962C8B-B14F-4D97-AF65-F5344CB8AC3E}">
        <p14:creationId xmlns:p14="http://schemas.microsoft.com/office/powerpoint/2010/main" val="2879805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DB25048F-4308-4972-9F42-A5A024FC7B30}"/>
              </a:ext>
            </a:extLst>
          </p:cNvPr>
          <p:cNvSpPr txBox="1"/>
          <p:nvPr/>
        </p:nvSpPr>
        <p:spPr>
          <a:xfrm>
            <a:off x="2012858" y="1043549"/>
            <a:ext cx="7286625" cy="475195"/>
          </a:xfrm>
          <a:prstGeom prst="rect">
            <a:avLst/>
          </a:prstGeom>
        </p:spPr>
        <p:txBody>
          <a:bodyPr lIns="0" tIns="0" rIns="0" bIns="0">
            <a:spAutoFit/>
          </a:bodyPr>
          <a:lstStyle/>
          <a:p>
            <a:pPr marL="11206">
              <a:defRPr/>
            </a:pPr>
            <a:r>
              <a:rPr sz="3088" b="1" dirty="0">
                <a:latin typeface="Times New Roman"/>
                <a:cs typeface="Times New Roman"/>
              </a:rPr>
              <a:t>Menurut</a:t>
            </a:r>
            <a:r>
              <a:rPr sz="3088" b="1" spc="-4" dirty="0">
                <a:latin typeface="Times New Roman"/>
                <a:cs typeface="Times New Roman"/>
              </a:rPr>
              <a:t> U</a:t>
            </a:r>
            <a:r>
              <a:rPr sz="3088" b="1" dirty="0">
                <a:latin typeface="Times New Roman"/>
                <a:cs typeface="Times New Roman"/>
              </a:rPr>
              <a:t>U </a:t>
            </a:r>
            <a:r>
              <a:rPr sz="3088" b="1" spc="-4" dirty="0">
                <a:latin typeface="Times New Roman"/>
                <a:cs typeface="Times New Roman"/>
              </a:rPr>
              <a:t>Sisdikna</a:t>
            </a:r>
            <a:r>
              <a:rPr sz="3088" b="1" dirty="0">
                <a:latin typeface="Times New Roman"/>
                <a:cs typeface="Times New Roman"/>
              </a:rPr>
              <a:t>s</a:t>
            </a:r>
            <a:r>
              <a:rPr sz="3088" b="1" spc="9" dirty="0">
                <a:latin typeface="Times New Roman"/>
                <a:cs typeface="Times New Roman"/>
              </a:rPr>
              <a:t> </a:t>
            </a:r>
            <a:r>
              <a:rPr sz="3088" b="1" spc="-4" dirty="0">
                <a:latin typeface="Times New Roman"/>
                <a:cs typeface="Times New Roman"/>
              </a:rPr>
              <a:t>No</a:t>
            </a:r>
            <a:r>
              <a:rPr sz="3088" b="1" dirty="0">
                <a:latin typeface="Times New Roman"/>
                <a:cs typeface="Times New Roman"/>
              </a:rPr>
              <a:t>.</a:t>
            </a:r>
            <a:r>
              <a:rPr sz="3088" b="1" spc="4" dirty="0">
                <a:latin typeface="Times New Roman"/>
                <a:cs typeface="Times New Roman"/>
              </a:rPr>
              <a:t> </a:t>
            </a:r>
            <a:r>
              <a:rPr sz="3088" b="1" dirty="0">
                <a:latin typeface="Times New Roman"/>
                <a:cs typeface="Times New Roman"/>
              </a:rPr>
              <a:t>20 Tahun 200</a:t>
            </a:r>
            <a:r>
              <a:rPr sz="3088" b="1" spc="44" dirty="0">
                <a:latin typeface="Times New Roman"/>
                <a:cs typeface="Times New Roman"/>
              </a:rPr>
              <a:t>3</a:t>
            </a:r>
            <a:r>
              <a:rPr sz="3088" dirty="0">
                <a:latin typeface="Times New Roman"/>
                <a:cs typeface="Times New Roman"/>
              </a:rPr>
              <a:t>:</a:t>
            </a:r>
            <a:endParaRPr sz="3088">
              <a:latin typeface="Times New Roman"/>
              <a:cs typeface="Times New Roman"/>
            </a:endParaRPr>
          </a:p>
        </p:txBody>
      </p:sp>
      <p:sp>
        <p:nvSpPr>
          <p:cNvPr id="6" name="object 6">
            <a:extLst>
              <a:ext uri="{FF2B5EF4-FFF2-40B4-BE49-F238E27FC236}">
                <a16:creationId xmlns:a16="http://schemas.microsoft.com/office/drawing/2014/main" id="{D6F13AD3-08A1-4262-AEFE-EBEDD5668038}"/>
              </a:ext>
            </a:extLst>
          </p:cNvPr>
          <p:cNvSpPr txBox="1"/>
          <p:nvPr/>
        </p:nvSpPr>
        <p:spPr>
          <a:xfrm>
            <a:off x="838200" y="2178144"/>
            <a:ext cx="9303123" cy="3332451"/>
          </a:xfrm>
          <a:prstGeom prst="rect">
            <a:avLst/>
          </a:prstGeom>
        </p:spPr>
        <p:txBody>
          <a:bodyPr wrap="square" lIns="0" tIns="0" rIns="0" bIns="0">
            <a:spAutoFit/>
          </a:bodyPr>
          <a:lstStyle>
            <a:lvl1pPr marL="12700">
              <a:tabLst>
                <a:tab pos="3286125" algn="l"/>
              </a:tabLst>
              <a:defRPr>
                <a:solidFill>
                  <a:schemeClr val="tx1"/>
                </a:solidFill>
                <a:latin typeface="Calibri" panose="020F0502020204030204" pitchFamily="34" charset="0"/>
              </a:defRPr>
            </a:lvl1pPr>
            <a:lvl2pPr marL="742950" indent="-285750">
              <a:tabLst>
                <a:tab pos="3286125" algn="l"/>
              </a:tabLst>
              <a:defRPr>
                <a:solidFill>
                  <a:schemeClr val="tx1"/>
                </a:solidFill>
                <a:latin typeface="Calibri" panose="020F0502020204030204" pitchFamily="34" charset="0"/>
              </a:defRPr>
            </a:lvl2pPr>
            <a:lvl3pPr marL="1143000" indent="-228600">
              <a:tabLst>
                <a:tab pos="3286125" algn="l"/>
              </a:tabLst>
              <a:defRPr>
                <a:solidFill>
                  <a:schemeClr val="tx1"/>
                </a:solidFill>
                <a:latin typeface="Calibri" panose="020F0502020204030204" pitchFamily="34" charset="0"/>
              </a:defRPr>
            </a:lvl3pPr>
            <a:lvl4pPr marL="1600200" indent="-228600">
              <a:tabLst>
                <a:tab pos="3286125" algn="l"/>
              </a:tabLst>
              <a:defRPr>
                <a:solidFill>
                  <a:schemeClr val="tx1"/>
                </a:solidFill>
                <a:latin typeface="Calibri" panose="020F0502020204030204" pitchFamily="34" charset="0"/>
              </a:defRPr>
            </a:lvl4pPr>
            <a:lvl5pPr marL="2057400" indent="-228600">
              <a:tabLst>
                <a:tab pos="3286125" algn="l"/>
              </a:tabLst>
              <a:defRPr>
                <a:solidFill>
                  <a:schemeClr val="tx1"/>
                </a:solidFill>
                <a:latin typeface="Calibri" panose="020F0502020204030204" pitchFamily="34" charset="0"/>
              </a:defRPr>
            </a:lvl5pPr>
            <a:lvl6pPr marL="2514600" indent="-228600" fontAlgn="base">
              <a:spcBef>
                <a:spcPct val="0"/>
              </a:spcBef>
              <a:spcAft>
                <a:spcPct val="0"/>
              </a:spcAft>
              <a:tabLst>
                <a:tab pos="3286125" algn="l"/>
              </a:tabLst>
              <a:defRPr>
                <a:solidFill>
                  <a:schemeClr val="tx1"/>
                </a:solidFill>
                <a:latin typeface="Calibri" panose="020F0502020204030204" pitchFamily="34" charset="0"/>
              </a:defRPr>
            </a:lvl6pPr>
            <a:lvl7pPr marL="2971800" indent="-228600" fontAlgn="base">
              <a:spcBef>
                <a:spcPct val="0"/>
              </a:spcBef>
              <a:spcAft>
                <a:spcPct val="0"/>
              </a:spcAft>
              <a:tabLst>
                <a:tab pos="3286125" algn="l"/>
              </a:tabLst>
              <a:defRPr>
                <a:solidFill>
                  <a:schemeClr val="tx1"/>
                </a:solidFill>
                <a:latin typeface="Calibri" panose="020F0502020204030204" pitchFamily="34" charset="0"/>
              </a:defRPr>
            </a:lvl7pPr>
            <a:lvl8pPr marL="3429000" indent="-228600" fontAlgn="base">
              <a:spcBef>
                <a:spcPct val="0"/>
              </a:spcBef>
              <a:spcAft>
                <a:spcPct val="0"/>
              </a:spcAft>
              <a:tabLst>
                <a:tab pos="3286125" algn="l"/>
              </a:tabLst>
              <a:defRPr>
                <a:solidFill>
                  <a:schemeClr val="tx1"/>
                </a:solidFill>
                <a:latin typeface="Calibri" panose="020F0502020204030204" pitchFamily="34" charset="0"/>
              </a:defRPr>
            </a:lvl8pPr>
            <a:lvl9pPr marL="3886200" indent="-228600" fontAlgn="base">
              <a:spcBef>
                <a:spcPct val="0"/>
              </a:spcBef>
              <a:spcAft>
                <a:spcPct val="0"/>
              </a:spcAft>
              <a:tabLst>
                <a:tab pos="3286125" algn="l"/>
              </a:tabLst>
              <a:defRPr>
                <a:solidFill>
                  <a:schemeClr val="tx1"/>
                </a:solidFill>
                <a:latin typeface="Calibri" panose="020F0502020204030204" pitchFamily="34" charset="0"/>
              </a:defRPr>
            </a:lvl9pPr>
          </a:lstStyle>
          <a:p>
            <a:pPr>
              <a:lnSpc>
                <a:spcPct val="101000"/>
              </a:lnSpc>
            </a:pPr>
            <a:r>
              <a:rPr lang="en-US" altLang="en-US" sz="3088" dirty="0">
                <a:latin typeface="Times New Roman" panose="02020603050405020304" pitchFamily="18" charset="0"/>
                <a:cs typeface="Times New Roman" panose="02020603050405020304" pitchFamily="18" charset="0"/>
              </a:rPr>
              <a:t>Pendidikan </a:t>
            </a:r>
            <a:r>
              <a:rPr lang="en-US" altLang="en-US" sz="3088" dirty="0" err="1">
                <a:latin typeface="Times New Roman" panose="02020603050405020304" pitchFamily="18" charset="0"/>
                <a:cs typeface="Times New Roman" panose="02020603050405020304" pitchFamily="18" charset="0"/>
              </a:rPr>
              <a:t>adalah</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usaha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sadar</a:t>
            </a:r>
            <a:r>
              <a:rPr lang="en-US" altLang="en-US" sz="3088" dirty="0">
                <a:latin typeface="Times New Roman" panose="02020603050405020304" pitchFamily="18" charset="0"/>
                <a:cs typeface="Times New Roman" panose="02020603050405020304" pitchFamily="18" charset="0"/>
              </a:rPr>
              <a:t> dan </a:t>
            </a:r>
            <a:r>
              <a:rPr lang="en-US" altLang="en-US" sz="3088" dirty="0" err="1">
                <a:latin typeface="Times New Roman" panose="02020603050405020304" pitchFamily="18" charset="0"/>
                <a:cs typeface="Times New Roman" panose="02020603050405020304" pitchFamily="18" charset="0"/>
              </a:rPr>
              <a:t>terencana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untuk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mewujudkan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suasana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belajar</a:t>
            </a:r>
            <a:r>
              <a:rPr lang="en-US" altLang="en-US" sz="3088" dirty="0">
                <a:latin typeface="Times New Roman" panose="02020603050405020304" pitchFamily="18" charset="0"/>
                <a:cs typeface="Times New Roman" panose="02020603050405020304" pitchFamily="18" charset="0"/>
              </a:rPr>
              <a:t> dan proses </a:t>
            </a:r>
            <a:r>
              <a:rPr lang="en-US" altLang="en-US" sz="3088" dirty="0" err="1">
                <a:latin typeface="Times New Roman" panose="02020603050405020304" pitchFamily="18" charset="0"/>
                <a:cs typeface="Times New Roman" panose="02020603050405020304" pitchFamily="18" charset="0"/>
              </a:rPr>
              <a:t>pembelajaran</a:t>
            </a:r>
            <a:r>
              <a:rPr lang="en-US" altLang="en-US" sz="3088" dirty="0">
                <a:latin typeface="Times New Roman" panose="02020603050405020304" pitchFamily="18" charset="0"/>
                <a:cs typeface="Times New Roman" panose="02020603050405020304" pitchFamily="18" charset="0"/>
              </a:rPr>
              <a:t> agar </a:t>
            </a:r>
            <a:r>
              <a:rPr lang="en-US" altLang="en-US" sz="3088" dirty="0" err="1">
                <a:latin typeface="Times New Roman" panose="02020603050405020304" pitchFamily="18" charset="0"/>
                <a:cs typeface="Times New Roman" panose="02020603050405020304" pitchFamily="18" charset="0"/>
              </a:rPr>
              <a:t>peserta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didik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secara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aktif</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mengembangkan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poten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dirinya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untuk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memiliki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kekuatan</a:t>
            </a:r>
            <a:r>
              <a:rPr lang="en-US" altLang="en-US" sz="3088" dirty="0">
                <a:latin typeface="Times New Roman" panose="02020603050405020304" pitchFamily="18" charset="0"/>
                <a:cs typeface="Times New Roman" panose="02020603050405020304" pitchFamily="18" charset="0"/>
              </a:rPr>
              <a:t> spiritual </a:t>
            </a:r>
            <a:r>
              <a:rPr lang="en-US" altLang="en-US" sz="3088" dirty="0" err="1">
                <a:latin typeface="Times New Roman" panose="02020603050405020304" pitchFamily="18" charset="0"/>
                <a:cs typeface="Times New Roman" panose="02020603050405020304" pitchFamily="18" charset="0"/>
              </a:rPr>
              <a:t>keagama</a:t>
            </a:r>
            <a:r>
              <a:rPr lang="en-US" altLang="en-US" sz="3088" dirty="0">
                <a:latin typeface="Times New Roman" panose="02020603050405020304" pitchFamily="18" charset="0"/>
                <a:cs typeface="Times New Roman" panose="02020603050405020304" pitchFamily="18" charset="0"/>
              </a:rPr>
              <a:t> an, </a:t>
            </a:r>
            <a:r>
              <a:rPr lang="en-US" altLang="en-US" sz="3088" dirty="0" err="1">
                <a:latin typeface="Times New Roman" panose="02020603050405020304" pitchFamily="18" charset="0"/>
                <a:cs typeface="Times New Roman" panose="02020603050405020304" pitchFamily="18" charset="0"/>
              </a:rPr>
              <a:t>pengendalian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diri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kepribadian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kecerdasan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akhlak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mulia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serta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ketrampilan</a:t>
            </a:r>
            <a:r>
              <a:rPr lang="en-US" altLang="en-US" sz="3088" dirty="0">
                <a:latin typeface="Times New Roman" panose="02020603050405020304" pitchFamily="18" charset="0"/>
                <a:cs typeface="Times New Roman" panose="02020603050405020304" pitchFamily="18" charset="0"/>
              </a:rPr>
              <a:t> yang </a:t>
            </a:r>
            <a:r>
              <a:rPr lang="en-US" altLang="en-US" sz="3088" dirty="0" err="1">
                <a:latin typeface="Times New Roman" panose="02020603050405020304" pitchFamily="18" charset="0"/>
                <a:cs typeface="Times New Roman" panose="02020603050405020304" pitchFamily="18" charset="0"/>
              </a:rPr>
              <a:t>diperlukan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dirinya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masyarakat</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bangsa</a:t>
            </a:r>
            <a:r>
              <a:rPr lang="en-US" altLang="en-US" sz="3088" dirty="0">
                <a:latin typeface="Times New Roman" panose="02020603050405020304" pitchFamily="18" charset="0"/>
                <a:cs typeface="Times New Roman" panose="02020603050405020304" pitchFamily="18" charset="0"/>
              </a:rPr>
              <a:t> dan negara.</a:t>
            </a:r>
          </a:p>
        </p:txBody>
      </p:sp>
    </p:spTree>
    <p:extLst>
      <p:ext uri="{BB962C8B-B14F-4D97-AF65-F5344CB8AC3E}">
        <p14:creationId xmlns:p14="http://schemas.microsoft.com/office/powerpoint/2010/main" val="20777952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30683-82D1-4F8E-89EA-B96C21E0778B}"/>
              </a:ext>
            </a:extLst>
          </p:cNvPr>
          <p:cNvSpPr>
            <a:spLocks noGrp="1"/>
          </p:cNvSpPr>
          <p:nvPr>
            <p:ph type="title"/>
          </p:nvPr>
        </p:nvSpPr>
        <p:spPr/>
        <p:txBody>
          <a:bodyPr/>
          <a:lstStyle/>
          <a:p>
            <a:r>
              <a:rPr lang="en-US" dirty="0" err="1"/>
              <a:t>Pemikiran</a:t>
            </a:r>
            <a:r>
              <a:rPr lang="en-US" dirty="0"/>
              <a:t> Freire</a:t>
            </a:r>
            <a:endParaRPr lang="en-ID" dirty="0"/>
          </a:p>
        </p:txBody>
      </p:sp>
      <p:sp>
        <p:nvSpPr>
          <p:cNvPr id="3" name="Content Placeholder 2">
            <a:extLst>
              <a:ext uri="{FF2B5EF4-FFF2-40B4-BE49-F238E27FC236}">
                <a16:creationId xmlns:a16="http://schemas.microsoft.com/office/drawing/2014/main" id="{E6128200-14DE-48E8-8B0B-18DB0582FC1F}"/>
              </a:ext>
            </a:extLst>
          </p:cNvPr>
          <p:cNvSpPr>
            <a:spLocks noGrp="1"/>
          </p:cNvSpPr>
          <p:nvPr>
            <p:ph idx="1"/>
          </p:nvPr>
        </p:nvSpPr>
        <p:spPr/>
        <p:txBody>
          <a:bodyPr/>
          <a:lstStyle/>
          <a:p>
            <a:pPr marL="457200" indent="-457200">
              <a:buFont typeface="+mj-lt"/>
              <a:buAutoNum type="arabicPeriod"/>
            </a:pPr>
            <a:r>
              <a:rPr lang="en-ID" dirty="0"/>
              <a:t>Pendidikan </a:t>
            </a:r>
            <a:r>
              <a:rPr lang="en-ID" dirty="0" err="1"/>
              <a:t>adalah</a:t>
            </a:r>
            <a:r>
              <a:rPr lang="en-ID" dirty="0"/>
              <a:t> </a:t>
            </a:r>
            <a:r>
              <a:rPr lang="en-ID" dirty="0" err="1"/>
              <a:t>sebuah</a:t>
            </a:r>
            <a:r>
              <a:rPr lang="en-ID" dirty="0"/>
              <a:t> proses yang </a:t>
            </a:r>
            <a:r>
              <a:rPr lang="en-ID" dirty="0" err="1"/>
              <a:t>mengambil</a:t>
            </a:r>
            <a:r>
              <a:rPr lang="en-ID" dirty="0"/>
              <a:t> </a:t>
            </a:r>
            <a:r>
              <a:rPr lang="en-ID" dirty="0" err="1"/>
              <a:t>kehidupan</a:t>
            </a:r>
            <a:r>
              <a:rPr lang="en-ID" dirty="0"/>
              <a:t> </a:t>
            </a:r>
            <a:r>
              <a:rPr lang="en-ID" dirty="0" err="1"/>
              <a:t>sosial</a:t>
            </a:r>
            <a:r>
              <a:rPr lang="en-ID" dirty="0"/>
              <a:t> </a:t>
            </a:r>
            <a:r>
              <a:rPr lang="en-ID" dirty="0" err="1"/>
              <a:t>sebagai</a:t>
            </a:r>
            <a:r>
              <a:rPr lang="en-ID" dirty="0"/>
              <a:t> </a:t>
            </a:r>
            <a:r>
              <a:rPr lang="en-ID" dirty="0" err="1"/>
              <a:t>landasan</a:t>
            </a:r>
            <a:r>
              <a:rPr lang="en-ID" dirty="0"/>
              <a:t> </a:t>
            </a:r>
            <a:r>
              <a:rPr lang="en-ID" dirty="0" err="1"/>
              <a:t>belajar</a:t>
            </a:r>
            <a:r>
              <a:rPr lang="en-ID" dirty="0"/>
              <a:t> dan </a:t>
            </a:r>
            <a:r>
              <a:rPr lang="en-ID" dirty="0" err="1"/>
              <a:t>studi</a:t>
            </a:r>
            <a:r>
              <a:rPr lang="en-ID" dirty="0"/>
              <a:t>. </a:t>
            </a:r>
          </a:p>
          <a:p>
            <a:pPr marL="457200" indent="-457200">
              <a:buFont typeface="+mj-lt"/>
              <a:buAutoNum type="arabicPeriod"/>
            </a:pPr>
            <a:r>
              <a:rPr lang="en-ID" dirty="0"/>
              <a:t>Pendidikan </a:t>
            </a:r>
            <a:r>
              <a:rPr lang="en-ID" dirty="0" err="1"/>
              <a:t>merupakan</a:t>
            </a:r>
            <a:r>
              <a:rPr lang="en-ID" dirty="0"/>
              <a:t> salah </a:t>
            </a:r>
            <a:r>
              <a:rPr lang="en-ID" dirty="0" err="1"/>
              <a:t>satu</a:t>
            </a:r>
            <a:r>
              <a:rPr lang="en-ID" dirty="0"/>
              <a:t> </a:t>
            </a:r>
            <a:r>
              <a:rPr lang="en-ID" dirty="0" err="1"/>
              <a:t>dimensi</a:t>
            </a:r>
            <a:r>
              <a:rPr lang="en-ID" dirty="0"/>
              <a:t> </a:t>
            </a:r>
            <a:r>
              <a:rPr lang="en-ID" dirty="0" err="1"/>
              <a:t>kehidupan</a:t>
            </a:r>
            <a:r>
              <a:rPr lang="en-ID" dirty="0"/>
              <a:t> </a:t>
            </a:r>
            <a:r>
              <a:rPr lang="en-ID" dirty="0" err="1"/>
              <a:t>sosial</a:t>
            </a:r>
            <a:r>
              <a:rPr lang="en-ID" dirty="0"/>
              <a:t> </a:t>
            </a:r>
          </a:p>
          <a:p>
            <a:pPr marL="457200" indent="-457200">
              <a:buFont typeface="+mj-lt"/>
              <a:buAutoNum type="arabicPeriod"/>
            </a:pPr>
            <a:r>
              <a:rPr lang="en-ID" dirty="0"/>
              <a:t>Pendidikan </a:t>
            </a:r>
            <a:r>
              <a:rPr lang="en-ID" dirty="0" err="1"/>
              <a:t>berusaha</a:t>
            </a:r>
            <a:r>
              <a:rPr lang="en-ID" dirty="0"/>
              <a:t> </a:t>
            </a:r>
            <a:r>
              <a:rPr lang="en-ID" dirty="0" err="1"/>
              <a:t>menyibak</a:t>
            </a:r>
            <a:r>
              <a:rPr lang="en-ID" dirty="0"/>
              <a:t> </a:t>
            </a:r>
            <a:r>
              <a:rPr lang="en-ID" dirty="0" err="1"/>
              <a:t>apa</a:t>
            </a:r>
            <a:r>
              <a:rPr lang="en-ID" dirty="0"/>
              <a:t> yang </a:t>
            </a:r>
            <a:r>
              <a:rPr lang="en-ID" dirty="0" err="1"/>
              <a:t>ada</a:t>
            </a:r>
            <a:r>
              <a:rPr lang="en-ID" dirty="0"/>
              <a:t> </a:t>
            </a:r>
            <a:r>
              <a:rPr lang="en-ID" dirty="0" err="1"/>
              <a:t>dibalik</a:t>
            </a:r>
            <a:r>
              <a:rPr lang="en-ID" dirty="0"/>
              <a:t> </a:t>
            </a:r>
            <a:r>
              <a:rPr lang="en-ID" dirty="0" err="1"/>
              <a:t>kehidupan</a:t>
            </a:r>
            <a:r>
              <a:rPr lang="en-ID" dirty="0"/>
              <a:t> </a:t>
            </a:r>
            <a:r>
              <a:rPr lang="en-ID" dirty="0" err="1"/>
              <a:t>sosial</a:t>
            </a:r>
            <a:r>
              <a:rPr lang="en-ID" dirty="0"/>
              <a:t> </a:t>
            </a:r>
            <a:r>
              <a:rPr lang="en-ID" dirty="0" err="1"/>
              <a:t>itu</a:t>
            </a:r>
            <a:r>
              <a:rPr lang="en-ID" dirty="0"/>
              <a:t>. </a:t>
            </a:r>
          </a:p>
        </p:txBody>
      </p:sp>
    </p:spTree>
    <p:extLst>
      <p:ext uri="{BB962C8B-B14F-4D97-AF65-F5344CB8AC3E}">
        <p14:creationId xmlns:p14="http://schemas.microsoft.com/office/powerpoint/2010/main" val="8005107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84FB-BDAD-4F3C-9A7C-C0B03BB260DA}"/>
              </a:ext>
            </a:extLst>
          </p:cNvPr>
          <p:cNvSpPr>
            <a:spLocks noGrp="1"/>
          </p:cNvSpPr>
          <p:nvPr>
            <p:ph type="title"/>
          </p:nvPr>
        </p:nvSpPr>
        <p:spPr/>
        <p:txBody>
          <a:bodyPr/>
          <a:lstStyle/>
          <a:p>
            <a:r>
              <a:rPr lang="en-US" dirty="0"/>
              <a:t>Pendidikan </a:t>
            </a:r>
            <a:r>
              <a:rPr lang="en-US" dirty="0" err="1"/>
              <a:t>sebagai</a:t>
            </a:r>
            <a:r>
              <a:rPr lang="en-US" dirty="0"/>
              <a:t> </a:t>
            </a:r>
            <a:r>
              <a:rPr lang="en-US" dirty="0" err="1"/>
              <a:t>pembebasan</a:t>
            </a:r>
            <a:endParaRPr lang="en-ID" dirty="0"/>
          </a:p>
        </p:txBody>
      </p:sp>
      <p:sp>
        <p:nvSpPr>
          <p:cNvPr id="3" name="Content Placeholder 2">
            <a:extLst>
              <a:ext uri="{FF2B5EF4-FFF2-40B4-BE49-F238E27FC236}">
                <a16:creationId xmlns:a16="http://schemas.microsoft.com/office/drawing/2014/main" id="{85584FCB-5B09-4B1F-9784-69B0DCA2E59C}"/>
              </a:ext>
            </a:extLst>
          </p:cNvPr>
          <p:cNvSpPr>
            <a:spLocks noGrp="1"/>
          </p:cNvSpPr>
          <p:nvPr>
            <p:ph idx="1"/>
          </p:nvPr>
        </p:nvSpPr>
        <p:spPr/>
        <p:txBody>
          <a:bodyPr/>
          <a:lstStyle/>
          <a:p>
            <a:pPr marL="268605" marR="447675" indent="-256540">
              <a:lnSpc>
                <a:spcPct val="100000"/>
              </a:lnSpc>
              <a:spcBef>
                <a:spcPts val="100"/>
              </a:spcBef>
              <a:buClr>
                <a:srgbClr val="2CA1BE"/>
              </a:buClr>
              <a:buSzPct val="66666"/>
              <a:buFont typeface="Microsoft Sans Serif"/>
              <a:buChar char=""/>
              <a:tabLst>
                <a:tab pos="268605" algn="l"/>
                <a:tab pos="269240" algn="l"/>
              </a:tabLst>
            </a:pPr>
            <a:r>
              <a:rPr lang="en-ID" sz="2000" spc="-5" dirty="0" err="1">
                <a:latin typeface="Lucida Sans Unicode"/>
                <a:cs typeface="Lucida Sans Unicode"/>
              </a:rPr>
              <a:t>Bagi</a:t>
            </a:r>
            <a:r>
              <a:rPr lang="en-ID" sz="2000" spc="-35" dirty="0">
                <a:latin typeface="Lucida Sans Unicode"/>
                <a:cs typeface="Lucida Sans Unicode"/>
              </a:rPr>
              <a:t> </a:t>
            </a:r>
            <a:r>
              <a:rPr lang="en-ID" sz="2000" spc="-5" dirty="0">
                <a:latin typeface="Lucida Sans Unicode"/>
                <a:cs typeface="Lucida Sans Unicode"/>
              </a:rPr>
              <a:t>Freire</a:t>
            </a:r>
            <a:r>
              <a:rPr lang="en-ID" sz="2000" spc="-40" dirty="0">
                <a:latin typeface="Lucida Sans Unicode"/>
                <a:cs typeface="Lucida Sans Unicode"/>
              </a:rPr>
              <a:t> </a:t>
            </a:r>
            <a:r>
              <a:rPr lang="en-ID" sz="2000" spc="-5" dirty="0" err="1">
                <a:latin typeface="Lucida Sans Unicode"/>
                <a:cs typeface="Lucida Sans Unicode"/>
              </a:rPr>
              <a:t>pendidikan</a:t>
            </a:r>
            <a:r>
              <a:rPr lang="en-ID" sz="2000" spc="-50" dirty="0">
                <a:latin typeface="Lucida Sans Unicode"/>
                <a:cs typeface="Lucida Sans Unicode"/>
              </a:rPr>
              <a:t> </a:t>
            </a:r>
            <a:r>
              <a:rPr lang="en-ID" sz="2000" spc="-5" dirty="0">
                <a:latin typeface="Lucida Sans Unicode"/>
                <a:cs typeface="Lucida Sans Unicode"/>
              </a:rPr>
              <a:t>yang</a:t>
            </a:r>
            <a:r>
              <a:rPr lang="en-ID" sz="2000" spc="-10" dirty="0">
                <a:latin typeface="Lucida Sans Unicode"/>
                <a:cs typeface="Lucida Sans Unicode"/>
              </a:rPr>
              <a:t> </a:t>
            </a:r>
            <a:r>
              <a:rPr lang="en-ID" sz="2000" dirty="0" err="1">
                <a:latin typeface="Lucida Sans Unicode"/>
                <a:cs typeface="Lucida Sans Unicode"/>
              </a:rPr>
              <a:t>membebaskan</a:t>
            </a:r>
            <a:r>
              <a:rPr lang="en-ID" sz="2000" dirty="0">
                <a:latin typeface="Lucida Sans Unicode"/>
                <a:cs typeface="Lucida Sans Unicode"/>
              </a:rPr>
              <a:t> </a:t>
            </a:r>
            <a:r>
              <a:rPr lang="en-ID" sz="2000" spc="-840" dirty="0">
                <a:latin typeface="Lucida Sans Unicode"/>
                <a:cs typeface="Lucida Sans Unicode"/>
              </a:rPr>
              <a:t> </a:t>
            </a:r>
            <a:r>
              <a:rPr lang="en-ID" sz="2000" spc="-5" dirty="0" err="1">
                <a:latin typeface="Lucida Sans Unicode"/>
                <a:cs typeface="Lucida Sans Unicode"/>
              </a:rPr>
              <a:t>adalah</a:t>
            </a:r>
            <a:r>
              <a:rPr lang="en-ID" sz="2000" spc="-5" dirty="0">
                <a:latin typeface="Lucida Sans Unicode"/>
                <a:cs typeface="Lucida Sans Unicode"/>
              </a:rPr>
              <a:t> </a:t>
            </a:r>
            <a:r>
              <a:rPr lang="en-ID" sz="2000" spc="-5" dirty="0" err="1">
                <a:latin typeface="Lucida Sans Unicode"/>
                <a:cs typeface="Lucida Sans Unicode"/>
              </a:rPr>
              <a:t>pendidikan</a:t>
            </a:r>
            <a:r>
              <a:rPr lang="en-ID" sz="2000" spc="-5" dirty="0">
                <a:latin typeface="Lucida Sans Unicode"/>
                <a:cs typeface="Lucida Sans Unicode"/>
              </a:rPr>
              <a:t> yang </a:t>
            </a:r>
            <a:r>
              <a:rPr lang="en-ID" sz="2000" dirty="0" err="1">
                <a:latin typeface="Lucida Sans Unicode"/>
                <a:cs typeface="Lucida Sans Unicode"/>
              </a:rPr>
              <a:t>menumbuhkan</a:t>
            </a:r>
            <a:r>
              <a:rPr lang="en-ID" sz="2000" dirty="0">
                <a:latin typeface="Lucida Sans Unicode"/>
                <a:cs typeface="Lucida Sans Unicode"/>
              </a:rPr>
              <a:t> </a:t>
            </a:r>
            <a:r>
              <a:rPr lang="en-ID" sz="2000" spc="5" dirty="0">
                <a:latin typeface="Lucida Sans Unicode"/>
                <a:cs typeface="Lucida Sans Unicode"/>
              </a:rPr>
              <a:t> </a:t>
            </a:r>
            <a:r>
              <a:rPr lang="en-ID" sz="2000" spc="-5" dirty="0" err="1">
                <a:latin typeface="Lucida Sans Unicode"/>
                <a:cs typeface="Lucida Sans Unicode"/>
              </a:rPr>
              <a:t>kesadaran</a:t>
            </a:r>
            <a:r>
              <a:rPr lang="en-ID" sz="2000" spc="-50" dirty="0">
                <a:latin typeface="Lucida Sans Unicode"/>
                <a:cs typeface="Lucida Sans Unicode"/>
              </a:rPr>
              <a:t> </a:t>
            </a:r>
            <a:r>
              <a:rPr lang="en-ID" sz="2000" spc="-5" dirty="0" err="1">
                <a:latin typeface="Lucida Sans Unicode"/>
                <a:cs typeface="Lucida Sans Unicode"/>
              </a:rPr>
              <a:t>kritis</a:t>
            </a:r>
            <a:r>
              <a:rPr lang="en-ID" sz="2000" spc="-20" dirty="0">
                <a:latin typeface="Lucida Sans Unicode"/>
                <a:cs typeface="Lucida Sans Unicode"/>
              </a:rPr>
              <a:t> </a:t>
            </a:r>
            <a:r>
              <a:rPr lang="en-ID" sz="2000" spc="-5" dirty="0" err="1">
                <a:latin typeface="Lucida Sans Unicode"/>
                <a:cs typeface="Lucida Sans Unicode"/>
              </a:rPr>
              <a:t>transitif</a:t>
            </a:r>
            <a:endParaRPr lang="en-ID" sz="2000" dirty="0">
              <a:latin typeface="Lucida Sans Unicode"/>
              <a:cs typeface="Lucida Sans Unicode"/>
            </a:endParaRPr>
          </a:p>
          <a:p>
            <a:pPr marL="268605" marR="366395" indent="-256540">
              <a:lnSpc>
                <a:spcPct val="100000"/>
              </a:lnSpc>
              <a:spcBef>
                <a:spcPts val="400"/>
              </a:spcBef>
              <a:buClr>
                <a:srgbClr val="2CA1BE"/>
              </a:buClr>
              <a:buSzPct val="66666"/>
              <a:buFont typeface="Microsoft Sans Serif"/>
              <a:buChar char=""/>
              <a:tabLst>
                <a:tab pos="268605" algn="l"/>
                <a:tab pos="269240" algn="l"/>
              </a:tabLst>
            </a:pPr>
            <a:r>
              <a:rPr lang="en-ID" sz="2000" spc="-5" dirty="0" err="1">
                <a:latin typeface="Lucida Sans Unicode"/>
                <a:cs typeface="Lucida Sans Unicode"/>
              </a:rPr>
              <a:t>ditandai</a:t>
            </a:r>
            <a:r>
              <a:rPr lang="en-ID" sz="2000" spc="-5" dirty="0">
                <a:latin typeface="Lucida Sans Unicode"/>
                <a:cs typeface="Lucida Sans Unicode"/>
              </a:rPr>
              <a:t> </a:t>
            </a:r>
            <a:r>
              <a:rPr lang="en-ID" sz="2000" spc="-5" dirty="0" err="1">
                <a:latin typeface="Lucida Sans Unicode"/>
                <a:cs typeface="Lucida Sans Unicode"/>
              </a:rPr>
              <a:t>dengan</a:t>
            </a:r>
            <a:r>
              <a:rPr lang="en-ID" sz="2000" spc="-5" dirty="0">
                <a:latin typeface="Lucida Sans Unicode"/>
                <a:cs typeface="Lucida Sans Unicode"/>
              </a:rPr>
              <a:t> </a:t>
            </a:r>
            <a:r>
              <a:rPr lang="en-ID" sz="2000" spc="-5" dirty="0" err="1">
                <a:latin typeface="Lucida Sans Unicode"/>
                <a:cs typeface="Lucida Sans Unicode"/>
              </a:rPr>
              <a:t>kedalaman</a:t>
            </a:r>
            <a:r>
              <a:rPr lang="en-ID" sz="2000" spc="-5" dirty="0">
                <a:latin typeface="Lucida Sans Unicode"/>
                <a:cs typeface="Lucida Sans Unicode"/>
              </a:rPr>
              <a:t> </a:t>
            </a:r>
            <a:r>
              <a:rPr lang="en-ID" sz="2000" dirty="0" err="1">
                <a:latin typeface="Lucida Sans Unicode"/>
                <a:cs typeface="Lucida Sans Unicode"/>
              </a:rPr>
              <a:t>menafsirkan</a:t>
            </a:r>
            <a:r>
              <a:rPr lang="en-ID" sz="2000" dirty="0">
                <a:latin typeface="Lucida Sans Unicode"/>
                <a:cs typeface="Lucida Sans Unicode"/>
              </a:rPr>
              <a:t> </a:t>
            </a:r>
            <a:r>
              <a:rPr lang="en-ID" sz="2000" spc="5" dirty="0">
                <a:latin typeface="Lucida Sans Unicode"/>
                <a:cs typeface="Lucida Sans Unicode"/>
              </a:rPr>
              <a:t> </a:t>
            </a:r>
            <a:r>
              <a:rPr lang="en-ID" sz="2000" spc="-5" dirty="0" err="1">
                <a:latin typeface="Lucida Sans Unicode"/>
                <a:cs typeface="Lucida Sans Unicode"/>
              </a:rPr>
              <a:t>masalahmasalah</a:t>
            </a:r>
            <a:r>
              <a:rPr lang="en-ID" sz="2000" spc="-5" dirty="0">
                <a:latin typeface="Lucida Sans Unicode"/>
                <a:cs typeface="Lucida Sans Unicode"/>
              </a:rPr>
              <a:t>, </a:t>
            </a:r>
            <a:r>
              <a:rPr lang="en-ID" sz="2000" spc="-5" dirty="0" err="1">
                <a:latin typeface="Lucida Sans Unicode"/>
                <a:cs typeface="Lucida Sans Unicode"/>
              </a:rPr>
              <a:t>percaya</a:t>
            </a:r>
            <a:r>
              <a:rPr lang="en-ID" sz="2000" spc="-5" dirty="0">
                <a:latin typeface="Lucida Sans Unicode"/>
                <a:cs typeface="Lucida Sans Unicode"/>
              </a:rPr>
              <a:t> </a:t>
            </a:r>
            <a:r>
              <a:rPr lang="en-ID" sz="2000" spc="-5" dirty="0" err="1">
                <a:latin typeface="Lucida Sans Unicode"/>
                <a:cs typeface="Lucida Sans Unicode"/>
              </a:rPr>
              <a:t>diri</a:t>
            </a:r>
            <a:r>
              <a:rPr lang="en-ID" sz="2000" spc="-5" dirty="0">
                <a:latin typeface="Lucida Sans Unicode"/>
                <a:cs typeface="Lucida Sans Unicode"/>
              </a:rPr>
              <a:t> </a:t>
            </a:r>
            <a:r>
              <a:rPr lang="en-ID" sz="2000" spc="-5" dirty="0" err="1">
                <a:latin typeface="Lucida Sans Unicode"/>
                <a:cs typeface="Lucida Sans Unicode"/>
              </a:rPr>
              <a:t>dalam</a:t>
            </a:r>
            <a:r>
              <a:rPr lang="en-ID" sz="2000" spc="-5" dirty="0">
                <a:latin typeface="Lucida Sans Unicode"/>
                <a:cs typeface="Lucida Sans Unicode"/>
              </a:rPr>
              <a:t> </a:t>
            </a:r>
            <a:r>
              <a:rPr lang="en-ID" sz="2000" dirty="0">
                <a:latin typeface="Lucida Sans Unicode"/>
                <a:cs typeface="Lucida Sans Unicode"/>
              </a:rPr>
              <a:t> </a:t>
            </a:r>
            <a:r>
              <a:rPr lang="en-ID" sz="2000" spc="-5" dirty="0" err="1">
                <a:latin typeface="Lucida Sans Unicode"/>
                <a:cs typeface="Lucida Sans Unicode"/>
              </a:rPr>
              <a:t>berdiskusi</a:t>
            </a:r>
            <a:r>
              <a:rPr lang="en-ID" sz="2000" spc="-5" dirty="0">
                <a:latin typeface="Lucida Sans Unicode"/>
                <a:cs typeface="Lucida Sans Unicode"/>
              </a:rPr>
              <a:t>,</a:t>
            </a:r>
            <a:r>
              <a:rPr lang="en-ID" sz="2000" spc="-55" dirty="0">
                <a:latin typeface="Lucida Sans Unicode"/>
                <a:cs typeface="Lucida Sans Unicode"/>
              </a:rPr>
              <a:t> </a:t>
            </a:r>
            <a:r>
              <a:rPr lang="en-ID" sz="2000" dirty="0" err="1">
                <a:latin typeface="Lucida Sans Unicode"/>
                <a:cs typeface="Lucida Sans Unicode"/>
              </a:rPr>
              <a:t>mampu</a:t>
            </a:r>
            <a:r>
              <a:rPr lang="en-ID" sz="2000" spc="-15" dirty="0">
                <a:latin typeface="Lucida Sans Unicode"/>
                <a:cs typeface="Lucida Sans Unicode"/>
              </a:rPr>
              <a:t> </a:t>
            </a:r>
            <a:r>
              <a:rPr lang="en-ID" sz="2000" spc="-5" dirty="0" err="1">
                <a:latin typeface="Lucida Sans Unicode"/>
                <a:cs typeface="Lucida Sans Unicode"/>
              </a:rPr>
              <a:t>menerima</a:t>
            </a:r>
            <a:r>
              <a:rPr lang="en-ID" sz="2000" spc="-35" dirty="0">
                <a:latin typeface="Lucida Sans Unicode"/>
                <a:cs typeface="Lucida Sans Unicode"/>
              </a:rPr>
              <a:t> </a:t>
            </a:r>
            <a:r>
              <a:rPr lang="en-ID" sz="2000" spc="-5" dirty="0">
                <a:latin typeface="Lucida Sans Unicode"/>
                <a:cs typeface="Lucida Sans Unicode"/>
              </a:rPr>
              <a:t>dan</a:t>
            </a:r>
            <a:r>
              <a:rPr lang="en-ID" sz="2000" spc="-20" dirty="0">
                <a:latin typeface="Lucida Sans Unicode"/>
                <a:cs typeface="Lucida Sans Unicode"/>
              </a:rPr>
              <a:t> </a:t>
            </a:r>
            <a:r>
              <a:rPr lang="en-ID" sz="2000" dirty="0" err="1">
                <a:latin typeface="Lucida Sans Unicode"/>
                <a:cs typeface="Lucida Sans Unicode"/>
              </a:rPr>
              <a:t>menolak</a:t>
            </a:r>
            <a:endParaRPr lang="en-ID" sz="2000" dirty="0">
              <a:latin typeface="Lucida Sans Unicode"/>
              <a:cs typeface="Lucida Sans Unicode"/>
            </a:endParaRPr>
          </a:p>
          <a:p>
            <a:pPr marL="268605" marR="5080" indent="-256540">
              <a:lnSpc>
                <a:spcPct val="100000"/>
              </a:lnSpc>
              <a:spcBef>
                <a:spcPts val="400"/>
              </a:spcBef>
              <a:buClr>
                <a:srgbClr val="2CA1BE"/>
              </a:buClr>
              <a:buSzPct val="66666"/>
              <a:buFont typeface="Microsoft Sans Serif"/>
              <a:buChar char=""/>
              <a:tabLst>
                <a:tab pos="268605" algn="l"/>
                <a:tab pos="269240" algn="l"/>
              </a:tabLst>
            </a:pPr>
            <a:r>
              <a:rPr lang="en-ID" sz="2000" spc="-5" dirty="0">
                <a:latin typeface="Lucida Sans Unicode"/>
                <a:cs typeface="Lucida Sans Unicode"/>
              </a:rPr>
              <a:t>Pada </a:t>
            </a:r>
            <a:r>
              <a:rPr lang="en-ID" sz="2000" spc="-5" dirty="0" err="1">
                <a:latin typeface="Lucida Sans Unicode"/>
                <a:cs typeface="Lucida Sans Unicode"/>
              </a:rPr>
              <a:t>tingkat</a:t>
            </a:r>
            <a:r>
              <a:rPr lang="en-ID" sz="2000" spc="-5" dirty="0">
                <a:latin typeface="Lucida Sans Unicode"/>
                <a:cs typeface="Lucida Sans Unicode"/>
              </a:rPr>
              <a:t> </a:t>
            </a:r>
            <a:r>
              <a:rPr lang="en-ID" sz="2000" spc="-5" dirty="0" err="1">
                <a:latin typeface="Lucida Sans Unicode"/>
                <a:cs typeface="Lucida Sans Unicode"/>
              </a:rPr>
              <a:t>ini</a:t>
            </a:r>
            <a:r>
              <a:rPr lang="en-ID" sz="2000" spc="-5" dirty="0">
                <a:latin typeface="Lucida Sans Unicode"/>
                <a:cs typeface="Lucida Sans Unicode"/>
              </a:rPr>
              <a:t> orang </a:t>
            </a:r>
            <a:r>
              <a:rPr lang="en-ID" sz="2000" spc="-5" dirty="0" err="1">
                <a:latin typeface="Lucida Sans Unicode"/>
                <a:cs typeface="Lucida Sans Unicode"/>
              </a:rPr>
              <a:t>mampu</a:t>
            </a:r>
            <a:r>
              <a:rPr lang="en-ID" sz="2000" spc="-5" dirty="0">
                <a:latin typeface="Lucida Sans Unicode"/>
                <a:cs typeface="Lucida Sans Unicode"/>
              </a:rPr>
              <a:t> </a:t>
            </a:r>
            <a:r>
              <a:rPr lang="en-ID" sz="2000" spc="-5" dirty="0" err="1">
                <a:latin typeface="Lucida Sans Unicode"/>
                <a:cs typeface="Lucida Sans Unicode"/>
              </a:rPr>
              <a:t>merefleksi</a:t>
            </a:r>
            <a:r>
              <a:rPr lang="en-ID" sz="2000" spc="-5" dirty="0">
                <a:latin typeface="Lucida Sans Unicode"/>
                <a:cs typeface="Lucida Sans Unicode"/>
              </a:rPr>
              <a:t> dan </a:t>
            </a:r>
            <a:r>
              <a:rPr lang="en-ID" sz="2000" spc="-840" dirty="0">
                <a:latin typeface="Lucida Sans Unicode"/>
                <a:cs typeface="Lucida Sans Unicode"/>
              </a:rPr>
              <a:t> </a:t>
            </a:r>
            <a:r>
              <a:rPr lang="en-ID" sz="2000" dirty="0" err="1">
                <a:latin typeface="Lucida Sans Unicode"/>
                <a:cs typeface="Lucida Sans Unicode"/>
              </a:rPr>
              <a:t>melihat</a:t>
            </a:r>
            <a:r>
              <a:rPr lang="en-ID" sz="2000" spc="-45" dirty="0">
                <a:latin typeface="Lucida Sans Unicode"/>
                <a:cs typeface="Lucida Sans Unicode"/>
              </a:rPr>
              <a:t> </a:t>
            </a:r>
            <a:r>
              <a:rPr lang="en-ID" sz="2000" dirty="0" err="1">
                <a:latin typeface="Lucida Sans Unicode"/>
                <a:cs typeface="Lucida Sans Unicode"/>
              </a:rPr>
              <a:t>hubungan</a:t>
            </a:r>
            <a:r>
              <a:rPr lang="en-ID" sz="2000" spc="-30" dirty="0">
                <a:latin typeface="Lucida Sans Unicode"/>
                <a:cs typeface="Lucida Sans Unicode"/>
              </a:rPr>
              <a:t> </a:t>
            </a:r>
            <a:r>
              <a:rPr lang="en-ID" sz="2000" dirty="0" err="1">
                <a:latin typeface="Lucida Sans Unicode"/>
                <a:cs typeface="Lucida Sans Unicode"/>
              </a:rPr>
              <a:t>sebab</a:t>
            </a:r>
            <a:r>
              <a:rPr lang="en-ID" sz="2000" spc="-10" dirty="0">
                <a:latin typeface="Lucida Sans Unicode"/>
                <a:cs typeface="Lucida Sans Unicode"/>
              </a:rPr>
              <a:t> </a:t>
            </a:r>
            <a:r>
              <a:rPr lang="en-ID" sz="2000" spc="-5" dirty="0" err="1">
                <a:latin typeface="Lucida Sans Unicode"/>
                <a:cs typeface="Lucida Sans Unicode"/>
              </a:rPr>
              <a:t>akibat</a:t>
            </a:r>
            <a:endParaRPr lang="en-ID" sz="2000" dirty="0">
              <a:latin typeface="Lucida Sans Unicode"/>
              <a:cs typeface="Lucida Sans Unicode"/>
            </a:endParaRPr>
          </a:p>
          <a:p>
            <a:endParaRPr lang="en-ID" dirty="0"/>
          </a:p>
        </p:txBody>
      </p:sp>
    </p:spTree>
    <p:extLst>
      <p:ext uri="{BB962C8B-B14F-4D97-AF65-F5344CB8AC3E}">
        <p14:creationId xmlns:p14="http://schemas.microsoft.com/office/powerpoint/2010/main" val="52534876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2"/>
          <p:cNvSpPr>
            <a:spLocks noGrp="1"/>
          </p:cNvSpPr>
          <p:nvPr>
            <p:ph idx="1"/>
          </p:nvPr>
        </p:nvSpPr>
        <p:spPr>
          <a:xfrm>
            <a:off x="2024063" y="2571751"/>
            <a:ext cx="8229600" cy="785813"/>
          </a:xfrm>
        </p:spPr>
        <p:txBody>
          <a:bodyPr>
            <a:normAutofit fontScale="70000" lnSpcReduction="20000"/>
          </a:bodyPr>
          <a:lstStyle/>
          <a:p>
            <a:pPr algn="ctr" eaLnBrk="1" hangingPunct="1">
              <a:buFont typeface="Arial" charset="0"/>
              <a:buNone/>
            </a:pPr>
            <a:r>
              <a:rPr lang="id-ID" sz="6000" b="1"/>
              <a:t>TERIMA KASIH</a:t>
            </a:r>
          </a:p>
        </p:txBody>
      </p:sp>
      <p:grpSp>
        <p:nvGrpSpPr>
          <p:cNvPr id="71683" name="Group 17"/>
          <p:cNvGrpSpPr>
            <a:grpSpLocks/>
          </p:cNvGrpSpPr>
          <p:nvPr/>
        </p:nvGrpSpPr>
        <p:grpSpPr bwMode="auto">
          <a:xfrm>
            <a:off x="1900238" y="6129339"/>
            <a:ext cx="1981200" cy="523875"/>
            <a:chOff x="376204" y="6129357"/>
            <a:chExt cx="1981203" cy="522566"/>
          </a:xfrm>
        </p:grpSpPr>
        <p:sp>
          <p:nvSpPr>
            <p:cNvPr id="8" name="Chevron 7"/>
            <p:cNvSpPr/>
            <p:nvPr/>
          </p:nvSpPr>
          <p:spPr>
            <a:xfrm rot="10800000">
              <a:off x="376204" y="6205367"/>
              <a:ext cx="358776" cy="368963"/>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9" name="Chevron 8"/>
            <p:cNvSpPr/>
            <p:nvPr/>
          </p:nvSpPr>
          <p:spPr>
            <a:xfrm rot="10800000">
              <a:off x="714342" y="6214868"/>
              <a:ext cx="358776" cy="368963"/>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71693" name="Rectangle 15"/>
            <p:cNvSpPr>
              <a:spLocks noChangeArrowheads="1"/>
            </p:cNvSpPr>
            <p:nvPr/>
          </p:nvSpPr>
          <p:spPr bwMode="auto">
            <a:xfrm>
              <a:off x="1028674" y="6129357"/>
              <a:ext cx="1328733" cy="522566"/>
            </a:xfrm>
            <a:prstGeom prst="rect">
              <a:avLst/>
            </a:prstGeom>
            <a:noFill/>
            <a:ln w="9525">
              <a:noFill/>
              <a:miter lim="800000"/>
              <a:headEnd/>
              <a:tailEnd/>
            </a:ln>
          </p:spPr>
          <p:txBody>
            <a:bodyPr>
              <a:spAutoFit/>
            </a:bodyPr>
            <a:lstStyle/>
            <a:p>
              <a:r>
                <a:rPr lang="id-ID" sz="2800" b="1">
                  <a:latin typeface="Calibri" pitchFamily="34" charset="0"/>
                  <a:hlinkClick r:id="rId2" action="ppaction://hlinksldjump"/>
                </a:rPr>
                <a:t>Finish</a:t>
              </a:r>
              <a:endParaRPr lang="id-ID" sz="2800" b="1">
                <a:latin typeface="Calibri" pitchFamily="34" charset="0"/>
              </a:endParaRPr>
            </a:p>
          </p:txBody>
        </p:sp>
      </p:grpSp>
      <p:grpSp>
        <p:nvGrpSpPr>
          <p:cNvPr id="71684" name="Group 18"/>
          <p:cNvGrpSpPr>
            <a:grpSpLocks/>
          </p:cNvGrpSpPr>
          <p:nvPr/>
        </p:nvGrpSpPr>
        <p:grpSpPr bwMode="auto">
          <a:xfrm>
            <a:off x="8667751" y="6200776"/>
            <a:ext cx="1787525" cy="523875"/>
            <a:chOff x="7143855" y="6200796"/>
            <a:chExt cx="1786851" cy="523220"/>
          </a:xfrm>
        </p:grpSpPr>
        <p:sp>
          <p:nvSpPr>
            <p:cNvPr id="12" name="Chevron 11"/>
            <p:cNvSpPr/>
            <p:nvPr/>
          </p:nvSpPr>
          <p:spPr>
            <a:xfrm>
              <a:off x="8234057" y="6276901"/>
              <a:ext cx="358640" cy="369426"/>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13" name="Chevron 12"/>
            <p:cNvSpPr/>
            <p:nvPr/>
          </p:nvSpPr>
          <p:spPr>
            <a:xfrm>
              <a:off x="8572066" y="6286414"/>
              <a:ext cx="358640" cy="369426"/>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71690" name="Rectangle 16"/>
            <p:cNvSpPr>
              <a:spLocks noChangeArrowheads="1"/>
            </p:cNvSpPr>
            <p:nvPr/>
          </p:nvSpPr>
          <p:spPr bwMode="auto">
            <a:xfrm>
              <a:off x="7143855" y="6200796"/>
              <a:ext cx="1214365" cy="523220"/>
            </a:xfrm>
            <a:prstGeom prst="rect">
              <a:avLst/>
            </a:prstGeom>
            <a:noFill/>
            <a:ln w="9525">
              <a:noFill/>
              <a:miter lim="800000"/>
              <a:headEnd/>
              <a:tailEnd/>
            </a:ln>
          </p:spPr>
          <p:txBody>
            <a:bodyPr>
              <a:spAutoFit/>
            </a:bodyPr>
            <a:lstStyle/>
            <a:p>
              <a:r>
                <a:rPr lang="id-ID" sz="2800" b="1">
                  <a:latin typeface="Calibri" pitchFamily="34" charset="0"/>
                  <a:hlinkClick r:id="rId2" action="ppaction://hlinksldjump"/>
                </a:rPr>
                <a:t>Finish</a:t>
              </a:r>
              <a:endParaRPr lang="id-ID" sz="2800" b="1">
                <a:latin typeface="Calibri" pitchFamily="34" charset="0"/>
              </a:endParaRPr>
            </a:p>
          </p:txBody>
        </p:sp>
      </p:grpSp>
      <p:sp>
        <p:nvSpPr>
          <p:cNvPr id="16" name="Rectangle 15"/>
          <p:cNvSpPr/>
          <p:nvPr/>
        </p:nvSpPr>
        <p:spPr>
          <a:xfrm>
            <a:off x="1524000" y="2357439"/>
            <a:ext cx="9144000" cy="14287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7" name="Rectangle 16"/>
          <p:cNvSpPr/>
          <p:nvPr/>
        </p:nvSpPr>
        <p:spPr>
          <a:xfrm>
            <a:off x="1524000" y="3643314"/>
            <a:ext cx="9144000" cy="14287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3"/>
          <p:cNvSpPr>
            <a:spLocks noGrp="1"/>
          </p:cNvSpPr>
          <p:nvPr>
            <p:ph type="ctrTitle"/>
          </p:nvPr>
        </p:nvSpPr>
        <p:spPr>
          <a:xfrm>
            <a:off x="2166939" y="812800"/>
            <a:ext cx="8072437" cy="714375"/>
          </a:xfrm>
        </p:spPr>
        <p:txBody>
          <a:bodyPr>
            <a:normAutofit/>
          </a:bodyPr>
          <a:lstStyle/>
          <a:p>
            <a:pPr eaLnBrk="1" hangingPunct="1"/>
            <a:r>
              <a:rPr lang="en-US" sz="2800" b="1" dirty="0"/>
              <a:t>Dasar Pendidikan di Indonesia</a:t>
            </a:r>
            <a:endParaRPr lang="id-ID" sz="2800" b="1" dirty="0"/>
          </a:p>
        </p:txBody>
      </p:sp>
      <p:sp>
        <p:nvSpPr>
          <p:cNvPr id="14343" name="Rectangle 18"/>
          <p:cNvSpPr>
            <a:spLocks noChangeArrowheads="1"/>
          </p:cNvSpPr>
          <p:nvPr/>
        </p:nvSpPr>
        <p:spPr bwMode="auto">
          <a:xfrm>
            <a:off x="2344739" y="1428750"/>
            <a:ext cx="7894637" cy="4616450"/>
          </a:xfrm>
          <a:prstGeom prst="rect">
            <a:avLst/>
          </a:prstGeom>
          <a:noFill/>
          <a:ln w="9525">
            <a:noFill/>
            <a:miter lim="800000"/>
            <a:headEnd/>
            <a:tailEnd/>
          </a:ln>
        </p:spPr>
        <p:txBody>
          <a:bodyPr>
            <a:spAutoFit/>
          </a:bodyPr>
          <a:lstStyle/>
          <a:p>
            <a:pPr algn="just">
              <a:lnSpc>
                <a:spcPct val="150000"/>
              </a:lnSpc>
              <a:buFont typeface="Arial" charset="0"/>
              <a:buChar char="•"/>
            </a:pPr>
            <a:r>
              <a:rPr lang="en-US" sz="2800"/>
              <a:t> Pendidikan di Indonesia berdasarkan Falsafah</a:t>
            </a:r>
          </a:p>
          <a:p>
            <a:pPr algn="just">
              <a:lnSpc>
                <a:spcPct val="150000"/>
              </a:lnSpc>
            </a:pPr>
            <a:r>
              <a:rPr lang="en-US" sz="2800"/>
              <a:t>  Pancasila sebab Pancasila selain sebagai     </a:t>
            </a:r>
          </a:p>
          <a:p>
            <a:pPr algn="just">
              <a:lnSpc>
                <a:spcPct val="150000"/>
              </a:lnSpc>
            </a:pPr>
            <a:r>
              <a:rPr lang="en-US" sz="2800"/>
              <a:t>  dasar negara Indonesia,.</a:t>
            </a:r>
          </a:p>
          <a:p>
            <a:pPr algn="just">
              <a:lnSpc>
                <a:spcPct val="150000"/>
              </a:lnSpc>
              <a:buFont typeface="Arial" charset="0"/>
              <a:buChar char="•"/>
            </a:pPr>
            <a:r>
              <a:rPr lang="en-US" sz="2800"/>
              <a:t> Dasar dan tujuan bagi semua bidang kegiatan</a:t>
            </a:r>
          </a:p>
          <a:p>
            <a:pPr algn="just">
              <a:lnSpc>
                <a:spcPct val="150000"/>
              </a:lnSpc>
            </a:pPr>
            <a:r>
              <a:rPr lang="en-US" sz="2800"/>
              <a:t>  bangsa Indonesia, termasuk kegiatan</a:t>
            </a:r>
          </a:p>
          <a:p>
            <a:pPr algn="just">
              <a:lnSpc>
                <a:spcPct val="150000"/>
              </a:lnSpc>
            </a:pPr>
            <a:r>
              <a:rPr lang="en-US" sz="2800"/>
              <a:t>  pendidikan di Indonesia</a:t>
            </a:r>
            <a:r>
              <a:rPr lang="id-ID" sz="2800"/>
              <a:t>.</a:t>
            </a:r>
          </a:p>
          <a:p>
            <a:pPr algn="just">
              <a:lnSpc>
                <a:spcPct val="150000"/>
              </a:lnSpc>
            </a:pPr>
            <a:endParaRPr lang="id-ID" sz="2800"/>
          </a:p>
        </p:txBody>
      </p:sp>
    </p:spTree>
    <p:extLst>
      <p:ext uri="{BB962C8B-B14F-4D97-AF65-F5344CB8AC3E}">
        <p14:creationId xmlns:p14="http://schemas.microsoft.com/office/powerpoint/2010/main" val="2815638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3"/>
          <p:cNvSpPr>
            <a:spLocks noGrp="1"/>
          </p:cNvSpPr>
          <p:nvPr>
            <p:ph type="ctrTitle"/>
          </p:nvPr>
        </p:nvSpPr>
        <p:spPr>
          <a:xfrm>
            <a:off x="2044701" y="1285875"/>
            <a:ext cx="8072438" cy="714375"/>
          </a:xfrm>
        </p:spPr>
        <p:txBody>
          <a:bodyPr>
            <a:normAutofit fontScale="90000"/>
          </a:bodyPr>
          <a:lstStyle/>
          <a:p>
            <a:pPr marL="342900" indent="-342900"/>
            <a:r>
              <a:rPr lang="en-US" sz="3600" b="1" dirty="0" err="1"/>
              <a:t>Pokok-pokok</a:t>
            </a:r>
            <a:r>
              <a:rPr lang="en-US" sz="3600" b="1" dirty="0"/>
              <a:t> </a:t>
            </a:r>
            <a:r>
              <a:rPr lang="en-US" sz="3600" b="1" dirty="0" err="1"/>
              <a:t>isi</a:t>
            </a:r>
            <a:r>
              <a:rPr lang="en-US" sz="3600" b="1" dirty="0"/>
              <a:t> </a:t>
            </a:r>
            <a:r>
              <a:rPr lang="en-US" sz="3600" b="1" dirty="0" err="1"/>
              <a:t>pendidikan</a:t>
            </a:r>
            <a:r>
              <a:rPr lang="en-US" sz="3600" b="1" dirty="0"/>
              <a:t> di Indonesia </a:t>
            </a:r>
            <a:br>
              <a:rPr lang="id-ID" b="1" dirty="0"/>
            </a:br>
            <a:endParaRPr lang="id-ID" b="1" dirty="0"/>
          </a:p>
        </p:txBody>
      </p:sp>
      <p:sp>
        <p:nvSpPr>
          <p:cNvPr id="15" name="Subtitle 14"/>
          <p:cNvSpPr>
            <a:spLocks noGrp="1"/>
          </p:cNvSpPr>
          <p:nvPr>
            <p:ph type="subTitle" idx="1"/>
          </p:nvPr>
        </p:nvSpPr>
        <p:spPr>
          <a:xfrm>
            <a:off x="1952625" y="1643063"/>
            <a:ext cx="8072438" cy="2500312"/>
          </a:xfrm>
        </p:spPr>
        <p:txBody>
          <a:bodyPr rtlCol="0">
            <a:noAutofit/>
          </a:bodyPr>
          <a:lstStyle/>
          <a:p>
            <a:pPr marL="236538" indent="-236538">
              <a:buFont typeface="Wingdings" pitchFamily="2" charset="2"/>
              <a:buChar char="v"/>
              <a:defRPr/>
            </a:pPr>
            <a:r>
              <a:rPr lang="en-US" dirty="0"/>
              <a:t>Nilai Pancasila, </a:t>
            </a:r>
            <a:r>
              <a:rPr lang="en-US" dirty="0" err="1"/>
              <a:t>hendaknya</a:t>
            </a:r>
            <a:r>
              <a:rPr lang="en-US" dirty="0"/>
              <a:t> </a:t>
            </a:r>
            <a:r>
              <a:rPr lang="en-US" dirty="0" err="1"/>
              <a:t>dijabarkan</a:t>
            </a:r>
            <a:r>
              <a:rPr lang="en-US" dirty="0"/>
              <a:t> dan </a:t>
            </a:r>
            <a:r>
              <a:rPr lang="en-US" dirty="0" err="1"/>
              <a:t>menjiwai</a:t>
            </a:r>
            <a:r>
              <a:rPr lang="en-US" dirty="0"/>
              <a:t> </a:t>
            </a:r>
            <a:r>
              <a:rPr lang="en-US" dirty="0" err="1"/>
              <a:t>isi</a:t>
            </a:r>
            <a:r>
              <a:rPr lang="en-US" dirty="0"/>
              <a:t> </a:t>
            </a:r>
            <a:r>
              <a:rPr lang="en-US" dirty="0" err="1"/>
              <a:t>pendidikan</a:t>
            </a:r>
            <a:r>
              <a:rPr lang="en-US" dirty="0"/>
              <a:t> </a:t>
            </a:r>
            <a:r>
              <a:rPr lang="en-US" dirty="0" err="1"/>
              <a:t>dalam</a:t>
            </a:r>
            <a:r>
              <a:rPr lang="en-US" dirty="0"/>
              <a:t> arti </a:t>
            </a:r>
            <a:r>
              <a:rPr lang="en-US" dirty="0" err="1"/>
              <a:t>menjadi</a:t>
            </a:r>
            <a:r>
              <a:rPr lang="en-US" dirty="0"/>
              <a:t> program </a:t>
            </a:r>
            <a:r>
              <a:rPr lang="en-US" dirty="0" err="1"/>
              <a:t>dari</a:t>
            </a:r>
            <a:r>
              <a:rPr lang="en-US" dirty="0"/>
              <a:t> </a:t>
            </a:r>
            <a:r>
              <a:rPr lang="en-US" dirty="0" err="1"/>
              <a:t>berbagai</a:t>
            </a:r>
            <a:r>
              <a:rPr lang="en-US" dirty="0"/>
              <a:t> </a:t>
            </a:r>
            <a:r>
              <a:rPr lang="en-US" dirty="0" err="1"/>
              <a:t>jenis</a:t>
            </a:r>
            <a:r>
              <a:rPr lang="en-US" dirty="0"/>
              <a:t> dan </a:t>
            </a:r>
            <a:r>
              <a:rPr lang="en-US" dirty="0" err="1"/>
              <a:t>tingkat</a:t>
            </a:r>
            <a:r>
              <a:rPr lang="en-US" dirty="0"/>
              <a:t> </a:t>
            </a:r>
            <a:r>
              <a:rPr lang="en-US" dirty="0" err="1"/>
              <a:t>pendidikan</a:t>
            </a:r>
            <a:r>
              <a:rPr lang="en-US" dirty="0"/>
              <a:t>. </a:t>
            </a:r>
          </a:p>
          <a:p>
            <a:pPr>
              <a:buFont typeface="Wingdings" pitchFamily="2" charset="2"/>
              <a:buChar char="v"/>
              <a:defRPr/>
            </a:pPr>
            <a:endParaRPr lang="en-US" dirty="0"/>
          </a:p>
          <a:p>
            <a:pPr>
              <a:buFont typeface="Wingdings" pitchFamily="2" charset="2"/>
              <a:buChar char="v"/>
              <a:defRPr/>
            </a:pPr>
            <a:endParaRPr lang="id-ID" dirty="0"/>
          </a:p>
          <a:p>
            <a:pPr marL="236538" indent="-236538">
              <a:buFont typeface="Wingdings" pitchFamily="2" charset="2"/>
              <a:buChar char="v"/>
              <a:defRPr/>
            </a:pPr>
            <a:r>
              <a:rPr lang="en-US" dirty="0" err="1"/>
              <a:t>Keseluruhan</a:t>
            </a:r>
            <a:r>
              <a:rPr lang="en-US" dirty="0"/>
              <a:t> </a:t>
            </a:r>
            <a:r>
              <a:rPr lang="en-US" dirty="0" err="1"/>
              <a:t>isi</a:t>
            </a:r>
            <a:r>
              <a:rPr lang="en-US" dirty="0"/>
              <a:t> </a:t>
            </a:r>
            <a:r>
              <a:rPr lang="en-US" dirty="0" err="1"/>
              <a:t>pendidikan</a:t>
            </a:r>
            <a:r>
              <a:rPr lang="en-US" dirty="0"/>
              <a:t> </a:t>
            </a:r>
            <a:r>
              <a:rPr lang="en-US" dirty="0" err="1"/>
              <a:t>harus</a:t>
            </a:r>
            <a:r>
              <a:rPr lang="en-US" dirty="0"/>
              <a:t> </a:t>
            </a:r>
            <a:r>
              <a:rPr lang="en-US" dirty="0" err="1"/>
              <a:t>ditransformasikan</a:t>
            </a:r>
            <a:r>
              <a:rPr lang="en-US" dirty="0"/>
              <a:t> </a:t>
            </a:r>
            <a:r>
              <a:rPr lang="en-US" dirty="0" err="1"/>
              <a:t>secara</a:t>
            </a:r>
            <a:r>
              <a:rPr lang="en-US" dirty="0"/>
              <a:t> </a:t>
            </a:r>
            <a:r>
              <a:rPr lang="en-US" dirty="0" err="1"/>
              <a:t>simultan</a:t>
            </a:r>
            <a:r>
              <a:rPr lang="en-US" dirty="0"/>
              <a:t> </a:t>
            </a:r>
            <a:r>
              <a:rPr lang="en-US" dirty="0" err="1"/>
              <a:t>kepada</a:t>
            </a:r>
            <a:r>
              <a:rPr lang="en-US" dirty="0"/>
              <a:t> </a:t>
            </a:r>
            <a:r>
              <a:rPr lang="en-US" dirty="0" err="1"/>
              <a:t>anak</a:t>
            </a:r>
            <a:r>
              <a:rPr lang="en-US" dirty="0"/>
              <a:t> </a:t>
            </a:r>
            <a:r>
              <a:rPr lang="en-US" dirty="0" err="1"/>
              <a:t>didik</a:t>
            </a:r>
            <a:r>
              <a:rPr lang="en-US" dirty="0"/>
              <a:t> </a:t>
            </a:r>
            <a:r>
              <a:rPr lang="en-US" dirty="0" err="1"/>
              <a:t>demi</a:t>
            </a:r>
            <a:r>
              <a:rPr lang="en-US" dirty="0"/>
              <a:t> </a:t>
            </a:r>
            <a:r>
              <a:rPr lang="en-US" dirty="0" err="1"/>
              <a:t>terbentuknya</a:t>
            </a:r>
            <a:r>
              <a:rPr lang="en-US" dirty="0"/>
              <a:t> </a:t>
            </a:r>
            <a:r>
              <a:rPr lang="en-US" dirty="0" err="1"/>
              <a:t>pribadi-pribadi</a:t>
            </a:r>
            <a:r>
              <a:rPr lang="en-US" dirty="0"/>
              <a:t> </a:t>
            </a:r>
            <a:r>
              <a:rPr lang="en-US" dirty="0" err="1"/>
              <a:t>Pancasila</a:t>
            </a:r>
            <a:r>
              <a:rPr lang="en-US" dirty="0"/>
              <a:t>. </a:t>
            </a:r>
            <a:endParaRPr lang="id-ID" dirty="0"/>
          </a:p>
        </p:txBody>
      </p:sp>
    </p:spTree>
    <p:extLst>
      <p:ext uri="{BB962C8B-B14F-4D97-AF65-F5344CB8AC3E}">
        <p14:creationId xmlns:p14="http://schemas.microsoft.com/office/powerpoint/2010/main" val="2550883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3"/>
          <p:cNvSpPr>
            <a:spLocks noGrp="1"/>
          </p:cNvSpPr>
          <p:nvPr>
            <p:ph type="ctrTitle"/>
          </p:nvPr>
        </p:nvSpPr>
        <p:spPr>
          <a:xfrm>
            <a:off x="1952624" y="900114"/>
            <a:ext cx="8072437" cy="714375"/>
          </a:xfrm>
        </p:spPr>
        <p:txBody>
          <a:bodyPr>
            <a:noAutofit/>
          </a:bodyPr>
          <a:lstStyle/>
          <a:p>
            <a:pPr marL="342900" indent="-342900"/>
            <a:r>
              <a:rPr lang="en-US" sz="2400" b="1" dirty="0"/>
              <a:t>Hal-</a:t>
            </a:r>
            <a:r>
              <a:rPr lang="en-US" sz="2400" b="1" dirty="0" err="1"/>
              <a:t>hal</a:t>
            </a:r>
            <a:r>
              <a:rPr lang="en-US" sz="2400" b="1" dirty="0"/>
              <a:t> yang </a:t>
            </a:r>
            <a:r>
              <a:rPr lang="en-US" sz="2400" b="1" dirty="0" err="1"/>
              <a:t>perlu</a:t>
            </a:r>
            <a:r>
              <a:rPr lang="en-US" sz="2400" b="1" dirty="0"/>
              <a:t> </a:t>
            </a:r>
            <a:r>
              <a:rPr lang="en-US" sz="2400" b="1" dirty="0" err="1"/>
              <a:t>diperhatikan</a:t>
            </a:r>
            <a:r>
              <a:rPr lang="en-US" sz="2400" b="1" dirty="0"/>
              <a:t> </a:t>
            </a:r>
            <a:r>
              <a:rPr lang="en-US" sz="2400" b="1" dirty="0" err="1"/>
              <a:t>dalam</a:t>
            </a:r>
            <a:r>
              <a:rPr lang="en-US" sz="2400" b="1" dirty="0"/>
              <a:t> </a:t>
            </a:r>
            <a:r>
              <a:rPr lang="en-US" sz="2400" b="1" dirty="0" err="1"/>
              <a:t>pelaksanaan</a:t>
            </a:r>
            <a:r>
              <a:rPr lang="en-US" sz="2400" b="1" dirty="0"/>
              <a:t> Pendidikan </a:t>
            </a:r>
            <a:br>
              <a:rPr lang="id-ID" sz="2400" b="1" dirty="0"/>
            </a:br>
            <a:endParaRPr lang="id-ID" sz="2400" b="1" dirty="0"/>
          </a:p>
        </p:txBody>
      </p:sp>
      <p:sp>
        <p:nvSpPr>
          <p:cNvPr id="15" name="Subtitle 14"/>
          <p:cNvSpPr>
            <a:spLocks noGrp="1"/>
          </p:cNvSpPr>
          <p:nvPr>
            <p:ph type="subTitle" idx="1"/>
          </p:nvPr>
        </p:nvSpPr>
        <p:spPr>
          <a:xfrm>
            <a:off x="1952624" y="1600202"/>
            <a:ext cx="7786687" cy="4643437"/>
          </a:xfrm>
        </p:spPr>
        <p:txBody>
          <a:bodyPr rtlCol="0">
            <a:normAutofit/>
          </a:bodyPr>
          <a:lstStyle/>
          <a:p>
            <a:pPr marL="514350" indent="-514350">
              <a:buFont typeface="+mj-lt"/>
              <a:buAutoNum type="alphaLcPeriod"/>
              <a:defRPr/>
            </a:pPr>
            <a:r>
              <a:rPr lang="en-US" dirty="0" err="1"/>
              <a:t>Kegunaannya</a:t>
            </a:r>
            <a:r>
              <a:rPr lang="en-US" dirty="0"/>
              <a:t> </a:t>
            </a:r>
            <a:r>
              <a:rPr lang="en-US" dirty="0" err="1"/>
              <a:t>bagi</a:t>
            </a:r>
            <a:r>
              <a:rPr lang="en-US" dirty="0"/>
              <a:t> </a:t>
            </a:r>
            <a:r>
              <a:rPr lang="en-US" dirty="0" err="1"/>
              <a:t>bangsa</a:t>
            </a:r>
            <a:r>
              <a:rPr lang="en-US" dirty="0"/>
              <a:t> Indonesia </a:t>
            </a:r>
            <a:r>
              <a:rPr lang="en-US" dirty="0" err="1"/>
              <a:t>dan</a:t>
            </a:r>
            <a:r>
              <a:rPr lang="en-US" dirty="0"/>
              <a:t> </a:t>
            </a:r>
            <a:r>
              <a:rPr lang="en-US" dirty="0" err="1"/>
              <a:t>umat</a:t>
            </a:r>
            <a:r>
              <a:rPr lang="en-US" dirty="0"/>
              <a:t> </a:t>
            </a:r>
            <a:r>
              <a:rPr lang="en-US" dirty="0" err="1"/>
              <a:t>manusia</a:t>
            </a:r>
            <a:r>
              <a:rPr lang="en-US" dirty="0"/>
              <a:t>.</a:t>
            </a:r>
            <a:endParaRPr lang="id-ID" dirty="0"/>
          </a:p>
          <a:p>
            <a:pPr marL="514350" indent="-514350">
              <a:buFont typeface="+mj-lt"/>
              <a:buAutoNum type="alphaLcPeriod"/>
              <a:defRPr/>
            </a:pPr>
            <a:r>
              <a:rPr lang="en-US" dirty="0" err="1"/>
              <a:t>Perkembangannya</a:t>
            </a:r>
            <a:r>
              <a:rPr lang="en-US" dirty="0"/>
              <a:t> </a:t>
            </a:r>
            <a:r>
              <a:rPr lang="en-US" dirty="0" err="1"/>
              <a:t>secara</a:t>
            </a:r>
            <a:r>
              <a:rPr lang="en-US" dirty="0"/>
              <a:t> </a:t>
            </a:r>
            <a:r>
              <a:rPr lang="en-US" dirty="0" err="1"/>
              <a:t>horisontal</a:t>
            </a:r>
            <a:r>
              <a:rPr lang="en-US" dirty="0"/>
              <a:t> (</a:t>
            </a:r>
            <a:r>
              <a:rPr lang="en-US" dirty="0" err="1"/>
              <a:t>lingkungan</a:t>
            </a:r>
            <a:r>
              <a:rPr lang="en-US" dirty="0"/>
              <a:t> </a:t>
            </a:r>
            <a:r>
              <a:rPr lang="en-US" dirty="0" err="1"/>
              <a:t>dan</a:t>
            </a:r>
            <a:r>
              <a:rPr lang="en-US" dirty="0"/>
              <a:t> </a:t>
            </a:r>
            <a:r>
              <a:rPr lang="en-US" dirty="0" err="1"/>
              <a:t>masyarakat</a:t>
            </a:r>
            <a:r>
              <a:rPr lang="en-US" dirty="0"/>
              <a:t> </a:t>
            </a:r>
            <a:r>
              <a:rPr lang="en-US" dirty="0" err="1"/>
              <a:t>sekelilingnya</a:t>
            </a:r>
            <a:r>
              <a:rPr lang="en-US" dirty="0"/>
              <a:t>) </a:t>
            </a:r>
            <a:r>
              <a:rPr lang="en-US" dirty="0" err="1"/>
              <a:t>dan</a:t>
            </a:r>
            <a:r>
              <a:rPr lang="en-US" dirty="0"/>
              <a:t> </a:t>
            </a:r>
            <a:r>
              <a:rPr lang="en-US" dirty="0" err="1"/>
              <a:t>perkembangan</a:t>
            </a:r>
            <a:r>
              <a:rPr lang="en-US" dirty="0"/>
              <a:t> </a:t>
            </a:r>
            <a:r>
              <a:rPr lang="en-US" dirty="0" err="1"/>
              <a:t>secara</a:t>
            </a:r>
            <a:r>
              <a:rPr lang="en-US" dirty="0"/>
              <a:t> </a:t>
            </a:r>
            <a:r>
              <a:rPr lang="en-US" dirty="0" err="1"/>
              <a:t>vertikal</a:t>
            </a:r>
            <a:r>
              <a:rPr lang="en-US" dirty="0"/>
              <a:t> (</a:t>
            </a:r>
            <a:r>
              <a:rPr lang="en-US" dirty="0" err="1"/>
              <a:t>demi</a:t>
            </a:r>
            <a:r>
              <a:rPr lang="en-US" dirty="0"/>
              <a:t> </a:t>
            </a:r>
            <a:r>
              <a:rPr lang="en-US" dirty="0" err="1"/>
              <a:t>pengembangan</a:t>
            </a:r>
            <a:r>
              <a:rPr lang="en-US" dirty="0"/>
              <a:t> </a:t>
            </a:r>
            <a:r>
              <a:rPr lang="en-US" dirty="0" err="1"/>
              <a:t>itu</a:t>
            </a:r>
            <a:r>
              <a:rPr lang="en-US" dirty="0"/>
              <a:t> </a:t>
            </a:r>
            <a:r>
              <a:rPr lang="en-US" dirty="0" err="1"/>
              <a:t>sendiri</a:t>
            </a:r>
            <a:r>
              <a:rPr lang="en-US" dirty="0"/>
              <a:t>).</a:t>
            </a:r>
            <a:endParaRPr lang="id-ID" dirty="0"/>
          </a:p>
          <a:p>
            <a:pPr marL="514350" indent="-514350">
              <a:buFont typeface="+mj-lt"/>
              <a:buAutoNum type="alphaLcPeriod"/>
              <a:defRPr/>
            </a:pPr>
            <a:r>
              <a:rPr lang="en-US" dirty="0" err="1"/>
              <a:t>Kegunaannya</a:t>
            </a:r>
            <a:r>
              <a:rPr lang="en-US" dirty="0"/>
              <a:t> </a:t>
            </a:r>
            <a:r>
              <a:rPr lang="en-US" dirty="0" err="1"/>
              <a:t>bagi</a:t>
            </a:r>
            <a:r>
              <a:rPr lang="en-US" dirty="0"/>
              <a:t> </a:t>
            </a:r>
            <a:r>
              <a:rPr lang="en-US" dirty="0" err="1"/>
              <a:t>pembangunan</a:t>
            </a:r>
            <a:r>
              <a:rPr lang="en-US" dirty="0"/>
              <a:t> </a:t>
            </a:r>
            <a:r>
              <a:rPr lang="en-US" dirty="0" err="1"/>
              <a:t>daerah</a:t>
            </a:r>
            <a:r>
              <a:rPr lang="en-US" dirty="0"/>
              <a:t> </a:t>
            </a:r>
            <a:r>
              <a:rPr lang="en-US" dirty="0" err="1"/>
              <a:t>dan</a:t>
            </a:r>
            <a:r>
              <a:rPr lang="en-US" dirty="0"/>
              <a:t> </a:t>
            </a:r>
            <a:r>
              <a:rPr lang="en-US" dirty="0" err="1"/>
              <a:t>nasional</a:t>
            </a:r>
            <a:r>
              <a:rPr lang="en-US" dirty="0"/>
              <a:t> </a:t>
            </a:r>
            <a:r>
              <a:rPr lang="en-US" dirty="0" err="1"/>
              <a:t>serta</a:t>
            </a:r>
            <a:r>
              <a:rPr lang="en-US" dirty="0"/>
              <a:t> </a:t>
            </a:r>
            <a:r>
              <a:rPr lang="en-US" dirty="0" err="1"/>
              <a:t>dalam</a:t>
            </a:r>
            <a:r>
              <a:rPr lang="en-US" dirty="0"/>
              <a:t> </a:t>
            </a:r>
            <a:r>
              <a:rPr lang="en-US" dirty="0" err="1"/>
              <a:t>hubungannya</a:t>
            </a:r>
            <a:r>
              <a:rPr lang="en-US" dirty="0"/>
              <a:t> </a:t>
            </a:r>
            <a:r>
              <a:rPr lang="en-US" dirty="0" err="1"/>
              <a:t>dengan</a:t>
            </a:r>
            <a:r>
              <a:rPr lang="en-US" dirty="0"/>
              <a:t> </a:t>
            </a:r>
            <a:r>
              <a:rPr lang="en-US" dirty="0" err="1"/>
              <a:t>penciptaan</a:t>
            </a:r>
            <a:r>
              <a:rPr lang="en-US" dirty="0"/>
              <a:t> </a:t>
            </a:r>
            <a:r>
              <a:rPr lang="en-US" dirty="0" err="1"/>
              <a:t>lapangan</a:t>
            </a:r>
            <a:r>
              <a:rPr lang="en-US" dirty="0"/>
              <a:t> </a:t>
            </a:r>
            <a:r>
              <a:rPr lang="en-US" dirty="0" err="1"/>
              <a:t>kerja</a:t>
            </a:r>
            <a:r>
              <a:rPr lang="en-US" dirty="0"/>
              <a:t>. </a:t>
            </a:r>
            <a:r>
              <a:rPr lang="en-US" dirty="0" err="1"/>
              <a:t>Lestarinya</a:t>
            </a:r>
            <a:r>
              <a:rPr lang="en-US" dirty="0"/>
              <a:t> </a:t>
            </a:r>
            <a:r>
              <a:rPr lang="en-US" dirty="0" err="1"/>
              <a:t>nilai-nilai</a:t>
            </a:r>
            <a:r>
              <a:rPr lang="en-US" dirty="0"/>
              <a:t> </a:t>
            </a:r>
            <a:r>
              <a:rPr lang="en-US" dirty="0" err="1"/>
              <a:t>luhur</a:t>
            </a:r>
            <a:r>
              <a:rPr lang="en-US" dirty="0"/>
              <a:t> </a:t>
            </a:r>
            <a:r>
              <a:rPr lang="en-US" dirty="0" err="1"/>
              <a:t>kepribadian</a:t>
            </a:r>
            <a:r>
              <a:rPr lang="en-US" dirty="0"/>
              <a:t> </a:t>
            </a:r>
            <a:r>
              <a:rPr lang="en-US" dirty="0" err="1"/>
              <a:t>bangsa</a:t>
            </a:r>
            <a:r>
              <a:rPr lang="en-US" dirty="0"/>
              <a:t> Indonesia.</a:t>
            </a:r>
            <a:endParaRPr lang="id-ID" dirty="0"/>
          </a:p>
          <a:p>
            <a:pPr marL="514350" indent="-514350">
              <a:buFont typeface="+mj-lt"/>
              <a:buAutoNum type="alphaLcPeriod"/>
              <a:defRPr/>
            </a:pPr>
            <a:endParaRPr lang="id-ID" dirty="0"/>
          </a:p>
        </p:txBody>
      </p:sp>
    </p:spTree>
    <p:extLst>
      <p:ext uri="{BB962C8B-B14F-4D97-AF65-F5344CB8AC3E}">
        <p14:creationId xmlns:p14="http://schemas.microsoft.com/office/powerpoint/2010/main" val="1888842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43D131B-2639-4CBD-8197-50A16390A3C7}"/>
              </a:ext>
            </a:extLst>
          </p:cNvPr>
          <p:cNvSpPr txBox="1"/>
          <p:nvPr/>
        </p:nvSpPr>
        <p:spPr>
          <a:xfrm>
            <a:off x="1314059" y="195935"/>
            <a:ext cx="7542959" cy="932756"/>
          </a:xfrm>
          <a:prstGeom prst="rect">
            <a:avLst/>
          </a:prstGeom>
          <a:solidFill>
            <a:srgbClr val="CCCCFF"/>
          </a:solidFill>
        </p:spPr>
        <p:txBody>
          <a:bodyPr lIns="0" tIns="0" rIns="0" bIns="0">
            <a:spAutoFit/>
          </a:bodyPr>
          <a:lstStyle>
            <a:lvl1pPr marL="3194050" indent="-2676525">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1000"/>
              </a:lnSpc>
            </a:pPr>
            <a:r>
              <a:rPr lang="en-US" altLang="en-US" sz="3088" b="1" dirty="0" err="1">
                <a:latin typeface="Times New Roman" panose="02020603050405020304" pitchFamily="18" charset="0"/>
                <a:cs typeface="Times New Roman" panose="02020603050405020304" pitchFamily="18" charset="0"/>
              </a:rPr>
              <a:t>Unsur-unsur</a:t>
            </a:r>
            <a:r>
              <a:rPr lang="en-US" altLang="en-US" sz="3088" b="1" dirty="0">
                <a:latin typeface="Times New Roman" panose="02020603050405020304" pitchFamily="18" charset="0"/>
                <a:cs typeface="Times New Roman" panose="02020603050405020304" pitchFamily="18" charset="0"/>
              </a:rPr>
              <a:t> </a:t>
            </a:r>
            <a:r>
              <a:rPr lang="en-US" altLang="en-US" sz="3088" b="1" dirty="0" err="1">
                <a:latin typeface="Times New Roman" panose="02020603050405020304" pitchFamily="18" charset="0"/>
                <a:cs typeface="Times New Roman" panose="02020603050405020304" pitchFamily="18" charset="0"/>
              </a:rPr>
              <a:t>esensial</a:t>
            </a:r>
            <a:r>
              <a:rPr lang="en-US" altLang="en-US" sz="3088" b="1" dirty="0">
                <a:latin typeface="Times New Roman" panose="02020603050405020304" pitchFamily="18" charset="0"/>
                <a:cs typeface="Times New Roman" panose="02020603050405020304" pitchFamily="18" charset="0"/>
              </a:rPr>
              <a:t> </a:t>
            </a:r>
            <a:r>
              <a:rPr lang="en-US" altLang="en-US" sz="3088" b="1" dirty="0" err="1">
                <a:latin typeface="Times New Roman" panose="02020603050405020304" pitchFamily="18" charset="0"/>
                <a:cs typeface="Times New Roman" panose="02020603050405020304" pitchFamily="18" charset="0"/>
              </a:rPr>
              <a:t>dalam</a:t>
            </a:r>
            <a:r>
              <a:rPr lang="en-US" altLang="en-US" sz="3088" b="1" dirty="0">
                <a:latin typeface="Times New Roman" panose="02020603050405020304" pitchFamily="18" charset="0"/>
                <a:cs typeface="Times New Roman" panose="02020603050405020304" pitchFamily="18" charset="0"/>
              </a:rPr>
              <a:t> </a:t>
            </a:r>
            <a:r>
              <a:rPr lang="en-US" altLang="en-US" sz="3088" b="1" dirty="0" err="1">
                <a:latin typeface="Times New Roman" panose="02020603050405020304" pitchFamily="18" charset="0"/>
                <a:cs typeface="Times New Roman" panose="02020603050405020304" pitchFamily="18" charset="0"/>
              </a:rPr>
              <a:t>pengertian</a:t>
            </a:r>
            <a:r>
              <a:rPr lang="en-US" altLang="en-US" sz="3088" b="1" dirty="0">
                <a:latin typeface="Times New Roman" panose="02020603050405020304" pitchFamily="18" charset="0"/>
                <a:cs typeface="Times New Roman" panose="02020603050405020304" pitchFamily="18" charset="0"/>
              </a:rPr>
              <a:t> </a:t>
            </a:r>
            <a:r>
              <a:rPr lang="en-US" altLang="en-US" sz="3088" b="1" dirty="0" err="1">
                <a:latin typeface="Times New Roman" panose="02020603050405020304" pitchFamily="18" charset="0"/>
                <a:cs typeface="Times New Roman" panose="02020603050405020304" pitchFamily="18" charset="0"/>
              </a:rPr>
              <a:t>pendidikan</a:t>
            </a:r>
            <a:endParaRPr lang="en-US" altLang="en-US" sz="3088" dirty="0">
              <a:latin typeface="Times New Roman" panose="02020603050405020304" pitchFamily="18" charset="0"/>
              <a:cs typeface="Times New Roman" panose="02020603050405020304" pitchFamily="18" charset="0"/>
            </a:endParaRPr>
          </a:p>
        </p:txBody>
      </p:sp>
      <p:sp>
        <p:nvSpPr>
          <p:cNvPr id="5" name="object 5">
            <a:extLst>
              <a:ext uri="{FF2B5EF4-FFF2-40B4-BE49-F238E27FC236}">
                <a16:creationId xmlns:a16="http://schemas.microsoft.com/office/drawing/2014/main" id="{FDE0EBAD-0F9A-4E69-9E3D-13A11EA0E73D}"/>
              </a:ext>
            </a:extLst>
          </p:cNvPr>
          <p:cNvSpPr txBox="1"/>
          <p:nvPr/>
        </p:nvSpPr>
        <p:spPr>
          <a:xfrm>
            <a:off x="1051560" y="1451162"/>
            <a:ext cx="9966960" cy="4434804"/>
          </a:xfrm>
          <a:prstGeom prst="rect">
            <a:avLst/>
          </a:prstGeom>
        </p:spPr>
        <p:txBody>
          <a:bodyPr wrap="square" lIns="0" tIns="0" rIns="0" bIns="0">
            <a:spAutoFit/>
          </a:bodyPr>
          <a:lstStyle>
            <a:lvl1pPr marL="12700">
              <a:tabLst>
                <a:tab pos="327025" algn="l"/>
              </a:tabLst>
              <a:defRPr>
                <a:solidFill>
                  <a:schemeClr val="tx1"/>
                </a:solidFill>
                <a:latin typeface="Calibri" panose="020F0502020204030204" pitchFamily="34" charset="0"/>
              </a:defRPr>
            </a:lvl1pPr>
            <a:lvl2pPr marL="742950" indent="-285750">
              <a:tabLst>
                <a:tab pos="327025" algn="l"/>
              </a:tabLst>
              <a:defRPr>
                <a:solidFill>
                  <a:schemeClr val="tx1"/>
                </a:solidFill>
                <a:latin typeface="Calibri" panose="020F0502020204030204" pitchFamily="34" charset="0"/>
              </a:defRPr>
            </a:lvl2pPr>
            <a:lvl3pPr marL="1143000" indent="-228600">
              <a:tabLst>
                <a:tab pos="327025" algn="l"/>
              </a:tabLst>
              <a:defRPr>
                <a:solidFill>
                  <a:schemeClr val="tx1"/>
                </a:solidFill>
                <a:latin typeface="Calibri" panose="020F0502020204030204" pitchFamily="34" charset="0"/>
              </a:defRPr>
            </a:lvl3pPr>
            <a:lvl4pPr marL="1600200" indent="-228600">
              <a:tabLst>
                <a:tab pos="327025" algn="l"/>
              </a:tabLst>
              <a:defRPr>
                <a:solidFill>
                  <a:schemeClr val="tx1"/>
                </a:solidFill>
                <a:latin typeface="Calibri" panose="020F0502020204030204" pitchFamily="34" charset="0"/>
              </a:defRPr>
            </a:lvl4pPr>
            <a:lvl5pPr marL="2057400" indent="-228600">
              <a:tabLst>
                <a:tab pos="327025" algn="l"/>
              </a:tabLst>
              <a:defRPr>
                <a:solidFill>
                  <a:schemeClr val="tx1"/>
                </a:solidFill>
                <a:latin typeface="Calibri" panose="020F0502020204030204" pitchFamily="34" charset="0"/>
              </a:defRPr>
            </a:lvl5pPr>
            <a:lvl6pPr marL="2514600" indent="-228600" fontAlgn="base">
              <a:spcBef>
                <a:spcPct val="0"/>
              </a:spcBef>
              <a:spcAft>
                <a:spcPct val="0"/>
              </a:spcAft>
              <a:tabLst>
                <a:tab pos="327025" algn="l"/>
              </a:tabLst>
              <a:defRPr>
                <a:solidFill>
                  <a:schemeClr val="tx1"/>
                </a:solidFill>
                <a:latin typeface="Calibri" panose="020F0502020204030204" pitchFamily="34" charset="0"/>
              </a:defRPr>
            </a:lvl6pPr>
            <a:lvl7pPr marL="2971800" indent="-228600" fontAlgn="base">
              <a:spcBef>
                <a:spcPct val="0"/>
              </a:spcBef>
              <a:spcAft>
                <a:spcPct val="0"/>
              </a:spcAft>
              <a:tabLst>
                <a:tab pos="327025" algn="l"/>
              </a:tabLst>
              <a:defRPr>
                <a:solidFill>
                  <a:schemeClr val="tx1"/>
                </a:solidFill>
                <a:latin typeface="Calibri" panose="020F0502020204030204" pitchFamily="34" charset="0"/>
              </a:defRPr>
            </a:lvl7pPr>
            <a:lvl8pPr marL="3429000" indent="-228600" fontAlgn="base">
              <a:spcBef>
                <a:spcPct val="0"/>
              </a:spcBef>
              <a:spcAft>
                <a:spcPct val="0"/>
              </a:spcAft>
              <a:tabLst>
                <a:tab pos="327025" algn="l"/>
              </a:tabLst>
              <a:defRPr>
                <a:solidFill>
                  <a:schemeClr val="tx1"/>
                </a:solidFill>
                <a:latin typeface="Calibri" panose="020F0502020204030204" pitchFamily="34" charset="0"/>
              </a:defRPr>
            </a:lvl8pPr>
            <a:lvl9pPr marL="3886200" indent="-228600" fontAlgn="base">
              <a:spcBef>
                <a:spcPct val="0"/>
              </a:spcBef>
              <a:spcAft>
                <a:spcPct val="0"/>
              </a:spcAft>
              <a:tabLst>
                <a:tab pos="327025" algn="l"/>
              </a:tabLst>
              <a:defRPr>
                <a:solidFill>
                  <a:schemeClr val="tx1"/>
                </a:solidFill>
                <a:latin typeface="Calibri" panose="020F0502020204030204" pitchFamily="34" charset="0"/>
              </a:defRPr>
            </a:lvl9pPr>
          </a:lstStyle>
          <a:p>
            <a:pPr algn="just">
              <a:buFont typeface="Times New Roman" panose="02020603050405020304" pitchFamily="18" charset="0"/>
              <a:buAutoNum type="arabicPeriod"/>
            </a:pPr>
            <a:r>
              <a:rPr lang="en-US" altLang="en-US" sz="2912" dirty="0" err="1">
                <a:latin typeface="Times New Roman" panose="02020603050405020304" pitchFamily="18" charset="0"/>
                <a:cs typeface="Times New Roman" panose="02020603050405020304" pitchFamily="18" charset="0"/>
              </a:rPr>
              <a:t>Pembinaan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kepribadian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pengembangan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kemam</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puan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atau</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potensi</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peningkatan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pengetahuan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dsb</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serta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tujuan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ke</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arah</a:t>
            </a:r>
            <a:r>
              <a:rPr lang="en-US" altLang="en-US" sz="2912" dirty="0">
                <a:latin typeface="Times New Roman" panose="02020603050405020304" pitchFamily="18" charset="0"/>
                <a:cs typeface="Times New Roman" panose="02020603050405020304" pitchFamily="18" charset="0"/>
              </a:rPr>
              <a:t> mana </a:t>
            </a:r>
            <a:r>
              <a:rPr lang="en-US" altLang="en-US" sz="2912" dirty="0" err="1">
                <a:latin typeface="Times New Roman" panose="02020603050405020304" pitchFamily="18" charset="0"/>
                <a:cs typeface="Times New Roman" panose="02020603050405020304" pitchFamily="18" charset="0"/>
              </a:rPr>
              <a:t>peserta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didik</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akan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diha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rapkan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dapat</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mengaktualisasikan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dirinya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seoptimal</a:t>
            </a:r>
            <a:endParaRPr lang="en-US" altLang="en-US" sz="2912" dirty="0">
              <a:latin typeface="Times New Roman" panose="02020603050405020304" pitchFamily="18" charset="0"/>
              <a:cs typeface="Times New Roman" panose="02020603050405020304" pitchFamily="18" charset="0"/>
            </a:endParaRPr>
          </a:p>
          <a:p>
            <a:pPr>
              <a:spcBef>
                <a:spcPts val="695"/>
              </a:spcBef>
            </a:pPr>
            <a:r>
              <a:rPr lang="en-US" altLang="en-US" sz="2912" dirty="0" err="1">
                <a:latin typeface="Times New Roman" panose="02020603050405020304" pitchFamily="18" charset="0"/>
                <a:cs typeface="Times New Roman" panose="02020603050405020304" pitchFamily="18" charset="0"/>
              </a:rPr>
              <a:t>mungkin</a:t>
            </a:r>
            <a:r>
              <a:rPr lang="en-US" altLang="en-US" sz="2912" dirty="0">
                <a:latin typeface="Times New Roman" panose="02020603050405020304" pitchFamily="18" charset="0"/>
                <a:cs typeface="Times New Roman" panose="02020603050405020304" pitchFamily="18" charset="0"/>
              </a:rPr>
              <a:t>).</a:t>
            </a:r>
          </a:p>
          <a:p>
            <a:pPr>
              <a:lnSpc>
                <a:spcPct val="120000"/>
              </a:lnSpc>
              <a:buFont typeface="Times New Roman" panose="02020603050405020304" pitchFamily="18" charset="0"/>
              <a:buAutoNum type="arabicPeriod" startAt="2"/>
            </a:pPr>
            <a:r>
              <a:rPr lang="en-US" altLang="en-US" sz="2912" dirty="0">
                <a:latin typeface="Times New Roman" panose="02020603050405020304" pitchFamily="18" charset="0"/>
                <a:cs typeface="Times New Roman" panose="02020603050405020304" pitchFamily="18" charset="0"/>
              </a:rPr>
              <a:t>Ada </a:t>
            </a:r>
            <a:r>
              <a:rPr lang="en-US" altLang="en-US" sz="2912" dirty="0" err="1">
                <a:latin typeface="Times New Roman" panose="02020603050405020304" pitchFamily="18" charset="0"/>
                <a:cs typeface="Times New Roman" panose="02020603050405020304" pitchFamily="18" charset="0"/>
              </a:rPr>
              <a:t>hubungan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antara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dua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pihak</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pendidik</a:t>
            </a:r>
            <a:r>
              <a:rPr lang="en-US" altLang="en-US" sz="2912" dirty="0">
                <a:latin typeface="Times New Roman" panose="02020603050405020304" pitchFamily="18" charset="0"/>
                <a:cs typeface="Times New Roman" panose="02020603050405020304" pitchFamily="18" charset="0"/>
              </a:rPr>
              <a:t> dan </a:t>
            </a:r>
            <a:r>
              <a:rPr lang="en-US" altLang="en-US" sz="2912" dirty="0" err="1">
                <a:latin typeface="Times New Roman" panose="02020603050405020304" pitchFamily="18" charset="0"/>
                <a:cs typeface="Times New Roman" panose="02020603050405020304" pitchFamily="18" charset="0"/>
              </a:rPr>
              <a:t>peserta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didik</a:t>
            </a:r>
            <a:r>
              <a:rPr lang="en-US" altLang="en-US" sz="2912" dirty="0">
                <a:latin typeface="Times New Roman" panose="02020603050405020304" pitchFamily="18" charset="0"/>
                <a:cs typeface="Times New Roman" panose="02020603050405020304" pitchFamily="18" charset="0"/>
              </a:rPr>
              <a:t>);</a:t>
            </a:r>
          </a:p>
          <a:p>
            <a:pPr>
              <a:spcBef>
                <a:spcPts val="695"/>
              </a:spcBef>
              <a:buFont typeface="Times New Roman" panose="02020603050405020304" pitchFamily="18" charset="0"/>
              <a:buAutoNum type="arabicPeriod" startAt="2"/>
            </a:pPr>
            <a:r>
              <a:rPr lang="en-US" altLang="en-US" sz="2912" dirty="0">
                <a:latin typeface="Times New Roman" panose="02020603050405020304" pitchFamily="18" charset="0"/>
                <a:cs typeface="Times New Roman" panose="02020603050405020304" pitchFamily="18" charset="0"/>
              </a:rPr>
              <a:t>Pendidikan </a:t>
            </a:r>
            <a:r>
              <a:rPr lang="en-US" altLang="en-US" sz="2912" dirty="0" err="1">
                <a:latin typeface="Times New Roman" panose="02020603050405020304" pitchFamily="18" charset="0"/>
                <a:cs typeface="Times New Roman" panose="02020603050405020304" pitchFamily="18" charset="0"/>
              </a:rPr>
              <a:t>adalah</a:t>
            </a:r>
            <a:r>
              <a:rPr lang="en-US" altLang="en-US" sz="2912" dirty="0">
                <a:latin typeface="Times New Roman" panose="02020603050405020304" pitchFamily="18" charset="0"/>
                <a:cs typeface="Times New Roman" panose="02020603050405020304" pitchFamily="18" charset="0"/>
              </a:rPr>
              <a:t> proses </a:t>
            </a:r>
            <a:r>
              <a:rPr lang="en-US" altLang="en-US" sz="2912" dirty="0" err="1">
                <a:latin typeface="Times New Roman" panose="02020603050405020304" pitchFamily="18" charset="0"/>
                <a:cs typeface="Times New Roman" panose="02020603050405020304" pitchFamily="18" charset="0"/>
              </a:rPr>
              <a:t>sepanjang</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hayat</a:t>
            </a:r>
            <a:r>
              <a:rPr lang="en-US" altLang="en-US" sz="2912" dirty="0">
                <a:latin typeface="Times New Roman" panose="02020603050405020304" pitchFamily="18" charset="0"/>
                <a:cs typeface="Times New Roman" panose="02020603050405020304" pitchFamily="18" charset="0"/>
              </a:rPr>
              <a:t>;</a:t>
            </a:r>
          </a:p>
          <a:p>
            <a:pPr>
              <a:lnSpc>
                <a:spcPct val="120000"/>
              </a:lnSpc>
              <a:buFont typeface="Times New Roman" panose="02020603050405020304" pitchFamily="18" charset="0"/>
              <a:buAutoNum type="arabicPeriod" startAt="2"/>
            </a:pPr>
            <a:r>
              <a:rPr lang="en-US" altLang="en-US" sz="2912" dirty="0" err="1">
                <a:latin typeface="Times New Roman" panose="02020603050405020304" pitchFamily="18" charset="0"/>
                <a:cs typeface="Times New Roman" panose="02020603050405020304" pitchFamily="18" charset="0"/>
              </a:rPr>
              <a:t>Aktivitas</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pendidikan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dapat</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berlangsung</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dalam</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kelu</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arga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sekolah</a:t>
            </a:r>
            <a:r>
              <a:rPr lang="en-US" altLang="en-US" sz="2912" dirty="0">
                <a:latin typeface="Times New Roman" panose="02020603050405020304" pitchFamily="18" charset="0"/>
                <a:cs typeface="Times New Roman" panose="02020603050405020304" pitchFamily="18" charset="0"/>
              </a:rPr>
              <a:t>, dan </a:t>
            </a:r>
            <a:r>
              <a:rPr lang="en-US" altLang="en-US" sz="2912" dirty="0" err="1">
                <a:latin typeface="Times New Roman" panose="02020603050405020304" pitchFamily="18" charset="0"/>
                <a:cs typeface="Times New Roman" panose="02020603050405020304" pitchFamily="18" charset="0"/>
              </a:rPr>
              <a:t>dalam</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masyarakat</a:t>
            </a:r>
            <a:r>
              <a:rPr lang="en-US" altLang="en-US" sz="2912"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06289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01143997-A777-46F4-BB98-ED194E843B7A}"/>
              </a:ext>
            </a:extLst>
          </p:cNvPr>
          <p:cNvSpPr txBox="1">
            <a:spLocks noGrp="1"/>
          </p:cNvSpPr>
          <p:nvPr>
            <p:ph type="title"/>
          </p:nvPr>
        </p:nvSpPr>
        <p:spPr>
          <a:xfrm>
            <a:off x="1451579" y="279901"/>
            <a:ext cx="9603275" cy="1049235"/>
          </a:xfrm>
          <a:solidFill>
            <a:srgbClr val="98CCFF"/>
          </a:solidFill>
        </p:spPr>
        <p:txBody>
          <a:bodyPr rtlCol="0"/>
          <a:lstStyle/>
          <a:p>
            <a:pPr marL="1232713">
              <a:spcBef>
                <a:spcPts val="0"/>
              </a:spcBef>
              <a:defRPr/>
            </a:pPr>
            <a:r>
              <a:rPr sz="4236" dirty="0"/>
              <a:t>Batas-batas </a:t>
            </a:r>
            <a:r>
              <a:rPr sz="4236" spc="-4" dirty="0"/>
              <a:t>Pendidikan</a:t>
            </a:r>
            <a:endParaRPr sz="4236" dirty="0"/>
          </a:p>
        </p:txBody>
      </p:sp>
      <p:sp>
        <p:nvSpPr>
          <p:cNvPr id="5" name="object 5">
            <a:extLst>
              <a:ext uri="{FF2B5EF4-FFF2-40B4-BE49-F238E27FC236}">
                <a16:creationId xmlns:a16="http://schemas.microsoft.com/office/drawing/2014/main" id="{B0F7CD9B-3308-44F1-9844-6FA24C6B48BA}"/>
              </a:ext>
            </a:extLst>
          </p:cNvPr>
          <p:cNvSpPr txBox="1"/>
          <p:nvPr/>
        </p:nvSpPr>
        <p:spPr>
          <a:xfrm>
            <a:off x="1137146" y="1329136"/>
            <a:ext cx="10551934" cy="4571829"/>
          </a:xfrm>
          <a:prstGeom prst="rect">
            <a:avLst/>
          </a:prstGeom>
        </p:spPr>
        <p:txBody>
          <a:bodyPr wrap="square"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r>
              <a:rPr lang="en-US" altLang="en-US" sz="2912" dirty="0">
                <a:latin typeface="Times New Roman" panose="02020603050405020304" pitchFamily="18" charset="0"/>
                <a:cs typeface="Times New Roman" panose="02020603050405020304" pitchFamily="18" charset="0"/>
              </a:rPr>
              <a:t>Pendidikan </a:t>
            </a:r>
            <a:r>
              <a:rPr lang="en-US" altLang="en-US" sz="2912" dirty="0" err="1">
                <a:latin typeface="Times New Roman" panose="02020603050405020304" pitchFamily="18" charset="0"/>
                <a:cs typeface="Times New Roman" panose="02020603050405020304" pitchFamily="18" charset="0"/>
              </a:rPr>
              <a:t>sebagai</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gejala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manusiawi</a:t>
            </a:r>
            <a:r>
              <a:rPr lang="en-US" altLang="en-US" sz="2912" dirty="0">
                <a:latin typeface="Times New Roman" panose="02020603050405020304" pitchFamily="18" charset="0"/>
                <a:cs typeface="Times New Roman" panose="02020603050405020304" pitchFamily="18" charset="0"/>
              </a:rPr>
              <a:t> dan </a:t>
            </a:r>
            <a:r>
              <a:rPr lang="en-US" altLang="en-US" sz="2912" dirty="0" err="1">
                <a:latin typeface="Times New Roman" panose="02020603050405020304" pitchFamily="18" charset="0"/>
                <a:cs typeface="Times New Roman" panose="02020603050405020304" pitchFamily="18" charset="0"/>
              </a:rPr>
              <a:t>sebagai</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upa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ya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sadar</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untuk</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membantu</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seseorang</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dalam</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mengaktu</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alisasikan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dirinya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sepenuhnya</a:t>
            </a:r>
            <a:r>
              <a:rPr lang="en-US" altLang="en-US" sz="2912" dirty="0">
                <a:latin typeface="Times New Roman" panose="02020603050405020304" pitchFamily="18" charset="0"/>
                <a:cs typeface="Times New Roman" panose="02020603050405020304" pitchFamily="18" charset="0"/>
              </a:rPr>
              <a:t> dan </a:t>
            </a:r>
            <a:r>
              <a:rPr lang="en-US" altLang="en-US" sz="2912" dirty="0" err="1">
                <a:latin typeface="Times New Roman" panose="02020603050405020304" pitchFamily="18" charset="0"/>
                <a:cs typeface="Times New Roman" panose="02020603050405020304" pitchFamily="18" charset="0"/>
              </a:rPr>
              <a:t>selengkapnya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tidak</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terlepas</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dari</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keterbatasan-keterbatasan</a:t>
            </a:r>
            <a:r>
              <a:rPr lang="en-US" altLang="en-US" sz="2912" dirty="0">
                <a:latin typeface="Times New Roman" panose="02020603050405020304" pitchFamily="18" charset="0"/>
                <a:cs typeface="Times New Roman" panose="02020603050405020304" pitchFamily="18" charset="0"/>
              </a:rPr>
              <a:t>.</a:t>
            </a:r>
          </a:p>
          <a:p>
            <a:pPr algn="just">
              <a:spcBef>
                <a:spcPts val="695"/>
              </a:spcBef>
            </a:pPr>
            <a:r>
              <a:rPr lang="en-US" altLang="en-US" sz="2912" dirty="0" err="1">
                <a:latin typeface="Times New Roman" panose="02020603050405020304" pitchFamily="18" charset="0"/>
                <a:cs typeface="Times New Roman" panose="02020603050405020304" pitchFamily="18" charset="0"/>
              </a:rPr>
              <a:t>Keterbatasan-keterbatasan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itu</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terdapat</a:t>
            </a:r>
            <a:r>
              <a:rPr lang="en-US" altLang="en-US" sz="2912" dirty="0">
                <a:latin typeface="Times New Roman" panose="02020603050405020304" pitchFamily="18" charset="0"/>
                <a:cs typeface="Times New Roman" panose="02020603050405020304" pitchFamily="18" charset="0"/>
              </a:rPr>
              <a:t> pada:</a:t>
            </a:r>
          </a:p>
          <a:p>
            <a:pPr algn="just">
              <a:spcBef>
                <a:spcPts val="695"/>
              </a:spcBef>
              <a:buFont typeface="Times New Roman" panose="02020603050405020304" pitchFamily="18" charset="0"/>
              <a:buAutoNum type="arabicPeriod"/>
            </a:pPr>
            <a:r>
              <a:rPr lang="en-US" altLang="en-US" sz="2912" dirty="0" err="1">
                <a:latin typeface="Times New Roman" panose="02020603050405020304" pitchFamily="18" charset="0"/>
                <a:cs typeface="Times New Roman" panose="02020603050405020304" pitchFamily="18" charset="0"/>
              </a:rPr>
              <a:t>Peserta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didik</a:t>
            </a:r>
            <a:r>
              <a:rPr lang="en-US" altLang="en-US" sz="2912" dirty="0">
                <a:latin typeface="Times New Roman" panose="02020603050405020304" pitchFamily="18" charset="0"/>
                <a:cs typeface="Times New Roman" panose="02020603050405020304" pitchFamily="18" charset="0"/>
              </a:rPr>
              <a:t>;</a:t>
            </a:r>
          </a:p>
          <a:p>
            <a:pPr algn="just">
              <a:spcBef>
                <a:spcPts val="695"/>
              </a:spcBef>
              <a:buFont typeface="Times New Roman" panose="02020603050405020304" pitchFamily="18" charset="0"/>
              <a:buAutoNum type="arabicPeriod"/>
            </a:pPr>
            <a:r>
              <a:rPr lang="en-US" altLang="en-US" sz="2912" dirty="0" err="1">
                <a:latin typeface="Times New Roman" panose="02020603050405020304" pitchFamily="18" charset="0"/>
                <a:cs typeface="Times New Roman" panose="02020603050405020304" pitchFamily="18" charset="0"/>
              </a:rPr>
              <a:t>Pendidik</a:t>
            </a:r>
            <a:r>
              <a:rPr lang="en-US" altLang="en-US" sz="2912" dirty="0">
                <a:latin typeface="Times New Roman" panose="02020603050405020304" pitchFamily="18" charset="0"/>
                <a:cs typeface="Times New Roman" panose="02020603050405020304" pitchFamily="18" charset="0"/>
              </a:rPr>
              <a:t>;</a:t>
            </a:r>
          </a:p>
          <a:p>
            <a:pPr algn="just">
              <a:spcBef>
                <a:spcPts val="695"/>
              </a:spcBef>
              <a:buFont typeface="Times New Roman" panose="02020603050405020304" pitchFamily="18" charset="0"/>
              <a:buAutoNum type="arabicPeriod"/>
            </a:pPr>
            <a:r>
              <a:rPr lang="en-US" altLang="en-US" sz="2912" dirty="0" err="1">
                <a:latin typeface="Times New Roman" panose="02020603050405020304" pitchFamily="18" charset="0"/>
                <a:cs typeface="Times New Roman" panose="02020603050405020304" pitchFamily="18" charset="0"/>
              </a:rPr>
              <a:t>Interaksi</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pendidikan</a:t>
            </a:r>
            <a:endParaRPr lang="en-US" altLang="en-US" sz="2912" dirty="0">
              <a:latin typeface="Times New Roman" panose="02020603050405020304" pitchFamily="18" charset="0"/>
              <a:cs typeface="Times New Roman" panose="02020603050405020304" pitchFamily="18" charset="0"/>
            </a:endParaRPr>
          </a:p>
          <a:p>
            <a:pPr algn="just">
              <a:spcBef>
                <a:spcPts val="695"/>
              </a:spcBef>
              <a:buFont typeface="Times New Roman" panose="02020603050405020304" pitchFamily="18" charset="0"/>
              <a:buAutoNum type="arabicPeriod"/>
            </a:pPr>
            <a:r>
              <a:rPr lang="en-US" altLang="en-US" sz="2912" dirty="0" err="1">
                <a:latin typeface="Times New Roman" panose="02020603050405020304" pitchFamily="18" charset="0"/>
                <a:cs typeface="Times New Roman" panose="02020603050405020304" pitchFamily="18" charset="0"/>
              </a:rPr>
              <a:t>Lingkungan</a:t>
            </a:r>
            <a:r>
              <a:rPr lang="en-US" altLang="en-US" sz="2912" dirty="0">
                <a:latin typeface="Times New Roman" panose="02020603050405020304" pitchFamily="18" charset="0"/>
                <a:cs typeface="Times New Roman" panose="02020603050405020304" pitchFamily="18" charset="0"/>
              </a:rPr>
              <a:t>; dan</a:t>
            </a:r>
          </a:p>
          <a:p>
            <a:pPr algn="just">
              <a:spcBef>
                <a:spcPts val="695"/>
              </a:spcBef>
              <a:buFont typeface="Times New Roman" panose="02020603050405020304" pitchFamily="18" charset="0"/>
              <a:buAutoNum type="arabicPeriod"/>
            </a:pPr>
            <a:r>
              <a:rPr lang="en-US" altLang="en-US" sz="2912" dirty="0">
                <a:latin typeface="Times New Roman" panose="02020603050405020304" pitchFamily="18" charset="0"/>
                <a:cs typeface="Times New Roman" panose="02020603050405020304" pitchFamily="18" charset="0"/>
              </a:rPr>
              <a:t>Sarana/</a:t>
            </a:r>
            <a:r>
              <a:rPr lang="en-US" altLang="en-US" sz="2912" dirty="0" err="1">
                <a:latin typeface="Times New Roman" panose="02020603050405020304" pitchFamily="18" charset="0"/>
                <a:cs typeface="Times New Roman" panose="02020603050405020304" pitchFamily="18" charset="0"/>
              </a:rPr>
              <a:t>prasarana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pendidikan</a:t>
            </a:r>
            <a:r>
              <a:rPr lang="en-US" altLang="en-US" sz="2912"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1872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95CD6-1174-4964-A25B-E3B1E202F4F8}"/>
              </a:ext>
            </a:extLst>
          </p:cNvPr>
          <p:cNvSpPr>
            <a:spLocks noGrp="1"/>
          </p:cNvSpPr>
          <p:nvPr>
            <p:ph type="title"/>
          </p:nvPr>
        </p:nvSpPr>
        <p:spPr/>
        <p:txBody>
          <a:bodyPr/>
          <a:lstStyle/>
          <a:p>
            <a:r>
              <a:rPr lang="en-US" dirty="0"/>
              <a:t>MENDIDIK DAN MENGAJAR</a:t>
            </a:r>
            <a:endParaRPr lang="en-ID" dirty="0"/>
          </a:p>
        </p:txBody>
      </p:sp>
      <p:sp>
        <p:nvSpPr>
          <p:cNvPr id="3" name="Content Placeholder 2">
            <a:extLst>
              <a:ext uri="{FF2B5EF4-FFF2-40B4-BE49-F238E27FC236}">
                <a16:creationId xmlns:a16="http://schemas.microsoft.com/office/drawing/2014/main" id="{F062FFC8-7E8A-44E7-B6BF-75EF0D7DD044}"/>
              </a:ext>
            </a:extLst>
          </p:cNvPr>
          <p:cNvSpPr>
            <a:spLocks noGrp="1"/>
          </p:cNvSpPr>
          <p:nvPr>
            <p:ph idx="1"/>
          </p:nvPr>
        </p:nvSpPr>
        <p:spPr/>
        <p:txBody>
          <a:bodyPr/>
          <a:lstStyle/>
          <a:p>
            <a:r>
              <a:rPr lang="en-US" dirty="0"/>
              <a:t>MENDIDIK:  </a:t>
            </a:r>
            <a:r>
              <a:rPr lang="en-US" dirty="0" err="1"/>
              <a:t>Aktivitas</a:t>
            </a:r>
            <a:r>
              <a:rPr lang="en-US" dirty="0"/>
              <a:t> </a:t>
            </a:r>
            <a:r>
              <a:rPr lang="en-US" dirty="0" err="1"/>
              <a:t>pendidik</a:t>
            </a:r>
            <a:r>
              <a:rPr lang="en-US" dirty="0"/>
              <a:t> yang </a:t>
            </a:r>
            <a:r>
              <a:rPr lang="en-US" dirty="0" err="1"/>
              <a:t>lebih</a:t>
            </a:r>
            <a:r>
              <a:rPr lang="en-US" dirty="0"/>
              <a:t> </a:t>
            </a:r>
            <a:r>
              <a:rPr lang="en-US" dirty="0" err="1"/>
              <a:t>banyak</a:t>
            </a:r>
            <a:r>
              <a:rPr lang="en-US" dirty="0"/>
              <a:t> </a:t>
            </a:r>
            <a:r>
              <a:rPr lang="en-US" dirty="0" err="1"/>
              <a:t>memberi</a:t>
            </a:r>
            <a:r>
              <a:rPr lang="en-US" dirty="0"/>
              <a:t> </a:t>
            </a:r>
            <a:r>
              <a:rPr lang="en-US" dirty="0" err="1"/>
              <a:t>contoh</a:t>
            </a:r>
            <a:r>
              <a:rPr lang="en-US" dirty="0"/>
              <a:t>, </a:t>
            </a:r>
            <a:r>
              <a:rPr lang="en-US" dirty="0" err="1"/>
              <a:t>tuntunan</a:t>
            </a:r>
            <a:r>
              <a:rPr lang="en-US" dirty="0"/>
              <a:t>, </a:t>
            </a:r>
            <a:r>
              <a:rPr lang="en-US" dirty="0" err="1"/>
              <a:t>petunjuk</a:t>
            </a:r>
            <a:r>
              <a:rPr lang="en-US" dirty="0"/>
              <a:t>, </a:t>
            </a:r>
            <a:r>
              <a:rPr lang="en-US" dirty="0" err="1"/>
              <a:t>keteladanan</a:t>
            </a:r>
            <a:r>
              <a:rPr lang="en-US" dirty="0"/>
              <a:t> yang </a:t>
            </a:r>
            <a:r>
              <a:rPr lang="en-US" dirty="0" err="1"/>
              <a:t>dapat</a:t>
            </a:r>
            <a:r>
              <a:rPr lang="en-US" dirty="0"/>
              <a:t> </a:t>
            </a:r>
            <a:r>
              <a:rPr lang="en-US" dirty="0" err="1"/>
              <a:t>diikuti</a:t>
            </a:r>
            <a:r>
              <a:rPr lang="en-US" dirty="0"/>
              <a:t> oleh </a:t>
            </a:r>
            <a:r>
              <a:rPr lang="en-US" dirty="0" err="1"/>
              <a:t>terdidik</a:t>
            </a:r>
            <a:r>
              <a:rPr lang="en-US" dirty="0"/>
              <a:t> </a:t>
            </a:r>
            <a:r>
              <a:rPr lang="en-US" dirty="0" err="1"/>
              <a:t>untuk</a:t>
            </a:r>
            <a:r>
              <a:rPr lang="en-US" dirty="0"/>
              <a:t> </a:t>
            </a:r>
            <a:r>
              <a:rPr lang="en-US" dirty="0" err="1"/>
              <a:t>diterapkan</a:t>
            </a:r>
            <a:r>
              <a:rPr lang="en-US" dirty="0"/>
              <a:t> </a:t>
            </a:r>
            <a:r>
              <a:rPr lang="en-US" dirty="0" err="1"/>
              <a:t>dalam</a:t>
            </a:r>
            <a:r>
              <a:rPr lang="en-US" dirty="0"/>
              <a:t> </a:t>
            </a:r>
            <a:r>
              <a:rPr lang="en-US" dirty="0" err="1"/>
              <a:t>kehidupan</a:t>
            </a:r>
            <a:r>
              <a:rPr lang="en-US" dirty="0"/>
              <a:t> </a:t>
            </a:r>
            <a:r>
              <a:rPr lang="en-US" dirty="0" err="1"/>
              <a:t>sehari-hari</a:t>
            </a:r>
            <a:r>
              <a:rPr lang="en-US" dirty="0"/>
              <a:t>.</a:t>
            </a:r>
          </a:p>
          <a:p>
            <a:r>
              <a:rPr lang="en-US" dirty="0"/>
              <a:t>MENGAJAR: </a:t>
            </a:r>
            <a:r>
              <a:rPr lang="en-US" dirty="0" err="1"/>
              <a:t>Ativitas</a:t>
            </a:r>
            <a:r>
              <a:rPr lang="en-US" dirty="0"/>
              <a:t> yang </a:t>
            </a:r>
            <a:r>
              <a:rPr lang="en-US" dirty="0" err="1"/>
              <a:t>dilakukan</a:t>
            </a:r>
            <a:r>
              <a:rPr lang="en-US" dirty="0"/>
              <a:t> oleh guru </a:t>
            </a:r>
            <a:r>
              <a:rPr lang="en-US" dirty="0" err="1"/>
              <a:t>dalam</a:t>
            </a:r>
            <a:r>
              <a:rPr lang="en-US" dirty="0"/>
              <a:t> </a:t>
            </a:r>
            <a:r>
              <a:rPr lang="en-US" dirty="0" err="1"/>
              <a:t>mentransfer</a:t>
            </a:r>
            <a:r>
              <a:rPr lang="en-US" dirty="0"/>
              <a:t> </a:t>
            </a:r>
            <a:r>
              <a:rPr lang="en-US" dirty="0" err="1"/>
              <a:t>pengetahuan</a:t>
            </a:r>
            <a:r>
              <a:rPr lang="en-US" dirty="0"/>
              <a:t>, </a:t>
            </a:r>
            <a:r>
              <a:rPr lang="en-US" dirty="0" err="1"/>
              <a:t>pengalaman</a:t>
            </a:r>
            <a:r>
              <a:rPr lang="en-US" dirty="0"/>
              <a:t> </a:t>
            </a:r>
            <a:r>
              <a:rPr lang="en-US" dirty="0" err="1"/>
              <a:t>atau</a:t>
            </a:r>
            <a:r>
              <a:rPr lang="en-US" dirty="0"/>
              <a:t> </a:t>
            </a:r>
            <a:r>
              <a:rPr lang="en-US" dirty="0" err="1"/>
              <a:t>informasi</a:t>
            </a:r>
            <a:r>
              <a:rPr lang="en-US" dirty="0"/>
              <a:t> </a:t>
            </a:r>
            <a:r>
              <a:rPr lang="en-US" dirty="0" err="1"/>
              <a:t>sebanyak-banyaknya</a:t>
            </a:r>
            <a:r>
              <a:rPr lang="en-US" dirty="0"/>
              <a:t> </a:t>
            </a:r>
            <a:r>
              <a:rPr lang="en-US" dirty="0" err="1"/>
              <a:t>kepada</a:t>
            </a:r>
            <a:r>
              <a:rPr lang="en-US" dirty="0"/>
              <a:t> </a:t>
            </a:r>
            <a:r>
              <a:rPr lang="en-US" dirty="0" err="1"/>
              <a:t>siswa</a:t>
            </a:r>
            <a:r>
              <a:rPr lang="en-US" dirty="0"/>
              <a:t> </a:t>
            </a:r>
            <a:r>
              <a:rPr lang="en-US" dirty="0" err="1"/>
              <a:t>untuk</a:t>
            </a:r>
            <a:r>
              <a:rPr lang="en-US" dirty="0"/>
              <a:t> </a:t>
            </a:r>
            <a:r>
              <a:rPr lang="en-US" dirty="0" err="1"/>
              <a:t>mencapai</a:t>
            </a:r>
            <a:r>
              <a:rPr lang="en-US" dirty="0"/>
              <a:t> </a:t>
            </a:r>
            <a:r>
              <a:rPr lang="en-US" dirty="0" err="1"/>
              <a:t>suatu</a:t>
            </a:r>
            <a:r>
              <a:rPr lang="en-US" dirty="0"/>
              <a:t> </a:t>
            </a:r>
            <a:r>
              <a:rPr lang="en-US" dirty="0" err="1"/>
              <a:t>tujuan</a:t>
            </a:r>
            <a:r>
              <a:rPr lang="en-US" dirty="0"/>
              <a:t> yang </a:t>
            </a:r>
            <a:r>
              <a:rPr lang="en-US" dirty="0" err="1"/>
              <a:t>telah</a:t>
            </a:r>
            <a:r>
              <a:rPr lang="en-US" dirty="0"/>
              <a:t> </a:t>
            </a:r>
            <a:r>
              <a:rPr lang="en-US"/>
              <a:t>ditetapkan</a:t>
            </a:r>
            <a:endParaRPr lang="en-ID"/>
          </a:p>
        </p:txBody>
      </p:sp>
    </p:spTree>
    <p:extLst>
      <p:ext uri="{BB962C8B-B14F-4D97-AF65-F5344CB8AC3E}">
        <p14:creationId xmlns:p14="http://schemas.microsoft.com/office/powerpoint/2010/main" val="3446739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239AE-7E13-4829-890A-8E65A269F81F}"/>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3C01617A-577C-4608-AEE3-D5C1892F0614}"/>
              </a:ext>
            </a:extLst>
          </p:cNvPr>
          <p:cNvSpPr>
            <a:spLocks noGrp="1"/>
          </p:cNvSpPr>
          <p:nvPr>
            <p:ph idx="1"/>
          </p:nvPr>
        </p:nvSpPr>
        <p:spPr/>
        <p:txBody>
          <a:bodyPr/>
          <a:lstStyle/>
          <a:p>
            <a:endParaRPr lang="en-ID"/>
          </a:p>
        </p:txBody>
      </p:sp>
      <p:sp>
        <p:nvSpPr>
          <p:cNvPr id="4" name="Rectangle 3">
            <a:extLst>
              <a:ext uri="{FF2B5EF4-FFF2-40B4-BE49-F238E27FC236}">
                <a16:creationId xmlns:a16="http://schemas.microsoft.com/office/drawing/2014/main" id="{8CB1E0B8-E56F-4CD1-877F-C92E83EC44F4}"/>
              </a:ext>
            </a:extLst>
          </p:cNvPr>
          <p:cNvSpPr/>
          <p:nvPr/>
        </p:nvSpPr>
        <p:spPr>
          <a:xfrm>
            <a:off x="1312777" y="2967335"/>
            <a:ext cx="9566465" cy="584775"/>
          </a:xfrm>
          <a:prstGeom prst="rect">
            <a:avLst/>
          </a:prstGeom>
          <a:noFill/>
        </p:spPr>
        <p:txBody>
          <a:bodyPr wrap="none" lIns="91440" tIns="45720" rIns="91440" bIns="45720">
            <a:spAutoFit/>
          </a:bodyPr>
          <a:lstStyle/>
          <a:p>
            <a:pPr algn="ctr"/>
            <a:r>
              <a:rPr lang="en-US"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BAB III PENDIDIKAN SEBAGI SENI DAN ILMU</a:t>
            </a:r>
          </a:p>
        </p:txBody>
      </p:sp>
    </p:spTree>
    <p:extLst>
      <p:ext uri="{BB962C8B-B14F-4D97-AF65-F5344CB8AC3E}">
        <p14:creationId xmlns:p14="http://schemas.microsoft.com/office/powerpoint/2010/main" val="1507470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8A754-E253-4E03-BCF5-5B4A6FD2919D}"/>
              </a:ext>
            </a:extLst>
          </p:cNvPr>
          <p:cNvSpPr>
            <a:spLocks noGrp="1"/>
          </p:cNvSpPr>
          <p:nvPr>
            <p:ph type="title"/>
          </p:nvPr>
        </p:nvSpPr>
        <p:spPr/>
        <p:txBody>
          <a:bodyPr/>
          <a:lstStyle/>
          <a:p>
            <a:r>
              <a:rPr lang="en-US" dirty="0" err="1"/>
              <a:t>Ilmu</a:t>
            </a:r>
            <a:r>
              <a:rPr lang="en-US" dirty="0"/>
              <a:t> </a:t>
            </a:r>
            <a:r>
              <a:rPr lang="en-US" dirty="0" err="1"/>
              <a:t>pendidikan</a:t>
            </a:r>
            <a:endParaRPr lang="en-ID" dirty="0"/>
          </a:p>
        </p:txBody>
      </p:sp>
      <p:sp>
        <p:nvSpPr>
          <p:cNvPr id="3" name="Content Placeholder 2">
            <a:extLst>
              <a:ext uri="{FF2B5EF4-FFF2-40B4-BE49-F238E27FC236}">
                <a16:creationId xmlns:a16="http://schemas.microsoft.com/office/drawing/2014/main" id="{B8529AA3-5D9D-4DA9-AE2D-CA1EBA2BDFE9}"/>
              </a:ext>
            </a:extLst>
          </p:cNvPr>
          <p:cNvSpPr>
            <a:spLocks noGrp="1"/>
          </p:cNvSpPr>
          <p:nvPr>
            <p:ph idx="1"/>
          </p:nvPr>
        </p:nvSpPr>
        <p:spPr/>
        <p:txBody>
          <a:bodyPr>
            <a:normAutofit/>
          </a:bodyPr>
          <a:lstStyle/>
          <a:p>
            <a:r>
              <a:rPr lang="en-US" sz="4800" dirty="0" err="1"/>
              <a:t>Ilmu</a:t>
            </a:r>
            <a:endParaRPr lang="en-US" sz="4800" dirty="0"/>
          </a:p>
          <a:p>
            <a:r>
              <a:rPr lang="en-US" sz="4800" dirty="0" err="1"/>
              <a:t>seni</a:t>
            </a:r>
            <a:endParaRPr lang="en-ID" sz="4800" dirty="0"/>
          </a:p>
        </p:txBody>
      </p:sp>
    </p:spTree>
    <p:extLst>
      <p:ext uri="{BB962C8B-B14F-4D97-AF65-F5344CB8AC3E}">
        <p14:creationId xmlns:p14="http://schemas.microsoft.com/office/powerpoint/2010/main" val="3262723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EFAF5-388E-4C44-B9F1-D23A3C7D2F8F}"/>
              </a:ext>
            </a:extLst>
          </p:cNvPr>
          <p:cNvSpPr>
            <a:spLocks noGrp="1"/>
          </p:cNvSpPr>
          <p:nvPr>
            <p:ph type="title"/>
          </p:nvPr>
        </p:nvSpPr>
        <p:spPr>
          <a:xfrm>
            <a:off x="689579" y="804519"/>
            <a:ext cx="10365275" cy="1049235"/>
          </a:xfrm>
        </p:spPr>
        <p:txBody>
          <a:bodyPr>
            <a:normAutofit/>
          </a:bodyPr>
          <a:lstStyle/>
          <a:p>
            <a:r>
              <a:rPr lang="en-US" sz="2000" dirty="0" err="1"/>
              <a:t>Ilmu</a:t>
            </a:r>
            <a:r>
              <a:rPr lang="en-US" sz="2000" dirty="0"/>
              <a:t> PENDIDIKAN SEBAGAI SENI</a:t>
            </a:r>
            <a:endParaRPr lang="en-ID" sz="2000" dirty="0"/>
          </a:p>
        </p:txBody>
      </p:sp>
      <p:sp>
        <p:nvSpPr>
          <p:cNvPr id="3" name="Content Placeholder 2">
            <a:extLst>
              <a:ext uri="{FF2B5EF4-FFF2-40B4-BE49-F238E27FC236}">
                <a16:creationId xmlns:a16="http://schemas.microsoft.com/office/drawing/2014/main" id="{1469190B-4A4A-4D36-97D6-06C9F9A8DD2A}"/>
              </a:ext>
            </a:extLst>
          </p:cNvPr>
          <p:cNvSpPr>
            <a:spLocks noGrp="1"/>
          </p:cNvSpPr>
          <p:nvPr>
            <p:ph idx="1"/>
          </p:nvPr>
        </p:nvSpPr>
        <p:spPr>
          <a:xfrm>
            <a:off x="689579" y="1853754"/>
            <a:ext cx="10725181" cy="4089846"/>
          </a:xfrm>
        </p:spPr>
        <p:txBody>
          <a:bodyPr>
            <a:noAutofit/>
          </a:bodyPr>
          <a:lstStyle/>
          <a:p>
            <a:pPr>
              <a:lnSpc>
                <a:spcPct val="100000"/>
              </a:lnSpc>
              <a:spcBef>
                <a:spcPts val="0"/>
              </a:spcBef>
            </a:pPr>
            <a:r>
              <a:rPr lang="en-ID" b="1" i="0" dirty="0" err="1">
                <a:solidFill>
                  <a:srgbClr val="202124"/>
                </a:solidFill>
                <a:effectLst/>
                <a:latin typeface="Abadi" panose="020B0604020104020204" pitchFamily="34" charset="0"/>
              </a:rPr>
              <a:t>Menurut</a:t>
            </a:r>
            <a:r>
              <a:rPr lang="en-ID" b="1" i="0" dirty="0">
                <a:solidFill>
                  <a:srgbClr val="202124"/>
                </a:solidFill>
                <a:effectLst/>
                <a:latin typeface="Abadi" panose="020B0604020104020204" pitchFamily="34" charset="0"/>
              </a:rPr>
              <a:t> </a:t>
            </a:r>
            <a:r>
              <a:rPr lang="en-ID" b="0" i="0" dirty="0">
                <a:solidFill>
                  <a:srgbClr val="202124"/>
                </a:solidFill>
                <a:effectLst/>
                <a:latin typeface="Abadi" panose="020B0604020104020204" pitchFamily="34" charset="0"/>
              </a:rPr>
              <a:t>A.S. Neil. </a:t>
            </a:r>
            <a:r>
              <a:rPr lang="en-ID" b="0" i="0" dirty="0" err="1">
                <a:solidFill>
                  <a:srgbClr val="202124"/>
                </a:solidFill>
                <a:effectLst/>
                <a:latin typeface="Abadi" panose="020B0604020104020204" pitchFamily="34" charset="0"/>
              </a:rPr>
              <a:t>mendidik</a:t>
            </a:r>
            <a:r>
              <a:rPr lang="en-ID" b="0" i="0" dirty="0">
                <a:solidFill>
                  <a:srgbClr val="202124"/>
                </a:solidFill>
                <a:effectLst/>
                <a:latin typeface="Abadi" panose="020B0604020104020204" pitchFamily="34" charset="0"/>
              </a:rPr>
              <a:t> dan </a:t>
            </a:r>
            <a:r>
              <a:rPr lang="en-ID" b="0" i="0" dirty="0" err="1">
                <a:solidFill>
                  <a:srgbClr val="202124"/>
                </a:solidFill>
                <a:effectLst/>
                <a:latin typeface="Abadi" panose="020B0604020104020204" pitchFamily="34" charset="0"/>
              </a:rPr>
              <a:t>mengajar</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bukanlah</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suatu</a:t>
            </a:r>
            <a:r>
              <a:rPr lang="en-ID" b="0" i="0" dirty="0">
                <a:solidFill>
                  <a:srgbClr val="202124"/>
                </a:solidFill>
                <a:effectLst/>
                <a:latin typeface="Abadi" panose="020B0604020104020204" pitchFamily="34" charset="0"/>
              </a:rPr>
              <a:t> </a:t>
            </a:r>
            <a:r>
              <a:rPr lang="en-ID" b="1" i="0" dirty="0" err="1">
                <a:solidFill>
                  <a:srgbClr val="202124"/>
                </a:solidFill>
                <a:effectLst/>
                <a:latin typeface="Abadi" panose="020B0604020104020204" pitchFamily="34" charset="0"/>
              </a:rPr>
              <a:t>ilmu</a:t>
            </a:r>
            <a:r>
              <a:rPr lang="en-ID" b="0" i="0" dirty="0" err="1">
                <a:solidFill>
                  <a:srgbClr val="202124"/>
                </a:solidFill>
                <a:effectLst/>
                <a:latin typeface="Abadi" panose="020B0604020104020204" pitchFamily="34" charset="0"/>
              </a:rPr>
              <a:t>,tapi</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adalah</a:t>
            </a:r>
            <a:r>
              <a:rPr lang="en-ID" b="0" i="0" dirty="0">
                <a:solidFill>
                  <a:srgbClr val="202124"/>
                </a:solidFill>
                <a:effectLst/>
                <a:latin typeface="Abadi" panose="020B0604020104020204" pitchFamily="34" charset="0"/>
              </a:rPr>
              <a:t> </a:t>
            </a:r>
            <a:r>
              <a:rPr lang="en-ID" b="1" i="0" dirty="0" err="1">
                <a:solidFill>
                  <a:srgbClr val="202124"/>
                </a:solidFill>
                <a:effectLst/>
                <a:latin typeface="Abadi" panose="020B0604020104020204" pitchFamily="34" charset="0"/>
              </a:rPr>
              <a:t>seni</a:t>
            </a:r>
            <a:r>
              <a:rPr lang="en-ID" b="0" i="0" dirty="0">
                <a:solidFill>
                  <a:srgbClr val="202124"/>
                </a:solidFill>
                <a:effectLst/>
                <a:latin typeface="Abadi" panose="020B0604020104020204" pitchFamily="34" charset="0"/>
              </a:rPr>
              <a:t>. </a:t>
            </a:r>
          </a:p>
          <a:p>
            <a:pPr>
              <a:lnSpc>
                <a:spcPct val="100000"/>
              </a:lnSpc>
              <a:spcBef>
                <a:spcPts val="0"/>
              </a:spcBef>
            </a:pPr>
            <a:r>
              <a:rPr lang="en-ID" b="0" i="0" dirty="0" err="1">
                <a:solidFill>
                  <a:srgbClr val="202124"/>
                </a:solidFill>
                <a:effectLst/>
                <a:latin typeface="Abadi" panose="020B0604020104020204" pitchFamily="34" charset="0"/>
              </a:rPr>
              <a:t>Mendidik</a:t>
            </a:r>
            <a:r>
              <a:rPr lang="en-ID" b="0" i="0" dirty="0">
                <a:solidFill>
                  <a:srgbClr val="202124"/>
                </a:solidFill>
                <a:effectLst/>
                <a:latin typeface="Abadi" panose="020B0604020104020204" pitchFamily="34" charset="0"/>
              </a:rPr>
              <a:t> yang </a:t>
            </a:r>
            <a:r>
              <a:rPr lang="en-ID" b="0" i="0" dirty="0" err="1">
                <a:solidFill>
                  <a:srgbClr val="202124"/>
                </a:solidFill>
                <a:effectLst/>
                <a:latin typeface="Abadi" panose="020B0604020104020204" pitchFamily="34" charset="0"/>
              </a:rPr>
              <a:t>diartikan</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sebagi</a:t>
            </a:r>
            <a:r>
              <a:rPr lang="en-ID" b="0" i="0" dirty="0">
                <a:solidFill>
                  <a:srgbClr val="202124"/>
                </a:solidFill>
                <a:effectLst/>
                <a:latin typeface="Abadi" panose="020B0604020104020204" pitchFamily="34" charset="0"/>
              </a:rPr>
              <a:t> </a:t>
            </a:r>
            <a:r>
              <a:rPr lang="en-ID" b="1" i="0" dirty="0" err="1">
                <a:solidFill>
                  <a:srgbClr val="202124"/>
                </a:solidFill>
                <a:effectLst/>
                <a:latin typeface="Abadi" panose="020B0604020104020204" pitchFamily="34" charset="0"/>
              </a:rPr>
              <a:t>seni</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ialah</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bagaimana</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kita</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dapat</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hidup</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dengan</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anak-annak</a:t>
            </a:r>
            <a:r>
              <a:rPr lang="en-ID" b="0" i="0" dirty="0">
                <a:solidFill>
                  <a:srgbClr val="202124"/>
                </a:solidFill>
                <a:effectLst/>
                <a:latin typeface="Abadi" panose="020B0604020104020204" pitchFamily="34" charset="0"/>
              </a:rPr>
              <a:t> dan </a:t>
            </a:r>
            <a:r>
              <a:rPr lang="en-ID" b="0" i="0" dirty="0" err="1">
                <a:solidFill>
                  <a:srgbClr val="202124"/>
                </a:solidFill>
                <a:effectLst/>
                <a:latin typeface="Abadi" panose="020B0604020104020204" pitchFamily="34" charset="0"/>
              </a:rPr>
              <a:t>dapat</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mengerti</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anak-anak</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sehingga</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seolah-olah</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kita</a:t>
            </a:r>
            <a:r>
              <a:rPr lang="en-ID" b="0" i="0" dirty="0">
                <a:solidFill>
                  <a:srgbClr val="202124"/>
                </a:solidFill>
                <a:effectLst/>
                <a:latin typeface="Abadi" panose="020B0604020104020204" pitchFamily="34" charset="0"/>
              </a:rPr>
              <a:t> </a:t>
            </a:r>
            <a:r>
              <a:rPr lang="en-ID" b="1" i="0" dirty="0" err="1">
                <a:solidFill>
                  <a:srgbClr val="202124"/>
                </a:solidFill>
                <a:effectLst/>
                <a:latin typeface="Abadi" panose="020B0604020104020204" pitchFamily="34" charset="0"/>
              </a:rPr>
              <a:t>menjadi</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seperti</a:t>
            </a:r>
            <a:r>
              <a:rPr lang="en-ID" b="0" i="0" dirty="0">
                <a:solidFill>
                  <a:srgbClr val="202124"/>
                </a:solidFill>
                <a:effectLst/>
                <a:latin typeface="Abadi" panose="020B0604020104020204" pitchFamily="34" charset="0"/>
              </a:rPr>
              <a:t> </a:t>
            </a:r>
            <a:r>
              <a:rPr lang="en-ID" b="0" i="0" dirty="0" err="1">
                <a:solidFill>
                  <a:srgbClr val="202124"/>
                </a:solidFill>
                <a:effectLst/>
                <a:latin typeface="Abadi" panose="020B0604020104020204" pitchFamily="34" charset="0"/>
              </a:rPr>
              <a:t>anak-anak</a:t>
            </a:r>
            <a:r>
              <a:rPr lang="en-ID" b="0" i="0" dirty="0">
                <a:solidFill>
                  <a:srgbClr val="202124"/>
                </a:solidFill>
                <a:effectLst/>
                <a:latin typeface="Abadi" panose="020B0604020104020204" pitchFamily="34" charset="0"/>
              </a:rPr>
              <a:t>.</a:t>
            </a:r>
          </a:p>
          <a:p>
            <a:pPr algn="just" eaLnBrk="0" fontAlgn="base" hangingPunct="0">
              <a:lnSpc>
                <a:spcPct val="100000"/>
              </a:lnSpc>
              <a:spcBef>
                <a:spcPts val="0"/>
              </a:spcBef>
              <a:buClrTx/>
              <a:buSzTx/>
            </a:pPr>
            <a:r>
              <a:rPr lang="en-US" altLang="en-US" dirty="0" err="1">
                <a:solidFill>
                  <a:srgbClr val="5E5E5E"/>
                </a:solidFill>
                <a:latin typeface="Abadi" panose="020B0604020104020204" pitchFamily="34" charset="0"/>
                <a:cs typeface="Open Sans" panose="020B0606030504020204" pitchFamily="34" charset="0"/>
              </a:rPr>
              <a:t>I</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mpilkasinya</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fungsi</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mendidik</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yang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utama</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adalah</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menghasilkan</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suatu</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karya</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yang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utuh</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unik</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sejati</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bukan</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pura-pura</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atau</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dibuat-buat</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anak</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tidak</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boleh</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dikorbankan</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sebagai</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kelinci</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percobaan</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dan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tiap</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pihak</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memperoleh</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manfaat</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Selain</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itu</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pendidik</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harus</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kreatif</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skenario</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atau</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persiapan</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mengajar</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hanya</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dijadikan</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rambu-rambu</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saja</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yang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lebih</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penting</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adalah</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improvisasi</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p>
          <a:p>
            <a:pPr algn="just" eaLnBrk="0" fontAlgn="base" hangingPunct="0">
              <a:lnSpc>
                <a:spcPct val="100000"/>
              </a:lnSpc>
              <a:spcBef>
                <a:spcPts val="0"/>
              </a:spcBef>
              <a:buClrTx/>
              <a:buSzTx/>
            </a:pP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Pendidik</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harus</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memperhatikan</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minat</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perhatian</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dan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hasrat</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anak</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didik</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a:t>
            </a:r>
            <a:endParaRPr kumimoji="0" lang="en-US" altLang="en-US" b="0" i="0" u="none" strike="noStrike" cap="none" normalizeH="0" baseline="0" dirty="0">
              <a:ln>
                <a:noFill/>
              </a:ln>
              <a:solidFill>
                <a:schemeClr val="tx1"/>
              </a:solidFill>
              <a:effectLst/>
              <a:latin typeface="Abadi" panose="020B0604020104020204" pitchFamily="34" charset="0"/>
            </a:endParaRPr>
          </a:p>
          <a:p>
            <a:pPr algn="just" eaLnBrk="0" fontAlgn="base" hangingPunct="0">
              <a:lnSpc>
                <a:spcPct val="100000"/>
              </a:lnSpc>
              <a:spcBef>
                <a:spcPts val="0"/>
              </a:spcBef>
              <a:buClrTx/>
              <a:buSzTx/>
            </a:pP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Pengakuan</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pendidikan</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sebagai</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seni</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tidak</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harus</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menggoyahkan</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pengakuan</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bahwa</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pendidikan</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dapat</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dipelajari</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secara</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ilmiah</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p>
          <a:p>
            <a:pPr algn="just" eaLnBrk="0" fontAlgn="base" hangingPunct="0">
              <a:lnSpc>
                <a:spcPct val="100000"/>
              </a:lnSpc>
              <a:spcBef>
                <a:spcPts val="0"/>
              </a:spcBef>
              <a:buClrTx/>
              <a:buSzTx/>
            </a:pP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Idealnya</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pendidikan</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adalah</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aplikasi</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ilmu</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ilmu</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pendidikan</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tetapi</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sekaligus</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pula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adalah</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seni</a:t>
            </a:r>
            <a:r>
              <a:rPr kumimoji="0" lang="en-US" altLang="en-US"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a:t>
            </a:r>
            <a:endParaRPr kumimoji="0" lang="en-US" altLang="en-US" b="0" i="0" u="none" strike="noStrike" cap="none" normalizeH="0" baseline="0" dirty="0">
              <a:ln>
                <a:noFill/>
              </a:ln>
              <a:solidFill>
                <a:schemeClr val="tx1"/>
              </a:solidFill>
              <a:effectLst/>
              <a:latin typeface="Abadi" panose="020B0604020104020204" pitchFamily="34" charset="0"/>
            </a:endParaRPr>
          </a:p>
          <a:p>
            <a:pPr>
              <a:lnSpc>
                <a:spcPct val="100000"/>
              </a:lnSpc>
              <a:spcBef>
                <a:spcPts val="0"/>
              </a:spcBef>
            </a:pPr>
            <a:endParaRPr lang="en-ID" b="0" i="0" dirty="0">
              <a:solidFill>
                <a:srgbClr val="202124"/>
              </a:solidFill>
              <a:effectLst/>
              <a:latin typeface="Abadi" panose="020B0604020104020204" pitchFamily="34" charset="0"/>
            </a:endParaRPr>
          </a:p>
          <a:p>
            <a:endParaRPr lang="en-ID" dirty="0">
              <a:latin typeface="Abadi" panose="020B0604020104020204" pitchFamily="34" charset="0"/>
            </a:endParaRPr>
          </a:p>
        </p:txBody>
      </p:sp>
      <p:sp>
        <p:nvSpPr>
          <p:cNvPr id="5" name="Rectangle 2">
            <a:extLst>
              <a:ext uri="{FF2B5EF4-FFF2-40B4-BE49-F238E27FC236}">
                <a16:creationId xmlns:a16="http://schemas.microsoft.com/office/drawing/2014/main" id="{D4547A76-9050-43F2-9F0E-3D1A3FDCC836}"/>
              </a:ext>
            </a:extLst>
          </p:cNvPr>
          <p:cNvSpPr>
            <a:spLocks noChangeArrowheads="1"/>
          </p:cNvSpPr>
          <p:nvPr/>
        </p:nvSpPr>
        <p:spPr bwMode="auto">
          <a:xfrm>
            <a:off x="5772834" y="-184666"/>
            <a:ext cx="6463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84012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30D93-16A8-4204-B0A8-2F436A93F4DA}"/>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462EBD7B-8FCD-417B-B04B-8D449AC044D9}"/>
              </a:ext>
            </a:extLst>
          </p:cNvPr>
          <p:cNvSpPr>
            <a:spLocks noGrp="1"/>
          </p:cNvSpPr>
          <p:nvPr>
            <p:ph idx="1"/>
          </p:nvPr>
        </p:nvSpPr>
        <p:spPr/>
        <p:txBody>
          <a:bodyPr/>
          <a:lstStyle/>
          <a:p>
            <a:endParaRPr lang="en-ID"/>
          </a:p>
        </p:txBody>
      </p:sp>
    </p:spTree>
    <p:extLst>
      <p:ext uri="{BB962C8B-B14F-4D97-AF65-F5344CB8AC3E}">
        <p14:creationId xmlns:p14="http://schemas.microsoft.com/office/powerpoint/2010/main" val="3968265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0AB97-0510-4DFE-ADA6-698C81C4D5EB}"/>
              </a:ext>
            </a:extLst>
          </p:cNvPr>
          <p:cNvSpPr>
            <a:spLocks noGrp="1"/>
          </p:cNvSpPr>
          <p:nvPr>
            <p:ph type="title"/>
          </p:nvPr>
        </p:nvSpPr>
        <p:spPr/>
        <p:txBody>
          <a:bodyPr/>
          <a:lstStyle/>
          <a:p>
            <a:r>
              <a:rPr lang="en-US" dirty="0"/>
              <a:t>ILMU PENDIDIKAN SEBAGAI ILMU</a:t>
            </a:r>
            <a:endParaRPr lang="en-ID" dirty="0"/>
          </a:p>
        </p:txBody>
      </p:sp>
      <p:sp>
        <p:nvSpPr>
          <p:cNvPr id="4" name="Rectangle 1">
            <a:extLst>
              <a:ext uri="{FF2B5EF4-FFF2-40B4-BE49-F238E27FC236}">
                <a16:creationId xmlns:a16="http://schemas.microsoft.com/office/drawing/2014/main" id="{B10C607F-FD0F-472E-9F28-02C5407F356C}"/>
              </a:ext>
            </a:extLst>
          </p:cNvPr>
          <p:cNvSpPr>
            <a:spLocks noChangeArrowheads="1"/>
          </p:cNvSpPr>
          <p:nvPr/>
        </p:nvSpPr>
        <p:spPr bwMode="auto">
          <a:xfrm>
            <a:off x="467711" y="2028013"/>
            <a:ext cx="10587143" cy="48320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Objek</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Studi</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Objek</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material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ilmu</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pendidikan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adalah</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manusia</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manusia</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sebagai</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makhluk</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Tuhan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yang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berbeda</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hakiki</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dengan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benda</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tumbuhan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dan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hewan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sedangkan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objek</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formalnya</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adalah</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fenomena</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pendidikan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yaitu</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fenomena</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mendidik</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dan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fenomena</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lain yang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berhubungan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dengan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kegiatan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mendidik</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a:t>
            </a:r>
            <a:endParaRPr kumimoji="0" lang="en-US" altLang="en-US" sz="2200" b="0" i="0" u="none" strike="noStrike" cap="none" normalizeH="0" baseline="0" dirty="0">
              <a:ln>
                <a:noFill/>
              </a:ln>
              <a:solidFill>
                <a:schemeClr val="tx1"/>
              </a:solidFill>
              <a:effectLst/>
              <a:latin typeface="Abadi" panose="020B0604020104020204"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Metode</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Ilmu</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pendidikan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mengguanakan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metode</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kualitatif</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dan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atau</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metode</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kuantitatif</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Penggunaan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metode</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tersebut</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tergantung</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pada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masalah</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atau</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objek</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penelitiannya</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a:t>
            </a:r>
            <a:endParaRPr kumimoji="0" lang="en-US" altLang="en-US" sz="2200" b="0" i="0" u="none" strike="noStrike" cap="none" normalizeH="0" baseline="0" dirty="0">
              <a:ln>
                <a:noFill/>
              </a:ln>
              <a:solidFill>
                <a:schemeClr val="tx1"/>
              </a:solidFill>
              <a:effectLst/>
              <a:latin typeface="Abadi" panose="020B0604020104020204"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Isi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Ilmu</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Pendidikan: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Sebagaimana</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ilmu-ilmu</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lainnya</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ilmu</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pendidikan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dapat</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berupa</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konsep</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aksioma</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postulat</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prinsip</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hukum</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teori</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dan model.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Dalam</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hal</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ini</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ilmu</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pendidikan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bersifat</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objektif</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deskriptif</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preskriptif</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normatif</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yang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disajikan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secara</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rinci</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dan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sistematis</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Ilmu</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pada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umumnya</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bersifat</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deskriptif</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tetapi</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ilmu</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pendidikan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tidak</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hanya</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bersifat</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deskriptif</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melainkan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juga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preskriptif</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normatif</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a:t>
            </a:r>
            <a:endParaRPr kumimoji="0" lang="en-US" altLang="en-US" sz="2200" b="0" i="0" u="none" strike="noStrike" cap="none" normalizeH="0" baseline="0" dirty="0">
              <a:ln>
                <a:noFill/>
              </a:ln>
              <a:solidFill>
                <a:schemeClr val="tx1"/>
              </a:solidFill>
              <a:effectLst/>
              <a:latin typeface="Abadi" panose="020B0604020104020204"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Fungsi</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ilmu</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pendidikan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menjelaskan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memprediksi</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dan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mengontrol</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a:t>
            </a:r>
            <a:endParaRPr kumimoji="0" lang="en-US" altLang="en-US" sz="2200" b="0" i="0" u="none" strike="noStrike" cap="none" normalizeH="0" baseline="0" dirty="0">
              <a:ln>
                <a:noFill/>
              </a:ln>
              <a:solidFill>
                <a:schemeClr val="tx1"/>
              </a:solidFill>
              <a:effectLst/>
              <a:latin typeface="Abadi" panose="020B0604020104020204"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Ilmu</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pendidikan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menggunakan</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ilmu-ilmu</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lain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sebagai</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ilmu</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 </a:t>
            </a:r>
            <a:r>
              <a:rPr kumimoji="0" lang="en-US" altLang="en-US" sz="2200" b="0" i="0" u="none" strike="noStrike" cap="none" normalizeH="0" baseline="0" dirty="0" err="1">
                <a:ln>
                  <a:noFill/>
                </a:ln>
                <a:solidFill>
                  <a:srgbClr val="5E5E5E"/>
                </a:solidFill>
                <a:effectLst/>
                <a:latin typeface="Abadi" panose="020B0604020104020204" pitchFamily="34" charset="0"/>
                <a:cs typeface="Open Sans" panose="020B0606030504020204" pitchFamily="34" charset="0"/>
              </a:rPr>
              <a:t>bantu</a:t>
            </a:r>
            <a:r>
              <a:rPr kumimoji="0" lang="en-US" altLang="en-US" sz="2200" b="0" i="0" u="none" strike="noStrike" cap="none" normalizeH="0" baseline="0" dirty="0">
                <a:ln>
                  <a:noFill/>
                </a:ln>
                <a:solidFill>
                  <a:srgbClr val="5E5E5E"/>
                </a:solidFill>
                <a:effectLst/>
                <a:latin typeface="Abadi" panose="020B0604020104020204" pitchFamily="34" charset="0"/>
                <a:cs typeface="Open Sans" panose="020B0606030504020204" pitchFamily="34" charset="0"/>
              </a:rPr>
              <a:t>.</a:t>
            </a:r>
            <a:endParaRPr kumimoji="0" lang="en-US" altLang="en-US" sz="2200" b="0" i="0" u="none" strike="noStrike" cap="none" normalizeH="0" baseline="0" dirty="0">
              <a:ln>
                <a:noFill/>
              </a:ln>
              <a:solidFill>
                <a:schemeClr val="tx1"/>
              </a:solidFill>
              <a:effectLst/>
              <a:latin typeface="Abadi" panose="020B0604020104020204" pitchFamily="34" charset="0"/>
            </a:endParaRPr>
          </a:p>
        </p:txBody>
      </p:sp>
    </p:spTree>
    <p:extLst>
      <p:ext uri="{BB962C8B-B14F-4D97-AF65-F5344CB8AC3E}">
        <p14:creationId xmlns:p14="http://schemas.microsoft.com/office/powerpoint/2010/main" val="2480758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AF4A9-C6FE-4FB3-903C-45BD881B379E}"/>
              </a:ext>
            </a:extLst>
          </p:cNvPr>
          <p:cNvSpPr>
            <a:spLocks noGrp="1"/>
          </p:cNvSpPr>
          <p:nvPr>
            <p:ph type="title"/>
          </p:nvPr>
        </p:nvSpPr>
        <p:spPr>
          <a:xfrm>
            <a:off x="1278085" y="236643"/>
            <a:ext cx="9603275" cy="1049235"/>
          </a:xfrm>
        </p:spPr>
        <p:txBody>
          <a:bodyPr/>
          <a:lstStyle/>
          <a:p>
            <a:pPr algn="ctr"/>
            <a:r>
              <a:rPr lang="en-US" dirty="0"/>
              <a:t>PERBEDAAN ILMU PENDIDIKAN </a:t>
            </a:r>
            <a:br>
              <a:rPr lang="en-US" dirty="0"/>
            </a:br>
            <a:r>
              <a:rPr lang="en-US" dirty="0"/>
              <a:t>SEBAGAI ILMU DAN SENI</a:t>
            </a:r>
            <a:endParaRPr lang="en-ID" dirty="0"/>
          </a:p>
        </p:txBody>
      </p:sp>
      <p:sp>
        <p:nvSpPr>
          <p:cNvPr id="3" name="Content Placeholder 2">
            <a:extLst>
              <a:ext uri="{FF2B5EF4-FFF2-40B4-BE49-F238E27FC236}">
                <a16:creationId xmlns:a16="http://schemas.microsoft.com/office/drawing/2014/main" id="{092442E7-27CE-4105-84AB-6E6CDA419043}"/>
              </a:ext>
            </a:extLst>
          </p:cNvPr>
          <p:cNvSpPr>
            <a:spLocks noGrp="1"/>
          </p:cNvSpPr>
          <p:nvPr>
            <p:ph idx="1"/>
          </p:nvPr>
        </p:nvSpPr>
        <p:spPr/>
        <p:txBody>
          <a:bodyPr/>
          <a:lstStyle/>
          <a:p>
            <a:endParaRPr lang="en-ID"/>
          </a:p>
        </p:txBody>
      </p:sp>
      <p:graphicFrame>
        <p:nvGraphicFramePr>
          <p:cNvPr id="4" name="object 5">
            <a:extLst>
              <a:ext uri="{FF2B5EF4-FFF2-40B4-BE49-F238E27FC236}">
                <a16:creationId xmlns:a16="http://schemas.microsoft.com/office/drawing/2014/main" id="{6C0AB176-15C8-4E65-A4B2-2B4602723F0B}"/>
              </a:ext>
            </a:extLst>
          </p:cNvPr>
          <p:cNvGraphicFramePr>
            <a:graphicFrameLocks noGrp="1"/>
          </p:cNvGraphicFramePr>
          <p:nvPr>
            <p:extLst>
              <p:ext uri="{D42A27DB-BD31-4B8C-83A1-F6EECF244321}">
                <p14:modId xmlns:p14="http://schemas.microsoft.com/office/powerpoint/2010/main" val="248551718"/>
              </p:ext>
            </p:extLst>
          </p:nvPr>
        </p:nvGraphicFramePr>
        <p:xfrm>
          <a:off x="381000" y="1285878"/>
          <a:ext cx="11277600" cy="5342370"/>
        </p:xfrm>
        <a:graphic>
          <a:graphicData uri="http://schemas.openxmlformats.org/drawingml/2006/table">
            <a:tbl>
              <a:tblPr firstRow="1" bandRow="1">
                <a:tableStyleId>{2D5ABB26-0587-4C30-8999-92F81FD0307C}</a:tableStyleId>
              </a:tblPr>
              <a:tblGrid>
                <a:gridCol w="2143598">
                  <a:extLst>
                    <a:ext uri="{9D8B030D-6E8A-4147-A177-3AD203B41FA5}">
                      <a16:colId xmlns:a16="http://schemas.microsoft.com/office/drawing/2014/main" val="20000"/>
                    </a:ext>
                  </a:extLst>
                </a:gridCol>
                <a:gridCol w="4490976">
                  <a:extLst>
                    <a:ext uri="{9D8B030D-6E8A-4147-A177-3AD203B41FA5}">
                      <a16:colId xmlns:a16="http://schemas.microsoft.com/office/drawing/2014/main" val="20001"/>
                    </a:ext>
                  </a:extLst>
                </a:gridCol>
                <a:gridCol w="4643026">
                  <a:extLst>
                    <a:ext uri="{9D8B030D-6E8A-4147-A177-3AD203B41FA5}">
                      <a16:colId xmlns:a16="http://schemas.microsoft.com/office/drawing/2014/main" val="20002"/>
                    </a:ext>
                  </a:extLst>
                </a:gridCol>
              </a:tblGrid>
              <a:tr h="875566">
                <a:tc>
                  <a:txBody>
                    <a:bodyPr/>
                    <a:lstStyle/>
                    <a:p>
                      <a:pPr marL="271780" marR="268605" algn="ctr">
                        <a:lnSpc>
                          <a:spcPct val="100000"/>
                        </a:lnSpc>
                        <a:spcBef>
                          <a:spcPts val="245"/>
                        </a:spcBef>
                      </a:pPr>
                      <a:r>
                        <a:rPr sz="1800" b="1" spc="-5" dirty="0">
                          <a:solidFill>
                            <a:srgbClr val="FF0000"/>
                          </a:solidFill>
                          <a:latin typeface="Calibri"/>
                          <a:cs typeface="Calibri"/>
                        </a:rPr>
                        <a:t>ASPEK</a:t>
                      </a:r>
                      <a:r>
                        <a:rPr sz="1800" b="1" spc="-95" dirty="0">
                          <a:solidFill>
                            <a:srgbClr val="FF0000"/>
                          </a:solidFill>
                          <a:latin typeface="Calibri"/>
                          <a:cs typeface="Calibri"/>
                        </a:rPr>
                        <a:t> </a:t>
                      </a:r>
                      <a:r>
                        <a:rPr sz="1800" b="1" spc="-45" dirty="0">
                          <a:solidFill>
                            <a:srgbClr val="FF0000"/>
                          </a:solidFill>
                          <a:latin typeface="Calibri"/>
                          <a:cs typeface="Calibri"/>
                        </a:rPr>
                        <a:t>YANG  </a:t>
                      </a:r>
                      <a:r>
                        <a:rPr sz="1800" b="1" spc="-10" dirty="0">
                          <a:solidFill>
                            <a:srgbClr val="FF0000"/>
                          </a:solidFill>
                          <a:latin typeface="Calibri"/>
                          <a:cs typeface="Calibri"/>
                        </a:rPr>
                        <a:t>D</a:t>
                      </a:r>
                      <a:r>
                        <a:rPr sz="1800" b="1" dirty="0">
                          <a:solidFill>
                            <a:srgbClr val="FF0000"/>
                          </a:solidFill>
                          <a:latin typeface="Calibri"/>
                          <a:cs typeface="Calibri"/>
                        </a:rPr>
                        <a:t>I</a:t>
                      </a:r>
                      <a:r>
                        <a:rPr sz="1800" b="1" spc="-30" dirty="0">
                          <a:solidFill>
                            <a:srgbClr val="FF0000"/>
                          </a:solidFill>
                          <a:latin typeface="Calibri"/>
                          <a:cs typeface="Calibri"/>
                        </a:rPr>
                        <a:t>B</a:t>
                      </a:r>
                      <a:r>
                        <a:rPr sz="1800" b="1" spc="-15" dirty="0">
                          <a:solidFill>
                            <a:srgbClr val="FF0000"/>
                          </a:solidFill>
                          <a:latin typeface="Calibri"/>
                          <a:cs typeface="Calibri"/>
                        </a:rPr>
                        <a:t>AN</a:t>
                      </a:r>
                      <a:r>
                        <a:rPr sz="1800" b="1" spc="-10" dirty="0">
                          <a:solidFill>
                            <a:srgbClr val="FF0000"/>
                          </a:solidFill>
                          <a:latin typeface="Calibri"/>
                          <a:cs typeface="Calibri"/>
                        </a:rPr>
                        <a:t>D</a:t>
                      </a:r>
                      <a:r>
                        <a:rPr sz="1800" b="1" dirty="0">
                          <a:solidFill>
                            <a:srgbClr val="FF0000"/>
                          </a:solidFill>
                          <a:latin typeface="Calibri"/>
                          <a:cs typeface="Calibri"/>
                        </a:rPr>
                        <a:t>I</a:t>
                      </a:r>
                      <a:r>
                        <a:rPr sz="1800" b="1" spc="-15" dirty="0">
                          <a:solidFill>
                            <a:srgbClr val="FF0000"/>
                          </a:solidFill>
                          <a:latin typeface="Calibri"/>
                          <a:cs typeface="Calibri"/>
                        </a:rPr>
                        <a:t>N</a:t>
                      </a:r>
                      <a:r>
                        <a:rPr sz="1800" b="1" spc="5" dirty="0">
                          <a:solidFill>
                            <a:srgbClr val="FF0000"/>
                          </a:solidFill>
                          <a:latin typeface="Calibri"/>
                          <a:cs typeface="Calibri"/>
                        </a:rPr>
                        <a:t>G</a:t>
                      </a:r>
                      <a:r>
                        <a:rPr sz="1800" b="1" dirty="0">
                          <a:solidFill>
                            <a:srgbClr val="FF0000"/>
                          </a:solidFill>
                          <a:latin typeface="Calibri"/>
                          <a:cs typeface="Calibri"/>
                        </a:rPr>
                        <a:t>-  </a:t>
                      </a:r>
                      <a:r>
                        <a:rPr sz="1800" b="1" spc="-5" dirty="0">
                          <a:solidFill>
                            <a:srgbClr val="FF0000"/>
                          </a:solidFill>
                          <a:latin typeface="Calibri"/>
                          <a:cs typeface="Calibri"/>
                        </a:rPr>
                        <a:t>KAN</a:t>
                      </a:r>
                      <a:endParaRPr sz="1800" dirty="0">
                        <a:latin typeface="Calibri"/>
                        <a:cs typeface="Calibri"/>
                      </a:endParaRPr>
                    </a:p>
                  </a:txBody>
                  <a:tcPr marL="0" marR="0" marT="31115" marB="0">
                    <a:lnL w="635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a:lnSpc>
                          <a:spcPct val="100000"/>
                        </a:lnSpc>
                        <a:spcBef>
                          <a:spcPts val="50"/>
                        </a:spcBef>
                      </a:pPr>
                      <a:endParaRPr sz="2250">
                        <a:latin typeface="Times New Roman"/>
                        <a:cs typeface="Times New Roman"/>
                      </a:endParaRPr>
                    </a:p>
                    <a:p>
                      <a:pPr algn="ctr">
                        <a:lnSpc>
                          <a:spcPct val="100000"/>
                        </a:lnSpc>
                      </a:pPr>
                      <a:r>
                        <a:rPr sz="2000" b="1" spc="-5" dirty="0">
                          <a:solidFill>
                            <a:srgbClr val="FF0000"/>
                          </a:solidFill>
                          <a:latin typeface="Calibri"/>
                          <a:cs typeface="Calibri"/>
                        </a:rPr>
                        <a:t>ILMU</a:t>
                      </a:r>
                      <a:endParaRPr sz="2000">
                        <a:latin typeface="Calibri"/>
                        <a:cs typeface="Calibri"/>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a:lnSpc>
                          <a:spcPct val="100000"/>
                        </a:lnSpc>
                        <a:spcBef>
                          <a:spcPts val="50"/>
                        </a:spcBef>
                      </a:pPr>
                      <a:endParaRPr sz="2250">
                        <a:latin typeface="Times New Roman"/>
                        <a:cs typeface="Times New Roman"/>
                      </a:endParaRPr>
                    </a:p>
                    <a:p>
                      <a:pPr marL="4445" algn="ctr">
                        <a:lnSpc>
                          <a:spcPct val="100000"/>
                        </a:lnSpc>
                      </a:pPr>
                      <a:r>
                        <a:rPr sz="2000" b="1" spc="-10" dirty="0">
                          <a:solidFill>
                            <a:srgbClr val="FF0000"/>
                          </a:solidFill>
                          <a:latin typeface="Calibri"/>
                          <a:cs typeface="Calibri"/>
                        </a:rPr>
                        <a:t>SENI</a:t>
                      </a:r>
                      <a:endParaRPr sz="2000">
                        <a:latin typeface="Calibri"/>
                        <a:cs typeface="Calibri"/>
                      </a:endParaRPr>
                    </a:p>
                  </a:txBody>
                  <a:tcPr marL="0" marR="0" marT="6350" marB="0">
                    <a:lnL w="12700">
                      <a:solidFill>
                        <a:srgbClr val="FFFFFF"/>
                      </a:solidFill>
                      <a:prstDash val="solid"/>
                    </a:lnL>
                    <a:lnR w="6350">
                      <a:solidFill>
                        <a:srgbClr val="FFFFFF"/>
                      </a:solidFill>
                      <a:prstDash val="solid"/>
                    </a:lnR>
                    <a:lnT w="12700">
                      <a:solidFill>
                        <a:srgbClr val="FFFFFF"/>
                      </a:solidFill>
                      <a:prstDash val="solid"/>
                    </a:lnT>
                    <a:lnB w="38100">
                      <a:solidFill>
                        <a:srgbClr val="FFFFFF"/>
                      </a:solidFill>
                      <a:prstDash val="solid"/>
                    </a:lnB>
                    <a:solidFill>
                      <a:srgbClr val="4F81BC"/>
                    </a:solidFill>
                  </a:tcPr>
                </a:tc>
                <a:extLst>
                  <a:ext uri="{0D108BD9-81ED-4DB2-BD59-A6C34878D82A}">
                    <a16:rowId xmlns:a16="http://schemas.microsoft.com/office/drawing/2014/main" val="10000"/>
                  </a:ext>
                </a:extLst>
              </a:tr>
              <a:tr h="722829">
                <a:tc>
                  <a:txBody>
                    <a:bodyPr/>
                    <a:lstStyle/>
                    <a:p>
                      <a:pPr marL="88265" marR="244475">
                        <a:lnSpc>
                          <a:spcPct val="100000"/>
                        </a:lnSpc>
                        <a:spcBef>
                          <a:spcPts val="240"/>
                        </a:spcBef>
                      </a:pPr>
                      <a:r>
                        <a:rPr sz="2000" b="1" spc="-5" dirty="0">
                          <a:solidFill>
                            <a:srgbClr val="001F5F"/>
                          </a:solidFill>
                          <a:latin typeface="Calibri"/>
                          <a:cs typeface="Calibri"/>
                        </a:rPr>
                        <a:t>Bentuk</a:t>
                      </a:r>
                      <a:r>
                        <a:rPr sz="2000" b="1" spc="-105" dirty="0">
                          <a:solidFill>
                            <a:srgbClr val="001F5F"/>
                          </a:solidFill>
                          <a:latin typeface="Calibri"/>
                          <a:cs typeface="Calibri"/>
                        </a:rPr>
                        <a:t> </a:t>
                      </a:r>
                      <a:r>
                        <a:rPr sz="2000" b="1" spc="-20" dirty="0">
                          <a:solidFill>
                            <a:srgbClr val="001F5F"/>
                          </a:solidFill>
                          <a:latin typeface="Calibri"/>
                          <a:cs typeface="Calibri"/>
                        </a:rPr>
                        <a:t>Karya  </a:t>
                      </a:r>
                      <a:r>
                        <a:rPr sz="2000" b="1" spc="-15" dirty="0">
                          <a:solidFill>
                            <a:srgbClr val="001F5F"/>
                          </a:solidFill>
                          <a:latin typeface="Calibri"/>
                          <a:cs typeface="Calibri"/>
                        </a:rPr>
                        <a:t>Kreasi</a:t>
                      </a:r>
                      <a:endParaRPr sz="2000">
                        <a:latin typeface="Calibri"/>
                        <a:cs typeface="Calibri"/>
                      </a:endParaRPr>
                    </a:p>
                  </a:txBody>
                  <a:tcPr marL="0" marR="0" marT="30480" marB="0">
                    <a:lnL w="635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91440">
                        <a:lnSpc>
                          <a:spcPct val="100000"/>
                        </a:lnSpc>
                        <a:spcBef>
                          <a:spcPts val="240"/>
                        </a:spcBef>
                      </a:pPr>
                      <a:r>
                        <a:rPr sz="2000" b="1" spc="-15" dirty="0">
                          <a:solidFill>
                            <a:srgbClr val="001F5F"/>
                          </a:solidFill>
                          <a:latin typeface="Calibri"/>
                          <a:cs typeface="Calibri"/>
                        </a:rPr>
                        <a:t>Sistem</a:t>
                      </a:r>
                      <a:r>
                        <a:rPr sz="2000" b="1" spc="10" dirty="0">
                          <a:solidFill>
                            <a:srgbClr val="001F5F"/>
                          </a:solidFill>
                          <a:latin typeface="Calibri"/>
                          <a:cs typeface="Calibri"/>
                        </a:rPr>
                        <a:t> </a:t>
                      </a:r>
                      <a:r>
                        <a:rPr sz="2000" b="1" spc="-10" dirty="0">
                          <a:solidFill>
                            <a:srgbClr val="001F5F"/>
                          </a:solidFill>
                          <a:latin typeface="Calibri"/>
                          <a:cs typeface="Calibri"/>
                        </a:rPr>
                        <a:t>pengetahuan</a:t>
                      </a:r>
                      <a:endParaRPr sz="200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92710">
                        <a:lnSpc>
                          <a:spcPct val="100000"/>
                        </a:lnSpc>
                        <a:spcBef>
                          <a:spcPts val="240"/>
                        </a:spcBef>
                      </a:pPr>
                      <a:r>
                        <a:rPr sz="2000" b="1" spc="-20" dirty="0">
                          <a:solidFill>
                            <a:srgbClr val="001F5F"/>
                          </a:solidFill>
                          <a:latin typeface="Calibri"/>
                          <a:cs typeface="Calibri"/>
                        </a:rPr>
                        <a:t>Sistem </a:t>
                      </a:r>
                      <a:r>
                        <a:rPr sz="2000" b="1" spc="-10" dirty="0">
                          <a:solidFill>
                            <a:srgbClr val="001F5F"/>
                          </a:solidFill>
                          <a:latin typeface="Calibri"/>
                          <a:cs typeface="Calibri"/>
                        </a:rPr>
                        <a:t>pengungkapan cita</a:t>
                      </a:r>
                      <a:r>
                        <a:rPr sz="2000" b="1" spc="75" dirty="0">
                          <a:solidFill>
                            <a:srgbClr val="001F5F"/>
                          </a:solidFill>
                          <a:latin typeface="Calibri"/>
                          <a:cs typeface="Calibri"/>
                        </a:rPr>
                        <a:t> </a:t>
                      </a:r>
                      <a:r>
                        <a:rPr sz="2000" b="1" spc="-15" dirty="0">
                          <a:solidFill>
                            <a:srgbClr val="001F5F"/>
                          </a:solidFill>
                          <a:latin typeface="Calibri"/>
                          <a:cs typeface="Calibri"/>
                        </a:rPr>
                        <a:t>rasa</a:t>
                      </a:r>
                      <a:endParaRPr sz="2000">
                        <a:latin typeface="Calibri"/>
                        <a:cs typeface="Calibri"/>
                      </a:endParaRPr>
                    </a:p>
                  </a:txBody>
                  <a:tcPr marL="0" marR="0" marT="30480" marB="0">
                    <a:lnL w="12700">
                      <a:solidFill>
                        <a:srgbClr val="FFFFFF"/>
                      </a:solidFill>
                      <a:prstDash val="solid"/>
                    </a:lnL>
                    <a:lnR w="6350">
                      <a:solidFill>
                        <a:srgbClr val="FFFFFF"/>
                      </a:solidFill>
                      <a:prstDash val="solid"/>
                    </a:lnR>
                    <a:lnT w="381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1"/>
                  </a:ext>
                </a:extLst>
              </a:tr>
              <a:tr h="722829">
                <a:tc>
                  <a:txBody>
                    <a:bodyPr/>
                    <a:lstStyle/>
                    <a:p>
                      <a:pPr marL="88265">
                        <a:lnSpc>
                          <a:spcPct val="100000"/>
                        </a:lnSpc>
                        <a:spcBef>
                          <a:spcPts val="240"/>
                        </a:spcBef>
                      </a:pPr>
                      <a:r>
                        <a:rPr sz="2000" b="1" spc="-20" dirty="0">
                          <a:solidFill>
                            <a:srgbClr val="001F5F"/>
                          </a:solidFill>
                          <a:latin typeface="Calibri"/>
                          <a:cs typeface="Calibri"/>
                        </a:rPr>
                        <a:t>Sifat</a:t>
                      </a:r>
                      <a:r>
                        <a:rPr sz="2000" b="1" dirty="0">
                          <a:solidFill>
                            <a:srgbClr val="001F5F"/>
                          </a:solidFill>
                          <a:latin typeface="Calibri"/>
                          <a:cs typeface="Calibri"/>
                        </a:rPr>
                        <a:t> </a:t>
                      </a:r>
                      <a:r>
                        <a:rPr sz="2000" b="1" spc="-15" dirty="0">
                          <a:solidFill>
                            <a:srgbClr val="001F5F"/>
                          </a:solidFill>
                          <a:latin typeface="Calibri"/>
                          <a:cs typeface="Calibri"/>
                        </a:rPr>
                        <a:t>Kreasi</a:t>
                      </a:r>
                      <a:endParaRPr sz="2000">
                        <a:latin typeface="Calibri"/>
                        <a:cs typeface="Calibri"/>
                      </a:endParaRPr>
                    </a:p>
                  </a:txBody>
                  <a:tcPr marL="0" marR="0" marT="30480" marB="0">
                    <a:lnL w="63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1440">
                        <a:lnSpc>
                          <a:spcPct val="100000"/>
                        </a:lnSpc>
                        <a:spcBef>
                          <a:spcPts val="240"/>
                        </a:spcBef>
                      </a:pPr>
                      <a:r>
                        <a:rPr sz="2000" b="1" spc="-15" dirty="0">
                          <a:solidFill>
                            <a:srgbClr val="001F5F"/>
                          </a:solidFill>
                          <a:latin typeface="Calibri"/>
                          <a:cs typeface="Calibri"/>
                        </a:rPr>
                        <a:t>Pengetahuan </a:t>
                      </a:r>
                      <a:r>
                        <a:rPr sz="2000" b="1" spc="-10" dirty="0">
                          <a:solidFill>
                            <a:srgbClr val="001F5F"/>
                          </a:solidFill>
                          <a:latin typeface="Calibri"/>
                          <a:cs typeface="Calibri"/>
                        </a:rPr>
                        <a:t>yang</a:t>
                      </a:r>
                      <a:r>
                        <a:rPr sz="2000" b="1" spc="10" dirty="0">
                          <a:solidFill>
                            <a:srgbClr val="001F5F"/>
                          </a:solidFill>
                          <a:latin typeface="Calibri"/>
                          <a:cs typeface="Calibri"/>
                        </a:rPr>
                        <a:t> </a:t>
                      </a:r>
                      <a:r>
                        <a:rPr sz="2000" b="1" spc="-5" dirty="0">
                          <a:solidFill>
                            <a:srgbClr val="001F5F"/>
                          </a:solidFill>
                          <a:latin typeface="Calibri"/>
                          <a:cs typeface="Calibri"/>
                        </a:rPr>
                        <a:t>deskriptif</a:t>
                      </a:r>
                      <a:endParaRPr sz="2000" dirty="0">
                        <a:latin typeface="Calibri"/>
                        <a:cs typeface="Calibri"/>
                      </a:endParaRPr>
                    </a:p>
                    <a:p>
                      <a:pPr marL="91440">
                        <a:lnSpc>
                          <a:spcPct val="100000"/>
                        </a:lnSpc>
                        <a:spcBef>
                          <a:spcPts val="5"/>
                        </a:spcBef>
                      </a:pPr>
                      <a:r>
                        <a:rPr sz="2000" b="1" dirty="0">
                          <a:solidFill>
                            <a:srgbClr val="001F5F"/>
                          </a:solidFill>
                          <a:latin typeface="Calibri"/>
                          <a:cs typeface="Calibri"/>
                        </a:rPr>
                        <a:t>dan</a:t>
                      </a:r>
                      <a:r>
                        <a:rPr sz="2000" b="1" spc="415" dirty="0">
                          <a:solidFill>
                            <a:srgbClr val="001F5F"/>
                          </a:solidFill>
                          <a:latin typeface="Calibri"/>
                          <a:cs typeface="Calibri"/>
                        </a:rPr>
                        <a:t> </a:t>
                      </a:r>
                      <a:r>
                        <a:rPr sz="2000" b="1" spc="-5" dirty="0">
                          <a:solidFill>
                            <a:srgbClr val="001F5F"/>
                          </a:solidFill>
                          <a:latin typeface="Calibri"/>
                          <a:cs typeface="Calibri"/>
                        </a:rPr>
                        <a:t>objektif</a:t>
                      </a:r>
                      <a:endParaRPr sz="2000" dirty="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2710">
                        <a:lnSpc>
                          <a:spcPct val="100000"/>
                        </a:lnSpc>
                        <a:spcBef>
                          <a:spcPts val="240"/>
                        </a:spcBef>
                      </a:pPr>
                      <a:r>
                        <a:rPr sz="2000" b="1" spc="-10" dirty="0">
                          <a:solidFill>
                            <a:srgbClr val="001F5F"/>
                          </a:solidFill>
                          <a:latin typeface="Calibri"/>
                          <a:cs typeface="Calibri"/>
                        </a:rPr>
                        <a:t>Pengungkapan</a:t>
                      </a:r>
                      <a:r>
                        <a:rPr sz="2000" b="1" dirty="0">
                          <a:solidFill>
                            <a:srgbClr val="001F5F"/>
                          </a:solidFill>
                          <a:latin typeface="Calibri"/>
                          <a:cs typeface="Calibri"/>
                        </a:rPr>
                        <a:t> </a:t>
                      </a:r>
                      <a:r>
                        <a:rPr sz="2000" b="1" spc="-15" dirty="0">
                          <a:solidFill>
                            <a:srgbClr val="001F5F"/>
                          </a:solidFill>
                          <a:latin typeface="Calibri"/>
                          <a:cs typeface="Calibri"/>
                        </a:rPr>
                        <a:t>yang</a:t>
                      </a:r>
                      <a:endParaRPr sz="2000">
                        <a:latin typeface="Calibri"/>
                        <a:cs typeface="Calibri"/>
                      </a:endParaRPr>
                    </a:p>
                    <a:p>
                      <a:pPr marL="92710">
                        <a:lnSpc>
                          <a:spcPct val="100000"/>
                        </a:lnSpc>
                        <a:spcBef>
                          <a:spcPts val="5"/>
                        </a:spcBef>
                      </a:pPr>
                      <a:r>
                        <a:rPr sz="2000" b="1" spc="-10" dirty="0">
                          <a:solidFill>
                            <a:srgbClr val="001F5F"/>
                          </a:solidFill>
                          <a:latin typeface="Calibri"/>
                          <a:cs typeface="Calibri"/>
                        </a:rPr>
                        <a:t>individualistik, </a:t>
                      </a:r>
                      <a:r>
                        <a:rPr sz="2000" b="1" spc="-5" dirty="0">
                          <a:solidFill>
                            <a:srgbClr val="001F5F"/>
                          </a:solidFill>
                          <a:latin typeface="Calibri"/>
                          <a:cs typeface="Calibri"/>
                        </a:rPr>
                        <a:t>subjektif dan</a:t>
                      </a:r>
                      <a:r>
                        <a:rPr sz="2000" b="1" spc="35" dirty="0">
                          <a:solidFill>
                            <a:srgbClr val="001F5F"/>
                          </a:solidFill>
                          <a:latin typeface="Calibri"/>
                          <a:cs typeface="Calibri"/>
                        </a:rPr>
                        <a:t> </a:t>
                      </a:r>
                      <a:r>
                        <a:rPr sz="2000" b="1" spc="-5" dirty="0">
                          <a:solidFill>
                            <a:srgbClr val="001F5F"/>
                          </a:solidFill>
                          <a:latin typeface="Calibri"/>
                          <a:cs typeface="Calibri"/>
                        </a:rPr>
                        <a:t>unik</a:t>
                      </a:r>
                      <a:endParaRPr sz="2000">
                        <a:latin typeface="Calibri"/>
                        <a:cs typeface="Calibri"/>
                      </a:endParaRPr>
                    </a:p>
                  </a:txBody>
                  <a:tcPr marL="0" marR="0" marT="30480" marB="0">
                    <a:lnL w="12700">
                      <a:solidFill>
                        <a:srgbClr val="FFFFFF"/>
                      </a:solidFill>
                      <a:prstDash val="solid"/>
                    </a:lnL>
                    <a:lnR w="635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2"/>
                  </a:ext>
                </a:extLst>
              </a:tr>
              <a:tr h="1037181">
                <a:tc>
                  <a:txBody>
                    <a:bodyPr/>
                    <a:lstStyle/>
                    <a:p>
                      <a:pPr marL="88265">
                        <a:lnSpc>
                          <a:spcPct val="100000"/>
                        </a:lnSpc>
                        <a:spcBef>
                          <a:spcPts val="245"/>
                        </a:spcBef>
                      </a:pPr>
                      <a:r>
                        <a:rPr sz="2000" b="1" spc="-10" dirty="0">
                          <a:solidFill>
                            <a:srgbClr val="001F5F"/>
                          </a:solidFill>
                          <a:latin typeface="Calibri"/>
                          <a:cs typeface="Calibri"/>
                        </a:rPr>
                        <a:t>Cakupan</a:t>
                      </a:r>
                      <a:r>
                        <a:rPr sz="2000" b="1" spc="-15" dirty="0">
                          <a:solidFill>
                            <a:srgbClr val="001F5F"/>
                          </a:solidFill>
                          <a:latin typeface="Calibri"/>
                          <a:cs typeface="Calibri"/>
                        </a:rPr>
                        <a:t> </a:t>
                      </a:r>
                      <a:r>
                        <a:rPr sz="2000" b="1" spc="-10" dirty="0">
                          <a:solidFill>
                            <a:srgbClr val="001F5F"/>
                          </a:solidFill>
                          <a:latin typeface="Calibri"/>
                          <a:cs typeface="Calibri"/>
                        </a:rPr>
                        <a:t>Isi</a:t>
                      </a:r>
                      <a:endParaRPr sz="2000">
                        <a:latin typeface="Calibri"/>
                        <a:cs typeface="Calibri"/>
                      </a:endParaRPr>
                    </a:p>
                    <a:p>
                      <a:pPr marL="88265">
                        <a:lnSpc>
                          <a:spcPct val="100000"/>
                        </a:lnSpc>
                      </a:pPr>
                      <a:r>
                        <a:rPr sz="2000" b="1" spc="-15" dirty="0">
                          <a:solidFill>
                            <a:srgbClr val="001F5F"/>
                          </a:solidFill>
                          <a:latin typeface="Calibri"/>
                          <a:cs typeface="Calibri"/>
                        </a:rPr>
                        <a:t>Kreasi</a:t>
                      </a:r>
                      <a:endParaRPr sz="2000">
                        <a:latin typeface="Calibri"/>
                        <a:cs typeface="Calibri"/>
                      </a:endParaRPr>
                    </a:p>
                  </a:txBody>
                  <a:tcPr marL="0" marR="0" marT="31115" marB="0">
                    <a:lnL w="63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1440">
                        <a:lnSpc>
                          <a:spcPct val="100000"/>
                        </a:lnSpc>
                        <a:spcBef>
                          <a:spcPts val="245"/>
                        </a:spcBef>
                      </a:pPr>
                      <a:r>
                        <a:rPr sz="2000" b="1" spc="-15" dirty="0">
                          <a:solidFill>
                            <a:srgbClr val="001F5F"/>
                          </a:solidFill>
                          <a:latin typeface="Calibri"/>
                          <a:cs typeface="Calibri"/>
                        </a:rPr>
                        <a:t>Pengetahuan</a:t>
                      </a:r>
                      <a:r>
                        <a:rPr sz="2000" b="1" spc="-20" dirty="0">
                          <a:solidFill>
                            <a:srgbClr val="001F5F"/>
                          </a:solidFill>
                          <a:latin typeface="Calibri"/>
                          <a:cs typeface="Calibri"/>
                        </a:rPr>
                        <a:t> </a:t>
                      </a:r>
                      <a:r>
                        <a:rPr sz="2000" b="1" spc="-10" dirty="0">
                          <a:solidFill>
                            <a:srgbClr val="001F5F"/>
                          </a:solidFill>
                          <a:latin typeface="Calibri"/>
                          <a:cs typeface="Calibri"/>
                        </a:rPr>
                        <a:t>spesifik,</a:t>
                      </a:r>
                      <a:endParaRPr sz="2000">
                        <a:latin typeface="Calibri"/>
                        <a:cs typeface="Calibri"/>
                      </a:endParaRPr>
                    </a:p>
                    <a:p>
                      <a:pPr marL="91440">
                        <a:lnSpc>
                          <a:spcPct val="100000"/>
                        </a:lnSpc>
                      </a:pPr>
                      <a:r>
                        <a:rPr sz="2000" b="1" spc="-20" dirty="0">
                          <a:solidFill>
                            <a:srgbClr val="001F5F"/>
                          </a:solidFill>
                          <a:latin typeface="Calibri"/>
                          <a:cs typeface="Calibri"/>
                        </a:rPr>
                        <a:t>informatif, </a:t>
                      </a:r>
                      <a:r>
                        <a:rPr sz="2000" b="1" dirty="0">
                          <a:solidFill>
                            <a:srgbClr val="001F5F"/>
                          </a:solidFill>
                          <a:latin typeface="Calibri"/>
                          <a:cs typeface="Calibri"/>
                        </a:rPr>
                        <a:t>dan</a:t>
                      </a:r>
                      <a:r>
                        <a:rPr sz="2000" b="1" spc="-10" dirty="0">
                          <a:solidFill>
                            <a:srgbClr val="001F5F"/>
                          </a:solidFill>
                          <a:latin typeface="Calibri"/>
                          <a:cs typeface="Calibri"/>
                        </a:rPr>
                        <a:t> </a:t>
                      </a:r>
                      <a:r>
                        <a:rPr sz="2000" b="1" spc="-5" dirty="0">
                          <a:solidFill>
                            <a:srgbClr val="001F5F"/>
                          </a:solidFill>
                          <a:latin typeface="Calibri"/>
                          <a:cs typeface="Calibri"/>
                        </a:rPr>
                        <a:t>prediktif</a:t>
                      </a:r>
                      <a:endParaRPr sz="2000">
                        <a:latin typeface="Calibri"/>
                        <a:cs typeface="Calibri"/>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2710">
                        <a:lnSpc>
                          <a:spcPct val="100000"/>
                        </a:lnSpc>
                        <a:spcBef>
                          <a:spcPts val="245"/>
                        </a:spcBef>
                      </a:pPr>
                      <a:r>
                        <a:rPr sz="2000" b="1" spc="-10" dirty="0">
                          <a:solidFill>
                            <a:srgbClr val="001F5F"/>
                          </a:solidFill>
                          <a:latin typeface="Calibri"/>
                          <a:cs typeface="Calibri"/>
                        </a:rPr>
                        <a:t>Pengungkapan</a:t>
                      </a:r>
                      <a:r>
                        <a:rPr sz="2000" b="1" dirty="0">
                          <a:solidFill>
                            <a:srgbClr val="001F5F"/>
                          </a:solidFill>
                          <a:latin typeface="Calibri"/>
                          <a:cs typeface="Calibri"/>
                        </a:rPr>
                        <a:t> khusus,</a:t>
                      </a:r>
                      <a:endParaRPr sz="2000">
                        <a:latin typeface="Calibri"/>
                        <a:cs typeface="Calibri"/>
                      </a:endParaRPr>
                    </a:p>
                    <a:p>
                      <a:pPr marL="92710">
                        <a:lnSpc>
                          <a:spcPct val="100000"/>
                        </a:lnSpc>
                      </a:pPr>
                      <a:r>
                        <a:rPr sz="2000" b="1" spc="-15" dirty="0">
                          <a:solidFill>
                            <a:srgbClr val="001F5F"/>
                          </a:solidFill>
                          <a:latin typeface="Calibri"/>
                          <a:cs typeface="Calibri"/>
                        </a:rPr>
                        <a:t>interpretatif estetis, </a:t>
                      </a:r>
                      <a:r>
                        <a:rPr sz="2000" b="1" spc="-5" dirty="0">
                          <a:solidFill>
                            <a:srgbClr val="001F5F"/>
                          </a:solidFill>
                          <a:latin typeface="Calibri"/>
                          <a:cs typeface="Calibri"/>
                        </a:rPr>
                        <a:t>dan</a:t>
                      </a:r>
                      <a:r>
                        <a:rPr sz="2000" b="1" spc="30" dirty="0">
                          <a:solidFill>
                            <a:srgbClr val="001F5F"/>
                          </a:solidFill>
                          <a:latin typeface="Calibri"/>
                          <a:cs typeface="Calibri"/>
                        </a:rPr>
                        <a:t> </a:t>
                      </a:r>
                      <a:r>
                        <a:rPr sz="2000" b="1" spc="-15" dirty="0">
                          <a:solidFill>
                            <a:srgbClr val="001F5F"/>
                          </a:solidFill>
                          <a:latin typeface="Calibri"/>
                          <a:cs typeface="Calibri"/>
                        </a:rPr>
                        <a:t>inspiratif</a:t>
                      </a:r>
                      <a:endParaRPr sz="2000">
                        <a:latin typeface="Calibri"/>
                        <a:cs typeface="Calibri"/>
                      </a:endParaRPr>
                    </a:p>
                  </a:txBody>
                  <a:tcPr marL="0" marR="0" marT="31115" marB="0">
                    <a:lnL w="12700">
                      <a:solidFill>
                        <a:srgbClr val="FFFFFF"/>
                      </a:solidFill>
                      <a:prstDash val="solid"/>
                    </a:lnL>
                    <a:lnR w="635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3"/>
                  </a:ext>
                </a:extLst>
              </a:tr>
              <a:tr h="1037181">
                <a:tc>
                  <a:txBody>
                    <a:bodyPr/>
                    <a:lstStyle/>
                    <a:p>
                      <a:pPr marL="88265" marR="360045">
                        <a:lnSpc>
                          <a:spcPct val="100000"/>
                        </a:lnSpc>
                        <a:spcBef>
                          <a:spcPts val="250"/>
                        </a:spcBef>
                      </a:pPr>
                      <a:r>
                        <a:rPr sz="2000" b="1" spc="-20" dirty="0">
                          <a:solidFill>
                            <a:srgbClr val="001F5F"/>
                          </a:solidFill>
                          <a:latin typeface="Calibri"/>
                          <a:cs typeface="Calibri"/>
                        </a:rPr>
                        <a:t>Cara  </a:t>
                      </a:r>
                      <a:r>
                        <a:rPr sz="2000" b="1" spc="-30" dirty="0">
                          <a:solidFill>
                            <a:srgbClr val="001F5F"/>
                          </a:solidFill>
                          <a:latin typeface="Calibri"/>
                          <a:cs typeface="Calibri"/>
                        </a:rPr>
                        <a:t>P</a:t>
                      </a:r>
                      <a:r>
                        <a:rPr sz="2000" b="1" dirty="0">
                          <a:solidFill>
                            <a:srgbClr val="001F5F"/>
                          </a:solidFill>
                          <a:latin typeface="Calibri"/>
                          <a:cs typeface="Calibri"/>
                        </a:rPr>
                        <a:t>e</a:t>
                      </a:r>
                      <a:r>
                        <a:rPr sz="2000" b="1" spc="-40" dirty="0">
                          <a:solidFill>
                            <a:srgbClr val="001F5F"/>
                          </a:solidFill>
                          <a:latin typeface="Calibri"/>
                          <a:cs typeface="Calibri"/>
                        </a:rPr>
                        <a:t>n</a:t>
                      </a:r>
                      <a:r>
                        <a:rPr sz="2000" b="1" spc="-10" dirty="0">
                          <a:solidFill>
                            <a:srgbClr val="001F5F"/>
                          </a:solidFill>
                          <a:latin typeface="Calibri"/>
                          <a:cs typeface="Calibri"/>
                        </a:rPr>
                        <a:t>y</a:t>
                      </a:r>
                      <a:r>
                        <a:rPr sz="2000" b="1" spc="5" dirty="0">
                          <a:solidFill>
                            <a:srgbClr val="001F5F"/>
                          </a:solidFill>
                          <a:latin typeface="Calibri"/>
                          <a:cs typeface="Calibri"/>
                        </a:rPr>
                        <a:t>u</a:t>
                      </a:r>
                      <a:r>
                        <a:rPr sz="2000" b="1" dirty="0">
                          <a:solidFill>
                            <a:srgbClr val="001F5F"/>
                          </a:solidFill>
                          <a:latin typeface="Calibri"/>
                          <a:cs typeface="Calibri"/>
                        </a:rPr>
                        <a:t>s</a:t>
                      </a:r>
                      <a:r>
                        <a:rPr sz="2000" b="1" spc="5" dirty="0">
                          <a:solidFill>
                            <a:srgbClr val="001F5F"/>
                          </a:solidFill>
                          <a:latin typeface="Calibri"/>
                          <a:cs typeface="Calibri"/>
                        </a:rPr>
                        <a:t>un</a:t>
                      </a:r>
                      <a:r>
                        <a:rPr sz="2000" b="1" dirty="0">
                          <a:solidFill>
                            <a:srgbClr val="001F5F"/>
                          </a:solidFill>
                          <a:latin typeface="Calibri"/>
                          <a:cs typeface="Calibri"/>
                        </a:rPr>
                        <a:t>an  </a:t>
                      </a:r>
                      <a:r>
                        <a:rPr sz="2000" b="1" spc="-15" dirty="0">
                          <a:solidFill>
                            <a:srgbClr val="001F5F"/>
                          </a:solidFill>
                          <a:latin typeface="Calibri"/>
                          <a:cs typeface="Calibri"/>
                        </a:rPr>
                        <a:t>Kreasi</a:t>
                      </a:r>
                      <a:endParaRPr sz="2000">
                        <a:latin typeface="Calibri"/>
                        <a:cs typeface="Calibri"/>
                      </a:endParaRPr>
                    </a:p>
                  </a:txBody>
                  <a:tcPr marL="0" marR="0" marT="31750" marB="0">
                    <a:lnL w="63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1440" marR="211454">
                        <a:lnSpc>
                          <a:spcPct val="100000"/>
                        </a:lnSpc>
                        <a:spcBef>
                          <a:spcPts val="250"/>
                        </a:spcBef>
                      </a:pPr>
                      <a:r>
                        <a:rPr sz="2000" b="1" spc="-10" dirty="0">
                          <a:solidFill>
                            <a:srgbClr val="001F5F"/>
                          </a:solidFill>
                          <a:latin typeface="Calibri"/>
                          <a:cs typeface="Calibri"/>
                        </a:rPr>
                        <a:t>Pengetahuan </a:t>
                      </a:r>
                      <a:r>
                        <a:rPr sz="2000" b="1" spc="-5" dirty="0">
                          <a:solidFill>
                            <a:srgbClr val="001F5F"/>
                          </a:solidFill>
                          <a:latin typeface="Calibri"/>
                          <a:cs typeface="Calibri"/>
                        </a:rPr>
                        <a:t>hasil </a:t>
                      </a:r>
                      <a:r>
                        <a:rPr sz="2000" b="1" spc="-15" dirty="0">
                          <a:solidFill>
                            <a:srgbClr val="001F5F"/>
                          </a:solidFill>
                          <a:latin typeface="Calibri"/>
                          <a:cs typeface="Calibri"/>
                        </a:rPr>
                        <a:t>penyelidikan  (purposif, </a:t>
                      </a:r>
                      <a:r>
                        <a:rPr sz="2000" b="1" spc="-20" dirty="0">
                          <a:solidFill>
                            <a:srgbClr val="001F5F"/>
                          </a:solidFill>
                          <a:latin typeface="Calibri"/>
                          <a:cs typeface="Calibri"/>
                        </a:rPr>
                        <a:t>selektif, </a:t>
                      </a:r>
                      <a:r>
                        <a:rPr sz="2000" b="1" spc="-5" dirty="0">
                          <a:solidFill>
                            <a:srgbClr val="001F5F"/>
                          </a:solidFill>
                          <a:latin typeface="Calibri"/>
                          <a:cs typeface="Calibri"/>
                        </a:rPr>
                        <a:t>dan  </a:t>
                      </a:r>
                      <a:r>
                        <a:rPr sz="2000" b="1" spc="-15" dirty="0">
                          <a:solidFill>
                            <a:srgbClr val="001F5F"/>
                          </a:solidFill>
                          <a:latin typeface="Calibri"/>
                          <a:cs typeface="Calibri"/>
                        </a:rPr>
                        <a:t>verifikatif)</a:t>
                      </a:r>
                      <a:endParaRPr sz="2000">
                        <a:latin typeface="Calibri"/>
                        <a:cs typeface="Calibri"/>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2710" marR="293370">
                        <a:lnSpc>
                          <a:spcPct val="100000"/>
                        </a:lnSpc>
                        <a:spcBef>
                          <a:spcPts val="250"/>
                        </a:spcBef>
                      </a:pPr>
                      <a:r>
                        <a:rPr sz="2000" b="1" spc="-20" dirty="0">
                          <a:solidFill>
                            <a:srgbClr val="001F5F"/>
                          </a:solidFill>
                          <a:latin typeface="Calibri"/>
                          <a:cs typeface="Calibri"/>
                        </a:rPr>
                        <a:t>Karya </a:t>
                      </a:r>
                      <a:r>
                        <a:rPr sz="2000" b="1" spc="-5" dirty="0">
                          <a:solidFill>
                            <a:srgbClr val="001F5F"/>
                          </a:solidFill>
                          <a:latin typeface="Calibri"/>
                          <a:cs typeface="Calibri"/>
                        </a:rPr>
                        <a:t>seni </a:t>
                      </a:r>
                      <a:r>
                        <a:rPr sz="2000" b="1" spc="-10" dirty="0">
                          <a:solidFill>
                            <a:srgbClr val="001F5F"/>
                          </a:solidFill>
                          <a:latin typeface="Calibri"/>
                          <a:cs typeface="Calibri"/>
                        </a:rPr>
                        <a:t>hasil </a:t>
                      </a:r>
                      <a:r>
                        <a:rPr sz="2000" b="1" spc="-15" dirty="0">
                          <a:solidFill>
                            <a:srgbClr val="001F5F"/>
                          </a:solidFill>
                          <a:latin typeface="Calibri"/>
                          <a:cs typeface="Calibri"/>
                        </a:rPr>
                        <a:t>penghayatan  estetis yang </a:t>
                      </a:r>
                      <a:r>
                        <a:rPr sz="2000" b="1" spc="-10" dirty="0">
                          <a:solidFill>
                            <a:srgbClr val="001F5F"/>
                          </a:solidFill>
                          <a:latin typeface="Calibri"/>
                          <a:cs typeface="Calibri"/>
                        </a:rPr>
                        <a:t>diungkapkan dalam  </a:t>
                      </a:r>
                      <a:r>
                        <a:rPr sz="2000" b="1" spc="-5" dirty="0">
                          <a:solidFill>
                            <a:srgbClr val="001F5F"/>
                          </a:solidFill>
                          <a:latin typeface="Calibri"/>
                          <a:cs typeface="Calibri"/>
                        </a:rPr>
                        <a:t>bentuk</a:t>
                      </a:r>
                      <a:r>
                        <a:rPr sz="2000" b="1" spc="-40" dirty="0">
                          <a:solidFill>
                            <a:srgbClr val="001F5F"/>
                          </a:solidFill>
                          <a:latin typeface="Calibri"/>
                          <a:cs typeface="Calibri"/>
                        </a:rPr>
                        <a:t> </a:t>
                      </a:r>
                      <a:r>
                        <a:rPr sz="2000" b="1" spc="-10" dirty="0">
                          <a:solidFill>
                            <a:srgbClr val="001F5F"/>
                          </a:solidFill>
                          <a:latin typeface="Calibri"/>
                          <a:cs typeface="Calibri"/>
                        </a:rPr>
                        <a:t>tertentu</a:t>
                      </a:r>
                      <a:endParaRPr sz="2000">
                        <a:latin typeface="Calibri"/>
                        <a:cs typeface="Calibri"/>
                      </a:endParaRPr>
                    </a:p>
                  </a:txBody>
                  <a:tcPr marL="0" marR="0" marT="31750" marB="0">
                    <a:lnL w="12700">
                      <a:solidFill>
                        <a:srgbClr val="FFFFFF"/>
                      </a:solidFill>
                      <a:prstDash val="solid"/>
                    </a:lnL>
                    <a:lnR w="635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4"/>
                  </a:ext>
                </a:extLst>
              </a:tr>
              <a:tr h="939893">
                <a:tc>
                  <a:txBody>
                    <a:bodyPr/>
                    <a:lstStyle/>
                    <a:p>
                      <a:pPr marL="88265" marR="438150">
                        <a:lnSpc>
                          <a:spcPct val="100000"/>
                        </a:lnSpc>
                        <a:spcBef>
                          <a:spcPts val="254"/>
                        </a:spcBef>
                      </a:pPr>
                      <a:r>
                        <a:rPr sz="2000" b="1" spc="-20" dirty="0">
                          <a:solidFill>
                            <a:srgbClr val="001F5F"/>
                          </a:solidFill>
                          <a:latin typeface="Calibri"/>
                          <a:cs typeface="Calibri"/>
                        </a:rPr>
                        <a:t>Penyajian  </a:t>
                      </a:r>
                      <a:r>
                        <a:rPr sz="2000" b="1" spc="-10" dirty="0">
                          <a:solidFill>
                            <a:srgbClr val="001F5F"/>
                          </a:solidFill>
                          <a:latin typeface="Calibri"/>
                          <a:cs typeface="Calibri"/>
                        </a:rPr>
                        <a:t>Hasil</a:t>
                      </a:r>
                      <a:r>
                        <a:rPr sz="2000" b="1" spc="-80" dirty="0">
                          <a:solidFill>
                            <a:srgbClr val="001F5F"/>
                          </a:solidFill>
                          <a:latin typeface="Calibri"/>
                          <a:cs typeface="Calibri"/>
                        </a:rPr>
                        <a:t> </a:t>
                      </a:r>
                      <a:r>
                        <a:rPr sz="2000" b="1" spc="-15" dirty="0">
                          <a:solidFill>
                            <a:srgbClr val="001F5F"/>
                          </a:solidFill>
                          <a:latin typeface="Calibri"/>
                          <a:cs typeface="Calibri"/>
                        </a:rPr>
                        <a:t>Kreasi</a:t>
                      </a:r>
                      <a:endParaRPr sz="2000" dirty="0">
                        <a:latin typeface="Calibri"/>
                        <a:cs typeface="Calibri"/>
                      </a:endParaRPr>
                    </a:p>
                  </a:txBody>
                  <a:tcPr marL="0" marR="0" marT="32384" marB="0">
                    <a:lnL w="6350">
                      <a:solidFill>
                        <a:srgbClr val="FFFFFF"/>
                      </a:solidFill>
                      <a:prstDash val="solid"/>
                    </a:lnL>
                    <a:lnR w="12700">
                      <a:solidFill>
                        <a:srgbClr val="FFFFFF"/>
                      </a:solidFill>
                      <a:prstDash val="solid"/>
                    </a:lnR>
                    <a:lnT w="12700">
                      <a:solidFill>
                        <a:srgbClr val="FFFFFF"/>
                      </a:solidFill>
                      <a:prstDash val="solid"/>
                    </a:lnT>
                    <a:solidFill>
                      <a:srgbClr val="D0D7E8"/>
                    </a:solidFill>
                  </a:tcPr>
                </a:tc>
                <a:tc>
                  <a:txBody>
                    <a:bodyPr/>
                    <a:lstStyle/>
                    <a:p>
                      <a:pPr marL="91440" marR="165100" algn="just">
                        <a:lnSpc>
                          <a:spcPct val="100000"/>
                        </a:lnSpc>
                        <a:spcBef>
                          <a:spcPts val="254"/>
                        </a:spcBef>
                      </a:pPr>
                      <a:r>
                        <a:rPr sz="2000" b="1" spc="-10" dirty="0">
                          <a:solidFill>
                            <a:srgbClr val="001F5F"/>
                          </a:solidFill>
                          <a:latin typeface="Calibri"/>
                          <a:cs typeface="Calibri"/>
                        </a:rPr>
                        <a:t>Disajikan secara </a:t>
                      </a:r>
                      <a:r>
                        <a:rPr sz="2000" b="1" spc="-5" dirty="0">
                          <a:solidFill>
                            <a:srgbClr val="001F5F"/>
                          </a:solidFill>
                          <a:latin typeface="Calibri"/>
                          <a:cs typeface="Calibri"/>
                        </a:rPr>
                        <a:t>rinci, </a:t>
                      </a:r>
                      <a:r>
                        <a:rPr sz="2000" b="1" spc="-15" dirty="0">
                          <a:solidFill>
                            <a:srgbClr val="001F5F"/>
                          </a:solidFill>
                          <a:latin typeface="Calibri"/>
                          <a:cs typeface="Calibri"/>
                        </a:rPr>
                        <a:t>sistematis  </a:t>
                      </a:r>
                      <a:r>
                        <a:rPr sz="2000" b="1" spc="-5" dirty="0">
                          <a:solidFill>
                            <a:srgbClr val="001F5F"/>
                          </a:solidFill>
                          <a:latin typeface="Calibri"/>
                          <a:cs typeface="Calibri"/>
                        </a:rPr>
                        <a:t>dalam bentuk </a:t>
                      </a:r>
                      <a:r>
                        <a:rPr sz="2000" b="1" spc="-10" dirty="0">
                          <a:solidFill>
                            <a:srgbClr val="001F5F"/>
                          </a:solidFill>
                          <a:latin typeface="Calibri"/>
                          <a:cs typeface="Calibri"/>
                        </a:rPr>
                        <a:t>konsep, </a:t>
                      </a:r>
                      <a:r>
                        <a:rPr sz="2000" b="1" spc="-5" dirty="0">
                          <a:solidFill>
                            <a:srgbClr val="001F5F"/>
                          </a:solidFill>
                          <a:latin typeface="Calibri"/>
                          <a:cs typeface="Calibri"/>
                        </a:rPr>
                        <a:t>hipotesa,  </a:t>
                      </a:r>
                      <a:r>
                        <a:rPr sz="2000" b="1" spc="-10" dirty="0">
                          <a:solidFill>
                            <a:srgbClr val="001F5F"/>
                          </a:solidFill>
                          <a:latin typeface="Calibri"/>
                          <a:cs typeface="Calibri"/>
                        </a:rPr>
                        <a:t>dalil,</a:t>
                      </a:r>
                      <a:r>
                        <a:rPr sz="2000" b="1" spc="-15" dirty="0">
                          <a:solidFill>
                            <a:srgbClr val="001F5F"/>
                          </a:solidFill>
                          <a:latin typeface="Calibri"/>
                          <a:cs typeface="Calibri"/>
                        </a:rPr>
                        <a:t> </a:t>
                      </a:r>
                      <a:r>
                        <a:rPr sz="2000" b="1" spc="-5" dirty="0">
                          <a:solidFill>
                            <a:srgbClr val="001F5F"/>
                          </a:solidFill>
                          <a:latin typeface="Calibri"/>
                          <a:cs typeface="Calibri"/>
                        </a:rPr>
                        <a:t>teori/hukum</a:t>
                      </a:r>
                      <a:endParaRPr sz="2000">
                        <a:latin typeface="Calibri"/>
                        <a:cs typeface="Calibri"/>
                      </a:endParaRPr>
                    </a:p>
                  </a:txBody>
                  <a:tcPr marL="0" marR="0" marT="32384" marB="0">
                    <a:lnL w="12700">
                      <a:solidFill>
                        <a:srgbClr val="FFFFFF"/>
                      </a:solidFill>
                      <a:prstDash val="solid"/>
                    </a:lnL>
                    <a:lnR w="12700">
                      <a:solidFill>
                        <a:srgbClr val="FFFFFF"/>
                      </a:solidFill>
                      <a:prstDash val="solid"/>
                    </a:lnR>
                    <a:lnT w="12700">
                      <a:solidFill>
                        <a:srgbClr val="FFFFFF"/>
                      </a:solidFill>
                      <a:prstDash val="solid"/>
                    </a:lnT>
                    <a:solidFill>
                      <a:srgbClr val="D0D7E8"/>
                    </a:solidFill>
                  </a:tcPr>
                </a:tc>
                <a:tc>
                  <a:txBody>
                    <a:bodyPr/>
                    <a:lstStyle/>
                    <a:p>
                      <a:pPr marL="92710" marR="591820" algn="just">
                        <a:lnSpc>
                          <a:spcPct val="100000"/>
                        </a:lnSpc>
                        <a:spcBef>
                          <a:spcPts val="254"/>
                        </a:spcBef>
                      </a:pPr>
                      <a:r>
                        <a:rPr sz="2000" b="1" spc="-10" dirty="0">
                          <a:solidFill>
                            <a:srgbClr val="001F5F"/>
                          </a:solidFill>
                          <a:latin typeface="Calibri"/>
                          <a:cs typeface="Calibri"/>
                        </a:rPr>
                        <a:t>Diungkapkan secara kongkrit  dalam </a:t>
                      </a:r>
                      <a:r>
                        <a:rPr sz="2000" b="1" spc="-5" dirty="0">
                          <a:solidFill>
                            <a:srgbClr val="001F5F"/>
                          </a:solidFill>
                          <a:latin typeface="Calibri"/>
                          <a:cs typeface="Calibri"/>
                        </a:rPr>
                        <a:t>bentuk </a:t>
                      </a:r>
                      <a:r>
                        <a:rPr sz="2000" b="1" spc="-15" dirty="0">
                          <a:solidFill>
                            <a:srgbClr val="001F5F"/>
                          </a:solidFill>
                          <a:latin typeface="Calibri"/>
                          <a:cs typeface="Calibri"/>
                        </a:rPr>
                        <a:t>sastra, </a:t>
                      </a:r>
                      <a:r>
                        <a:rPr sz="2000" b="1" spc="-5" dirty="0">
                          <a:solidFill>
                            <a:srgbClr val="001F5F"/>
                          </a:solidFill>
                          <a:latin typeface="Calibri"/>
                          <a:cs typeface="Calibri"/>
                        </a:rPr>
                        <a:t>lukisan,  bangunan, musik,</a:t>
                      </a:r>
                      <a:r>
                        <a:rPr sz="2000" b="1" spc="-40" dirty="0">
                          <a:solidFill>
                            <a:srgbClr val="001F5F"/>
                          </a:solidFill>
                          <a:latin typeface="Calibri"/>
                          <a:cs typeface="Calibri"/>
                        </a:rPr>
                        <a:t> </a:t>
                      </a:r>
                      <a:r>
                        <a:rPr sz="2000" b="1" spc="-10" dirty="0">
                          <a:solidFill>
                            <a:srgbClr val="001F5F"/>
                          </a:solidFill>
                          <a:latin typeface="Calibri"/>
                          <a:cs typeface="Calibri"/>
                        </a:rPr>
                        <a:t>dll.</a:t>
                      </a:r>
                      <a:endParaRPr sz="2000" dirty="0">
                        <a:latin typeface="Calibri"/>
                        <a:cs typeface="Calibri"/>
                      </a:endParaRPr>
                    </a:p>
                  </a:txBody>
                  <a:tcPr marL="0" marR="0" marT="32384" marB="0">
                    <a:lnL w="12700">
                      <a:solidFill>
                        <a:srgbClr val="FFFFFF"/>
                      </a:solidFill>
                      <a:prstDash val="solid"/>
                    </a:lnL>
                    <a:lnR w="6350">
                      <a:solidFill>
                        <a:srgbClr val="FFFFFF"/>
                      </a:solidFill>
                      <a:prstDash val="solid"/>
                    </a:lnR>
                    <a:lnT w="12700">
                      <a:solidFill>
                        <a:srgbClr val="FFFFFF"/>
                      </a:solidFill>
                      <a:prstDash val="solid"/>
                    </a:lnT>
                    <a:solidFill>
                      <a:srgbClr val="D0D7E8"/>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12199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1A2177EC-4C44-4252-B3E4-FC98533CDE1A}"/>
              </a:ext>
            </a:extLst>
          </p:cNvPr>
          <p:cNvSpPr txBox="1"/>
          <p:nvPr/>
        </p:nvSpPr>
        <p:spPr>
          <a:xfrm>
            <a:off x="2323821" y="267542"/>
            <a:ext cx="7544360" cy="651845"/>
          </a:xfrm>
          <a:prstGeom prst="rect">
            <a:avLst/>
          </a:prstGeom>
          <a:solidFill>
            <a:srgbClr val="CCCCFF"/>
          </a:solidFill>
        </p:spPr>
        <p:txBody>
          <a:bodyPr lIns="0" tIns="0" rIns="0" bIns="0">
            <a:spAutoFit/>
          </a:bodyPr>
          <a:lstStyle/>
          <a:p>
            <a:pPr marL="99177">
              <a:defRPr/>
            </a:pPr>
            <a:r>
              <a:rPr sz="4236" spc="-4" dirty="0">
                <a:latin typeface="Times New Roman"/>
                <a:cs typeface="Times New Roman"/>
              </a:rPr>
              <a:t>PENDIDIKA</a:t>
            </a:r>
            <a:r>
              <a:rPr sz="4236" dirty="0">
                <a:latin typeface="Times New Roman"/>
                <a:cs typeface="Times New Roman"/>
              </a:rPr>
              <a:t>N</a:t>
            </a:r>
            <a:r>
              <a:rPr sz="4236" spc="4" dirty="0">
                <a:latin typeface="Times New Roman"/>
                <a:cs typeface="Times New Roman"/>
              </a:rPr>
              <a:t> </a:t>
            </a:r>
            <a:r>
              <a:rPr sz="4236" spc="-4" dirty="0">
                <a:latin typeface="Times New Roman"/>
                <a:cs typeface="Times New Roman"/>
              </a:rPr>
              <a:t>SEBAGA</a:t>
            </a:r>
            <a:r>
              <a:rPr sz="4236" dirty="0">
                <a:latin typeface="Times New Roman"/>
                <a:cs typeface="Times New Roman"/>
              </a:rPr>
              <a:t>I</a:t>
            </a:r>
            <a:r>
              <a:rPr sz="4236" spc="18" dirty="0">
                <a:latin typeface="Times New Roman"/>
                <a:cs typeface="Times New Roman"/>
              </a:rPr>
              <a:t> </a:t>
            </a:r>
            <a:r>
              <a:rPr sz="4236" dirty="0">
                <a:latin typeface="Times New Roman"/>
                <a:cs typeface="Times New Roman"/>
              </a:rPr>
              <a:t>ILMU</a:t>
            </a:r>
            <a:endParaRPr sz="4236">
              <a:latin typeface="Times New Roman"/>
              <a:cs typeface="Times New Roman"/>
            </a:endParaRPr>
          </a:p>
        </p:txBody>
      </p:sp>
      <p:sp>
        <p:nvSpPr>
          <p:cNvPr id="5" name="object 5">
            <a:extLst>
              <a:ext uri="{FF2B5EF4-FFF2-40B4-BE49-F238E27FC236}">
                <a16:creationId xmlns:a16="http://schemas.microsoft.com/office/drawing/2014/main" id="{D9EB8944-AB95-4894-BC2E-550759D458BC}"/>
              </a:ext>
            </a:extLst>
          </p:cNvPr>
          <p:cNvSpPr txBox="1"/>
          <p:nvPr/>
        </p:nvSpPr>
        <p:spPr>
          <a:xfrm>
            <a:off x="685800" y="1306887"/>
            <a:ext cx="10820399" cy="4220643"/>
          </a:xfrm>
          <a:prstGeom prst="rect">
            <a:avLst/>
          </a:prstGeom>
        </p:spPr>
        <p:txBody>
          <a:bodyPr wrap="square"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3088" b="1" dirty="0" err="1">
                <a:latin typeface="Times New Roman" panose="02020603050405020304" pitchFamily="18" charset="0"/>
                <a:cs typeface="Times New Roman" panose="02020603050405020304" pitchFamily="18" charset="0"/>
              </a:rPr>
              <a:t>Langeveld</a:t>
            </a:r>
            <a:r>
              <a:rPr lang="en-US" altLang="en-US" sz="3088" b="1" dirty="0">
                <a:latin typeface="Times New Roman" panose="02020603050405020304" pitchFamily="18" charset="0"/>
                <a:cs typeface="Times New Roman" panose="02020603050405020304" pitchFamily="18" charset="0"/>
              </a:rPr>
              <a:t> (1955):</a:t>
            </a:r>
            <a:endParaRPr lang="en-US" altLang="en-US" sz="3088" dirty="0">
              <a:latin typeface="Times New Roman" panose="02020603050405020304" pitchFamily="18" charset="0"/>
              <a:cs typeface="Times New Roman" panose="02020603050405020304" pitchFamily="18" charset="0"/>
            </a:endParaRPr>
          </a:p>
          <a:p>
            <a:pPr>
              <a:lnSpc>
                <a:spcPct val="101000"/>
              </a:lnSpc>
              <a:spcBef>
                <a:spcPts val="750"/>
              </a:spcBef>
            </a:pPr>
            <a:r>
              <a:rPr lang="en-US" altLang="en-US" sz="3088" dirty="0" err="1">
                <a:latin typeface="Times New Roman" panose="02020603050405020304" pitchFamily="18" charset="0"/>
                <a:cs typeface="Times New Roman" panose="02020603050405020304" pitchFamily="18" charset="0"/>
              </a:rPr>
              <a:t>Paedagogiek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adalah</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suatu</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ilmu</a:t>
            </a:r>
            <a:r>
              <a:rPr lang="en-US" altLang="en-US" sz="3088" dirty="0">
                <a:latin typeface="Times New Roman" panose="02020603050405020304" pitchFamily="18" charset="0"/>
                <a:cs typeface="Times New Roman" panose="02020603050405020304" pitchFamily="18" charset="0"/>
              </a:rPr>
              <a:t> yang </a:t>
            </a:r>
            <a:r>
              <a:rPr lang="en-US" altLang="en-US" sz="3088" dirty="0" err="1">
                <a:latin typeface="Times New Roman" panose="02020603050405020304" pitchFamily="18" charset="0"/>
                <a:cs typeface="Times New Roman" panose="02020603050405020304" pitchFamily="18" charset="0"/>
              </a:rPr>
              <a:t>bukan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hanya</a:t>
            </a:r>
            <a:r>
              <a:rPr lang="en-US" altLang="en-US" sz="3088" dirty="0">
                <a:latin typeface="Times New Roman" panose="02020603050405020304" pitchFamily="18" charset="0"/>
                <a:cs typeface="Times New Roman" panose="02020603050405020304" pitchFamily="18" charset="0"/>
              </a:rPr>
              <a:t> me- </a:t>
            </a:r>
            <a:r>
              <a:rPr lang="en-US" altLang="en-US" sz="3088" dirty="0" err="1">
                <a:latin typeface="Times New Roman" panose="02020603050405020304" pitchFamily="18" charset="0"/>
                <a:cs typeface="Times New Roman" panose="02020603050405020304" pitchFamily="18" charset="0"/>
              </a:rPr>
              <a:t>nelaah</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obyeknya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untuk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mengetahui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betapa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keadaan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atau</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hakiki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obyek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itu</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melainkan</a:t>
            </a:r>
            <a:r>
              <a:rPr lang="en-US" altLang="en-US" sz="3088" dirty="0">
                <a:latin typeface="Times New Roman" panose="02020603050405020304" pitchFamily="18" charset="0"/>
                <a:cs typeface="Times New Roman" panose="02020603050405020304" pitchFamily="18" charset="0"/>
              </a:rPr>
              <a:t> juga </a:t>
            </a:r>
            <a:r>
              <a:rPr lang="en-US" altLang="en-US" sz="3088" dirty="0" err="1">
                <a:latin typeface="Times New Roman" panose="02020603050405020304" pitchFamily="18" charset="0"/>
                <a:cs typeface="Times New Roman" panose="02020603050405020304" pitchFamily="18" charset="0"/>
              </a:rPr>
              <a:t>mempelajari</a:t>
            </a:r>
            <a:r>
              <a:rPr lang="en-US" altLang="en-US" sz="3088" dirty="0">
                <a:latin typeface="Times New Roman" panose="02020603050405020304" pitchFamily="18" charset="0"/>
                <a:cs typeface="Times New Roman" panose="02020603050405020304" pitchFamily="18" charset="0"/>
              </a:rPr>
              <a:t> beta pa </a:t>
            </a:r>
            <a:r>
              <a:rPr lang="en-US" altLang="en-US" sz="3088" dirty="0" err="1">
                <a:latin typeface="Times New Roman" panose="02020603050405020304" pitchFamily="18" charset="0"/>
                <a:cs typeface="Times New Roman" panose="02020603050405020304" pitchFamily="18" charset="0"/>
              </a:rPr>
              <a:t>hendaknya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bertindak</a:t>
            </a:r>
            <a:r>
              <a:rPr lang="en-US" altLang="en-US" sz="3088" dirty="0">
                <a:latin typeface="Times New Roman" panose="02020603050405020304" pitchFamily="18" charset="0"/>
                <a:cs typeface="Times New Roman" panose="02020603050405020304" pitchFamily="18" charset="0"/>
              </a:rPr>
              <a:t>.</a:t>
            </a:r>
          </a:p>
          <a:p>
            <a:endParaRPr lang="en-US" altLang="en-US" sz="4500" dirty="0">
              <a:latin typeface="Times New Roman" panose="02020603050405020304" pitchFamily="18" charset="0"/>
              <a:cs typeface="Times New Roman" panose="02020603050405020304" pitchFamily="18" charset="0"/>
            </a:endParaRPr>
          </a:p>
          <a:p>
            <a:r>
              <a:rPr lang="en-US" altLang="en-US" sz="3088" b="1" dirty="0">
                <a:latin typeface="Times New Roman" panose="02020603050405020304" pitchFamily="18" charset="0"/>
                <a:cs typeface="Times New Roman" panose="02020603050405020304" pitchFamily="18" charset="0"/>
              </a:rPr>
              <a:t>S. </a:t>
            </a:r>
            <a:r>
              <a:rPr lang="en-US" altLang="en-US" sz="3088" b="1" dirty="0" err="1">
                <a:latin typeface="Times New Roman" panose="02020603050405020304" pitchFamily="18" charset="0"/>
                <a:cs typeface="Times New Roman" panose="02020603050405020304" pitchFamily="18" charset="0"/>
              </a:rPr>
              <a:t>Brodjonagoro</a:t>
            </a:r>
            <a:r>
              <a:rPr lang="en-US" altLang="en-US" sz="3088" b="1" dirty="0">
                <a:latin typeface="Times New Roman" panose="02020603050405020304" pitchFamily="18" charset="0"/>
                <a:cs typeface="Times New Roman" panose="02020603050405020304" pitchFamily="18" charset="0"/>
              </a:rPr>
              <a:t> (1966):</a:t>
            </a:r>
            <a:endParaRPr lang="en-US" altLang="en-US" sz="3088" dirty="0">
              <a:latin typeface="Times New Roman" panose="02020603050405020304" pitchFamily="18" charset="0"/>
              <a:cs typeface="Times New Roman" panose="02020603050405020304" pitchFamily="18" charset="0"/>
            </a:endParaRPr>
          </a:p>
          <a:p>
            <a:pPr>
              <a:lnSpc>
                <a:spcPct val="101000"/>
              </a:lnSpc>
              <a:spcBef>
                <a:spcPts val="750"/>
              </a:spcBef>
            </a:pPr>
            <a:r>
              <a:rPr lang="en-US" altLang="en-US" sz="3088" dirty="0" err="1">
                <a:latin typeface="Times New Roman" panose="02020603050405020304" pitchFamily="18" charset="0"/>
                <a:cs typeface="Times New Roman" panose="02020603050405020304" pitchFamily="18" charset="0"/>
              </a:rPr>
              <a:t>Ilmu</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pendidikan</a:t>
            </a:r>
            <a:r>
              <a:rPr lang="en-US" altLang="en-US" sz="3088" dirty="0">
                <a:latin typeface="Times New Roman" panose="02020603050405020304" pitchFamily="18" charset="0"/>
                <a:cs typeface="Times New Roman" panose="02020603050405020304" pitchFamily="18" charset="0"/>
              </a:rPr>
              <a:t> </a:t>
            </a:r>
            <a:r>
              <a:rPr lang="en-US" altLang="en-US" sz="3088" i="1" dirty="0" err="1">
                <a:latin typeface="Times New Roman" panose="02020603050405020304" pitchFamily="18" charset="0"/>
                <a:cs typeface="Times New Roman" panose="02020603050405020304" pitchFamily="18" charset="0"/>
              </a:rPr>
              <a:t>atau</a:t>
            </a:r>
            <a:r>
              <a:rPr lang="en-US" altLang="en-US" sz="3088" i="1" dirty="0">
                <a:latin typeface="Times New Roman" panose="02020603050405020304" pitchFamily="18" charset="0"/>
                <a:cs typeface="Times New Roman" panose="02020603050405020304" pitchFamily="18" charset="0"/>
              </a:rPr>
              <a:t> </a:t>
            </a:r>
            <a:r>
              <a:rPr lang="en-US" altLang="en-US" sz="3088" i="1" dirty="0" err="1">
                <a:latin typeface="Times New Roman" panose="02020603050405020304" pitchFamily="18" charset="0"/>
                <a:cs typeface="Times New Roman" panose="02020603050405020304" pitchFamily="18" charset="0"/>
              </a:rPr>
              <a:t>paedagogiek</a:t>
            </a:r>
            <a:r>
              <a:rPr lang="en-US" altLang="en-US" sz="3088" i="1"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adalah</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teori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pendi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dikan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perenungan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tentang</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pendidikan</a:t>
            </a:r>
            <a:r>
              <a:rPr lang="en-US" altLang="en-US" sz="3088"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7457B711-B349-4313-A9D8-8569C9AD830F}"/>
              </a:ext>
            </a:extLst>
          </p:cNvPr>
          <p:cNvSpPr txBox="1"/>
          <p:nvPr/>
        </p:nvSpPr>
        <p:spPr>
          <a:xfrm>
            <a:off x="1068762" y="597778"/>
            <a:ext cx="10345998" cy="5049652"/>
          </a:xfrm>
          <a:prstGeom prst="rect">
            <a:avLst/>
          </a:prstGeom>
        </p:spPr>
        <p:txBody>
          <a:bodyPr wrap="square"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1000"/>
              </a:lnSpc>
            </a:pPr>
            <a:r>
              <a:rPr lang="en-US" altLang="en-US" sz="3088" dirty="0" err="1">
                <a:latin typeface="Times New Roman" panose="02020603050405020304" pitchFamily="18" charset="0"/>
                <a:cs typeface="Times New Roman" panose="02020603050405020304" pitchFamily="18" charset="0"/>
              </a:rPr>
              <a:t>Dalam</a:t>
            </a:r>
            <a:r>
              <a:rPr lang="en-US" altLang="en-US" sz="3088" dirty="0">
                <a:latin typeface="Times New Roman" panose="02020603050405020304" pitchFamily="18" charset="0"/>
                <a:cs typeface="Times New Roman" panose="02020603050405020304" pitchFamily="18" charset="0"/>
              </a:rPr>
              <a:t> arti </a:t>
            </a:r>
            <a:r>
              <a:rPr lang="en-US" altLang="en-US" sz="3088" dirty="0" err="1">
                <a:latin typeface="Times New Roman" panose="02020603050405020304" pitchFamily="18" charset="0"/>
                <a:cs typeface="Times New Roman" panose="02020603050405020304" pitchFamily="18" charset="0"/>
              </a:rPr>
              <a:t>luas</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paedagogiek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adalah</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ilmu</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pengetahuan</a:t>
            </a:r>
            <a:r>
              <a:rPr lang="en-US" altLang="en-US" sz="3088" dirty="0">
                <a:latin typeface="Times New Roman" panose="02020603050405020304" pitchFamily="18" charset="0"/>
                <a:cs typeface="Times New Roman" panose="02020603050405020304" pitchFamily="18" charset="0"/>
              </a:rPr>
              <a:t> yang </a:t>
            </a:r>
            <a:r>
              <a:rPr lang="en-US" altLang="en-US" sz="3088" dirty="0" err="1">
                <a:latin typeface="Times New Roman" panose="02020603050405020304" pitchFamily="18" charset="0"/>
                <a:cs typeface="Times New Roman" panose="02020603050405020304" pitchFamily="18" charset="0"/>
              </a:rPr>
              <a:t>mempelajari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soal-soal</a:t>
            </a:r>
            <a:r>
              <a:rPr lang="en-US" altLang="en-US" sz="3088" dirty="0">
                <a:latin typeface="Times New Roman" panose="02020603050405020304" pitchFamily="18" charset="0"/>
                <a:cs typeface="Times New Roman" panose="02020603050405020304" pitchFamily="18" charset="0"/>
              </a:rPr>
              <a:t> yang </a:t>
            </a:r>
            <a:r>
              <a:rPr lang="en-US" altLang="en-US" sz="3088" dirty="0" err="1">
                <a:latin typeface="Times New Roman" panose="02020603050405020304" pitchFamily="18" charset="0"/>
                <a:cs typeface="Times New Roman" panose="02020603050405020304" pitchFamily="18" charset="0"/>
              </a:rPr>
              <a:t>timbul</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dalam</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praktek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pendidikan</a:t>
            </a:r>
            <a:r>
              <a:rPr lang="en-US" altLang="en-US" sz="3088" dirty="0">
                <a:latin typeface="Times New Roman" panose="02020603050405020304" pitchFamily="18" charset="0"/>
                <a:cs typeface="Times New Roman" panose="02020603050405020304" pitchFamily="18" charset="0"/>
              </a:rPr>
              <a:t>.</a:t>
            </a:r>
          </a:p>
          <a:p>
            <a:pPr>
              <a:spcBef>
                <a:spcPts val="772"/>
              </a:spcBef>
            </a:pPr>
            <a:r>
              <a:rPr lang="en-US" altLang="en-US" sz="3088" b="1" dirty="0">
                <a:latin typeface="Times New Roman" panose="02020603050405020304" pitchFamily="18" charset="0"/>
                <a:cs typeface="Times New Roman" panose="02020603050405020304" pitchFamily="18" charset="0"/>
              </a:rPr>
              <a:t>Imam </a:t>
            </a:r>
            <a:r>
              <a:rPr lang="en-US" altLang="en-US" sz="3088" b="1" dirty="0" err="1">
                <a:latin typeface="Times New Roman" panose="02020603050405020304" pitchFamily="18" charset="0"/>
                <a:cs typeface="Times New Roman" panose="02020603050405020304" pitchFamily="18" charset="0"/>
              </a:rPr>
              <a:t>Barnadib</a:t>
            </a:r>
            <a:r>
              <a:rPr lang="en-US" altLang="en-US" sz="3088" b="1" dirty="0">
                <a:latin typeface="Times New Roman" panose="02020603050405020304" pitchFamily="18" charset="0"/>
                <a:cs typeface="Times New Roman" panose="02020603050405020304" pitchFamily="18" charset="0"/>
              </a:rPr>
              <a:t> (1987):</a:t>
            </a:r>
            <a:endParaRPr lang="en-US" altLang="en-US" sz="3088" dirty="0">
              <a:latin typeface="Times New Roman" panose="02020603050405020304" pitchFamily="18" charset="0"/>
              <a:cs typeface="Times New Roman" panose="02020603050405020304" pitchFamily="18" charset="0"/>
            </a:endParaRPr>
          </a:p>
          <a:p>
            <a:pPr>
              <a:lnSpc>
                <a:spcPct val="101000"/>
              </a:lnSpc>
              <a:spcBef>
                <a:spcPts val="739"/>
              </a:spcBef>
            </a:pPr>
            <a:r>
              <a:rPr lang="en-US" altLang="en-US" sz="3088" dirty="0" err="1">
                <a:latin typeface="Times New Roman" panose="02020603050405020304" pitchFamily="18" charset="0"/>
                <a:cs typeface="Times New Roman" panose="02020603050405020304" pitchFamily="18" charset="0"/>
              </a:rPr>
              <a:t>Ilmu</a:t>
            </a:r>
            <a:r>
              <a:rPr lang="en-US" altLang="en-US" sz="3088" dirty="0">
                <a:latin typeface="Times New Roman" panose="02020603050405020304" pitchFamily="18" charset="0"/>
                <a:cs typeface="Times New Roman" panose="02020603050405020304" pitchFamily="18" charset="0"/>
              </a:rPr>
              <a:t> pend. </a:t>
            </a:r>
            <a:r>
              <a:rPr lang="en-US" altLang="en-US" sz="3088" dirty="0" err="1">
                <a:latin typeface="Times New Roman" panose="02020603050405020304" pitchFamily="18" charset="0"/>
                <a:cs typeface="Times New Roman" panose="02020603050405020304" pitchFamily="18" charset="0"/>
              </a:rPr>
              <a:t>atau</a:t>
            </a:r>
            <a:r>
              <a:rPr lang="en-US" altLang="en-US" sz="3088" dirty="0">
                <a:latin typeface="Times New Roman" panose="02020603050405020304" pitchFamily="18" charset="0"/>
                <a:cs typeface="Times New Roman" panose="02020603050405020304" pitchFamily="18" charset="0"/>
              </a:rPr>
              <a:t> </a:t>
            </a:r>
            <a:r>
              <a:rPr lang="en-US" altLang="en-US" sz="3088" i="1" dirty="0" err="1">
                <a:latin typeface="Times New Roman" panose="02020603050405020304" pitchFamily="18" charset="0"/>
                <a:cs typeface="Times New Roman" panose="02020603050405020304" pitchFamily="18" charset="0"/>
              </a:rPr>
              <a:t>paedagogiek</a:t>
            </a:r>
            <a:r>
              <a:rPr lang="en-US" altLang="en-US" sz="3088" i="1"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adalah</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ilmu</a:t>
            </a:r>
            <a:r>
              <a:rPr lang="en-US" altLang="en-US" sz="3088" dirty="0">
                <a:latin typeface="Times New Roman" panose="02020603050405020304" pitchFamily="18" charset="0"/>
                <a:cs typeface="Times New Roman" panose="02020603050405020304" pitchFamily="18" charset="0"/>
              </a:rPr>
              <a:t> yang mem- </a:t>
            </a:r>
            <a:r>
              <a:rPr lang="en-US" altLang="en-US" sz="3088" dirty="0" err="1">
                <a:latin typeface="Times New Roman" panose="02020603050405020304" pitchFamily="18" charset="0"/>
                <a:cs typeface="Times New Roman" panose="02020603050405020304" pitchFamily="18" charset="0"/>
              </a:rPr>
              <a:t>bicarakan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masalah-masalah</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umum</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pendidikan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secara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menyeluruh</a:t>
            </a:r>
            <a:r>
              <a:rPr lang="en-US" altLang="en-US" sz="3088" dirty="0">
                <a:latin typeface="Times New Roman" panose="02020603050405020304" pitchFamily="18" charset="0"/>
                <a:cs typeface="Times New Roman" panose="02020603050405020304" pitchFamily="18" charset="0"/>
              </a:rPr>
              <a:t> dan </a:t>
            </a:r>
            <a:r>
              <a:rPr lang="en-US" altLang="en-US" sz="3088" dirty="0" err="1">
                <a:latin typeface="Times New Roman" panose="02020603050405020304" pitchFamily="18" charset="0"/>
                <a:cs typeface="Times New Roman" panose="02020603050405020304" pitchFamily="18" charset="0"/>
              </a:rPr>
              <a:t>abstrak</a:t>
            </a:r>
            <a:r>
              <a:rPr lang="en-US" altLang="en-US" sz="3088" dirty="0">
                <a:latin typeface="Times New Roman" panose="02020603050405020304" pitchFamily="18" charset="0"/>
                <a:cs typeface="Times New Roman" panose="02020603050405020304" pitchFamily="18" charset="0"/>
              </a:rPr>
              <a:t>.</a:t>
            </a:r>
          </a:p>
          <a:p>
            <a:pPr>
              <a:lnSpc>
                <a:spcPct val="101000"/>
              </a:lnSpc>
              <a:spcBef>
                <a:spcPts val="739"/>
              </a:spcBef>
            </a:pPr>
            <a:r>
              <a:rPr lang="en-US" altLang="en-US" sz="3088" i="1" dirty="0" err="1">
                <a:latin typeface="Times New Roman" panose="02020603050405020304" pitchFamily="18" charset="0"/>
                <a:cs typeface="Times New Roman" panose="02020603050405020304" pitchFamily="18" charset="0"/>
              </a:rPr>
              <a:t>Paedagogiek</a:t>
            </a:r>
            <a:r>
              <a:rPr lang="en-US" altLang="en-US" sz="3088" i="1"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selain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bercorak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teoritis</a:t>
            </a:r>
            <a:r>
              <a:rPr lang="en-US" altLang="en-US" sz="3088" dirty="0">
                <a:latin typeface="Times New Roman" panose="02020603050405020304" pitchFamily="18" charset="0"/>
                <a:cs typeface="Times New Roman" panose="02020603050405020304" pitchFamily="18" charset="0"/>
              </a:rPr>
              <a:t> juga </a:t>
            </a:r>
            <a:r>
              <a:rPr lang="en-US" altLang="en-US" sz="3088" dirty="0" err="1">
                <a:latin typeface="Times New Roman" panose="02020603050405020304" pitchFamily="18" charset="0"/>
                <a:cs typeface="Times New Roman" panose="02020603050405020304" pitchFamily="18" charset="0"/>
              </a:rPr>
              <a:t>bersifat</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prak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tis.Untuk</a:t>
            </a:r>
            <a:r>
              <a:rPr lang="en-US" altLang="en-US" sz="3088" dirty="0">
                <a:latin typeface="Times New Roman" panose="02020603050405020304" pitchFamily="18" charset="0"/>
                <a:cs typeface="Times New Roman" panose="02020603050405020304" pitchFamily="18" charset="0"/>
              </a:rPr>
              <a:t> yang </a:t>
            </a:r>
            <a:r>
              <a:rPr lang="en-US" altLang="en-US" sz="3088" dirty="0" err="1">
                <a:latin typeface="Times New Roman" panose="02020603050405020304" pitchFamily="18" charset="0"/>
                <a:cs typeface="Times New Roman" panose="02020603050405020304" pitchFamily="18" charset="0"/>
              </a:rPr>
              <a:t>teoritis</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diutamakan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hal-hal</a:t>
            </a:r>
            <a:r>
              <a:rPr lang="en-US" altLang="en-US" sz="3088" dirty="0">
                <a:latin typeface="Times New Roman" panose="02020603050405020304" pitchFamily="18" charset="0"/>
                <a:cs typeface="Times New Roman" panose="02020603050405020304" pitchFamily="18" charset="0"/>
              </a:rPr>
              <a:t> yang </a:t>
            </a:r>
            <a:r>
              <a:rPr lang="en-US" altLang="en-US" sz="3088" dirty="0" err="1">
                <a:latin typeface="Times New Roman" panose="02020603050405020304" pitchFamily="18" charset="0"/>
                <a:cs typeface="Times New Roman" panose="02020603050405020304" pitchFamily="18" charset="0"/>
              </a:rPr>
              <a:t>bersi</a:t>
            </a:r>
            <a:r>
              <a:rPr lang="en-US" altLang="en-US" sz="3088" dirty="0">
                <a:latin typeface="Times New Roman" panose="02020603050405020304" pitchFamily="18" charset="0"/>
                <a:cs typeface="Times New Roman" panose="02020603050405020304" pitchFamily="18" charset="0"/>
              </a:rPr>
              <a:t>- fat </a:t>
            </a:r>
            <a:r>
              <a:rPr lang="en-US" altLang="en-US" sz="3088" dirty="0" err="1">
                <a:latin typeface="Times New Roman" panose="02020603050405020304" pitchFamily="18" charset="0"/>
                <a:cs typeface="Times New Roman" panose="02020603050405020304" pitchFamily="18" charset="0"/>
              </a:rPr>
              <a:t>normatif</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yaitu</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menunjuk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standar</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nilai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tertentu</a:t>
            </a:r>
            <a:r>
              <a:rPr lang="en-US" altLang="en-US" sz="3088" dirty="0">
                <a:latin typeface="Times New Roman" panose="02020603050405020304" pitchFamily="18" charset="0"/>
                <a:cs typeface="Times New Roman" panose="02020603050405020304" pitchFamily="18" charset="0"/>
              </a:rPr>
              <a:t>. Yang </a:t>
            </a:r>
            <a:r>
              <a:rPr lang="en-US" altLang="en-US" sz="3088" dirty="0" err="1">
                <a:latin typeface="Times New Roman" panose="02020603050405020304" pitchFamily="18" charset="0"/>
                <a:cs typeface="Times New Roman" panose="02020603050405020304" pitchFamily="18" charset="0"/>
              </a:rPr>
              <a:t>paraktis</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menunjuk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bagaimana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pendidikan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harus</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dilaksanakan</a:t>
            </a:r>
            <a:r>
              <a:rPr lang="en-US" altLang="en-US" sz="3088"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6FA787E1-402A-4981-B851-900227A00A3D}"/>
              </a:ext>
            </a:extLst>
          </p:cNvPr>
          <p:cNvSpPr txBox="1">
            <a:spLocks noGrp="1"/>
          </p:cNvSpPr>
          <p:nvPr>
            <p:ph type="title"/>
          </p:nvPr>
        </p:nvSpPr>
        <p:spPr/>
        <p:txBody>
          <a:bodyPr vert="horz" lIns="91440" tIns="87920" rIns="91440" bIns="45720" rtlCol="0" anchor="t">
            <a:normAutofit/>
          </a:bodyPr>
          <a:lstStyle/>
          <a:p>
            <a:pPr marL="338436">
              <a:spcBef>
                <a:spcPts val="0"/>
              </a:spcBef>
              <a:defRPr/>
            </a:pPr>
            <a:r>
              <a:rPr sz="4236" spc="-4" dirty="0"/>
              <a:t>OBYE</a:t>
            </a:r>
            <a:r>
              <a:rPr sz="4236" dirty="0"/>
              <a:t>K</a:t>
            </a:r>
            <a:r>
              <a:rPr sz="4236" spc="9" dirty="0"/>
              <a:t> </a:t>
            </a:r>
            <a:r>
              <a:rPr sz="4236" dirty="0"/>
              <a:t>ILMU</a:t>
            </a:r>
            <a:r>
              <a:rPr sz="4236" spc="9" dirty="0"/>
              <a:t> </a:t>
            </a:r>
            <a:r>
              <a:rPr sz="4236" spc="-4" dirty="0"/>
              <a:t>PENDIDIKAN</a:t>
            </a:r>
            <a:endParaRPr sz="4236"/>
          </a:p>
        </p:txBody>
      </p:sp>
      <p:sp>
        <p:nvSpPr>
          <p:cNvPr id="6" name="object 6">
            <a:extLst>
              <a:ext uri="{FF2B5EF4-FFF2-40B4-BE49-F238E27FC236}">
                <a16:creationId xmlns:a16="http://schemas.microsoft.com/office/drawing/2014/main" id="{BB385B4D-926D-4AFE-90BA-EC10C22971E0}"/>
              </a:ext>
            </a:extLst>
          </p:cNvPr>
          <p:cNvSpPr txBox="1"/>
          <p:nvPr/>
        </p:nvSpPr>
        <p:spPr>
          <a:xfrm>
            <a:off x="326538" y="1949824"/>
            <a:ext cx="9603275" cy="3960828"/>
          </a:xfrm>
          <a:prstGeom prst="rect">
            <a:avLst/>
          </a:prstGeom>
        </p:spPr>
        <p:txBody>
          <a:bodyPr wrap="square" lIns="0" tIns="0" rIns="0" bIns="0">
            <a:spAutoFit/>
          </a:bodyPr>
          <a:lstStyle/>
          <a:p>
            <a:pPr marL="403433" indent="-392227">
              <a:buFont typeface="Times New Roman"/>
              <a:buAutoNum type="arabicPeriod"/>
              <a:tabLst>
                <a:tab pos="403993" algn="l"/>
              </a:tabLst>
              <a:defRPr/>
            </a:pPr>
            <a:r>
              <a:rPr sz="3088" b="1" dirty="0">
                <a:latin typeface="Times New Roman"/>
                <a:cs typeface="Times New Roman"/>
              </a:rPr>
              <a:t>Obyek</a:t>
            </a:r>
            <a:r>
              <a:rPr sz="3088" b="1" spc="-4" dirty="0">
                <a:latin typeface="Times New Roman"/>
                <a:cs typeface="Times New Roman"/>
              </a:rPr>
              <a:t> </a:t>
            </a:r>
            <a:r>
              <a:rPr sz="3088" b="1" dirty="0">
                <a:latin typeface="Times New Roman"/>
                <a:cs typeface="Times New Roman"/>
              </a:rPr>
              <a:t>Materia</a:t>
            </a:r>
            <a:r>
              <a:rPr sz="3088" b="1" spc="9" dirty="0">
                <a:latin typeface="Times New Roman"/>
                <a:cs typeface="Times New Roman"/>
              </a:rPr>
              <a:t>l</a:t>
            </a:r>
            <a:r>
              <a:rPr sz="3088" dirty="0">
                <a:latin typeface="Times New Roman"/>
                <a:cs typeface="Times New Roman"/>
              </a:rPr>
              <a:t>: Realita</a:t>
            </a:r>
            <a:r>
              <a:rPr sz="3088" spc="4" dirty="0">
                <a:latin typeface="Times New Roman"/>
                <a:cs typeface="Times New Roman"/>
              </a:rPr>
              <a:t> </a:t>
            </a:r>
            <a:r>
              <a:rPr sz="3088" dirty="0">
                <a:latin typeface="Times New Roman"/>
                <a:cs typeface="Times New Roman"/>
              </a:rPr>
              <a:t>(fenomena)</a:t>
            </a:r>
            <a:r>
              <a:rPr sz="3088" spc="4" dirty="0">
                <a:latin typeface="Times New Roman"/>
                <a:cs typeface="Times New Roman"/>
              </a:rPr>
              <a:t> </a:t>
            </a:r>
            <a:r>
              <a:rPr sz="3088" dirty="0">
                <a:latin typeface="Times New Roman"/>
                <a:cs typeface="Times New Roman"/>
              </a:rPr>
              <a:t>pe</a:t>
            </a:r>
            <a:r>
              <a:rPr sz="3088" spc="62" dirty="0">
                <a:latin typeface="Times New Roman"/>
                <a:cs typeface="Times New Roman"/>
              </a:rPr>
              <a:t>n</a:t>
            </a:r>
            <a:r>
              <a:rPr sz="3088" dirty="0">
                <a:latin typeface="Times New Roman"/>
                <a:cs typeface="Times New Roman"/>
              </a:rPr>
              <a:t>didikan</a:t>
            </a:r>
          </a:p>
          <a:p>
            <a:pPr marL="3263887">
              <a:spcBef>
                <a:spcPts val="763"/>
              </a:spcBef>
              <a:defRPr/>
            </a:pPr>
            <a:r>
              <a:rPr sz="3088" dirty="0">
                <a:latin typeface="Times New Roman"/>
                <a:cs typeface="Times New Roman"/>
              </a:rPr>
              <a:t>yakni</a:t>
            </a:r>
            <a:r>
              <a:rPr sz="3088" spc="4" dirty="0">
                <a:latin typeface="Times New Roman"/>
                <a:cs typeface="Times New Roman"/>
              </a:rPr>
              <a:t> </a:t>
            </a:r>
            <a:r>
              <a:rPr sz="3088" dirty="0">
                <a:latin typeface="Times New Roman"/>
                <a:cs typeface="Times New Roman"/>
              </a:rPr>
              <a:t>“perbuatan</a:t>
            </a:r>
            <a:r>
              <a:rPr sz="3088" spc="-4" dirty="0">
                <a:latin typeface="Times New Roman"/>
                <a:cs typeface="Times New Roman"/>
              </a:rPr>
              <a:t> </a:t>
            </a:r>
            <a:r>
              <a:rPr sz="3088" dirty="0">
                <a:latin typeface="Times New Roman"/>
                <a:cs typeface="Times New Roman"/>
              </a:rPr>
              <a:t>mendidik”</a:t>
            </a:r>
          </a:p>
          <a:p>
            <a:pPr>
              <a:spcBef>
                <a:spcPts val="15"/>
              </a:spcBef>
              <a:defRPr/>
            </a:pPr>
            <a:endParaRPr sz="4544" dirty="0">
              <a:latin typeface="Times New Roman"/>
              <a:cs typeface="Times New Roman"/>
            </a:endParaRPr>
          </a:p>
          <a:p>
            <a:pPr marL="403433" indent="-392227">
              <a:buFont typeface="Times New Roman"/>
              <a:buAutoNum type="arabicPeriod" startAt="2"/>
              <a:tabLst>
                <a:tab pos="403993" algn="l"/>
                <a:tab pos="3064972" algn="l"/>
              </a:tabLst>
              <a:defRPr/>
            </a:pPr>
            <a:r>
              <a:rPr sz="3088" b="1" dirty="0">
                <a:latin typeface="Times New Roman"/>
                <a:cs typeface="Times New Roman"/>
              </a:rPr>
              <a:t>Obyek</a:t>
            </a:r>
            <a:r>
              <a:rPr sz="3088" b="1" spc="-4" dirty="0">
                <a:latin typeface="Times New Roman"/>
                <a:cs typeface="Times New Roman"/>
              </a:rPr>
              <a:t> </a:t>
            </a:r>
            <a:r>
              <a:rPr sz="3088" b="1" dirty="0">
                <a:latin typeface="Times New Roman"/>
                <a:cs typeface="Times New Roman"/>
              </a:rPr>
              <a:t>Formal	</a:t>
            </a:r>
            <a:r>
              <a:rPr sz="3088" dirty="0">
                <a:latin typeface="Times New Roman"/>
                <a:cs typeface="Times New Roman"/>
              </a:rPr>
              <a:t>: </a:t>
            </a:r>
            <a:r>
              <a:rPr sz="3088" spc="-4" dirty="0">
                <a:latin typeface="Times New Roman"/>
                <a:cs typeface="Times New Roman"/>
              </a:rPr>
              <a:t>Pemikira</a:t>
            </a:r>
            <a:r>
              <a:rPr sz="3088" dirty="0">
                <a:latin typeface="Times New Roman"/>
                <a:cs typeface="Times New Roman"/>
              </a:rPr>
              <a:t>n</a:t>
            </a:r>
            <a:r>
              <a:rPr sz="3088" spc="9" dirty="0">
                <a:latin typeface="Times New Roman"/>
                <a:cs typeface="Times New Roman"/>
              </a:rPr>
              <a:t> </a:t>
            </a:r>
            <a:r>
              <a:rPr sz="3088" dirty="0">
                <a:latin typeface="Times New Roman"/>
                <a:cs typeface="Times New Roman"/>
              </a:rPr>
              <a:t>Ilmiah:</a:t>
            </a:r>
          </a:p>
          <a:p>
            <a:pPr marL="3635942" lvl="1" indent="-372055">
              <a:spcBef>
                <a:spcPts val="763"/>
              </a:spcBef>
              <a:buFont typeface="Times New Roman"/>
              <a:buAutoNum type="alphaLcPeriod"/>
              <a:tabLst>
                <a:tab pos="3636503" algn="l"/>
              </a:tabLst>
              <a:defRPr/>
            </a:pPr>
            <a:r>
              <a:rPr sz="3088" spc="-4" dirty="0">
                <a:latin typeface="Times New Roman"/>
                <a:cs typeface="Times New Roman"/>
              </a:rPr>
              <a:t>Kritis</a:t>
            </a:r>
            <a:endParaRPr sz="3088" dirty="0">
              <a:latin typeface="Times New Roman"/>
              <a:cs typeface="Times New Roman"/>
            </a:endParaRPr>
          </a:p>
          <a:p>
            <a:pPr marL="3657794" lvl="1" indent="-393908">
              <a:spcBef>
                <a:spcPts val="772"/>
              </a:spcBef>
              <a:buFont typeface="Times New Roman"/>
              <a:buAutoNum type="alphaLcPeriod"/>
              <a:tabLst>
                <a:tab pos="3658355" algn="l"/>
              </a:tabLst>
              <a:defRPr/>
            </a:pPr>
            <a:r>
              <a:rPr sz="3088" spc="-4" dirty="0">
                <a:latin typeface="Times New Roman"/>
                <a:cs typeface="Times New Roman"/>
              </a:rPr>
              <a:t>Metodis</a:t>
            </a:r>
            <a:endParaRPr sz="3088" dirty="0">
              <a:latin typeface="Times New Roman"/>
              <a:cs typeface="Times New Roman"/>
            </a:endParaRPr>
          </a:p>
          <a:p>
            <a:pPr marL="3635942" lvl="1" indent="-372055">
              <a:spcBef>
                <a:spcPts val="763"/>
              </a:spcBef>
              <a:buFont typeface="Times New Roman"/>
              <a:buAutoNum type="alphaLcPeriod"/>
              <a:tabLst>
                <a:tab pos="3636503" algn="l"/>
              </a:tabLst>
              <a:defRPr/>
            </a:pPr>
            <a:r>
              <a:rPr sz="3088" spc="-4" dirty="0">
                <a:latin typeface="Times New Roman"/>
                <a:cs typeface="Times New Roman"/>
              </a:rPr>
              <a:t>Sistematis</a:t>
            </a:r>
            <a:endParaRPr sz="3088" dirty="0">
              <a:latin typeface="Times New Roman"/>
              <a:cs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5E75C00E-C8BD-414A-BA2F-7E209B55E6B4}"/>
              </a:ext>
            </a:extLst>
          </p:cNvPr>
          <p:cNvSpPr txBox="1">
            <a:spLocks noGrp="1"/>
          </p:cNvSpPr>
          <p:nvPr>
            <p:ph type="title"/>
          </p:nvPr>
        </p:nvSpPr>
        <p:spPr/>
        <p:txBody>
          <a:bodyPr rtlCol="0"/>
          <a:lstStyle/>
          <a:p>
            <a:pPr marL="600667">
              <a:spcBef>
                <a:spcPts val="0"/>
              </a:spcBef>
              <a:defRPr/>
            </a:pPr>
            <a:r>
              <a:rPr dirty="0"/>
              <a:t>Persyaratan</a:t>
            </a:r>
            <a:r>
              <a:rPr spc="-9" dirty="0"/>
              <a:t> </a:t>
            </a:r>
            <a:r>
              <a:rPr dirty="0"/>
              <a:t>Pendidikan</a:t>
            </a:r>
            <a:r>
              <a:rPr spc="-9" dirty="0"/>
              <a:t> </a:t>
            </a:r>
            <a:r>
              <a:rPr spc="-4" dirty="0"/>
              <a:t>sebaga</a:t>
            </a:r>
            <a:r>
              <a:rPr dirty="0"/>
              <a:t>i</a:t>
            </a:r>
            <a:r>
              <a:rPr spc="9" dirty="0"/>
              <a:t> </a:t>
            </a:r>
            <a:r>
              <a:rPr spc="-4" dirty="0"/>
              <a:t>Ilmu</a:t>
            </a:r>
          </a:p>
        </p:txBody>
      </p:sp>
      <p:sp>
        <p:nvSpPr>
          <p:cNvPr id="6" name="object 6">
            <a:extLst>
              <a:ext uri="{FF2B5EF4-FFF2-40B4-BE49-F238E27FC236}">
                <a16:creationId xmlns:a16="http://schemas.microsoft.com/office/drawing/2014/main" id="{9070EABF-0D9C-47CE-A638-66B74E1F8A3F}"/>
              </a:ext>
            </a:extLst>
          </p:cNvPr>
          <p:cNvSpPr txBox="1"/>
          <p:nvPr/>
        </p:nvSpPr>
        <p:spPr>
          <a:xfrm>
            <a:off x="1735511" y="1508593"/>
            <a:ext cx="8666349" cy="3745321"/>
          </a:xfrm>
          <a:prstGeom prst="rect">
            <a:avLst/>
          </a:prstGeom>
        </p:spPr>
        <p:txBody>
          <a:bodyPr lIns="0" tIns="0" rIns="0" bIns="0">
            <a:spAutoFit/>
          </a:bodyPr>
          <a:lstStyle>
            <a:lvl1pPr marL="390525" indent="-377825">
              <a:tabLst>
                <a:tab pos="390525" algn="l"/>
              </a:tabLst>
              <a:defRPr>
                <a:solidFill>
                  <a:schemeClr val="tx1"/>
                </a:solidFill>
                <a:latin typeface="Calibri" panose="020F0502020204030204" pitchFamily="34" charset="0"/>
              </a:defRPr>
            </a:lvl1pPr>
            <a:lvl2pPr marL="792163" indent="-446088">
              <a:tabLst>
                <a:tab pos="390525" algn="l"/>
              </a:tabLst>
              <a:defRPr>
                <a:solidFill>
                  <a:schemeClr val="tx1"/>
                </a:solidFill>
                <a:latin typeface="Calibri" panose="020F0502020204030204" pitchFamily="34" charset="0"/>
              </a:defRPr>
            </a:lvl2pPr>
            <a:lvl3pPr marL="1143000" indent="-228600">
              <a:tabLst>
                <a:tab pos="390525" algn="l"/>
              </a:tabLst>
              <a:defRPr>
                <a:solidFill>
                  <a:schemeClr val="tx1"/>
                </a:solidFill>
                <a:latin typeface="Calibri" panose="020F0502020204030204" pitchFamily="34" charset="0"/>
              </a:defRPr>
            </a:lvl3pPr>
            <a:lvl4pPr marL="1600200" indent="-228600">
              <a:tabLst>
                <a:tab pos="390525" algn="l"/>
              </a:tabLst>
              <a:defRPr>
                <a:solidFill>
                  <a:schemeClr val="tx1"/>
                </a:solidFill>
                <a:latin typeface="Calibri" panose="020F0502020204030204" pitchFamily="34" charset="0"/>
              </a:defRPr>
            </a:lvl4pPr>
            <a:lvl5pPr marL="2057400" indent="-228600">
              <a:tabLst>
                <a:tab pos="390525" algn="l"/>
              </a:tabLst>
              <a:defRPr>
                <a:solidFill>
                  <a:schemeClr val="tx1"/>
                </a:solidFill>
                <a:latin typeface="Calibri" panose="020F0502020204030204" pitchFamily="34" charset="0"/>
              </a:defRPr>
            </a:lvl5pPr>
            <a:lvl6pPr marL="2514600" indent="-228600" fontAlgn="base">
              <a:spcBef>
                <a:spcPct val="0"/>
              </a:spcBef>
              <a:spcAft>
                <a:spcPct val="0"/>
              </a:spcAft>
              <a:tabLst>
                <a:tab pos="390525" algn="l"/>
              </a:tabLst>
              <a:defRPr>
                <a:solidFill>
                  <a:schemeClr val="tx1"/>
                </a:solidFill>
                <a:latin typeface="Calibri" panose="020F0502020204030204" pitchFamily="34" charset="0"/>
              </a:defRPr>
            </a:lvl6pPr>
            <a:lvl7pPr marL="2971800" indent="-228600" fontAlgn="base">
              <a:spcBef>
                <a:spcPct val="0"/>
              </a:spcBef>
              <a:spcAft>
                <a:spcPct val="0"/>
              </a:spcAft>
              <a:tabLst>
                <a:tab pos="390525" algn="l"/>
              </a:tabLst>
              <a:defRPr>
                <a:solidFill>
                  <a:schemeClr val="tx1"/>
                </a:solidFill>
                <a:latin typeface="Calibri" panose="020F0502020204030204" pitchFamily="34" charset="0"/>
              </a:defRPr>
            </a:lvl7pPr>
            <a:lvl8pPr marL="3429000" indent="-228600" fontAlgn="base">
              <a:spcBef>
                <a:spcPct val="0"/>
              </a:spcBef>
              <a:spcAft>
                <a:spcPct val="0"/>
              </a:spcAft>
              <a:tabLst>
                <a:tab pos="390525" algn="l"/>
              </a:tabLst>
              <a:defRPr>
                <a:solidFill>
                  <a:schemeClr val="tx1"/>
                </a:solidFill>
                <a:latin typeface="Calibri" panose="020F0502020204030204" pitchFamily="34" charset="0"/>
              </a:defRPr>
            </a:lvl8pPr>
            <a:lvl9pPr marL="3886200" indent="-228600" fontAlgn="base">
              <a:spcBef>
                <a:spcPct val="0"/>
              </a:spcBef>
              <a:spcAft>
                <a:spcPct val="0"/>
              </a:spcAft>
              <a:tabLst>
                <a:tab pos="390525" algn="l"/>
              </a:tabLst>
              <a:defRPr>
                <a:solidFill>
                  <a:schemeClr val="tx1"/>
                </a:solidFill>
                <a:latin typeface="Calibri" panose="020F0502020204030204" pitchFamily="34" charset="0"/>
              </a:defRPr>
            </a:lvl9pPr>
          </a:lstStyle>
          <a:p>
            <a:pPr>
              <a:lnSpc>
                <a:spcPct val="101000"/>
              </a:lnSpc>
              <a:buFont typeface="Times New Roman" panose="02020603050405020304" pitchFamily="18" charset="0"/>
              <a:buChar char="•"/>
            </a:pPr>
            <a:endParaRPr lang="en-US" altLang="en-US" sz="3088" dirty="0">
              <a:latin typeface="Times New Roman" panose="02020603050405020304" pitchFamily="18" charset="0"/>
              <a:cs typeface="Times New Roman" panose="02020603050405020304" pitchFamily="18" charset="0"/>
            </a:endParaRPr>
          </a:p>
          <a:p>
            <a:pPr>
              <a:lnSpc>
                <a:spcPct val="101000"/>
              </a:lnSpc>
              <a:buFont typeface="Times New Roman" panose="02020603050405020304" pitchFamily="18" charset="0"/>
              <a:buChar char="•"/>
            </a:pPr>
            <a:r>
              <a:rPr lang="en-US" altLang="en-US" sz="3088" dirty="0" err="1">
                <a:latin typeface="Times New Roman" panose="02020603050405020304" pitchFamily="18" charset="0"/>
                <a:cs typeface="Times New Roman" panose="02020603050405020304" pitchFamily="18" charset="0"/>
              </a:rPr>
              <a:t>Sebagai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ilmu</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sekurang-kurangnya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ada</a:t>
            </a:r>
            <a:r>
              <a:rPr lang="en-US" altLang="en-US" sz="3088" dirty="0">
                <a:latin typeface="Times New Roman" panose="02020603050405020304" pitchFamily="18" charset="0"/>
                <a:cs typeface="Times New Roman" panose="02020603050405020304" pitchFamily="18" charset="0"/>
              </a:rPr>
              <a:t> 3 </a:t>
            </a:r>
            <a:r>
              <a:rPr lang="en-US" altLang="en-US" sz="3088" dirty="0" err="1">
                <a:latin typeface="Times New Roman" panose="02020603050405020304" pitchFamily="18" charset="0"/>
                <a:cs typeface="Times New Roman" panose="02020603050405020304" pitchFamily="18" charset="0"/>
              </a:rPr>
              <a:t>syarat</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bagi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ilmu</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pendidikan</a:t>
            </a:r>
            <a:r>
              <a:rPr lang="en-US" altLang="en-US" sz="3088" dirty="0">
                <a:latin typeface="Times New Roman" panose="02020603050405020304" pitchFamily="18" charset="0"/>
                <a:cs typeface="Times New Roman" panose="02020603050405020304" pitchFamily="18" charset="0"/>
              </a:rPr>
              <a:t> :</a:t>
            </a:r>
          </a:p>
          <a:p>
            <a:pPr lvl="1">
              <a:lnSpc>
                <a:spcPct val="121000"/>
              </a:lnSpc>
              <a:buFont typeface="Times New Roman" panose="02020603050405020304" pitchFamily="18" charset="0"/>
              <a:buAutoNum type="arabicPeriod"/>
            </a:pPr>
            <a:r>
              <a:rPr lang="en-US" altLang="en-US" sz="3088" dirty="0" err="1">
                <a:latin typeface="Times New Roman" panose="02020603050405020304" pitchFamily="18" charset="0"/>
                <a:cs typeface="Times New Roman" panose="02020603050405020304" pitchFamily="18" charset="0"/>
              </a:rPr>
              <a:t>memiliki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obyek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studi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baik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obyek</a:t>
            </a:r>
            <a:r>
              <a:rPr lang="en-US" altLang="en-US" sz="3088" dirty="0">
                <a:latin typeface="Times New Roman" panose="02020603050405020304" pitchFamily="18" charset="0"/>
                <a:cs typeface="Times New Roman" panose="02020603050405020304" pitchFamily="18" charset="0"/>
              </a:rPr>
              <a:t> material </a:t>
            </a:r>
            <a:r>
              <a:rPr lang="en-US" altLang="en-US" sz="3088" dirty="0" err="1">
                <a:latin typeface="Times New Roman" panose="02020603050405020304" pitchFamily="18" charset="0"/>
                <a:cs typeface="Times New Roman" panose="02020603050405020304" pitchFamily="18" charset="0"/>
              </a:rPr>
              <a:t>maupun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obyek</a:t>
            </a:r>
            <a:r>
              <a:rPr lang="en-US" altLang="en-US" sz="3088" dirty="0">
                <a:latin typeface="Times New Roman" panose="02020603050405020304" pitchFamily="18" charset="0"/>
                <a:cs typeface="Times New Roman" panose="02020603050405020304" pitchFamily="18" charset="0"/>
              </a:rPr>
              <a:t> formal;</a:t>
            </a:r>
          </a:p>
          <a:p>
            <a:pPr lvl="1">
              <a:spcBef>
                <a:spcPts val="762"/>
              </a:spcBef>
              <a:buFont typeface="Times New Roman" panose="02020603050405020304" pitchFamily="18" charset="0"/>
              <a:buAutoNum type="arabicPeriod"/>
            </a:pPr>
            <a:r>
              <a:rPr lang="en-US" altLang="en-US" sz="3088" dirty="0" err="1">
                <a:latin typeface="Times New Roman" panose="02020603050405020304" pitchFamily="18" charset="0"/>
                <a:cs typeface="Times New Roman" panose="02020603050405020304" pitchFamily="18" charset="0"/>
              </a:rPr>
              <a:t>memiliki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sistematika</a:t>
            </a:r>
            <a:r>
              <a:rPr lang="en-US" altLang="en-US" sz="3088" dirty="0">
                <a:latin typeface="Times New Roman" panose="02020603050405020304" pitchFamily="18" charset="0"/>
                <a:cs typeface="Times New Roman" panose="02020603050405020304" pitchFamily="18" charset="0"/>
              </a:rPr>
              <a:t>; dan</a:t>
            </a:r>
          </a:p>
          <a:p>
            <a:pPr lvl="1">
              <a:spcBef>
                <a:spcPts val="772"/>
              </a:spcBef>
              <a:buFont typeface="Times New Roman" panose="02020603050405020304" pitchFamily="18" charset="0"/>
              <a:buAutoNum type="arabicPeriod"/>
            </a:pPr>
            <a:r>
              <a:rPr lang="en-US" altLang="en-US" sz="3088" dirty="0" err="1">
                <a:latin typeface="Times New Roman" panose="02020603050405020304" pitchFamily="18" charset="0"/>
                <a:cs typeface="Times New Roman" panose="02020603050405020304" pitchFamily="18" charset="0"/>
              </a:rPr>
              <a:t>memiliki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metode</a:t>
            </a:r>
            <a:r>
              <a:rPr lang="en-US" altLang="en-US" sz="3088"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AAE9EF33-4AC6-4894-89D2-A2A01CF62221}"/>
              </a:ext>
            </a:extLst>
          </p:cNvPr>
          <p:cNvSpPr txBox="1"/>
          <p:nvPr/>
        </p:nvSpPr>
        <p:spPr>
          <a:xfrm>
            <a:off x="2323821" y="285750"/>
            <a:ext cx="7544360" cy="414088"/>
          </a:xfrm>
          <a:prstGeom prst="rect">
            <a:avLst/>
          </a:prstGeom>
          <a:solidFill>
            <a:srgbClr val="7F7F7F"/>
          </a:solidFill>
        </p:spPr>
        <p:txBody>
          <a:bodyPr lIns="0" tIns="0" rIns="0" bIns="0">
            <a:spAutoFit/>
          </a:bodyPr>
          <a:lstStyle/>
          <a:p>
            <a:pPr marL="401752">
              <a:defRPr/>
            </a:pPr>
            <a:r>
              <a:rPr sz="2691" b="1" spc="13" dirty="0">
                <a:latin typeface="Times New Roman"/>
                <a:cs typeface="Times New Roman"/>
              </a:rPr>
              <a:t>Beberapa</a:t>
            </a:r>
            <a:r>
              <a:rPr sz="2691" b="1" spc="4" dirty="0">
                <a:latin typeface="Times New Roman"/>
                <a:cs typeface="Times New Roman"/>
              </a:rPr>
              <a:t> </a:t>
            </a:r>
            <a:r>
              <a:rPr sz="2691" b="1" spc="9" dirty="0">
                <a:latin typeface="Times New Roman"/>
                <a:cs typeface="Times New Roman"/>
              </a:rPr>
              <a:t>Sudut pandan</a:t>
            </a:r>
            <a:r>
              <a:rPr sz="2691" b="1" spc="13" dirty="0">
                <a:latin typeface="Times New Roman"/>
                <a:cs typeface="Times New Roman"/>
              </a:rPr>
              <a:t>g</a:t>
            </a:r>
            <a:r>
              <a:rPr sz="2691" b="1" spc="9" dirty="0">
                <a:latin typeface="Times New Roman"/>
                <a:cs typeface="Times New Roman"/>
              </a:rPr>
              <a:t> tentang</a:t>
            </a:r>
            <a:r>
              <a:rPr sz="2691" b="1" spc="4" dirty="0">
                <a:latin typeface="Times New Roman"/>
                <a:cs typeface="Times New Roman"/>
              </a:rPr>
              <a:t> </a:t>
            </a:r>
            <a:r>
              <a:rPr sz="2691" b="1" spc="13" dirty="0">
                <a:latin typeface="Times New Roman"/>
                <a:cs typeface="Times New Roman"/>
              </a:rPr>
              <a:t>Pendidikan</a:t>
            </a:r>
            <a:endParaRPr sz="2691">
              <a:latin typeface="Times New Roman"/>
              <a:cs typeface="Times New Roman"/>
            </a:endParaRPr>
          </a:p>
        </p:txBody>
      </p:sp>
      <p:sp>
        <p:nvSpPr>
          <p:cNvPr id="5" name="object 5">
            <a:extLst>
              <a:ext uri="{FF2B5EF4-FFF2-40B4-BE49-F238E27FC236}">
                <a16:creationId xmlns:a16="http://schemas.microsoft.com/office/drawing/2014/main" id="{69F36226-9A49-47DF-AE4B-288AAF90A25F}"/>
              </a:ext>
            </a:extLst>
          </p:cNvPr>
          <p:cNvSpPr txBox="1"/>
          <p:nvPr/>
        </p:nvSpPr>
        <p:spPr>
          <a:xfrm>
            <a:off x="716280" y="1697507"/>
            <a:ext cx="10287000" cy="4105739"/>
          </a:xfrm>
          <a:prstGeom prst="rect">
            <a:avLst/>
          </a:prstGeom>
        </p:spPr>
        <p:txBody>
          <a:bodyPr wrap="square" lIns="0" tIns="0" rIns="0" bIns="0">
            <a:spAutoFit/>
          </a:bodyPr>
          <a:lstStyle>
            <a:lvl1pPr marL="682625" indent="-669925">
              <a:tabLst>
                <a:tab pos="682625" algn="l"/>
              </a:tabLst>
              <a:defRPr>
                <a:solidFill>
                  <a:schemeClr val="tx1"/>
                </a:solidFill>
                <a:latin typeface="Calibri" panose="020F0502020204030204" pitchFamily="34" charset="0"/>
              </a:defRPr>
            </a:lvl1pPr>
            <a:lvl2pPr marL="742950" indent="-285750">
              <a:tabLst>
                <a:tab pos="682625" algn="l"/>
              </a:tabLst>
              <a:defRPr>
                <a:solidFill>
                  <a:schemeClr val="tx1"/>
                </a:solidFill>
                <a:latin typeface="Calibri" panose="020F0502020204030204" pitchFamily="34" charset="0"/>
              </a:defRPr>
            </a:lvl2pPr>
            <a:lvl3pPr marL="1143000" indent="-228600">
              <a:tabLst>
                <a:tab pos="682625" algn="l"/>
              </a:tabLst>
              <a:defRPr>
                <a:solidFill>
                  <a:schemeClr val="tx1"/>
                </a:solidFill>
                <a:latin typeface="Calibri" panose="020F0502020204030204" pitchFamily="34" charset="0"/>
              </a:defRPr>
            </a:lvl3pPr>
            <a:lvl4pPr marL="1600200" indent="-228600">
              <a:tabLst>
                <a:tab pos="682625" algn="l"/>
              </a:tabLst>
              <a:defRPr>
                <a:solidFill>
                  <a:schemeClr val="tx1"/>
                </a:solidFill>
                <a:latin typeface="Calibri" panose="020F0502020204030204" pitchFamily="34" charset="0"/>
              </a:defRPr>
            </a:lvl4pPr>
            <a:lvl5pPr marL="2057400" indent="-228600">
              <a:tabLst>
                <a:tab pos="682625" algn="l"/>
              </a:tabLst>
              <a:defRPr>
                <a:solidFill>
                  <a:schemeClr val="tx1"/>
                </a:solidFill>
                <a:latin typeface="Calibri" panose="020F0502020204030204" pitchFamily="34" charset="0"/>
              </a:defRPr>
            </a:lvl5pPr>
            <a:lvl6pPr marL="2514600" indent="-228600" fontAlgn="base">
              <a:spcBef>
                <a:spcPct val="0"/>
              </a:spcBef>
              <a:spcAft>
                <a:spcPct val="0"/>
              </a:spcAft>
              <a:tabLst>
                <a:tab pos="682625" algn="l"/>
              </a:tabLst>
              <a:defRPr>
                <a:solidFill>
                  <a:schemeClr val="tx1"/>
                </a:solidFill>
                <a:latin typeface="Calibri" panose="020F0502020204030204" pitchFamily="34" charset="0"/>
              </a:defRPr>
            </a:lvl6pPr>
            <a:lvl7pPr marL="2971800" indent="-228600" fontAlgn="base">
              <a:spcBef>
                <a:spcPct val="0"/>
              </a:spcBef>
              <a:spcAft>
                <a:spcPct val="0"/>
              </a:spcAft>
              <a:tabLst>
                <a:tab pos="682625" algn="l"/>
              </a:tabLst>
              <a:defRPr>
                <a:solidFill>
                  <a:schemeClr val="tx1"/>
                </a:solidFill>
                <a:latin typeface="Calibri" panose="020F0502020204030204" pitchFamily="34" charset="0"/>
              </a:defRPr>
            </a:lvl7pPr>
            <a:lvl8pPr marL="3429000" indent="-228600" fontAlgn="base">
              <a:spcBef>
                <a:spcPct val="0"/>
              </a:spcBef>
              <a:spcAft>
                <a:spcPct val="0"/>
              </a:spcAft>
              <a:tabLst>
                <a:tab pos="682625" algn="l"/>
              </a:tabLst>
              <a:defRPr>
                <a:solidFill>
                  <a:schemeClr val="tx1"/>
                </a:solidFill>
                <a:latin typeface="Calibri" panose="020F0502020204030204" pitchFamily="34" charset="0"/>
              </a:defRPr>
            </a:lvl8pPr>
            <a:lvl9pPr marL="3886200" indent="-228600" fontAlgn="base">
              <a:spcBef>
                <a:spcPct val="0"/>
              </a:spcBef>
              <a:spcAft>
                <a:spcPct val="0"/>
              </a:spcAft>
              <a:tabLst>
                <a:tab pos="682625" algn="l"/>
              </a:tabLst>
              <a:defRPr>
                <a:solidFill>
                  <a:schemeClr val="tx1"/>
                </a:solidFill>
                <a:latin typeface="Calibri" panose="020F0502020204030204" pitchFamily="34" charset="0"/>
              </a:defRPr>
            </a:lvl9pPr>
          </a:lstStyle>
          <a:p>
            <a:pPr>
              <a:lnSpc>
                <a:spcPts val="3353"/>
              </a:lnSpc>
              <a:buFont typeface="Times New Roman" panose="02020603050405020304" pitchFamily="18" charset="0"/>
              <a:buAutoNum type="arabicPeriod"/>
            </a:pPr>
            <a:r>
              <a:rPr lang="en-US" altLang="en-US" sz="3088" b="1" dirty="0" err="1">
                <a:latin typeface="Times New Roman" panose="02020603050405020304" pitchFamily="18" charset="0"/>
                <a:cs typeface="Times New Roman" panose="02020603050405020304" pitchFamily="18" charset="0"/>
              </a:rPr>
              <a:t>Historis</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ingin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mengetahui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bagaimana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pemikiran</a:t>
            </a:r>
            <a:r>
              <a:rPr lang="en-US" altLang="en-US" sz="3088" dirty="0">
                <a:latin typeface="Times New Roman" panose="02020603050405020304" pitchFamily="18" charset="0"/>
                <a:cs typeface="Times New Roman" panose="02020603050405020304" pitchFamily="18" charset="0"/>
              </a:rPr>
              <a:t> para </a:t>
            </a:r>
            <a:r>
              <a:rPr lang="en-US" altLang="en-US" sz="3088" dirty="0" err="1">
                <a:latin typeface="Times New Roman" panose="02020603050405020304" pitchFamily="18" charset="0"/>
                <a:cs typeface="Times New Roman" panose="02020603050405020304" pitchFamily="18" charset="0"/>
              </a:rPr>
              <a:t>pendahulu</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kita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dari</a:t>
            </a:r>
            <a:r>
              <a:rPr lang="en-US" altLang="en-US" sz="3088" dirty="0">
                <a:latin typeface="Times New Roman" panose="02020603050405020304" pitchFamily="18" charset="0"/>
                <a:cs typeface="Times New Roman" panose="02020603050405020304" pitchFamily="18" charset="0"/>
              </a:rPr>
              <a:t> masa </a:t>
            </a:r>
            <a:r>
              <a:rPr lang="en-US" altLang="en-US" sz="3088" dirty="0" err="1">
                <a:latin typeface="Times New Roman" panose="02020603050405020304" pitchFamily="18" charset="0"/>
                <a:cs typeface="Times New Roman" panose="02020603050405020304" pitchFamily="18" charset="0"/>
              </a:rPr>
              <a:t>ke</a:t>
            </a:r>
            <a:r>
              <a:rPr lang="en-US" altLang="en-US" sz="3088" dirty="0">
                <a:latin typeface="Times New Roman" panose="02020603050405020304" pitchFamily="18" charset="0"/>
                <a:cs typeface="Times New Roman" panose="02020603050405020304" pitchFamily="18" charset="0"/>
              </a:rPr>
              <a:t> masa </a:t>
            </a:r>
            <a:r>
              <a:rPr lang="en-US" altLang="en-US" sz="3088" dirty="0" err="1">
                <a:latin typeface="Times New Roman" panose="02020603050405020304" pitchFamily="18" charset="0"/>
                <a:cs typeface="Times New Roman" panose="02020603050405020304" pitchFamily="18" charset="0"/>
              </a:rPr>
              <a:t>tentang</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pendidikan</a:t>
            </a:r>
            <a:r>
              <a:rPr lang="en-US" altLang="en-US" sz="3088" dirty="0">
                <a:latin typeface="Times New Roman" panose="02020603050405020304" pitchFamily="18" charset="0"/>
                <a:cs typeface="Times New Roman" panose="02020603050405020304" pitchFamily="18" charset="0"/>
              </a:rPr>
              <a:t>.</a:t>
            </a:r>
          </a:p>
          <a:p>
            <a:pPr>
              <a:lnSpc>
                <a:spcPct val="91000"/>
              </a:lnSpc>
              <a:spcBef>
                <a:spcPts val="684"/>
              </a:spcBef>
              <a:buFont typeface="Times New Roman" panose="02020603050405020304" pitchFamily="18" charset="0"/>
              <a:buAutoNum type="arabicPeriod"/>
            </a:pPr>
            <a:r>
              <a:rPr lang="en-US" altLang="en-US" sz="3088" b="1" dirty="0" err="1">
                <a:latin typeface="Times New Roman" panose="02020603050405020304" pitchFamily="18" charset="0"/>
                <a:cs typeface="Times New Roman" panose="02020603050405020304" pitchFamily="18" charset="0"/>
              </a:rPr>
              <a:t>Filosofis</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ingin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mengetahui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bagaimana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manusia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memikirkan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kehidupan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secara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keseluruhan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apakah</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kehidupan</a:t>
            </a:r>
            <a:r>
              <a:rPr lang="en-US" altLang="en-US" sz="3088" dirty="0">
                <a:latin typeface="Times New Roman" panose="02020603050405020304" pitchFamily="18" charset="0"/>
                <a:cs typeface="Times New Roman" panose="02020603050405020304" pitchFamily="18" charset="0"/>
              </a:rPr>
              <a:t> yang </a:t>
            </a:r>
            <a:r>
              <a:rPr lang="en-US" altLang="en-US" sz="3088" dirty="0" err="1">
                <a:latin typeface="Times New Roman" panose="02020603050405020304" pitchFamily="18" charset="0"/>
                <a:cs typeface="Times New Roman" panose="02020603050405020304" pitchFamily="18" charset="0"/>
              </a:rPr>
              <a:t>baik</a:t>
            </a:r>
            <a:r>
              <a:rPr lang="en-US" altLang="en-US" sz="3088" dirty="0">
                <a:latin typeface="Times New Roman" panose="02020603050405020304" pitchFamily="18" charset="0"/>
                <a:cs typeface="Times New Roman" panose="02020603050405020304" pitchFamily="18" charset="0"/>
              </a:rPr>
              <a:t>, dan </a:t>
            </a:r>
            <a:r>
              <a:rPr lang="en-US" altLang="en-US" sz="3088" dirty="0" err="1">
                <a:latin typeface="Times New Roman" panose="02020603050405020304" pitchFamily="18" charset="0"/>
                <a:cs typeface="Times New Roman" panose="02020603050405020304" pitchFamily="18" charset="0"/>
              </a:rPr>
              <a:t>bagaimana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pendidikan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dapat</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membantu</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mencapainya</a:t>
            </a:r>
            <a:r>
              <a:rPr lang="en-US" altLang="en-US" sz="3088" dirty="0">
                <a:latin typeface="Times New Roman" panose="02020603050405020304" pitchFamily="18" charset="0"/>
                <a:cs typeface="Times New Roman" panose="02020603050405020304" pitchFamily="18" charset="0"/>
              </a:rPr>
              <a:t>.</a:t>
            </a:r>
          </a:p>
          <a:p>
            <a:pPr>
              <a:lnSpc>
                <a:spcPts val="3353"/>
              </a:lnSpc>
              <a:spcBef>
                <a:spcPts val="794"/>
              </a:spcBef>
              <a:buFont typeface="Times New Roman" panose="02020603050405020304" pitchFamily="18" charset="0"/>
              <a:buAutoNum type="arabicPeriod"/>
            </a:pPr>
            <a:r>
              <a:rPr lang="en-US" altLang="en-US" sz="3088" b="1" dirty="0" err="1">
                <a:latin typeface="Times New Roman" panose="02020603050405020304" pitchFamily="18" charset="0"/>
                <a:cs typeface="Times New Roman" panose="02020603050405020304" pitchFamily="18" charset="0"/>
              </a:rPr>
              <a:t>Sosiologis</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ingin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mengetahui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bagaimana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dampak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masyarakat</a:t>
            </a:r>
            <a:r>
              <a:rPr lang="en-US" altLang="en-US" sz="3088" dirty="0">
                <a:latin typeface="Times New Roman" panose="02020603050405020304" pitchFamily="18" charset="0"/>
                <a:cs typeface="Times New Roman" panose="02020603050405020304" pitchFamily="18" charset="0"/>
              </a:rPr>
              <a:t> pada </a:t>
            </a:r>
            <a:r>
              <a:rPr lang="en-US" altLang="en-US" sz="3088" dirty="0" err="1">
                <a:latin typeface="Times New Roman" panose="02020603050405020304" pitchFamily="18" charset="0"/>
                <a:cs typeface="Times New Roman" panose="02020603050405020304" pitchFamily="18" charset="0"/>
              </a:rPr>
              <a:t>pertumbuhan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anak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apakah</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keku</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atan-kekuatan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belajar</a:t>
            </a:r>
            <a:r>
              <a:rPr lang="en-US" altLang="en-US" sz="3088" dirty="0">
                <a:latin typeface="Times New Roman" panose="02020603050405020304" pitchFamily="18" charset="0"/>
                <a:cs typeface="Times New Roman" panose="02020603050405020304" pitchFamily="18" charset="0"/>
              </a:rPr>
              <a:t> di </a:t>
            </a:r>
            <a:r>
              <a:rPr lang="en-US" altLang="en-US" sz="3088" dirty="0" err="1">
                <a:latin typeface="Times New Roman" panose="02020603050405020304" pitchFamily="18" charset="0"/>
                <a:cs typeface="Times New Roman" panose="02020603050405020304" pitchFamily="18" charset="0"/>
              </a:rPr>
              <a:t>luar</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sekolah</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keluarga</a:t>
            </a:r>
            <a:r>
              <a:rPr lang="en-US" altLang="en-US" sz="3088" dirty="0">
                <a:latin typeface="Times New Roman" panose="02020603050405020304" pitchFamily="18" charset="0"/>
                <a:cs typeface="Times New Roman" panose="02020603050405020304" pitchFamily="18" charset="0"/>
              </a:rPr>
              <a:t> dan </a:t>
            </a:r>
            <a:r>
              <a:rPr lang="en-US" altLang="en-US" sz="3088" dirty="0" err="1">
                <a:latin typeface="Times New Roman" panose="02020603050405020304" pitchFamily="18" charset="0"/>
                <a:cs typeface="Times New Roman" panose="02020603050405020304" pitchFamily="18" charset="0"/>
              </a:rPr>
              <a:t>lngkungan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masyarakat</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termasuk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pengaruh</a:t>
            </a:r>
            <a:r>
              <a:rPr lang="en-US" altLang="en-US" sz="3088" dirty="0">
                <a:latin typeface="Times New Roman" panose="02020603050405020304" pitchFamily="18" charset="0"/>
                <a:cs typeface="Times New Roman" panose="02020603050405020304" pitchFamily="18" charset="0"/>
              </a:rPr>
              <a:t> TV, </a:t>
            </a:r>
            <a:r>
              <a:rPr lang="en-US" altLang="en-US" sz="3088" i="1" dirty="0">
                <a:latin typeface="Times New Roman" panose="02020603050405020304" pitchFamily="18" charset="0"/>
                <a:cs typeface="Times New Roman" panose="02020603050405020304" pitchFamily="18" charset="0"/>
              </a:rPr>
              <a:t>games </a:t>
            </a:r>
            <a:r>
              <a:rPr lang="en-US" altLang="en-US" sz="3088" dirty="0" err="1">
                <a:latin typeface="Times New Roman" panose="02020603050405020304" pitchFamily="18" charset="0"/>
                <a:cs typeface="Times New Roman" panose="02020603050405020304" pitchFamily="18" charset="0"/>
              </a:rPr>
              <a:t>dsb</a:t>
            </a:r>
            <a:r>
              <a:rPr lang="en-US" altLang="en-US" sz="3088"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object 3">
            <a:extLst>
              <a:ext uri="{FF2B5EF4-FFF2-40B4-BE49-F238E27FC236}">
                <a16:creationId xmlns:a16="http://schemas.microsoft.com/office/drawing/2014/main" id="{B1D0D917-7DD5-4C72-BED2-1096BE944277}"/>
              </a:ext>
            </a:extLst>
          </p:cNvPr>
          <p:cNvSpPr>
            <a:spLocks/>
          </p:cNvSpPr>
          <p:nvPr/>
        </p:nvSpPr>
        <p:spPr bwMode="auto">
          <a:xfrm>
            <a:off x="1826559" y="442632"/>
            <a:ext cx="8505265" cy="2986368"/>
          </a:xfrm>
          <a:custGeom>
            <a:avLst/>
            <a:gdLst>
              <a:gd name="T0" fmla="*/ 9639299 w 9639300"/>
              <a:gd name="T1" fmla="*/ 0 h 3385185"/>
              <a:gd name="T2" fmla="*/ 0 w 9639300"/>
              <a:gd name="T3" fmla="*/ 0 h 3385185"/>
              <a:gd name="T4" fmla="*/ 0 w 9639300"/>
              <a:gd name="T5" fmla="*/ 3384803 h 3385185"/>
              <a:gd name="T6" fmla="*/ 15239 w 9639300"/>
              <a:gd name="T7" fmla="*/ 3384803 h 3385185"/>
              <a:gd name="T8" fmla="*/ 15239 w 9639300"/>
              <a:gd name="T9" fmla="*/ 13715 h 3385185"/>
              <a:gd name="T10" fmla="*/ 7619 w 9639300"/>
              <a:gd name="T11" fmla="*/ 13715 h 3385185"/>
              <a:gd name="T12" fmla="*/ 15239 w 9639300"/>
              <a:gd name="T13" fmla="*/ 6095 h 3385185"/>
              <a:gd name="T14" fmla="*/ 9639299 w 9639300"/>
              <a:gd name="T15" fmla="*/ 6095 h 3385185"/>
              <a:gd name="T16" fmla="*/ 9639299 w 9639300"/>
              <a:gd name="T17" fmla="*/ 0 h 3385185"/>
              <a:gd name="T18" fmla="*/ 9625583 w 9639300"/>
              <a:gd name="T19" fmla="*/ 6095 h 3385185"/>
              <a:gd name="T20" fmla="*/ 9625583 w 9639300"/>
              <a:gd name="T21" fmla="*/ 3384803 h 3385185"/>
              <a:gd name="T22" fmla="*/ 9639299 w 9639300"/>
              <a:gd name="T23" fmla="*/ 3384803 h 3385185"/>
              <a:gd name="T24" fmla="*/ 9639299 w 9639300"/>
              <a:gd name="T25" fmla="*/ 13715 h 3385185"/>
              <a:gd name="T26" fmla="*/ 9633203 w 9639300"/>
              <a:gd name="T27" fmla="*/ 13715 h 3385185"/>
              <a:gd name="T28" fmla="*/ 9625583 w 9639300"/>
              <a:gd name="T29" fmla="*/ 6095 h 3385185"/>
              <a:gd name="T30" fmla="*/ 15239 w 9639300"/>
              <a:gd name="T31" fmla="*/ 6095 h 3385185"/>
              <a:gd name="T32" fmla="*/ 7619 w 9639300"/>
              <a:gd name="T33" fmla="*/ 13715 h 3385185"/>
              <a:gd name="T34" fmla="*/ 15239 w 9639300"/>
              <a:gd name="T35" fmla="*/ 13715 h 3385185"/>
              <a:gd name="T36" fmla="*/ 15239 w 9639300"/>
              <a:gd name="T37" fmla="*/ 6095 h 3385185"/>
              <a:gd name="T38" fmla="*/ 9625583 w 9639300"/>
              <a:gd name="T39" fmla="*/ 6095 h 3385185"/>
              <a:gd name="T40" fmla="*/ 15239 w 9639300"/>
              <a:gd name="T41" fmla="*/ 6095 h 3385185"/>
              <a:gd name="T42" fmla="*/ 15239 w 9639300"/>
              <a:gd name="T43" fmla="*/ 13715 h 3385185"/>
              <a:gd name="T44" fmla="*/ 9625583 w 9639300"/>
              <a:gd name="T45" fmla="*/ 13715 h 3385185"/>
              <a:gd name="T46" fmla="*/ 9625583 w 9639300"/>
              <a:gd name="T47" fmla="*/ 6095 h 3385185"/>
              <a:gd name="T48" fmla="*/ 9639299 w 9639300"/>
              <a:gd name="T49" fmla="*/ 6095 h 3385185"/>
              <a:gd name="T50" fmla="*/ 9625583 w 9639300"/>
              <a:gd name="T51" fmla="*/ 6095 h 3385185"/>
              <a:gd name="T52" fmla="*/ 9633203 w 9639300"/>
              <a:gd name="T53" fmla="*/ 13715 h 3385185"/>
              <a:gd name="T54" fmla="*/ 9639299 w 9639300"/>
              <a:gd name="T55" fmla="*/ 13715 h 3385185"/>
              <a:gd name="T56" fmla="*/ 9639299 w 9639300"/>
              <a:gd name="T57" fmla="*/ 6095 h 3385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639300" h="3385185">
                <a:moveTo>
                  <a:pt x="9639299" y="0"/>
                </a:moveTo>
                <a:lnTo>
                  <a:pt x="0" y="0"/>
                </a:lnTo>
                <a:lnTo>
                  <a:pt x="0" y="3384803"/>
                </a:lnTo>
                <a:lnTo>
                  <a:pt x="15239" y="3384803"/>
                </a:lnTo>
                <a:lnTo>
                  <a:pt x="15239" y="13715"/>
                </a:lnTo>
                <a:lnTo>
                  <a:pt x="7619" y="13715"/>
                </a:lnTo>
                <a:lnTo>
                  <a:pt x="15239" y="6095"/>
                </a:lnTo>
                <a:lnTo>
                  <a:pt x="9639299" y="6095"/>
                </a:lnTo>
                <a:lnTo>
                  <a:pt x="9639299" y="0"/>
                </a:lnTo>
                <a:close/>
              </a:path>
              <a:path w="9639300" h="3385185">
                <a:moveTo>
                  <a:pt x="9625583" y="6095"/>
                </a:moveTo>
                <a:lnTo>
                  <a:pt x="9625583" y="3384803"/>
                </a:lnTo>
                <a:lnTo>
                  <a:pt x="9639299" y="3384803"/>
                </a:lnTo>
                <a:lnTo>
                  <a:pt x="9639299" y="13715"/>
                </a:lnTo>
                <a:lnTo>
                  <a:pt x="9633203" y="13715"/>
                </a:lnTo>
                <a:lnTo>
                  <a:pt x="9625583" y="6095"/>
                </a:lnTo>
                <a:close/>
              </a:path>
              <a:path w="9639300" h="3385185">
                <a:moveTo>
                  <a:pt x="15239" y="6095"/>
                </a:moveTo>
                <a:lnTo>
                  <a:pt x="7619" y="13715"/>
                </a:lnTo>
                <a:lnTo>
                  <a:pt x="15239" y="13715"/>
                </a:lnTo>
                <a:lnTo>
                  <a:pt x="15239" y="6095"/>
                </a:lnTo>
                <a:close/>
              </a:path>
              <a:path w="9639300" h="3385185">
                <a:moveTo>
                  <a:pt x="9625583" y="6095"/>
                </a:moveTo>
                <a:lnTo>
                  <a:pt x="15239" y="6095"/>
                </a:lnTo>
                <a:lnTo>
                  <a:pt x="15239" y="13715"/>
                </a:lnTo>
                <a:lnTo>
                  <a:pt x="9625583" y="13715"/>
                </a:lnTo>
                <a:lnTo>
                  <a:pt x="9625583" y="6095"/>
                </a:lnTo>
                <a:close/>
              </a:path>
              <a:path w="9639300" h="3385185">
                <a:moveTo>
                  <a:pt x="9639299" y="6095"/>
                </a:moveTo>
                <a:lnTo>
                  <a:pt x="9625583" y="6095"/>
                </a:lnTo>
                <a:lnTo>
                  <a:pt x="9633203" y="13715"/>
                </a:lnTo>
                <a:lnTo>
                  <a:pt x="9639299" y="13715"/>
                </a:lnTo>
                <a:lnTo>
                  <a:pt x="9639299" y="609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D" sz="1588"/>
          </a:p>
        </p:txBody>
      </p:sp>
      <p:sp>
        <p:nvSpPr>
          <p:cNvPr id="17413" name="object 5">
            <a:extLst>
              <a:ext uri="{FF2B5EF4-FFF2-40B4-BE49-F238E27FC236}">
                <a16:creationId xmlns:a16="http://schemas.microsoft.com/office/drawing/2014/main" id="{FEBF017C-8ED4-416A-8D41-E64A1AF904C1}"/>
              </a:ext>
            </a:extLst>
          </p:cNvPr>
          <p:cNvSpPr>
            <a:spLocks/>
          </p:cNvSpPr>
          <p:nvPr/>
        </p:nvSpPr>
        <p:spPr bwMode="auto">
          <a:xfrm>
            <a:off x="1826559" y="3429000"/>
            <a:ext cx="8505265" cy="3057806"/>
          </a:xfrm>
          <a:custGeom>
            <a:avLst/>
            <a:gdLst>
              <a:gd name="T0" fmla="*/ 15239 w 9639300"/>
              <a:gd name="T1" fmla="*/ 0 h 3465829"/>
              <a:gd name="T2" fmla="*/ 0 w 9639300"/>
              <a:gd name="T3" fmla="*/ 0 h 3465829"/>
              <a:gd name="T4" fmla="*/ 0 w 9639300"/>
              <a:gd name="T5" fmla="*/ 3465576 h 3465829"/>
              <a:gd name="T6" fmla="*/ 9639299 w 9639300"/>
              <a:gd name="T7" fmla="*/ 3465576 h 3465829"/>
              <a:gd name="T8" fmla="*/ 9639299 w 9639300"/>
              <a:gd name="T9" fmla="*/ 3457956 h 3465829"/>
              <a:gd name="T10" fmla="*/ 15239 w 9639300"/>
              <a:gd name="T11" fmla="*/ 3457956 h 3465829"/>
              <a:gd name="T12" fmla="*/ 7619 w 9639300"/>
              <a:gd name="T13" fmla="*/ 3451860 h 3465829"/>
              <a:gd name="T14" fmla="*/ 15239 w 9639300"/>
              <a:gd name="T15" fmla="*/ 3451860 h 3465829"/>
              <a:gd name="T16" fmla="*/ 15239 w 9639300"/>
              <a:gd name="T17" fmla="*/ 0 h 3465829"/>
              <a:gd name="T18" fmla="*/ 15239 w 9639300"/>
              <a:gd name="T19" fmla="*/ 3451860 h 3465829"/>
              <a:gd name="T20" fmla="*/ 7619 w 9639300"/>
              <a:gd name="T21" fmla="*/ 3451860 h 3465829"/>
              <a:gd name="T22" fmla="*/ 15239 w 9639300"/>
              <a:gd name="T23" fmla="*/ 3457956 h 3465829"/>
              <a:gd name="T24" fmla="*/ 15239 w 9639300"/>
              <a:gd name="T25" fmla="*/ 3451860 h 3465829"/>
              <a:gd name="T26" fmla="*/ 9625583 w 9639300"/>
              <a:gd name="T27" fmla="*/ 3451860 h 3465829"/>
              <a:gd name="T28" fmla="*/ 15239 w 9639300"/>
              <a:gd name="T29" fmla="*/ 3451860 h 3465829"/>
              <a:gd name="T30" fmla="*/ 15239 w 9639300"/>
              <a:gd name="T31" fmla="*/ 3457956 h 3465829"/>
              <a:gd name="T32" fmla="*/ 9625583 w 9639300"/>
              <a:gd name="T33" fmla="*/ 3457956 h 3465829"/>
              <a:gd name="T34" fmla="*/ 9625583 w 9639300"/>
              <a:gd name="T35" fmla="*/ 3451860 h 3465829"/>
              <a:gd name="T36" fmla="*/ 9639299 w 9639300"/>
              <a:gd name="T37" fmla="*/ 0 h 3465829"/>
              <a:gd name="T38" fmla="*/ 9625583 w 9639300"/>
              <a:gd name="T39" fmla="*/ 0 h 3465829"/>
              <a:gd name="T40" fmla="*/ 9625583 w 9639300"/>
              <a:gd name="T41" fmla="*/ 3457956 h 3465829"/>
              <a:gd name="T42" fmla="*/ 9633203 w 9639300"/>
              <a:gd name="T43" fmla="*/ 3451860 h 3465829"/>
              <a:gd name="T44" fmla="*/ 9639299 w 9639300"/>
              <a:gd name="T45" fmla="*/ 3451860 h 3465829"/>
              <a:gd name="T46" fmla="*/ 9639299 w 9639300"/>
              <a:gd name="T47" fmla="*/ 0 h 3465829"/>
              <a:gd name="T48" fmla="*/ 9639299 w 9639300"/>
              <a:gd name="T49" fmla="*/ 3451860 h 3465829"/>
              <a:gd name="T50" fmla="*/ 9633203 w 9639300"/>
              <a:gd name="T51" fmla="*/ 3451860 h 3465829"/>
              <a:gd name="T52" fmla="*/ 9625583 w 9639300"/>
              <a:gd name="T53" fmla="*/ 3457956 h 3465829"/>
              <a:gd name="T54" fmla="*/ 9639299 w 9639300"/>
              <a:gd name="T55" fmla="*/ 3457956 h 3465829"/>
              <a:gd name="T56" fmla="*/ 9639299 w 9639300"/>
              <a:gd name="T57" fmla="*/ 3451860 h 3465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639300" h="3465829">
                <a:moveTo>
                  <a:pt x="15239" y="0"/>
                </a:moveTo>
                <a:lnTo>
                  <a:pt x="0" y="0"/>
                </a:lnTo>
                <a:lnTo>
                  <a:pt x="0" y="3465576"/>
                </a:lnTo>
                <a:lnTo>
                  <a:pt x="9639299" y="3465576"/>
                </a:lnTo>
                <a:lnTo>
                  <a:pt x="9639299" y="3457956"/>
                </a:lnTo>
                <a:lnTo>
                  <a:pt x="15239" y="3457956"/>
                </a:lnTo>
                <a:lnTo>
                  <a:pt x="7619" y="3451860"/>
                </a:lnTo>
                <a:lnTo>
                  <a:pt x="15239" y="3451860"/>
                </a:lnTo>
                <a:lnTo>
                  <a:pt x="15239" y="0"/>
                </a:lnTo>
                <a:close/>
              </a:path>
              <a:path w="9639300" h="3465829">
                <a:moveTo>
                  <a:pt x="15239" y="3451860"/>
                </a:moveTo>
                <a:lnTo>
                  <a:pt x="7619" y="3451860"/>
                </a:lnTo>
                <a:lnTo>
                  <a:pt x="15239" y="3457956"/>
                </a:lnTo>
                <a:lnTo>
                  <a:pt x="15239" y="3451860"/>
                </a:lnTo>
                <a:close/>
              </a:path>
              <a:path w="9639300" h="3465829">
                <a:moveTo>
                  <a:pt x="9625583" y="3451860"/>
                </a:moveTo>
                <a:lnTo>
                  <a:pt x="15239" y="3451860"/>
                </a:lnTo>
                <a:lnTo>
                  <a:pt x="15239" y="3457956"/>
                </a:lnTo>
                <a:lnTo>
                  <a:pt x="9625583" y="3457956"/>
                </a:lnTo>
                <a:lnTo>
                  <a:pt x="9625583" y="3451860"/>
                </a:lnTo>
                <a:close/>
              </a:path>
              <a:path w="9639300" h="3465829">
                <a:moveTo>
                  <a:pt x="9639299" y="0"/>
                </a:moveTo>
                <a:lnTo>
                  <a:pt x="9625583" y="0"/>
                </a:lnTo>
                <a:lnTo>
                  <a:pt x="9625583" y="3457956"/>
                </a:lnTo>
                <a:lnTo>
                  <a:pt x="9633203" y="3451860"/>
                </a:lnTo>
                <a:lnTo>
                  <a:pt x="9639299" y="3451860"/>
                </a:lnTo>
                <a:lnTo>
                  <a:pt x="9639299" y="0"/>
                </a:lnTo>
                <a:close/>
              </a:path>
              <a:path w="9639300" h="3465829">
                <a:moveTo>
                  <a:pt x="9639299" y="3451860"/>
                </a:moveTo>
                <a:lnTo>
                  <a:pt x="9633203" y="3451860"/>
                </a:lnTo>
                <a:lnTo>
                  <a:pt x="9625583" y="3457956"/>
                </a:lnTo>
                <a:lnTo>
                  <a:pt x="9639299" y="3457956"/>
                </a:lnTo>
                <a:lnTo>
                  <a:pt x="9639299" y="345186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D" sz="1588"/>
          </a:p>
        </p:txBody>
      </p:sp>
      <p:sp>
        <p:nvSpPr>
          <p:cNvPr id="6" name="object 6">
            <a:extLst>
              <a:ext uri="{FF2B5EF4-FFF2-40B4-BE49-F238E27FC236}">
                <a16:creationId xmlns:a16="http://schemas.microsoft.com/office/drawing/2014/main" id="{CD7B5322-F45B-4003-A3D5-54005C91DD92}"/>
              </a:ext>
            </a:extLst>
          </p:cNvPr>
          <p:cNvSpPr txBox="1"/>
          <p:nvPr/>
        </p:nvSpPr>
        <p:spPr>
          <a:xfrm>
            <a:off x="1386840" y="544887"/>
            <a:ext cx="8492659" cy="4088073"/>
          </a:xfrm>
          <a:prstGeom prst="rect">
            <a:avLst/>
          </a:prstGeom>
        </p:spPr>
        <p:txBody>
          <a:bodyPr wrap="square" lIns="0" tIns="0" rIns="0" bIns="0">
            <a:spAutoFit/>
          </a:bodyPr>
          <a:lstStyle>
            <a:lvl1pPr marL="390525" indent="-377825">
              <a:tabLst>
                <a:tab pos="457200" algn="l"/>
              </a:tabLst>
              <a:defRPr>
                <a:solidFill>
                  <a:schemeClr val="tx1"/>
                </a:solidFill>
                <a:latin typeface="Calibri" panose="020F0502020204030204" pitchFamily="34" charset="0"/>
              </a:defRPr>
            </a:lvl1pPr>
            <a:lvl2pPr marL="742950" indent="-285750">
              <a:tabLst>
                <a:tab pos="457200" algn="l"/>
              </a:tabLst>
              <a:defRPr>
                <a:solidFill>
                  <a:schemeClr val="tx1"/>
                </a:solidFill>
                <a:latin typeface="Calibri" panose="020F0502020204030204" pitchFamily="34" charset="0"/>
              </a:defRPr>
            </a:lvl2pPr>
            <a:lvl3pPr marL="1143000" indent="-228600">
              <a:tabLst>
                <a:tab pos="457200" algn="l"/>
              </a:tabLst>
              <a:defRPr>
                <a:solidFill>
                  <a:schemeClr val="tx1"/>
                </a:solidFill>
                <a:latin typeface="Calibri" panose="020F0502020204030204" pitchFamily="34" charset="0"/>
              </a:defRPr>
            </a:lvl3pPr>
            <a:lvl4pPr marL="1600200" indent="-228600">
              <a:tabLst>
                <a:tab pos="457200" algn="l"/>
              </a:tabLst>
              <a:defRPr>
                <a:solidFill>
                  <a:schemeClr val="tx1"/>
                </a:solidFill>
                <a:latin typeface="Calibri" panose="020F0502020204030204" pitchFamily="34" charset="0"/>
              </a:defRPr>
            </a:lvl4pPr>
            <a:lvl5pPr marL="2057400" indent="-228600">
              <a:tabLst>
                <a:tab pos="457200" algn="l"/>
              </a:tabLst>
              <a:defRPr>
                <a:solidFill>
                  <a:schemeClr val="tx1"/>
                </a:solidFill>
                <a:latin typeface="Calibri" panose="020F050202020403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defRPr>
            </a:lvl9pPr>
          </a:lstStyle>
          <a:p>
            <a:pPr>
              <a:lnSpc>
                <a:spcPct val="101000"/>
              </a:lnSpc>
              <a:buFont typeface="Times New Roman" panose="02020603050405020304" pitchFamily="18" charset="0"/>
              <a:buAutoNum type="arabicPeriod" startAt="4"/>
            </a:pPr>
            <a:r>
              <a:rPr lang="en-US" altLang="en-US" sz="3088" b="1" dirty="0" err="1">
                <a:latin typeface="Times New Roman" panose="02020603050405020304" pitchFamily="18" charset="0"/>
                <a:cs typeface="Times New Roman" panose="02020603050405020304" pitchFamily="18" charset="0"/>
              </a:rPr>
              <a:t>Psikologis</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ingin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mengetahui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khususnya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apa</a:t>
            </a:r>
            <a:r>
              <a:rPr lang="en-US" altLang="en-US" sz="3088" dirty="0">
                <a:latin typeface="Times New Roman" panose="02020603050405020304" pitchFamily="18" charset="0"/>
                <a:cs typeface="Times New Roman" panose="02020603050405020304" pitchFamily="18" charset="0"/>
              </a:rPr>
              <a:t> yang </a:t>
            </a:r>
            <a:r>
              <a:rPr lang="en-US" altLang="en-US" sz="3088" dirty="0" err="1">
                <a:latin typeface="Times New Roman" panose="02020603050405020304" pitchFamily="18" charset="0"/>
                <a:cs typeface="Times New Roman" panose="02020603050405020304" pitchFamily="18" charset="0"/>
              </a:rPr>
              <a:t>terjadi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apabila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belajar</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terjadi</a:t>
            </a:r>
            <a:r>
              <a:rPr lang="en-US" altLang="en-US" sz="3088" dirty="0">
                <a:latin typeface="Times New Roman" panose="02020603050405020304" pitchFamily="18" charset="0"/>
                <a:cs typeface="Times New Roman" panose="02020603050405020304" pitchFamily="18" charset="0"/>
              </a:rPr>
              <a:t> dan </a:t>
            </a:r>
            <a:r>
              <a:rPr lang="en-US" altLang="en-US" sz="3088" dirty="0" err="1">
                <a:latin typeface="Times New Roman" panose="02020603050405020304" pitchFamily="18" charset="0"/>
                <a:cs typeface="Times New Roman" panose="02020603050405020304" pitchFamily="18" charset="0"/>
              </a:rPr>
              <a:t>apa</a:t>
            </a:r>
            <a:r>
              <a:rPr lang="en-US" altLang="en-US" sz="3088" dirty="0">
                <a:latin typeface="Times New Roman" panose="02020603050405020304" pitchFamily="18" charset="0"/>
                <a:cs typeface="Times New Roman" panose="02020603050405020304" pitchFamily="18" charset="0"/>
              </a:rPr>
              <a:t> yang </a:t>
            </a:r>
            <a:r>
              <a:rPr lang="en-US" altLang="en-US" sz="3088" dirty="0" err="1">
                <a:latin typeface="Times New Roman" panose="02020603050405020304" pitchFamily="18" charset="0"/>
                <a:cs typeface="Times New Roman" panose="02020603050405020304" pitchFamily="18" charset="0"/>
              </a:rPr>
              <a:t>harus</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dilakukan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seseorang</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untuk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menjadikan</a:t>
            </a:r>
            <a:r>
              <a:rPr lang="en-US" altLang="en-US" sz="3088" dirty="0">
                <a:latin typeface="Times New Roman" panose="02020603050405020304" pitchFamily="18" charset="0"/>
                <a:cs typeface="Times New Roman" panose="02020603050405020304" pitchFamily="18" charset="0"/>
              </a:rPr>
              <a:t> be </a:t>
            </a:r>
            <a:r>
              <a:rPr lang="en-US" altLang="en-US" sz="3088" dirty="0" err="1">
                <a:latin typeface="Times New Roman" panose="02020603050405020304" pitchFamily="18" charset="0"/>
                <a:cs typeface="Times New Roman" panose="02020603050405020304" pitchFamily="18" charset="0"/>
              </a:rPr>
              <a:t>lajar</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terjadi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setiap</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hari</a:t>
            </a:r>
            <a:r>
              <a:rPr lang="en-US" altLang="en-US" sz="3088" dirty="0">
                <a:latin typeface="Times New Roman" panose="02020603050405020304" pitchFamily="18" charset="0"/>
                <a:cs typeface="Times New Roman" panose="02020603050405020304" pitchFamily="18" charset="0"/>
              </a:rPr>
              <a:t> di </a:t>
            </a:r>
            <a:r>
              <a:rPr lang="en-US" altLang="en-US" sz="3088" dirty="0" err="1">
                <a:latin typeface="Times New Roman" panose="02020603050405020304" pitchFamily="18" charset="0"/>
                <a:cs typeface="Times New Roman" panose="02020603050405020304" pitchFamily="18" charset="0"/>
              </a:rPr>
              <a:t>dalam</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kelas</a:t>
            </a:r>
            <a:r>
              <a:rPr lang="en-US" altLang="en-US" sz="3088" dirty="0">
                <a:latin typeface="Times New Roman" panose="02020603050405020304" pitchFamily="18" charset="0"/>
                <a:cs typeface="Times New Roman" panose="02020603050405020304" pitchFamily="18" charset="0"/>
              </a:rPr>
              <a:t>.</a:t>
            </a:r>
          </a:p>
          <a:p>
            <a:pPr>
              <a:lnSpc>
                <a:spcPct val="101000"/>
              </a:lnSpc>
              <a:spcBef>
                <a:spcPts val="750"/>
              </a:spcBef>
              <a:buFont typeface="Times New Roman" panose="02020603050405020304" pitchFamily="18" charset="0"/>
              <a:buAutoNum type="arabicPeriod" startAt="4"/>
            </a:pPr>
            <a:r>
              <a:rPr lang="en-US" altLang="en-US" sz="3088" b="1" dirty="0" err="1">
                <a:latin typeface="Times New Roman" panose="02020603050405020304" pitchFamily="18" charset="0"/>
                <a:cs typeface="Times New Roman" panose="02020603050405020304" pitchFamily="18" charset="0"/>
              </a:rPr>
              <a:t>Religius</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ingin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mengetahui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bagaimana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nlai-ni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lai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religius</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dapat</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selalu</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menjiwai</a:t>
            </a:r>
            <a:r>
              <a:rPr lang="en-US" altLang="en-US" sz="3088" dirty="0">
                <a:latin typeface="Times New Roman" panose="02020603050405020304" pitchFamily="18" charset="0"/>
                <a:cs typeface="Times New Roman" panose="02020603050405020304" pitchFamily="18" charset="0"/>
              </a:rPr>
              <a:t> proses </a:t>
            </a:r>
            <a:r>
              <a:rPr lang="en-US" altLang="en-US" sz="3088" dirty="0" err="1">
                <a:latin typeface="Times New Roman" panose="02020603050405020304" pitchFamily="18" charset="0"/>
                <a:cs typeface="Times New Roman" panose="02020603050405020304" pitchFamily="18" charset="0"/>
              </a:rPr>
              <a:t>pendi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dikan</a:t>
            </a:r>
            <a:r>
              <a:rPr lang="en-US" altLang="en-US" sz="3088" dirty="0">
                <a:latin typeface="Times New Roman" panose="02020603050405020304" pitchFamily="18" charset="0"/>
                <a:cs typeface="Times New Roman" panose="02020603050405020304" pitchFamily="18" charset="0"/>
              </a:rPr>
              <a:t>.</a:t>
            </a:r>
          </a:p>
          <a:p>
            <a:pPr>
              <a:lnSpc>
                <a:spcPct val="101000"/>
              </a:lnSpc>
              <a:spcBef>
                <a:spcPts val="739"/>
              </a:spcBef>
              <a:buFont typeface="Times New Roman" panose="02020603050405020304" pitchFamily="18" charset="0"/>
              <a:buAutoNum type="arabicPeriod" startAt="4"/>
            </a:pPr>
            <a:r>
              <a:rPr lang="en-US" altLang="en-US" sz="3088" dirty="0" err="1">
                <a:latin typeface="Times New Roman" panose="02020603050405020304" pitchFamily="18" charset="0"/>
                <a:cs typeface="Times New Roman" panose="02020603050405020304" pitchFamily="18" charset="0"/>
              </a:rPr>
              <a:t>Sudut</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pandang</a:t>
            </a:r>
            <a:r>
              <a:rPr lang="en-US" altLang="en-US" sz="3088" dirty="0">
                <a:latin typeface="Times New Roman" panose="02020603050405020304" pitchFamily="18" charset="0"/>
                <a:cs typeface="Times New Roman" panose="02020603050405020304" pitchFamily="18" charset="0"/>
              </a:rPr>
              <a:t> yang lain (</a:t>
            </a:r>
            <a:r>
              <a:rPr lang="en-US" altLang="en-US" sz="3088" dirty="0" err="1">
                <a:latin typeface="Times New Roman" panose="02020603050405020304" pitchFamily="18" charset="0"/>
                <a:cs typeface="Times New Roman" panose="02020603050405020304" pitchFamily="18" charset="0"/>
              </a:rPr>
              <a:t>politis</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ekonomis</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antropologis</a:t>
            </a:r>
            <a:r>
              <a:rPr lang="en-US" altLang="en-US" sz="3088" dirty="0">
                <a:latin typeface="Times New Roman" panose="02020603050405020304" pitchFamily="18" charset="0"/>
                <a:cs typeface="Times New Roman" panose="02020603050405020304" pitchFamily="18" charset="0"/>
              </a:rPr>
              <a:t> dan </a:t>
            </a:r>
            <a:r>
              <a:rPr lang="en-US" altLang="en-US" sz="3088" dirty="0" err="1">
                <a:latin typeface="Times New Roman" panose="02020603050405020304" pitchFamily="18" charset="0"/>
                <a:cs typeface="Times New Roman" panose="02020603050405020304" pitchFamily="18" charset="0"/>
              </a:rPr>
              <a:t>komparatif</a:t>
            </a:r>
            <a:r>
              <a:rPr lang="en-US" altLang="en-US" sz="3088"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bject 2">
            <a:extLst>
              <a:ext uri="{FF2B5EF4-FFF2-40B4-BE49-F238E27FC236}">
                <a16:creationId xmlns:a16="http://schemas.microsoft.com/office/drawing/2014/main" id="{085E2B31-929C-4B6F-A0FC-5CAD4371A187}"/>
              </a:ext>
            </a:extLst>
          </p:cNvPr>
          <p:cNvSpPr>
            <a:spLocks/>
          </p:cNvSpPr>
          <p:nvPr/>
        </p:nvSpPr>
        <p:spPr bwMode="auto">
          <a:xfrm>
            <a:off x="2323821" y="285750"/>
            <a:ext cx="7544360" cy="348784"/>
          </a:xfrm>
          <a:custGeom>
            <a:avLst/>
            <a:gdLst>
              <a:gd name="T0" fmla="*/ 0 w 8549640"/>
              <a:gd name="T1" fmla="*/ 396239 h 396240"/>
              <a:gd name="T2" fmla="*/ 8549639 w 8549640"/>
              <a:gd name="T3" fmla="*/ 396239 h 396240"/>
              <a:gd name="T4" fmla="*/ 8549639 w 8549640"/>
              <a:gd name="T5" fmla="*/ 0 h 396240"/>
              <a:gd name="T6" fmla="*/ 0 w 8549640"/>
              <a:gd name="T7" fmla="*/ 0 h 396240"/>
              <a:gd name="T8" fmla="*/ 0 w 8549640"/>
              <a:gd name="T9" fmla="*/ 396239 h 396240"/>
            </a:gdLst>
            <a:ahLst/>
            <a:cxnLst>
              <a:cxn ang="0">
                <a:pos x="T0" y="T1"/>
              </a:cxn>
              <a:cxn ang="0">
                <a:pos x="T2" y="T3"/>
              </a:cxn>
              <a:cxn ang="0">
                <a:pos x="T4" y="T5"/>
              </a:cxn>
              <a:cxn ang="0">
                <a:pos x="T6" y="T7"/>
              </a:cxn>
              <a:cxn ang="0">
                <a:pos x="T8" y="T9"/>
              </a:cxn>
            </a:cxnLst>
            <a:rect l="0" t="0" r="r" b="b"/>
            <a:pathLst>
              <a:path w="8549640" h="396240">
                <a:moveTo>
                  <a:pt x="0" y="396239"/>
                </a:moveTo>
                <a:lnTo>
                  <a:pt x="8549639" y="396239"/>
                </a:lnTo>
                <a:lnTo>
                  <a:pt x="8549639" y="0"/>
                </a:lnTo>
                <a:lnTo>
                  <a:pt x="0" y="0"/>
                </a:lnTo>
                <a:lnTo>
                  <a:pt x="0" y="396239"/>
                </a:lnTo>
                <a:close/>
              </a:path>
            </a:pathLst>
          </a:custGeom>
          <a:solidFill>
            <a:srgbClr val="CCEC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D" sz="1588"/>
          </a:p>
        </p:txBody>
      </p:sp>
      <p:sp>
        <p:nvSpPr>
          <p:cNvPr id="3" name="object 3">
            <a:extLst>
              <a:ext uri="{FF2B5EF4-FFF2-40B4-BE49-F238E27FC236}">
                <a16:creationId xmlns:a16="http://schemas.microsoft.com/office/drawing/2014/main" id="{50DB17E3-64FB-40E9-AA39-9542C56C375E}"/>
              </a:ext>
            </a:extLst>
          </p:cNvPr>
          <p:cNvSpPr txBox="1">
            <a:spLocks noGrp="1"/>
          </p:cNvSpPr>
          <p:nvPr>
            <p:ph type="title"/>
          </p:nvPr>
        </p:nvSpPr>
        <p:spPr/>
        <p:txBody>
          <a:bodyPr vert="horz" lIns="91440" tIns="82174" rIns="91440" bIns="45720" rtlCol="0" anchor="t">
            <a:normAutofit/>
          </a:bodyPr>
          <a:lstStyle/>
          <a:p>
            <a:pPr marL="837684">
              <a:spcBef>
                <a:spcPts val="0"/>
              </a:spcBef>
              <a:defRPr/>
            </a:pPr>
            <a:r>
              <a:rPr sz="3485" spc="-4" dirty="0"/>
              <a:t>Metode-metod</a:t>
            </a:r>
            <a:r>
              <a:rPr sz="3485" dirty="0"/>
              <a:t>e</a:t>
            </a:r>
            <a:r>
              <a:rPr sz="3485" spc="9" dirty="0"/>
              <a:t> </a:t>
            </a:r>
            <a:r>
              <a:rPr sz="3485" dirty="0"/>
              <a:t>Ilmu</a:t>
            </a:r>
            <a:r>
              <a:rPr sz="3485" spc="-9" dirty="0"/>
              <a:t> </a:t>
            </a:r>
            <a:r>
              <a:rPr sz="3485" spc="-4" dirty="0"/>
              <a:t>Pendidikan</a:t>
            </a:r>
            <a:endParaRPr sz="3485" dirty="0"/>
          </a:p>
        </p:txBody>
      </p:sp>
      <p:sp>
        <p:nvSpPr>
          <p:cNvPr id="18437" name="object 5">
            <a:extLst>
              <a:ext uri="{FF2B5EF4-FFF2-40B4-BE49-F238E27FC236}">
                <a16:creationId xmlns:a16="http://schemas.microsoft.com/office/drawing/2014/main" id="{B4B703E2-59F9-4D07-A5FB-1F40BA146D9E}"/>
              </a:ext>
            </a:extLst>
          </p:cNvPr>
          <p:cNvSpPr>
            <a:spLocks/>
          </p:cNvSpPr>
          <p:nvPr/>
        </p:nvSpPr>
        <p:spPr bwMode="auto">
          <a:xfrm>
            <a:off x="1658471" y="6505015"/>
            <a:ext cx="8875059" cy="252132"/>
          </a:xfrm>
          <a:custGeom>
            <a:avLst/>
            <a:gdLst>
              <a:gd name="T0" fmla="*/ 0 w 10058400"/>
              <a:gd name="T1" fmla="*/ 284987 h 285115"/>
              <a:gd name="T2" fmla="*/ 10058399 w 10058400"/>
              <a:gd name="T3" fmla="*/ 284987 h 285115"/>
              <a:gd name="T4" fmla="*/ 10058399 w 10058400"/>
              <a:gd name="T5" fmla="*/ 0 h 285115"/>
              <a:gd name="T6" fmla="*/ 0 w 10058400"/>
              <a:gd name="T7" fmla="*/ 0 h 285115"/>
              <a:gd name="T8" fmla="*/ 0 w 10058400"/>
              <a:gd name="T9" fmla="*/ 284987 h 285115"/>
            </a:gdLst>
            <a:ahLst/>
            <a:cxnLst>
              <a:cxn ang="0">
                <a:pos x="T0" y="T1"/>
              </a:cxn>
              <a:cxn ang="0">
                <a:pos x="T2" y="T3"/>
              </a:cxn>
              <a:cxn ang="0">
                <a:pos x="T4" y="T5"/>
              </a:cxn>
              <a:cxn ang="0">
                <a:pos x="T6" y="T7"/>
              </a:cxn>
              <a:cxn ang="0">
                <a:pos x="T8" y="T9"/>
              </a:cxn>
            </a:cxnLst>
            <a:rect l="0" t="0" r="r" b="b"/>
            <a:pathLst>
              <a:path w="10058400" h="285115">
                <a:moveTo>
                  <a:pt x="0" y="284987"/>
                </a:moveTo>
                <a:lnTo>
                  <a:pt x="10058399" y="284987"/>
                </a:lnTo>
                <a:lnTo>
                  <a:pt x="10058399" y="0"/>
                </a:lnTo>
                <a:lnTo>
                  <a:pt x="0" y="0"/>
                </a:lnTo>
                <a:lnTo>
                  <a:pt x="0" y="2849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D" sz="1588"/>
          </a:p>
        </p:txBody>
      </p:sp>
      <p:sp>
        <p:nvSpPr>
          <p:cNvPr id="7" name="object 7">
            <a:extLst>
              <a:ext uri="{FF2B5EF4-FFF2-40B4-BE49-F238E27FC236}">
                <a16:creationId xmlns:a16="http://schemas.microsoft.com/office/drawing/2014/main" id="{008484C9-DCA6-4B4E-ACB3-41B3372385FF}"/>
              </a:ext>
            </a:extLst>
          </p:cNvPr>
          <p:cNvSpPr txBox="1"/>
          <p:nvPr/>
        </p:nvSpPr>
        <p:spPr>
          <a:xfrm>
            <a:off x="541020" y="1832988"/>
            <a:ext cx="11109960" cy="3554819"/>
          </a:xfrm>
          <a:prstGeom prst="rect">
            <a:avLst/>
          </a:prstGeom>
        </p:spPr>
        <p:txBody>
          <a:bodyPr wrap="square" lIns="0" tIns="0" rIns="0" bIns="0">
            <a:spAutoFit/>
          </a:bodyPr>
          <a:lstStyle/>
          <a:p>
            <a:pPr>
              <a:tabLst>
                <a:tab pos="182563" algn="l"/>
              </a:tabLst>
              <a:defRPr/>
            </a:pPr>
            <a:r>
              <a:rPr lang="en-ID" sz="2100" dirty="0" err="1"/>
              <a:t>Metode</a:t>
            </a:r>
            <a:r>
              <a:rPr lang="en-ID" sz="2100" dirty="0"/>
              <a:t> yang </a:t>
            </a:r>
            <a:r>
              <a:rPr lang="en-ID" sz="2100" dirty="0" err="1"/>
              <a:t>dipakai</a:t>
            </a:r>
            <a:r>
              <a:rPr lang="en-ID" sz="2100" dirty="0"/>
              <a:t> </a:t>
            </a:r>
            <a:r>
              <a:rPr lang="en-ID" sz="2100" dirty="0" err="1"/>
              <a:t>dalam</a:t>
            </a:r>
            <a:r>
              <a:rPr lang="en-ID" sz="2100" dirty="0"/>
              <a:t> </a:t>
            </a:r>
            <a:r>
              <a:rPr lang="en-ID" sz="2100" dirty="0" err="1"/>
              <a:t>Ilmu</a:t>
            </a:r>
            <a:r>
              <a:rPr lang="en-ID" sz="2100" dirty="0"/>
              <a:t> Pendidikan (</a:t>
            </a:r>
            <a:r>
              <a:rPr lang="en-ID" sz="2100" dirty="0" err="1"/>
              <a:t>Sudomo</a:t>
            </a:r>
            <a:r>
              <a:rPr lang="en-ID" sz="2100" dirty="0"/>
              <a:t>, 1990) </a:t>
            </a:r>
          </a:p>
          <a:p>
            <a:pPr marL="533400" indent="-533400">
              <a:buFont typeface="+mj-lt"/>
              <a:buAutoNum type="arabicPeriod"/>
              <a:tabLst>
                <a:tab pos="182563" algn="l"/>
              </a:tabLst>
              <a:defRPr/>
            </a:pPr>
            <a:r>
              <a:rPr lang="en-ID" sz="2100" dirty="0" err="1"/>
              <a:t>Metode</a:t>
            </a:r>
            <a:r>
              <a:rPr lang="en-ID" sz="2100" dirty="0"/>
              <a:t> </a:t>
            </a:r>
            <a:r>
              <a:rPr lang="en-ID" sz="2100" dirty="0" err="1"/>
              <a:t>Normatif</a:t>
            </a:r>
            <a:r>
              <a:rPr lang="en-ID" sz="2100" dirty="0"/>
              <a:t>, </a:t>
            </a:r>
            <a:r>
              <a:rPr lang="en-ID" sz="2100" dirty="0" err="1"/>
              <a:t>berkenaan</a:t>
            </a:r>
            <a:r>
              <a:rPr lang="en-ID" sz="2100" dirty="0"/>
              <a:t> </a:t>
            </a:r>
            <a:r>
              <a:rPr lang="en-ID" sz="2100" dirty="0" err="1"/>
              <a:t>dengan</a:t>
            </a:r>
            <a:r>
              <a:rPr lang="en-ID" sz="2100" dirty="0"/>
              <a:t> </a:t>
            </a:r>
            <a:r>
              <a:rPr lang="en-ID" sz="2100" dirty="0" err="1"/>
              <a:t>konsep</a:t>
            </a:r>
            <a:r>
              <a:rPr lang="en-ID" sz="2100" dirty="0"/>
              <a:t> </a:t>
            </a:r>
            <a:r>
              <a:rPr lang="en-ID" sz="2100" dirty="0" err="1"/>
              <a:t>manusia</a:t>
            </a:r>
            <a:r>
              <a:rPr lang="en-ID" sz="2100" dirty="0"/>
              <a:t> yang ideal &amp; </a:t>
            </a:r>
            <a:r>
              <a:rPr lang="en-ID" sz="2100" dirty="0" err="1"/>
              <a:t>masalah</a:t>
            </a:r>
            <a:r>
              <a:rPr lang="en-ID" sz="2100" dirty="0"/>
              <a:t> </a:t>
            </a:r>
            <a:r>
              <a:rPr lang="en-ID" sz="2100" dirty="0" err="1"/>
              <a:t>nilai</a:t>
            </a:r>
            <a:r>
              <a:rPr lang="en-ID" sz="2100" dirty="0"/>
              <a:t> </a:t>
            </a:r>
            <a:r>
              <a:rPr lang="en-ID" sz="2100" dirty="0" err="1"/>
              <a:t>baik</a:t>
            </a:r>
            <a:r>
              <a:rPr lang="en-ID" sz="2100" dirty="0"/>
              <a:t> &amp; </a:t>
            </a:r>
            <a:r>
              <a:rPr lang="en-ID" sz="2100" dirty="0" err="1"/>
              <a:t>buruk</a:t>
            </a:r>
            <a:r>
              <a:rPr lang="en-ID" sz="2100" dirty="0"/>
              <a:t> </a:t>
            </a:r>
          </a:p>
          <a:p>
            <a:pPr marL="533400" indent="-533400">
              <a:buFont typeface="+mj-lt"/>
              <a:buAutoNum type="arabicPeriod"/>
              <a:tabLst>
                <a:tab pos="182563" algn="l"/>
              </a:tabLst>
              <a:defRPr/>
            </a:pPr>
            <a:r>
              <a:rPr lang="en-ID" sz="2100" dirty="0" err="1"/>
              <a:t>Metode</a:t>
            </a:r>
            <a:r>
              <a:rPr lang="en-ID" sz="2100" dirty="0"/>
              <a:t> </a:t>
            </a:r>
            <a:r>
              <a:rPr lang="en-ID" sz="2100" dirty="0" err="1"/>
              <a:t>Eksplanatori</a:t>
            </a:r>
            <a:r>
              <a:rPr lang="en-ID" sz="2100" dirty="0"/>
              <a:t>, </a:t>
            </a:r>
            <a:r>
              <a:rPr lang="en-ID" sz="2100" dirty="0" err="1"/>
              <a:t>berkenaan</a:t>
            </a:r>
            <a:r>
              <a:rPr lang="en-ID" sz="2100" dirty="0"/>
              <a:t> </a:t>
            </a:r>
            <a:r>
              <a:rPr lang="en-ID" sz="2100" dirty="0" err="1"/>
              <a:t>dengan</a:t>
            </a:r>
            <a:r>
              <a:rPr lang="en-ID" sz="2100" dirty="0"/>
              <a:t> </a:t>
            </a:r>
            <a:r>
              <a:rPr lang="en-ID" sz="2100" dirty="0" err="1"/>
              <a:t>kondisi</a:t>
            </a:r>
            <a:r>
              <a:rPr lang="en-ID" sz="2100" dirty="0"/>
              <a:t> &amp; </a:t>
            </a:r>
            <a:r>
              <a:rPr lang="en-ID" sz="2100" dirty="0" err="1"/>
              <a:t>kekuatan</a:t>
            </a:r>
            <a:r>
              <a:rPr lang="en-ID" sz="2100" dirty="0"/>
              <a:t> yang </a:t>
            </a:r>
            <a:r>
              <a:rPr lang="en-ID" sz="2100" dirty="0" err="1"/>
              <a:t>membuat</a:t>
            </a:r>
            <a:r>
              <a:rPr lang="en-ID" sz="2100" dirty="0"/>
              <a:t> </a:t>
            </a:r>
            <a:r>
              <a:rPr lang="en-ID" sz="2100" dirty="0" err="1"/>
              <a:t>suatu</a:t>
            </a:r>
            <a:r>
              <a:rPr lang="en-ID" sz="2100" dirty="0"/>
              <a:t> proses </a:t>
            </a:r>
            <a:r>
              <a:rPr lang="en-ID" sz="2100" dirty="0" err="1"/>
              <a:t>pendidikan</a:t>
            </a:r>
            <a:r>
              <a:rPr lang="en-ID" sz="2100" dirty="0"/>
              <a:t> </a:t>
            </a:r>
            <a:r>
              <a:rPr lang="en-ID" sz="2100" dirty="0" err="1"/>
              <a:t>berhasil</a:t>
            </a:r>
            <a:r>
              <a:rPr lang="en-ID" sz="2100" dirty="0"/>
              <a:t>. </a:t>
            </a:r>
            <a:r>
              <a:rPr lang="en-ID" sz="2100" dirty="0" err="1"/>
              <a:t>Ilmu</a:t>
            </a:r>
            <a:r>
              <a:rPr lang="en-ID" sz="2100" dirty="0"/>
              <a:t> </a:t>
            </a:r>
            <a:r>
              <a:rPr lang="en-ID" sz="2100" dirty="0" err="1"/>
              <a:t>pendidikan</a:t>
            </a:r>
            <a:r>
              <a:rPr lang="en-ID" sz="2100" dirty="0"/>
              <a:t> </a:t>
            </a:r>
            <a:r>
              <a:rPr lang="en-ID" sz="2100" dirty="0" err="1"/>
              <a:t>memperoleh</a:t>
            </a:r>
            <a:r>
              <a:rPr lang="en-ID" sz="2100" dirty="0"/>
              <a:t> </a:t>
            </a:r>
            <a:r>
              <a:rPr lang="en-ID" sz="2100" dirty="0" err="1"/>
              <a:t>landasan</a:t>
            </a:r>
            <a:r>
              <a:rPr lang="en-ID" sz="2100" dirty="0"/>
              <a:t> </a:t>
            </a:r>
            <a:r>
              <a:rPr lang="en-ID" sz="2100" dirty="0" err="1"/>
              <a:t>dari</a:t>
            </a:r>
            <a:r>
              <a:rPr lang="en-ID" sz="2100" dirty="0"/>
              <a:t> </a:t>
            </a:r>
            <a:r>
              <a:rPr lang="en-ID" sz="2100" dirty="0" err="1"/>
              <a:t>ilmu</a:t>
            </a:r>
            <a:r>
              <a:rPr lang="en-ID" sz="2100" dirty="0"/>
              <a:t> lain.</a:t>
            </a:r>
          </a:p>
          <a:p>
            <a:pPr marL="533400" indent="-533400">
              <a:buFont typeface="+mj-lt"/>
              <a:buAutoNum type="arabicPeriod"/>
              <a:tabLst>
                <a:tab pos="182563" algn="l"/>
              </a:tabLst>
              <a:defRPr/>
            </a:pPr>
            <a:r>
              <a:rPr lang="en-ID" sz="2100" dirty="0" err="1"/>
              <a:t>Metode</a:t>
            </a:r>
            <a:r>
              <a:rPr lang="en-ID" sz="2100" dirty="0"/>
              <a:t> </a:t>
            </a:r>
            <a:r>
              <a:rPr lang="en-ID" sz="2100" dirty="0" err="1"/>
              <a:t>Teknologis</a:t>
            </a:r>
            <a:r>
              <a:rPr lang="en-ID" sz="2100" dirty="0"/>
              <a:t>, </a:t>
            </a:r>
            <a:r>
              <a:rPr lang="en-ID" sz="2100" dirty="0" err="1"/>
              <a:t>mengungkap</a:t>
            </a:r>
            <a:r>
              <a:rPr lang="en-ID" sz="2100" dirty="0"/>
              <a:t> </a:t>
            </a:r>
            <a:r>
              <a:rPr lang="en-ID" sz="2100" dirty="0" err="1"/>
              <a:t>bagaimana</a:t>
            </a:r>
            <a:r>
              <a:rPr lang="en-ID" sz="2100" dirty="0"/>
              <a:t> </a:t>
            </a:r>
            <a:r>
              <a:rPr lang="en-ID" sz="2100" dirty="0" err="1"/>
              <a:t>melakukan</a:t>
            </a:r>
            <a:r>
              <a:rPr lang="en-ID" sz="2100" dirty="0"/>
              <a:t> </a:t>
            </a:r>
            <a:r>
              <a:rPr lang="en-ID" sz="2100" dirty="0" err="1"/>
              <a:t>dalam</a:t>
            </a:r>
            <a:r>
              <a:rPr lang="en-ID" sz="2100" dirty="0"/>
              <a:t> </a:t>
            </a:r>
            <a:r>
              <a:rPr lang="en-ID" sz="2100" dirty="0" err="1"/>
              <a:t>rangka</a:t>
            </a:r>
            <a:r>
              <a:rPr lang="en-ID" sz="2100" dirty="0"/>
              <a:t> </a:t>
            </a:r>
            <a:r>
              <a:rPr lang="en-ID" sz="2100" dirty="0" err="1"/>
              <a:t>menuju</a:t>
            </a:r>
            <a:r>
              <a:rPr lang="en-ID" sz="2100" dirty="0"/>
              <a:t> </a:t>
            </a:r>
            <a:r>
              <a:rPr lang="en-ID" sz="2100" dirty="0" err="1"/>
              <a:t>keberhasilan</a:t>
            </a:r>
            <a:r>
              <a:rPr lang="en-ID" sz="2100" dirty="0"/>
              <a:t> </a:t>
            </a:r>
          </a:p>
          <a:p>
            <a:pPr marL="533400" indent="-533400">
              <a:buFont typeface="+mj-lt"/>
              <a:buAutoNum type="arabicPeriod"/>
              <a:tabLst>
                <a:tab pos="182563" algn="l"/>
              </a:tabLst>
              <a:defRPr/>
            </a:pPr>
            <a:r>
              <a:rPr lang="en-ID" sz="2100" dirty="0" err="1"/>
              <a:t>Metode</a:t>
            </a:r>
            <a:r>
              <a:rPr lang="en-ID" sz="2100" dirty="0"/>
              <a:t> </a:t>
            </a:r>
            <a:r>
              <a:rPr lang="en-ID" sz="2100" dirty="0" err="1"/>
              <a:t>Deskriptif-Fenomenologis</a:t>
            </a:r>
            <a:r>
              <a:rPr lang="en-ID" sz="2100" dirty="0"/>
              <a:t>, </a:t>
            </a:r>
            <a:r>
              <a:rPr lang="en-ID" sz="2100" dirty="0" err="1"/>
              <a:t>menguraikan</a:t>
            </a:r>
            <a:r>
              <a:rPr lang="en-ID" sz="2100" dirty="0"/>
              <a:t> </a:t>
            </a:r>
            <a:r>
              <a:rPr lang="en-ID" sz="2100" dirty="0" err="1"/>
              <a:t>kenyataan</a:t>
            </a:r>
            <a:r>
              <a:rPr lang="en-ID" sz="2100" dirty="0"/>
              <a:t> </a:t>
            </a:r>
            <a:r>
              <a:rPr lang="en-ID" sz="2100" dirty="0" err="1"/>
              <a:t>pendidikan</a:t>
            </a:r>
            <a:r>
              <a:rPr lang="en-ID" sz="2100" dirty="0"/>
              <a:t>, </a:t>
            </a:r>
            <a:r>
              <a:rPr lang="en-ID" sz="2100" dirty="0" err="1"/>
              <a:t>kemudian</a:t>
            </a:r>
            <a:r>
              <a:rPr lang="en-ID" sz="2100" dirty="0"/>
              <a:t> </a:t>
            </a:r>
            <a:r>
              <a:rPr lang="en-ID" sz="2100" dirty="0" err="1"/>
              <a:t>mengklasifikasi</a:t>
            </a:r>
            <a:r>
              <a:rPr lang="en-ID" sz="2100" dirty="0"/>
              <a:t> </a:t>
            </a:r>
            <a:r>
              <a:rPr lang="en-ID" sz="2100" dirty="0" err="1"/>
              <a:t>sehingga</a:t>
            </a:r>
            <a:r>
              <a:rPr lang="en-ID" sz="2100" dirty="0"/>
              <a:t> </a:t>
            </a:r>
            <a:r>
              <a:rPr lang="en-ID" sz="2100" dirty="0" err="1"/>
              <a:t>ditemukan</a:t>
            </a:r>
            <a:r>
              <a:rPr lang="en-ID" sz="2100" dirty="0"/>
              <a:t> yang </a:t>
            </a:r>
            <a:r>
              <a:rPr lang="en-ID" sz="2100" dirty="0" err="1"/>
              <a:t>hakiki</a:t>
            </a:r>
            <a:r>
              <a:rPr lang="en-ID" sz="2100" dirty="0"/>
              <a:t>.</a:t>
            </a:r>
          </a:p>
          <a:p>
            <a:pPr marL="533400" indent="-533400">
              <a:buFont typeface="+mj-lt"/>
              <a:buAutoNum type="arabicPeriod"/>
              <a:tabLst>
                <a:tab pos="182563" algn="l"/>
              </a:tabLst>
              <a:defRPr/>
            </a:pPr>
            <a:r>
              <a:rPr lang="en-ID" sz="2100" dirty="0" err="1"/>
              <a:t>Metode</a:t>
            </a:r>
            <a:r>
              <a:rPr lang="en-ID" sz="2100" dirty="0"/>
              <a:t> </a:t>
            </a:r>
            <a:r>
              <a:rPr lang="en-ID" sz="2100" dirty="0" err="1"/>
              <a:t>Hermeneutis</a:t>
            </a:r>
            <a:r>
              <a:rPr lang="en-ID" sz="2100" dirty="0"/>
              <a:t>: </a:t>
            </a:r>
            <a:r>
              <a:rPr lang="en-ID" sz="2100" dirty="0" err="1"/>
              <a:t>memahami</a:t>
            </a:r>
            <a:r>
              <a:rPr lang="en-ID" sz="2100" dirty="0"/>
              <a:t> </a:t>
            </a:r>
            <a:r>
              <a:rPr lang="en-ID" sz="2100" dirty="0" err="1"/>
              <a:t>kenyataan</a:t>
            </a:r>
            <a:r>
              <a:rPr lang="en-ID" sz="2100" dirty="0"/>
              <a:t> </a:t>
            </a:r>
            <a:r>
              <a:rPr lang="en-ID" sz="2100" dirty="0" err="1"/>
              <a:t>pendidikan</a:t>
            </a:r>
            <a:r>
              <a:rPr lang="en-ID" sz="2100" dirty="0"/>
              <a:t> yang </a:t>
            </a:r>
            <a:r>
              <a:rPr lang="en-ID" sz="2100" dirty="0" err="1"/>
              <a:t>kongkrit</a:t>
            </a:r>
            <a:r>
              <a:rPr lang="en-ID" sz="2100" dirty="0"/>
              <a:t> dan </a:t>
            </a:r>
            <a:r>
              <a:rPr lang="en-ID" sz="2100" dirty="0" err="1"/>
              <a:t>historis</a:t>
            </a:r>
            <a:r>
              <a:rPr lang="en-ID" sz="2100" dirty="0"/>
              <a:t> </a:t>
            </a:r>
            <a:r>
              <a:rPr lang="en-ID" sz="2100" dirty="0" err="1"/>
              <a:t>untuk</a:t>
            </a:r>
            <a:r>
              <a:rPr lang="en-ID" sz="2100" dirty="0"/>
              <a:t> </a:t>
            </a:r>
            <a:r>
              <a:rPr lang="en-ID" sz="2100" dirty="0" err="1"/>
              <a:t>menjelaskan</a:t>
            </a:r>
            <a:r>
              <a:rPr lang="en-ID" sz="2100" dirty="0"/>
              <a:t> </a:t>
            </a:r>
            <a:r>
              <a:rPr lang="en-ID" sz="2100" dirty="0" err="1"/>
              <a:t>makna</a:t>
            </a:r>
            <a:r>
              <a:rPr lang="en-ID" sz="2100" dirty="0"/>
              <a:t> dan </a:t>
            </a:r>
            <a:r>
              <a:rPr lang="en-ID" sz="2100" dirty="0" err="1"/>
              <a:t>struktur</a:t>
            </a:r>
            <a:r>
              <a:rPr lang="en-ID" sz="2100" dirty="0"/>
              <a:t> </a:t>
            </a:r>
            <a:r>
              <a:rPr lang="en-ID" sz="2100" dirty="0" err="1"/>
              <a:t>dari</a:t>
            </a:r>
            <a:r>
              <a:rPr lang="en-ID" sz="2100" dirty="0"/>
              <a:t> </a:t>
            </a:r>
            <a:r>
              <a:rPr lang="en-ID" sz="2100" dirty="0" err="1"/>
              <a:t>kegiatan</a:t>
            </a:r>
            <a:r>
              <a:rPr lang="en-ID" sz="2100" dirty="0"/>
              <a:t> </a:t>
            </a:r>
            <a:r>
              <a:rPr lang="en-ID" sz="2100" dirty="0" err="1"/>
              <a:t>pendidikan</a:t>
            </a:r>
            <a:endParaRPr lang="en-ID" sz="2100" dirty="0"/>
          </a:p>
          <a:p>
            <a:pPr marL="533400" indent="-533400">
              <a:buFont typeface="+mj-lt"/>
              <a:buAutoNum type="arabicPeriod"/>
              <a:tabLst>
                <a:tab pos="182563" algn="l"/>
              </a:tabLst>
              <a:defRPr/>
            </a:pPr>
            <a:r>
              <a:rPr lang="en-ID" sz="2100" dirty="0" err="1"/>
              <a:t>Metode</a:t>
            </a:r>
            <a:r>
              <a:rPr lang="en-ID" sz="2100" dirty="0"/>
              <a:t> </a:t>
            </a:r>
            <a:r>
              <a:rPr lang="en-ID" sz="2100" dirty="0" err="1"/>
              <a:t>Analisis</a:t>
            </a:r>
            <a:r>
              <a:rPr lang="en-ID" sz="2100" dirty="0"/>
              <a:t> </a:t>
            </a:r>
            <a:r>
              <a:rPr lang="en-ID" sz="2100" dirty="0" err="1"/>
              <a:t>Kritis</a:t>
            </a:r>
            <a:r>
              <a:rPr lang="en-ID" sz="2100" dirty="0"/>
              <a:t> (</a:t>
            </a:r>
            <a:r>
              <a:rPr lang="en-ID" sz="2100" dirty="0" err="1"/>
              <a:t>filosofis</a:t>
            </a:r>
            <a:r>
              <a:rPr lang="en-ID" sz="2100" dirty="0"/>
              <a:t>) </a:t>
            </a:r>
            <a:r>
              <a:rPr lang="en-ID" sz="2100" dirty="0">
                <a:sym typeface="Wingdings" panose="05000000000000000000" pitchFamily="2" charset="2"/>
              </a:rPr>
              <a:t></a:t>
            </a:r>
            <a:r>
              <a:rPr lang="en-ID" sz="2100" dirty="0"/>
              <a:t> </a:t>
            </a:r>
            <a:r>
              <a:rPr lang="en-ID" sz="2100" dirty="0" err="1"/>
              <a:t>menganalisis</a:t>
            </a:r>
            <a:r>
              <a:rPr lang="en-ID" sz="2100" dirty="0"/>
              <a:t> </a:t>
            </a:r>
            <a:r>
              <a:rPr lang="en-ID" sz="2100" dirty="0" err="1"/>
              <a:t>secara</a:t>
            </a:r>
            <a:r>
              <a:rPr lang="en-ID" sz="2100" dirty="0"/>
              <a:t> </a:t>
            </a:r>
            <a:r>
              <a:rPr lang="en-ID" sz="2100" dirty="0" err="1"/>
              <a:t>kritis</a:t>
            </a:r>
            <a:r>
              <a:rPr lang="en-ID" sz="2100" dirty="0"/>
              <a:t> </a:t>
            </a:r>
            <a:r>
              <a:rPr lang="en-ID" sz="2100" dirty="0" err="1"/>
              <a:t>tentang</a:t>
            </a:r>
            <a:r>
              <a:rPr lang="en-ID" sz="2100" dirty="0"/>
              <a:t> </a:t>
            </a:r>
            <a:r>
              <a:rPr lang="en-ID" sz="2100" dirty="0" err="1"/>
              <a:t>istilah-istilah</a:t>
            </a:r>
            <a:r>
              <a:rPr lang="en-ID" sz="2100" dirty="0"/>
              <a:t>, </a:t>
            </a:r>
            <a:r>
              <a:rPr lang="en-ID" sz="2100" dirty="0" err="1"/>
              <a:t>pertanyaan-pertanyaan</a:t>
            </a:r>
            <a:r>
              <a:rPr lang="en-ID" sz="2100" dirty="0"/>
              <a:t>, </a:t>
            </a:r>
            <a:r>
              <a:rPr lang="en-ID" sz="2100" dirty="0" err="1"/>
              <a:t>konsep-konsep</a:t>
            </a:r>
            <a:r>
              <a:rPr lang="en-ID" sz="2100" dirty="0"/>
              <a:t> dan </a:t>
            </a:r>
            <a:r>
              <a:rPr lang="en-ID" sz="2100" dirty="0" err="1"/>
              <a:t>teori-teori</a:t>
            </a:r>
            <a:r>
              <a:rPr lang="en-ID" sz="2100" dirty="0"/>
              <a:t> yang </a:t>
            </a:r>
            <a:r>
              <a:rPr lang="en-ID" sz="2100" dirty="0" err="1"/>
              <a:t>ada</a:t>
            </a:r>
            <a:r>
              <a:rPr lang="en-ID" sz="2100" dirty="0"/>
              <a:t> </a:t>
            </a:r>
            <a:r>
              <a:rPr lang="en-ID" sz="2100" dirty="0" err="1"/>
              <a:t>atau</a:t>
            </a:r>
            <a:r>
              <a:rPr lang="en-ID" sz="2100" dirty="0"/>
              <a:t> </a:t>
            </a:r>
            <a:r>
              <a:rPr lang="en-ID" sz="2100" dirty="0" err="1"/>
              <a:t>digunakan</a:t>
            </a:r>
            <a:r>
              <a:rPr lang="en-ID" sz="2100" dirty="0"/>
              <a:t> </a:t>
            </a:r>
            <a:r>
              <a:rPr lang="en-ID" sz="2100" dirty="0" err="1"/>
              <a:t>dalam</a:t>
            </a:r>
            <a:r>
              <a:rPr lang="en-ID" sz="2100" dirty="0"/>
              <a:t> </a:t>
            </a:r>
            <a:r>
              <a:rPr lang="en-ID" sz="2100" dirty="0" err="1"/>
              <a:t>pendidikan</a:t>
            </a:r>
            <a:r>
              <a:rPr lang="en-ID" sz="2100" dirty="0"/>
              <a:t>.)</a:t>
            </a:r>
            <a:endParaRPr sz="2100" dirty="0">
              <a:latin typeface="Times New Roman"/>
              <a:cs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86C93-5D0A-4C70-B22B-44017E2B6CC2}"/>
              </a:ext>
            </a:extLst>
          </p:cNvPr>
          <p:cNvSpPr>
            <a:spLocks noGrp="1"/>
          </p:cNvSpPr>
          <p:nvPr>
            <p:ph type="title"/>
          </p:nvPr>
        </p:nvSpPr>
        <p:spPr/>
        <p:txBody>
          <a:bodyPr/>
          <a:lstStyle/>
          <a:p>
            <a:r>
              <a:rPr lang="en-US" dirty="0"/>
              <a:t>SIFAT ILMU PENDIDIKAN</a:t>
            </a:r>
            <a:endParaRPr lang="en-ID" dirty="0"/>
          </a:p>
        </p:txBody>
      </p:sp>
      <p:sp>
        <p:nvSpPr>
          <p:cNvPr id="3" name="Content Placeholder 2">
            <a:extLst>
              <a:ext uri="{FF2B5EF4-FFF2-40B4-BE49-F238E27FC236}">
                <a16:creationId xmlns:a16="http://schemas.microsoft.com/office/drawing/2014/main" id="{D85D0942-B734-48DF-B1ED-E6D6BB2D9685}"/>
              </a:ext>
            </a:extLst>
          </p:cNvPr>
          <p:cNvSpPr>
            <a:spLocks noGrp="1"/>
          </p:cNvSpPr>
          <p:nvPr>
            <p:ph idx="1"/>
          </p:nvPr>
        </p:nvSpPr>
        <p:spPr/>
        <p:txBody>
          <a:bodyPr/>
          <a:lstStyle/>
          <a:p>
            <a:pPr marL="457200" indent="-457200">
              <a:buFont typeface="+mj-lt"/>
              <a:buAutoNum type="arabicPeriod"/>
            </a:pPr>
            <a:r>
              <a:rPr lang="en-ID" dirty="0" err="1"/>
              <a:t>Empiris</a:t>
            </a:r>
            <a:r>
              <a:rPr lang="en-ID" dirty="0"/>
              <a:t>, </a:t>
            </a:r>
            <a:r>
              <a:rPr lang="en-ID" dirty="0" err="1"/>
              <a:t>karena</a:t>
            </a:r>
            <a:r>
              <a:rPr lang="en-ID" dirty="0"/>
              <a:t> </a:t>
            </a:r>
            <a:r>
              <a:rPr lang="en-ID" dirty="0" err="1"/>
              <a:t>objeknya</a:t>
            </a:r>
            <a:r>
              <a:rPr lang="en-ID" dirty="0"/>
              <a:t> </a:t>
            </a:r>
            <a:r>
              <a:rPr lang="en-ID" dirty="0" err="1"/>
              <a:t>dijumpai</a:t>
            </a:r>
            <a:r>
              <a:rPr lang="en-ID" dirty="0"/>
              <a:t> </a:t>
            </a:r>
            <a:r>
              <a:rPr lang="en-ID" dirty="0" err="1"/>
              <a:t>dalam</a:t>
            </a:r>
            <a:r>
              <a:rPr lang="en-ID" dirty="0"/>
              <a:t> dunia </a:t>
            </a:r>
            <a:r>
              <a:rPr lang="en-ID" dirty="0" err="1"/>
              <a:t>pengalaman</a:t>
            </a:r>
            <a:endParaRPr lang="en-ID" dirty="0"/>
          </a:p>
          <a:p>
            <a:pPr marL="457200" indent="-457200">
              <a:buFont typeface="+mj-lt"/>
              <a:buAutoNum type="arabicPeriod"/>
            </a:pPr>
            <a:r>
              <a:rPr lang="en-ID" dirty="0"/>
              <a:t> </a:t>
            </a:r>
            <a:r>
              <a:rPr lang="en-ID" dirty="0" err="1"/>
              <a:t>Rokhaniah</a:t>
            </a:r>
            <a:r>
              <a:rPr lang="en-ID" dirty="0"/>
              <a:t>, </a:t>
            </a:r>
            <a:r>
              <a:rPr lang="en-ID" dirty="0" err="1"/>
              <a:t>karena</a:t>
            </a:r>
            <a:r>
              <a:rPr lang="en-ID" dirty="0"/>
              <a:t> </a:t>
            </a:r>
            <a:r>
              <a:rPr lang="en-ID" dirty="0" err="1"/>
              <a:t>bertujuan</a:t>
            </a:r>
            <a:r>
              <a:rPr lang="en-ID" dirty="0"/>
              <a:t> </a:t>
            </a:r>
            <a:r>
              <a:rPr lang="en-ID" dirty="0" err="1"/>
              <a:t>membawa</a:t>
            </a:r>
            <a:r>
              <a:rPr lang="en-ID" dirty="0"/>
              <a:t> </a:t>
            </a:r>
            <a:r>
              <a:rPr lang="en-ID" dirty="0" err="1"/>
              <a:t>ke</a:t>
            </a:r>
            <a:r>
              <a:rPr lang="en-ID" dirty="0"/>
              <a:t> </a:t>
            </a:r>
            <a:r>
              <a:rPr lang="en-ID" dirty="0" err="1"/>
              <a:t>arah</a:t>
            </a:r>
            <a:r>
              <a:rPr lang="en-ID" dirty="0"/>
              <a:t> </a:t>
            </a:r>
            <a:r>
              <a:rPr lang="en-ID" dirty="0" err="1"/>
              <a:t>manusia</a:t>
            </a:r>
            <a:r>
              <a:rPr lang="en-ID" dirty="0"/>
              <a:t> yang </a:t>
            </a:r>
            <a:r>
              <a:rPr lang="en-ID" dirty="0" err="1"/>
              <a:t>berbudaya</a:t>
            </a:r>
            <a:r>
              <a:rPr lang="en-ID" dirty="0"/>
              <a:t> </a:t>
            </a:r>
          </a:p>
          <a:p>
            <a:pPr marL="457200" indent="-457200">
              <a:buFont typeface="+mj-lt"/>
              <a:buAutoNum type="arabicPeriod"/>
            </a:pPr>
            <a:r>
              <a:rPr lang="en-ID" dirty="0" err="1"/>
              <a:t>Normatif</a:t>
            </a:r>
            <a:r>
              <a:rPr lang="en-ID" dirty="0"/>
              <a:t>, </a:t>
            </a:r>
            <a:r>
              <a:rPr lang="en-ID" dirty="0" err="1"/>
              <a:t>berdasar</a:t>
            </a:r>
            <a:r>
              <a:rPr lang="en-ID" dirty="0"/>
              <a:t> </a:t>
            </a:r>
            <a:r>
              <a:rPr lang="en-ID" dirty="0" err="1"/>
              <a:t>pemilihan</a:t>
            </a:r>
            <a:endParaRPr lang="en-ID" dirty="0"/>
          </a:p>
          <a:p>
            <a:pPr marL="457200" indent="-457200">
              <a:buFont typeface="+mj-lt"/>
              <a:buAutoNum type="arabicPeriod"/>
            </a:pPr>
            <a:r>
              <a:rPr lang="en-ID" dirty="0" err="1"/>
              <a:t>Teoritis</a:t>
            </a:r>
            <a:endParaRPr lang="en-ID" dirty="0"/>
          </a:p>
          <a:p>
            <a:pPr marL="457200" indent="-457200">
              <a:buFont typeface="+mj-lt"/>
              <a:buAutoNum type="arabicPeriod"/>
            </a:pPr>
            <a:r>
              <a:rPr lang="en-ID" dirty="0"/>
              <a:t> </a:t>
            </a:r>
            <a:r>
              <a:rPr lang="en-ID" dirty="0" err="1"/>
              <a:t>Historis</a:t>
            </a:r>
            <a:r>
              <a:rPr lang="en-ID" dirty="0"/>
              <a:t>, </a:t>
            </a:r>
            <a:r>
              <a:rPr lang="en-ID" dirty="0" err="1"/>
              <a:t>memberikan</a:t>
            </a:r>
            <a:r>
              <a:rPr lang="en-ID" dirty="0"/>
              <a:t> </a:t>
            </a:r>
            <a:r>
              <a:rPr lang="en-ID" dirty="0" err="1"/>
              <a:t>uraian</a:t>
            </a:r>
            <a:r>
              <a:rPr lang="en-ID" dirty="0"/>
              <a:t> </a:t>
            </a:r>
            <a:r>
              <a:rPr lang="en-ID" dirty="0" err="1"/>
              <a:t>teoritis</a:t>
            </a:r>
            <a:r>
              <a:rPr lang="en-ID" dirty="0"/>
              <a:t> </a:t>
            </a:r>
            <a:r>
              <a:rPr lang="en-ID" dirty="0" err="1"/>
              <a:t>tentang</a:t>
            </a:r>
            <a:r>
              <a:rPr lang="en-ID" dirty="0"/>
              <a:t> </a:t>
            </a:r>
            <a:r>
              <a:rPr lang="en-ID" dirty="0" err="1"/>
              <a:t>sistem</a:t>
            </a:r>
            <a:r>
              <a:rPr lang="en-ID" dirty="0"/>
              <a:t> </a:t>
            </a:r>
            <a:r>
              <a:rPr lang="en-ID" dirty="0" err="1"/>
              <a:t>pendidikan</a:t>
            </a:r>
            <a:r>
              <a:rPr lang="en-ID" dirty="0"/>
              <a:t> </a:t>
            </a:r>
            <a:r>
              <a:rPr lang="en-ID" dirty="0" err="1"/>
              <a:t>sepanjang</a:t>
            </a:r>
            <a:r>
              <a:rPr lang="en-ID" dirty="0"/>
              <a:t> </a:t>
            </a:r>
            <a:r>
              <a:rPr lang="en-ID" dirty="0" err="1"/>
              <a:t>jaman</a:t>
            </a:r>
            <a:endParaRPr lang="en-ID" dirty="0"/>
          </a:p>
          <a:p>
            <a:pPr marL="457200" indent="-457200">
              <a:buFont typeface="+mj-lt"/>
              <a:buAutoNum type="arabicPeriod"/>
            </a:pPr>
            <a:r>
              <a:rPr lang="en-ID" dirty="0"/>
              <a:t> </a:t>
            </a:r>
            <a:r>
              <a:rPr lang="en-ID" dirty="0" err="1"/>
              <a:t>Praktis</a:t>
            </a:r>
            <a:endParaRPr lang="en-ID" dirty="0"/>
          </a:p>
        </p:txBody>
      </p:sp>
    </p:spTree>
    <p:extLst>
      <p:ext uri="{BB962C8B-B14F-4D97-AF65-F5344CB8AC3E}">
        <p14:creationId xmlns:p14="http://schemas.microsoft.com/office/powerpoint/2010/main" val="1695126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2524126" y="428626"/>
            <a:ext cx="8312196" cy="857251"/>
          </a:xfrm>
        </p:spPr>
        <p:txBody>
          <a:bodyPr rtlCol="0">
            <a:normAutofit/>
          </a:bodyPr>
          <a:lstStyle/>
          <a:p>
            <a:pPr>
              <a:defRPr/>
            </a:pPr>
            <a:r>
              <a:rPr lang="en-US" sz="3600" b="1" dirty="0"/>
              <a:t>PENGANTAR ILMU PENDIDIKAN</a:t>
            </a:r>
            <a:endParaRPr lang="id-ID" sz="3600" dirty="0"/>
          </a:p>
        </p:txBody>
      </p:sp>
      <p:sp>
        <p:nvSpPr>
          <p:cNvPr id="3075" name="Subtitle 14"/>
          <p:cNvSpPr>
            <a:spLocks noGrp="1"/>
          </p:cNvSpPr>
          <p:nvPr>
            <p:ph type="subTitle" idx="1"/>
          </p:nvPr>
        </p:nvSpPr>
        <p:spPr>
          <a:xfrm>
            <a:off x="2881313" y="1857376"/>
            <a:ext cx="7072312" cy="3857625"/>
          </a:xfrm>
        </p:spPr>
        <p:txBody>
          <a:bodyPr>
            <a:normAutofit fontScale="70000" lnSpcReduction="20000"/>
          </a:bodyPr>
          <a:lstStyle/>
          <a:p>
            <a:pPr algn="l" eaLnBrk="1" hangingPunct="1"/>
            <a:r>
              <a:rPr lang="en-US" dirty="0">
                <a:hlinkClick r:id="rId2" action="ppaction://hlinksldjump"/>
              </a:rPr>
              <a:t>BAB I  </a:t>
            </a:r>
            <a:r>
              <a:rPr lang="en-US" dirty="0" err="1"/>
              <a:t>pengantar</a:t>
            </a:r>
            <a:r>
              <a:rPr lang="en-US" dirty="0"/>
              <a:t> </a:t>
            </a:r>
            <a:r>
              <a:rPr lang="en-US" dirty="0" err="1"/>
              <a:t>ilmu</a:t>
            </a:r>
            <a:r>
              <a:rPr lang="en-US" dirty="0"/>
              <a:t> </a:t>
            </a:r>
            <a:r>
              <a:rPr lang="en-US" dirty="0" err="1"/>
              <a:t>pendidikan</a:t>
            </a:r>
            <a:endParaRPr lang="id-ID" dirty="0"/>
          </a:p>
          <a:p>
            <a:pPr algn="l" eaLnBrk="1" hangingPunct="1"/>
            <a:r>
              <a:rPr lang="en-US" dirty="0">
                <a:hlinkClick r:id="rId3" action="ppaction://hlinksldjump"/>
              </a:rPr>
              <a:t>BAB</a:t>
            </a:r>
            <a:r>
              <a:rPr lang="id-ID" dirty="0">
                <a:hlinkClick r:id="rId3" action="ppaction://hlinksldjump"/>
              </a:rPr>
              <a:t> </a:t>
            </a:r>
            <a:r>
              <a:rPr lang="en-US" dirty="0">
                <a:hlinkClick r:id="rId3" action="ppaction://hlinksldjump"/>
              </a:rPr>
              <a:t>II</a:t>
            </a:r>
            <a:r>
              <a:rPr lang="id-ID" dirty="0">
                <a:hlinkClick r:id="rId3" action="ppaction://hlinksldjump"/>
              </a:rPr>
              <a:t>  </a:t>
            </a:r>
            <a:r>
              <a:rPr lang="en-US" dirty="0">
                <a:hlinkClick r:id="rId3" action="ppaction://hlinksldjump"/>
              </a:rPr>
              <a:t>PENGERTIAN PENDIDIKAN</a:t>
            </a:r>
            <a:endParaRPr lang="en-US" dirty="0"/>
          </a:p>
          <a:p>
            <a:pPr algn="l" eaLnBrk="1" hangingPunct="1"/>
            <a:r>
              <a:rPr lang="en-US" dirty="0"/>
              <a:t>BAB III PENDIDIKAN SEBAGAI  SENI DAN ILMU</a:t>
            </a:r>
          </a:p>
          <a:p>
            <a:pPr algn="l" eaLnBrk="1" hangingPunct="1"/>
            <a:r>
              <a:rPr lang="en-US" dirty="0">
                <a:hlinkClick r:id="rId4" action="ppaction://hlinksldjump"/>
              </a:rPr>
              <a:t>BAB</a:t>
            </a:r>
            <a:r>
              <a:rPr lang="id-ID" dirty="0">
                <a:hlinkClick r:id="rId4" action="ppaction://hlinksldjump"/>
              </a:rPr>
              <a:t> </a:t>
            </a:r>
            <a:r>
              <a:rPr lang="en-US" dirty="0">
                <a:hlinkClick r:id="rId4" action="ppaction://hlinksldjump"/>
              </a:rPr>
              <a:t>v</a:t>
            </a:r>
            <a:r>
              <a:rPr lang="id-ID" dirty="0">
                <a:hlinkClick r:id="rId4" action="ppaction://hlinksldjump"/>
              </a:rPr>
              <a:t>  </a:t>
            </a:r>
            <a:r>
              <a:rPr lang="en-US" dirty="0">
                <a:hlinkClick r:id="rId4" action="ppaction://hlinksldjump"/>
              </a:rPr>
              <a:t>MACAM-MACAM ILMU PENDIDIKAN </a:t>
            </a:r>
            <a:endParaRPr lang="id-ID" dirty="0"/>
          </a:p>
          <a:p>
            <a:pPr algn="l" eaLnBrk="1" hangingPunct="1"/>
            <a:r>
              <a:rPr lang="en-US" dirty="0">
                <a:hlinkClick r:id="rId5" action="ppaction://hlinksldjump"/>
              </a:rPr>
              <a:t>BAB</a:t>
            </a:r>
            <a:r>
              <a:rPr lang="id-ID" dirty="0">
                <a:hlinkClick r:id="rId5" action="ppaction://hlinksldjump"/>
              </a:rPr>
              <a:t> </a:t>
            </a:r>
            <a:r>
              <a:rPr lang="en-US" dirty="0">
                <a:hlinkClick r:id="rId5" action="ppaction://hlinksldjump"/>
              </a:rPr>
              <a:t>vi</a:t>
            </a:r>
            <a:r>
              <a:rPr lang="id-ID" dirty="0">
                <a:hlinkClick r:id="rId5" action="ppaction://hlinksldjump"/>
              </a:rPr>
              <a:t>   </a:t>
            </a:r>
            <a:r>
              <a:rPr lang="en-US" dirty="0">
                <a:hlinkClick r:id="rId5" action="ppaction://hlinksldjump"/>
              </a:rPr>
              <a:t>KOMPONEN-KOMPONEN PENDIDIKAN </a:t>
            </a:r>
            <a:endParaRPr lang="id-ID" dirty="0"/>
          </a:p>
          <a:p>
            <a:pPr algn="l" eaLnBrk="1" hangingPunct="1"/>
            <a:r>
              <a:rPr lang="en-US" dirty="0">
                <a:hlinkClick r:id="rId6" action="ppaction://hlinksldjump"/>
              </a:rPr>
              <a:t>BAB</a:t>
            </a:r>
            <a:r>
              <a:rPr lang="id-ID" dirty="0">
                <a:hlinkClick r:id="rId6" action="ppaction://hlinksldjump"/>
              </a:rPr>
              <a:t>  </a:t>
            </a:r>
            <a:r>
              <a:rPr lang="en-US" dirty="0" err="1">
                <a:hlinkClick r:id="rId6" action="ppaction://hlinksldjump"/>
              </a:rPr>
              <a:t>Vii</a:t>
            </a:r>
            <a:r>
              <a:rPr lang="id-ID" dirty="0">
                <a:hlinkClick r:id="rId6" action="ppaction://hlinksldjump"/>
              </a:rPr>
              <a:t>  </a:t>
            </a:r>
            <a:r>
              <a:rPr lang="en-US" dirty="0">
                <a:hlinkClick r:id="rId6" action="ppaction://hlinksldjump"/>
              </a:rPr>
              <a:t>PERGAULAN DAN KEWIBAWAAN</a:t>
            </a:r>
            <a:endParaRPr lang="id-ID" dirty="0"/>
          </a:p>
          <a:p>
            <a:pPr algn="l" eaLnBrk="1" hangingPunct="1"/>
            <a:r>
              <a:rPr lang="en-US" dirty="0">
                <a:hlinkClick r:id="rId7" action="ppaction://hlinksldjump"/>
              </a:rPr>
              <a:t>BAB</a:t>
            </a:r>
            <a:r>
              <a:rPr lang="id-ID" dirty="0">
                <a:hlinkClick r:id="rId7" action="ppaction://hlinksldjump"/>
              </a:rPr>
              <a:t>  </a:t>
            </a:r>
            <a:r>
              <a:rPr lang="en-US" dirty="0" err="1">
                <a:hlinkClick r:id="rId7" action="ppaction://hlinksldjump"/>
              </a:rPr>
              <a:t>VIii</a:t>
            </a:r>
            <a:r>
              <a:rPr lang="id-ID" dirty="0">
                <a:hlinkClick r:id="rId7" action="ppaction://hlinksldjump"/>
              </a:rPr>
              <a:t> </a:t>
            </a:r>
            <a:r>
              <a:rPr lang="en-US" dirty="0">
                <a:hlinkClick r:id="rId7" action="ppaction://hlinksldjump"/>
              </a:rPr>
              <a:t>TINJAUAN SOSIOLOGI DARIPADA PENDIDIKAN </a:t>
            </a:r>
            <a:endParaRPr lang="id-ID" dirty="0"/>
          </a:p>
          <a:p>
            <a:pPr algn="l" eaLnBrk="1" hangingPunct="1"/>
            <a:r>
              <a:rPr lang="en-US" dirty="0">
                <a:hlinkClick r:id="rId8" action="ppaction://hlinksldjump"/>
              </a:rPr>
              <a:t>BAB</a:t>
            </a:r>
            <a:r>
              <a:rPr lang="id-ID" dirty="0">
                <a:hlinkClick r:id="rId8" action="ppaction://hlinksldjump"/>
              </a:rPr>
              <a:t>  </a:t>
            </a:r>
            <a:r>
              <a:rPr lang="en-US" dirty="0">
                <a:hlinkClick r:id="rId8" action="ppaction://hlinksldjump"/>
              </a:rPr>
              <a:t>ix</a:t>
            </a:r>
            <a:r>
              <a:rPr lang="id-ID" dirty="0">
                <a:hlinkClick r:id="rId8" action="ppaction://hlinksldjump"/>
              </a:rPr>
              <a:t>  </a:t>
            </a:r>
            <a:r>
              <a:rPr lang="en-US" dirty="0">
                <a:hlinkClick r:id="rId8" action="ppaction://hlinksldjump"/>
              </a:rPr>
              <a:t>TINJAUAN PSIKOLOGIS DARIPADA PENDIDIKAN DI INDONESIA</a:t>
            </a:r>
            <a:br>
              <a:rPr lang="en-US" dirty="0"/>
            </a:br>
            <a:r>
              <a:rPr lang="en-US" dirty="0">
                <a:hlinkClick r:id="rId9" action="ppaction://hlinksldjump"/>
              </a:rPr>
              <a:t>BAB</a:t>
            </a:r>
            <a:r>
              <a:rPr lang="id-ID" dirty="0">
                <a:hlinkClick r:id="rId9" action="ppaction://hlinksldjump"/>
              </a:rPr>
              <a:t> </a:t>
            </a:r>
            <a:r>
              <a:rPr lang="en-US" dirty="0">
                <a:hlinkClick r:id="rId9" action="ppaction://hlinksldjump"/>
              </a:rPr>
              <a:t>x</a:t>
            </a:r>
            <a:r>
              <a:rPr lang="id-ID" dirty="0">
                <a:hlinkClick r:id="rId9" action="ppaction://hlinksldjump"/>
              </a:rPr>
              <a:t>  </a:t>
            </a:r>
            <a:r>
              <a:rPr lang="en-US" dirty="0">
                <a:hlinkClick r:id="rId9" action="ppaction://hlinksldjump"/>
              </a:rPr>
              <a:t>SEJARAH PENDIDIKAN DI INDONESIA</a:t>
            </a:r>
            <a:endParaRPr lang="id-ID" dirty="0"/>
          </a:p>
          <a:p>
            <a:pPr algn="l" eaLnBrk="1" hangingPunct="1"/>
            <a:r>
              <a:rPr lang="en-US" dirty="0">
                <a:hlinkClick r:id="rId10" action="ppaction://hlinksldjump"/>
              </a:rPr>
              <a:t>BAB</a:t>
            </a:r>
            <a:r>
              <a:rPr lang="id-ID" dirty="0">
                <a:hlinkClick r:id="rId10" action="ppaction://hlinksldjump"/>
              </a:rPr>
              <a:t>  </a:t>
            </a:r>
            <a:r>
              <a:rPr lang="en-US" dirty="0">
                <a:hlinkClick r:id="rId10" action="ppaction://hlinksldjump"/>
              </a:rPr>
              <a:t>Xi PENDIDIKAN SEUMUR HIDUP</a:t>
            </a:r>
            <a:endParaRPr lang="id-ID" dirty="0"/>
          </a:p>
          <a:p>
            <a:pPr algn="l" eaLnBrk="1" hangingPunct="1"/>
            <a:r>
              <a:rPr lang="en-US" dirty="0">
                <a:hlinkClick r:id="rId11" action="ppaction://hlinksldjump"/>
              </a:rPr>
              <a:t>BAB </a:t>
            </a:r>
            <a:r>
              <a:rPr lang="en-US" dirty="0" err="1">
                <a:hlinkClick r:id="rId11" action="ppaction://hlinksldjump"/>
              </a:rPr>
              <a:t>Xii</a:t>
            </a:r>
            <a:r>
              <a:rPr lang="en-US" dirty="0">
                <a:hlinkClick r:id="rId11" action="ppaction://hlinksldjump"/>
              </a:rPr>
              <a:t>  PENDIDIKAN DAN PERUBAHAN JAMAN</a:t>
            </a:r>
            <a:br>
              <a:rPr lang="en-US" dirty="0"/>
            </a:br>
            <a:r>
              <a:rPr lang="en-US" dirty="0">
                <a:hlinkClick r:id="rId12" action="ppaction://hlinksldjump"/>
              </a:rPr>
              <a:t>BAB </a:t>
            </a:r>
            <a:r>
              <a:rPr lang="en-US" dirty="0" err="1">
                <a:hlinkClick r:id="rId12" action="ppaction://hlinksldjump"/>
              </a:rPr>
              <a:t>XIii</a:t>
            </a:r>
            <a:r>
              <a:rPr lang="en-US" dirty="0">
                <a:hlinkClick r:id="rId12" action="ppaction://hlinksldjump"/>
              </a:rPr>
              <a:t> FILSAFAT DAN FILSAFAT PENDIDIKAN</a:t>
            </a:r>
            <a:endParaRPr lang="id-ID" dirty="0"/>
          </a:p>
          <a:p>
            <a:pPr algn="l" eaLnBrk="1" hangingPunct="1"/>
            <a:endParaRPr lang="id-ID" dirty="0"/>
          </a:p>
          <a:p>
            <a:pPr algn="l" eaLnBrk="1" hangingPunct="1"/>
            <a:endParaRPr lang="id-ID" dirty="0"/>
          </a:p>
          <a:p>
            <a:pPr algn="l" eaLnBrk="1" hangingPunct="1"/>
            <a:endParaRPr lang="id-ID" dirty="0"/>
          </a:p>
          <a:p>
            <a:pPr algn="l" eaLnBrk="1" hangingPunct="1"/>
            <a:endParaRPr lang="id-ID" dirty="0"/>
          </a:p>
          <a:p>
            <a:pPr algn="l" eaLnBrk="1" hangingPunct="1"/>
            <a:endParaRPr lang="id-ID" dirty="0"/>
          </a:p>
          <a:p>
            <a:pPr algn="l" eaLnBrk="1" hangingPunct="1"/>
            <a:endParaRPr lang="id-ID" dirty="0"/>
          </a:p>
          <a:p>
            <a:pPr algn="l" eaLnBrk="1" hangingPunct="1"/>
            <a:endParaRPr lang="id-ID" dirty="0"/>
          </a:p>
          <a:p>
            <a:pPr algn="l" eaLnBrk="1" hangingPunct="1"/>
            <a:endParaRPr lang="id-ID" dirty="0"/>
          </a:p>
          <a:p>
            <a:pPr algn="l" eaLnBrk="1" hangingPunct="1"/>
            <a:endParaRPr lang="id-ID" dirty="0"/>
          </a:p>
          <a:p>
            <a:pPr eaLnBrk="1" hangingPunct="1"/>
            <a:endParaRPr lang="id-ID" dirty="0"/>
          </a:p>
        </p:txBody>
      </p:sp>
      <p:grpSp>
        <p:nvGrpSpPr>
          <p:cNvPr id="3076" name="Group 17"/>
          <p:cNvGrpSpPr>
            <a:grpSpLocks/>
          </p:cNvGrpSpPr>
          <p:nvPr/>
        </p:nvGrpSpPr>
        <p:grpSpPr bwMode="auto">
          <a:xfrm>
            <a:off x="1900238" y="6129339"/>
            <a:ext cx="1695450" cy="523875"/>
            <a:chOff x="376204" y="6129358"/>
            <a:chExt cx="1695466" cy="523220"/>
          </a:xfrm>
        </p:grpSpPr>
        <p:sp>
          <p:nvSpPr>
            <p:cNvPr id="5" name="Chevron 4"/>
            <p:cNvSpPr/>
            <p:nvPr/>
          </p:nvSpPr>
          <p:spPr>
            <a:xfrm rot="10800000">
              <a:off x="376204" y="6205463"/>
              <a:ext cx="358778" cy="369425"/>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6" name="Chevron 5"/>
            <p:cNvSpPr/>
            <p:nvPr/>
          </p:nvSpPr>
          <p:spPr>
            <a:xfrm rot="10800000">
              <a:off x="714344" y="6214976"/>
              <a:ext cx="358778" cy="369425"/>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3089" name="Rectangle 15"/>
            <p:cNvSpPr>
              <a:spLocks noChangeArrowheads="1"/>
            </p:cNvSpPr>
            <p:nvPr/>
          </p:nvSpPr>
          <p:spPr bwMode="auto">
            <a:xfrm>
              <a:off x="1028674" y="6129358"/>
              <a:ext cx="1042996" cy="523220"/>
            </a:xfrm>
            <a:prstGeom prst="rect">
              <a:avLst/>
            </a:prstGeom>
            <a:noFill/>
            <a:ln w="9525">
              <a:noFill/>
              <a:miter lim="800000"/>
              <a:headEnd/>
              <a:tailEnd/>
            </a:ln>
          </p:spPr>
          <p:txBody>
            <a:bodyPr>
              <a:spAutoFit/>
            </a:bodyPr>
            <a:lstStyle/>
            <a:p>
              <a:r>
                <a:rPr lang="id-ID" sz="2800" b="1">
                  <a:latin typeface="Calibri" pitchFamily="34" charset="0"/>
                  <a:hlinkClick r:id="rId13" action="ppaction://hlinksldjump"/>
                </a:rPr>
                <a:t>BACK</a:t>
              </a:r>
              <a:endParaRPr lang="id-ID" sz="2800" b="1">
                <a:latin typeface="Calibri" pitchFamily="34" charset="0"/>
              </a:endParaRPr>
            </a:p>
          </p:txBody>
        </p:sp>
      </p:grpSp>
      <p:grpSp>
        <p:nvGrpSpPr>
          <p:cNvPr id="3077" name="Group 18"/>
          <p:cNvGrpSpPr>
            <a:grpSpLocks/>
          </p:cNvGrpSpPr>
          <p:nvPr/>
        </p:nvGrpSpPr>
        <p:grpSpPr bwMode="auto">
          <a:xfrm>
            <a:off x="8839201" y="6200776"/>
            <a:ext cx="1616075" cy="523875"/>
            <a:chOff x="7315224" y="6200796"/>
            <a:chExt cx="1615482" cy="523220"/>
          </a:xfrm>
        </p:grpSpPr>
        <p:sp>
          <p:nvSpPr>
            <p:cNvPr id="7" name="Chevron 6"/>
            <p:cNvSpPr/>
            <p:nvPr/>
          </p:nvSpPr>
          <p:spPr>
            <a:xfrm>
              <a:off x="8234050" y="6276901"/>
              <a:ext cx="358643" cy="369426"/>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8" name="Chevron 7"/>
            <p:cNvSpPr/>
            <p:nvPr/>
          </p:nvSpPr>
          <p:spPr>
            <a:xfrm>
              <a:off x="8572063" y="6286414"/>
              <a:ext cx="358643" cy="369426"/>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3086" name="Rectangle 16"/>
            <p:cNvSpPr>
              <a:spLocks noChangeArrowheads="1"/>
            </p:cNvSpPr>
            <p:nvPr/>
          </p:nvSpPr>
          <p:spPr bwMode="auto">
            <a:xfrm>
              <a:off x="7315224" y="6200796"/>
              <a:ext cx="1042996" cy="523220"/>
            </a:xfrm>
            <a:prstGeom prst="rect">
              <a:avLst/>
            </a:prstGeom>
            <a:noFill/>
            <a:ln w="9525">
              <a:noFill/>
              <a:miter lim="800000"/>
              <a:headEnd/>
              <a:tailEnd/>
            </a:ln>
          </p:spPr>
          <p:txBody>
            <a:bodyPr>
              <a:spAutoFit/>
            </a:bodyPr>
            <a:lstStyle/>
            <a:p>
              <a:r>
                <a:rPr lang="id-ID" sz="2800" b="1">
                  <a:latin typeface="Calibri" pitchFamily="34" charset="0"/>
                  <a:hlinkClick r:id="rId2" action="ppaction://hlinksldjump"/>
                </a:rPr>
                <a:t>NEXT</a:t>
              </a:r>
              <a:endParaRPr lang="id-ID" sz="2800" b="1">
                <a:latin typeface="Calibri" pitchFamily="34" charset="0"/>
              </a:endParaRPr>
            </a:p>
          </p:txBody>
        </p:sp>
      </p:grpSp>
      <p:grpSp>
        <p:nvGrpSpPr>
          <p:cNvPr id="3078" name="Group 14"/>
          <p:cNvGrpSpPr>
            <a:grpSpLocks/>
          </p:cNvGrpSpPr>
          <p:nvPr/>
        </p:nvGrpSpPr>
        <p:grpSpPr bwMode="auto">
          <a:xfrm>
            <a:off x="2381251" y="1285876"/>
            <a:ext cx="142875" cy="4714875"/>
            <a:chOff x="357158" y="1500174"/>
            <a:chExt cx="142876" cy="4714908"/>
          </a:xfrm>
        </p:grpSpPr>
        <p:sp>
          <p:nvSpPr>
            <p:cNvPr id="12" name="Rectangle 11"/>
            <p:cNvSpPr/>
            <p:nvPr/>
          </p:nvSpPr>
          <p:spPr>
            <a:xfrm>
              <a:off x="357158" y="1500174"/>
              <a:ext cx="71439" cy="4643471"/>
            </a:xfrm>
            <a:prstGeom prst="rect">
              <a:avLst/>
            </a:prstGeom>
            <a:solidFill>
              <a:schemeClr val="tx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428597" y="1571613"/>
              <a:ext cx="71437" cy="4643469"/>
            </a:xfrm>
            <a:prstGeom prst="rect">
              <a:avLst/>
            </a:prstGeom>
            <a:solidFill>
              <a:schemeClr val="tx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79" name="Group 20"/>
          <p:cNvGrpSpPr>
            <a:grpSpLocks/>
          </p:cNvGrpSpPr>
          <p:nvPr/>
        </p:nvGrpSpPr>
        <p:grpSpPr bwMode="auto">
          <a:xfrm>
            <a:off x="2095500" y="1500189"/>
            <a:ext cx="8358188" cy="142875"/>
            <a:chOff x="714348" y="1500174"/>
            <a:chExt cx="8358246" cy="142876"/>
          </a:xfrm>
        </p:grpSpPr>
        <p:sp>
          <p:nvSpPr>
            <p:cNvPr id="19" name="Rectangle 18"/>
            <p:cNvSpPr/>
            <p:nvPr/>
          </p:nvSpPr>
          <p:spPr>
            <a:xfrm>
              <a:off x="714348" y="1500174"/>
              <a:ext cx="8215370" cy="71437"/>
            </a:xfrm>
            <a:prstGeom prst="rect">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p:nvSpPr>
          <p:spPr>
            <a:xfrm>
              <a:off x="857224" y="1571611"/>
              <a:ext cx="8215370" cy="71439"/>
            </a:xfrm>
            <a:prstGeom prst="rect">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extLst>
      <p:ext uri="{BB962C8B-B14F-4D97-AF65-F5344CB8AC3E}">
        <p14:creationId xmlns:p14="http://schemas.microsoft.com/office/powerpoint/2010/main" val="40969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strVal val="#ppt_w*0.70"/>
                                          </p:val>
                                        </p:tav>
                                        <p:tav tm="100000">
                                          <p:val>
                                            <p:strVal val="#ppt_w"/>
                                          </p:val>
                                        </p:tav>
                                      </p:tavLst>
                                    </p:anim>
                                    <p:anim calcmode="lin" valueType="num">
                                      <p:cBhvr>
                                        <p:cTn id="8" dur="1000" fill="hold"/>
                                        <p:tgtEl>
                                          <p:spTgt spid="14"/>
                                        </p:tgtEl>
                                        <p:attrNameLst>
                                          <p:attrName>ppt_h</p:attrName>
                                        </p:attrNameLst>
                                      </p:cBhvr>
                                      <p:tavLst>
                                        <p:tav tm="0">
                                          <p:val>
                                            <p:strVal val="#ppt_h"/>
                                          </p:val>
                                        </p:tav>
                                        <p:tav tm="100000">
                                          <p:val>
                                            <p:strVal val="#ppt_h"/>
                                          </p:val>
                                        </p:tav>
                                      </p:tavLst>
                                    </p:anim>
                                    <p:animEffect transition="in" filter="fade">
                                      <p:cBhvr>
                                        <p:cTn id="9" dur="1000"/>
                                        <p:tgtEl>
                                          <p:spTgt spid="14"/>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Effect transition="in" filter="fade">
                                      <p:cBhvr>
                                        <p:cTn id="13" dur="500"/>
                                        <p:tgtEl>
                                          <p:spTgt spid="3075">
                                            <p:txEl>
                                              <p:pRg st="0" end="0"/>
                                            </p:txEl>
                                          </p:spTgt>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500"/>
                                        <p:tgtEl>
                                          <p:spTgt spid="3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fade">
                                      <p:cBhvr>
                                        <p:cTn id="22" dur="500"/>
                                        <p:tgtEl>
                                          <p:spTgt spid="30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3" end="3"/>
                                            </p:txEl>
                                          </p:spTgt>
                                        </p:tgtEl>
                                        <p:attrNameLst>
                                          <p:attrName>style.visibility</p:attrName>
                                        </p:attrNameLst>
                                      </p:cBhvr>
                                      <p:to>
                                        <p:strVal val="visible"/>
                                      </p:to>
                                    </p:set>
                                    <p:animEffect transition="in" filter="fade">
                                      <p:cBhvr>
                                        <p:cTn id="27" dur="500"/>
                                        <p:tgtEl>
                                          <p:spTgt spid="3075">
                                            <p:txEl>
                                              <p:pRg st="3" end="3"/>
                                            </p:txEl>
                                          </p:spTgt>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Effect transition="in" filter="fade">
                                      <p:cBhvr>
                                        <p:cTn id="31" dur="500"/>
                                        <p:tgtEl>
                                          <p:spTgt spid="3075">
                                            <p:txEl>
                                              <p:pRg st="4" end="4"/>
                                            </p:txEl>
                                          </p:spTgt>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3075">
                                            <p:txEl>
                                              <p:pRg st="5" end="5"/>
                                            </p:txEl>
                                          </p:spTgt>
                                        </p:tgtEl>
                                        <p:attrNameLst>
                                          <p:attrName>style.visibility</p:attrName>
                                        </p:attrNameLst>
                                      </p:cBhvr>
                                      <p:to>
                                        <p:strVal val="visible"/>
                                      </p:to>
                                    </p:set>
                                    <p:animEffect transition="in" filter="fade">
                                      <p:cBhvr>
                                        <p:cTn id="35" dur="500"/>
                                        <p:tgtEl>
                                          <p:spTgt spid="3075">
                                            <p:txEl>
                                              <p:pRg st="5" end="5"/>
                                            </p:txEl>
                                          </p:spTgt>
                                        </p:tgtEl>
                                      </p:cBhvr>
                                    </p:animEffect>
                                  </p:childTnLst>
                                </p:cTn>
                              </p:par>
                            </p:childTnLst>
                          </p:cTn>
                        </p:par>
                        <p:par>
                          <p:cTn id="36" fill="hold">
                            <p:stCondLst>
                              <p:cond delay="1500"/>
                            </p:stCondLst>
                            <p:childTnLst>
                              <p:par>
                                <p:cTn id="37" presetID="10" presetClass="entr" presetSubtype="0" fill="hold" grpId="0" nodeType="afterEffect">
                                  <p:stCondLst>
                                    <p:cond delay="0"/>
                                  </p:stCondLst>
                                  <p:childTnLst>
                                    <p:set>
                                      <p:cBhvr>
                                        <p:cTn id="38" dur="1" fill="hold">
                                          <p:stCondLst>
                                            <p:cond delay="0"/>
                                          </p:stCondLst>
                                        </p:cTn>
                                        <p:tgtEl>
                                          <p:spTgt spid="3075">
                                            <p:txEl>
                                              <p:pRg st="6" end="6"/>
                                            </p:txEl>
                                          </p:spTgt>
                                        </p:tgtEl>
                                        <p:attrNameLst>
                                          <p:attrName>style.visibility</p:attrName>
                                        </p:attrNameLst>
                                      </p:cBhvr>
                                      <p:to>
                                        <p:strVal val="visible"/>
                                      </p:to>
                                    </p:set>
                                    <p:animEffect transition="in" filter="fade">
                                      <p:cBhvr>
                                        <p:cTn id="39" dur="500"/>
                                        <p:tgtEl>
                                          <p:spTgt spid="3075">
                                            <p:txEl>
                                              <p:pRg st="6" end="6"/>
                                            </p:txEl>
                                          </p:spTgt>
                                        </p:tgtEl>
                                      </p:cBhvr>
                                    </p:animEffect>
                                  </p:childTnLst>
                                </p:cTn>
                              </p:par>
                            </p:childTnLst>
                          </p:cTn>
                        </p:par>
                        <p:par>
                          <p:cTn id="40" fill="hold">
                            <p:stCondLst>
                              <p:cond delay="2000"/>
                            </p:stCondLst>
                            <p:childTnLst>
                              <p:par>
                                <p:cTn id="41" presetID="10" presetClass="entr" presetSubtype="0" fill="hold" grpId="0" nodeType="afterEffect">
                                  <p:stCondLst>
                                    <p:cond delay="0"/>
                                  </p:stCondLst>
                                  <p:childTnLst>
                                    <p:set>
                                      <p:cBhvr>
                                        <p:cTn id="42" dur="1" fill="hold">
                                          <p:stCondLst>
                                            <p:cond delay="0"/>
                                          </p:stCondLst>
                                        </p:cTn>
                                        <p:tgtEl>
                                          <p:spTgt spid="3075">
                                            <p:txEl>
                                              <p:pRg st="7" end="7"/>
                                            </p:txEl>
                                          </p:spTgt>
                                        </p:tgtEl>
                                        <p:attrNameLst>
                                          <p:attrName>style.visibility</p:attrName>
                                        </p:attrNameLst>
                                      </p:cBhvr>
                                      <p:to>
                                        <p:strVal val="visible"/>
                                      </p:to>
                                    </p:set>
                                    <p:animEffect transition="in" filter="fade">
                                      <p:cBhvr>
                                        <p:cTn id="43" dur="500"/>
                                        <p:tgtEl>
                                          <p:spTgt spid="3075">
                                            <p:txEl>
                                              <p:pRg st="7" end="7"/>
                                            </p:txEl>
                                          </p:spTgt>
                                        </p:tgtEl>
                                      </p:cBhvr>
                                    </p:animEffect>
                                  </p:childTnLst>
                                </p:cTn>
                              </p:par>
                            </p:childTnLst>
                          </p:cTn>
                        </p:par>
                        <p:par>
                          <p:cTn id="44" fill="hold">
                            <p:stCondLst>
                              <p:cond delay="2500"/>
                            </p:stCondLst>
                            <p:childTnLst>
                              <p:par>
                                <p:cTn id="45" presetID="10" presetClass="entr" presetSubtype="0" fill="hold" grpId="0" nodeType="afterEffect">
                                  <p:stCondLst>
                                    <p:cond delay="0"/>
                                  </p:stCondLst>
                                  <p:childTnLst>
                                    <p:set>
                                      <p:cBhvr>
                                        <p:cTn id="46" dur="1" fill="hold">
                                          <p:stCondLst>
                                            <p:cond delay="0"/>
                                          </p:stCondLst>
                                        </p:cTn>
                                        <p:tgtEl>
                                          <p:spTgt spid="3075">
                                            <p:txEl>
                                              <p:pRg st="8" end="8"/>
                                            </p:txEl>
                                          </p:spTgt>
                                        </p:tgtEl>
                                        <p:attrNameLst>
                                          <p:attrName>style.visibility</p:attrName>
                                        </p:attrNameLst>
                                      </p:cBhvr>
                                      <p:to>
                                        <p:strVal val="visible"/>
                                      </p:to>
                                    </p:set>
                                    <p:animEffect transition="in" filter="fade">
                                      <p:cBhvr>
                                        <p:cTn id="47" dur="500"/>
                                        <p:tgtEl>
                                          <p:spTgt spid="3075">
                                            <p:txEl>
                                              <p:pRg st="8" end="8"/>
                                            </p:txEl>
                                          </p:spTgt>
                                        </p:tgtEl>
                                      </p:cBhvr>
                                    </p:animEffect>
                                  </p:childTnLst>
                                </p:cTn>
                              </p:par>
                            </p:childTnLst>
                          </p:cTn>
                        </p:par>
                        <p:par>
                          <p:cTn id="48" fill="hold">
                            <p:stCondLst>
                              <p:cond delay="3000"/>
                            </p:stCondLst>
                            <p:childTnLst>
                              <p:par>
                                <p:cTn id="49" presetID="10" presetClass="entr" presetSubtype="0" fill="hold" grpId="0" nodeType="afterEffect">
                                  <p:stCondLst>
                                    <p:cond delay="0"/>
                                  </p:stCondLst>
                                  <p:childTnLst>
                                    <p:set>
                                      <p:cBhvr>
                                        <p:cTn id="50" dur="1" fill="hold">
                                          <p:stCondLst>
                                            <p:cond delay="0"/>
                                          </p:stCondLst>
                                        </p:cTn>
                                        <p:tgtEl>
                                          <p:spTgt spid="3075">
                                            <p:txEl>
                                              <p:pRg st="9" end="9"/>
                                            </p:txEl>
                                          </p:spTgt>
                                        </p:tgtEl>
                                        <p:attrNameLst>
                                          <p:attrName>style.visibility</p:attrName>
                                        </p:attrNameLst>
                                      </p:cBhvr>
                                      <p:to>
                                        <p:strVal val="visible"/>
                                      </p:to>
                                    </p:set>
                                    <p:animEffect transition="in" filter="fade">
                                      <p:cBhvr>
                                        <p:cTn id="51" dur="500"/>
                                        <p:tgtEl>
                                          <p:spTgt spid="307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07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14D46-B39E-44B4-B14D-CBC0A5D3AA0D}"/>
              </a:ext>
            </a:extLst>
          </p:cNvPr>
          <p:cNvSpPr>
            <a:spLocks noGrp="1"/>
          </p:cNvSpPr>
          <p:nvPr>
            <p:ph type="title"/>
          </p:nvPr>
        </p:nvSpPr>
        <p:spPr/>
        <p:txBody>
          <a:bodyPr/>
          <a:lstStyle/>
          <a:p>
            <a:r>
              <a:rPr lang="en-US" dirty="0" err="1"/>
              <a:t>Fondasai</a:t>
            </a:r>
            <a:r>
              <a:rPr lang="en-US" dirty="0"/>
              <a:t> </a:t>
            </a:r>
            <a:r>
              <a:rPr lang="en-US" dirty="0" err="1"/>
              <a:t>ilmu</a:t>
            </a:r>
            <a:r>
              <a:rPr lang="en-US" dirty="0"/>
              <a:t> </a:t>
            </a:r>
            <a:r>
              <a:rPr lang="en-US" dirty="0" err="1"/>
              <a:t>pendidikan</a:t>
            </a:r>
            <a:endParaRPr lang="en-ID" dirty="0"/>
          </a:p>
        </p:txBody>
      </p:sp>
      <p:sp>
        <p:nvSpPr>
          <p:cNvPr id="3" name="Content Placeholder 2">
            <a:extLst>
              <a:ext uri="{FF2B5EF4-FFF2-40B4-BE49-F238E27FC236}">
                <a16:creationId xmlns:a16="http://schemas.microsoft.com/office/drawing/2014/main" id="{87148BF2-D3BE-45BD-AAC5-AA5CDA13EFFD}"/>
              </a:ext>
            </a:extLst>
          </p:cNvPr>
          <p:cNvSpPr>
            <a:spLocks noGrp="1"/>
          </p:cNvSpPr>
          <p:nvPr>
            <p:ph idx="1"/>
          </p:nvPr>
        </p:nvSpPr>
        <p:spPr/>
        <p:txBody>
          <a:bodyPr>
            <a:normAutofit/>
          </a:bodyPr>
          <a:lstStyle/>
          <a:p>
            <a:pPr>
              <a:spcBef>
                <a:spcPts val="0"/>
              </a:spcBef>
            </a:pPr>
            <a:r>
              <a:rPr lang="en-ID" dirty="0" err="1"/>
              <a:t>Fondasi</a:t>
            </a:r>
            <a:r>
              <a:rPr lang="en-ID" dirty="0"/>
              <a:t> </a:t>
            </a:r>
            <a:r>
              <a:rPr lang="en-ID" dirty="0" err="1"/>
              <a:t>pendidikan</a:t>
            </a:r>
            <a:r>
              <a:rPr lang="en-ID" dirty="0"/>
              <a:t>: </a:t>
            </a:r>
            <a:r>
              <a:rPr lang="en-ID" dirty="0" err="1"/>
              <a:t>studi</a:t>
            </a:r>
            <a:r>
              <a:rPr lang="en-ID" dirty="0"/>
              <a:t> </a:t>
            </a:r>
            <a:r>
              <a:rPr lang="en-ID" dirty="0" err="1"/>
              <a:t>tentang</a:t>
            </a:r>
            <a:r>
              <a:rPr lang="en-ID" dirty="0"/>
              <a:t> </a:t>
            </a:r>
            <a:r>
              <a:rPr lang="en-ID" dirty="0" err="1"/>
              <a:t>fakta-fakta</a:t>
            </a:r>
            <a:r>
              <a:rPr lang="en-ID" dirty="0"/>
              <a:t> dan </a:t>
            </a:r>
            <a:r>
              <a:rPr lang="en-ID" dirty="0" err="1"/>
              <a:t>prinsip-prinsip</a:t>
            </a:r>
            <a:r>
              <a:rPr lang="en-ID" dirty="0"/>
              <a:t> </a:t>
            </a:r>
            <a:r>
              <a:rPr lang="en-ID" dirty="0" err="1"/>
              <a:t>dasar</a:t>
            </a:r>
            <a:r>
              <a:rPr lang="en-ID" dirty="0"/>
              <a:t> yang </a:t>
            </a:r>
            <a:r>
              <a:rPr lang="en-ID" dirty="0" err="1"/>
              <a:t>melandasi</a:t>
            </a:r>
            <a:r>
              <a:rPr lang="en-ID" dirty="0"/>
              <a:t> </a:t>
            </a:r>
            <a:r>
              <a:rPr lang="en-ID" dirty="0" err="1"/>
              <a:t>pencarian</a:t>
            </a:r>
            <a:r>
              <a:rPr lang="en-ID" dirty="0"/>
              <a:t> </a:t>
            </a:r>
            <a:r>
              <a:rPr lang="en-ID" dirty="0" err="1"/>
              <a:t>kebijakan</a:t>
            </a:r>
            <a:r>
              <a:rPr lang="en-ID" dirty="0"/>
              <a:t> dan </a:t>
            </a:r>
            <a:r>
              <a:rPr lang="en-ID" dirty="0" err="1"/>
              <a:t>praktek</a:t>
            </a:r>
            <a:r>
              <a:rPr lang="en-ID" dirty="0"/>
              <a:t> </a:t>
            </a:r>
            <a:r>
              <a:rPr lang="en-ID" dirty="0" err="1"/>
              <a:t>pendidikan</a:t>
            </a:r>
            <a:r>
              <a:rPr lang="en-ID" dirty="0"/>
              <a:t>. </a:t>
            </a:r>
          </a:p>
          <a:p>
            <a:pPr>
              <a:spcBef>
                <a:spcPts val="0"/>
              </a:spcBef>
            </a:pPr>
            <a:r>
              <a:rPr lang="en-ID" dirty="0"/>
              <a:t>Van Cleve Morris, </a:t>
            </a:r>
            <a:r>
              <a:rPr lang="en-ID" dirty="0" err="1"/>
              <a:t>membagi</a:t>
            </a:r>
            <a:r>
              <a:rPr lang="en-ID" dirty="0"/>
              <a:t> </a:t>
            </a:r>
            <a:r>
              <a:rPr lang="en-ID" dirty="0" err="1"/>
              <a:t>fondasi</a:t>
            </a:r>
            <a:r>
              <a:rPr lang="en-ID" dirty="0"/>
              <a:t> </a:t>
            </a:r>
            <a:r>
              <a:rPr lang="en-ID" dirty="0" err="1"/>
              <a:t>pendidikan</a:t>
            </a:r>
            <a:r>
              <a:rPr lang="en-ID" dirty="0"/>
              <a:t> </a:t>
            </a:r>
            <a:r>
              <a:rPr lang="en-ID" dirty="0" err="1"/>
              <a:t>menjadi</a:t>
            </a:r>
            <a:r>
              <a:rPr lang="en-ID" dirty="0"/>
              <a:t> 2:</a:t>
            </a:r>
          </a:p>
          <a:p>
            <a:pPr marL="457200" indent="-457200">
              <a:spcBef>
                <a:spcPts val="0"/>
              </a:spcBef>
              <a:buFont typeface="+mj-lt"/>
              <a:buAutoNum type="arabicPeriod"/>
            </a:pPr>
            <a:r>
              <a:rPr lang="en-ID" dirty="0" err="1"/>
              <a:t>Fondasi</a:t>
            </a:r>
            <a:r>
              <a:rPr lang="en-ID" dirty="0"/>
              <a:t> </a:t>
            </a:r>
            <a:r>
              <a:rPr lang="en-ID" dirty="0" err="1"/>
              <a:t>historis</a:t>
            </a:r>
            <a:r>
              <a:rPr lang="en-ID" dirty="0"/>
              <a:t> dan </a:t>
            </a:r>
            <a:r>
              <a:rPr lang="en-ID" dirty="0" err="1"/>
              <a:t>filosofis</a:t>
            </a:r>
            <a:r>
              <a:rPr lang="en-ID" dirty="0"/>
              <a:t> </a:t>
            </a:r>
            <a:r>
              <a:rPr lang="en-ID" dirty="0" err="1"/>
              <a:t>tentang</a:t>
            </a:r>
            <a:r>
              <a:rPr lang="en-ID" dirty="0"/>
              <a:t> </a:t>
            </a:r>
            <a:r>
              <a:rPr lang="en-ID" dirty="0" err="1"/>
              <a:t>pendidikan</a:t>
            </a:r>
            <a:r>
              <a:rPr lang="en-ID" dirty="0"/>
              <a:t> </a:t>
            </a:r>
          </a:p>
          <a:p>
            <a:pPr marL="457200" indent="-457200">
              <a:spcBef>
                <a:spcPts val="0"/>
              </a:spcBef>
              <a:buFont typeface="+mj-lt"/>
              <a:buAutoNum type="arabicPeriod"/>
            </a:pPr>
            <a:r>
              <a:rPr lang="en-ID" dirty="0" err="1"/>
              <a:t>Fondasi</a:t>
            </a:r>
            <a:r>
              <a:rPr lang="en-ID" dirty="0"/>
              <a:t> </a:t>
            </a:r>
            <a:r>
              <a:rPr lang="en-ID" dirty="0" err="1"/>
              <a:t>sosiologis</a:t>
            </a:r>
            <a:r>
              <a:rPr lang="en-ID" dirty="0"/>
              <a:t> dan </a:t>
            </a:r>
            <a:r>
              <a:rPr lang="en-ID" dirty="0" err="1"/>
              <a:t>psikologis</a:t>
            </a:r>
            <a:r>
              <a:rPr lang="en-ID" dirty="0"/>
              <a:t> </a:t>
            </a:r>
            <a:r>
              <a:rPr lang="en-ID" dirty="0" err="1"/>
              <a:t>tentang</a:t>
            </a:r>
            <a:r>
              <a:rPr lang="en-ID" dirty="0"/>
              <a:t> </a:t>
            </a:r>
            <a:r>
              <a:rPr lang="en-ID" dirty="0" err="1"/>
              <a:t>pendidikan</a:t>
            </a:r>
            <a:r>
              <a:rPr lang="en-ID" dirty="0"/>
              <a:t> </a:t>
            </a:r>
          </a:p>
          <a:p>
            <a:pPr>
              <a:spcBef>
                <a:spcPts val="0"/>
              </a:spcBef>
            </a:pPr>
            <a:r>
              <a:rPr lang="en-ID" dirty="0" err="1"/>
              <a:t>Pengetahuan</a:t>
            </a:r>
            <a:r>
              <a:rPr lang="en-ID" dirty="0"/>
              <a:t> yang fundamental </a:t>
            </a:r>
            <a:r>
              <a:rPr lang="en-ID" dirty="0" err="1"/>
              <a:t>tentang</a:t>
            </a:r>
            <a:r>
              <a:rPr lang="en-ID" dirty="0"/>
              <a:t> </a:t>
            </a:r>
            <a:r>
              <a:rPr lang="en-ID" dirty="0" err="1"/>
              <a:t>pendidikan</a:t>
            </a:r>
            <a:r>
              <a:rPr lang="en-ID" dirty="0"/>
              <a:t> </a:t>
            </a:r>
            <a:r>
              <a:rPr lang="en-ID" dirty="0" err="1"/>
              <a:t>meliputi</a:t>
            </a:r>
            <a:r>
              <a:rPr lang="en-ID" dirty="0"/>
              <a:t>: </a:t>
            </a:r>
          </a:p>
          <a:p>
            <a:pPr marL="457200" indent="-457200">
              <a:spcBef>
                <a:spcPts val="0"/>
              </a:spcBef>
              <a:buFont typeface="+mj-lt"/>
              <a:buAutoNum type="arabicPeriod"/>
            </a:pPr>
            <a:r>
              <a:rPr lang="en-ID" dirty="0"/>
              <a:t>Sejarah </a:t>
            </a:r>
            <a:r>
              <a:rPr lang="en-ID" dirty="0" err="1"/>
              <a:t>pendidikan</a:t>
            </a:r>
            <a:r>
              <a:rPr lang="en-ID" dirty="0"/>
              <a:t> </a:t>
            </a:r>
          </a:p>
          <a:p>
            <a:pPr marL="457200" indent="-457200">
              <a:spcBef>
                <a:spcPts val="0"/>
              </a:spcBef>
              <a:buFont typeface="+mj-lt"/>
              <a:buAutoNum type="arabicPeriod"/>
            </a:pPr>
            <a:r>
              <a:rPr lang="en-ID" dirty="0" err="1"/>
              <a:t>Filsafat</a:t>
            </a:r>
            <a:r>
              <a:rPr lang="en-ID" dirty="0"/>
              <a:t> </a:t>
            </a:r>
            <a:r>
              <a:rPr lang="en-ID" dirty="0" err="1"/>
              <a:t>pendidikan</a:t>
            </a:r>
            <a:r>
              <a:rPr lang="en-ID" dirty="0"/>
              <a:t> </a:t>
            </a:r>
          </a:p>
          <a:p>
            <a:pPr marL="457200" indent="-457200">
              <a:spcBef>
                <a:spcPts val="0"/>
              </a:spcBef>
              <a:buFont typeface="+mj-lt"/>
              <a:buAutoNum type="arabicPeriod"/>
            </a:pPr>
            <a:r>
              <a:rPr lang="en-ID" dirty="0" err="1"/>
              <a:t>Sosiologi</a:t>
            </a:r>
            <a:r>
              <a:rPr lang="en-ID" dirty="0"/>
              <a:t> </a:t>
            </a:r>
            <a:r>
              <a:rPr lang="en-ID" dirty="0" err="1"/>
              <a:t>pendidikan</a:t>
            </a:r>
            <a:r>
              <a:rPr lang="en-ID" dirty="0"/>
              <a:t> </a:t>
            </a:r>
            <a:r>
              <a:rPr lang="en-ID" dirty="0" err="1"/>
              <a:t>Psikologi</a:t>
            </a:r>
            <a:r>
              <a:rPr lang="en-ID" dirty="0"/>
              <a:t> </a:t>
            </a:r>
            <a:r>
              <a:rPr lang="en-ID" dirty="0" err="1"/>
              <a:t>pendidikan</a:t>
            </a:r>
            <a:endParaRPr lang="en-ID" dirty="0"/>
          </a:p>
        </p:txBody>
      </p:sp>
    </p:spTree>
    <p:extLst>
      <p:ext uri="{BB962C8B-B14F-4D97-AF65-F5344CB8AC3E}">
        <p14:creationId xmlns:p14="http://schemas.microsoft.com/office/powerpoint/2010/main" val="10899329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6ED42-DB14-4D7D-9133-3C75C63218FA}"/>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2FA5B9FF-9AD2-4F27-9AEF-ED65AED78C50}"/>
              </a:ext>
            </a:extLst>
          </p:cNvPr>
          <p:cNvSpPr>
            <a:spLocks noGrp="1"/>
          </p:cNvSpPr>
          <p:nvPr>
            <p:ph idx="1"/>
          </p:nvPr>
        </p:nvSpPr>
        <p:spPr/>
        <p:txBody>
          <a:bodyPr/>
          <a:lstStyle/>
          <a:p>
            <a:endParaRPr lang="en-ID"/>
          </a:p>
        </p:txBody>
      </p:sp>
      <p:sp>
        <p:nvSpPr>
          <p:cNvPr id="4" name="Rectangle 3">
            <a:extLst>
              <a:ext uri="{FF2B5EF4-FFF2-40B4-BE49-F238E27FC236}">
                <a16:creationId xmlns:a16="http://schemas.microsoft.com/office/drawing/2014/main" id="{31973933-AD40-4824-818B-F1C3A5AA258A}"/>
              </a:ext>
            </a:extLst>
          </p:cNvPr>
          <p:cNvSpPr/>
          <p:nvPr/>
        </p:nvSpPr>
        <p:spPr>
          <a:xfrm>
            <a:off x="2060280" y="2967335"/>
            <a:ext cx="8071440" cy="1754326"/>
          </a:xfrm>
          <a:prstGeom prst="rect">
            <a:avLst/>
          </a:prstGeom>
          <a:noFill/>
        </p:spPr>
        <p:txBody>
          <a:bodyPr wrap="none" lIns="91440" tIns="45720" rIns="91440" bIns="45720">
            <a:spAutoFit/>
          </a:bodyPr>
          <a:lstStyle/>
          <a:p>
            <a:pPr algn="ctr"/>
            <a:r>
              <a:rPr lang="en-US" altLang="en-US" sz="5400" b="1" dirty="0">
                <a:latin typeface="Times New Roman" panose="02020603050405020304" pitchFamily="18" charset="0"/>
                <a:cs typeface="Times New Roman" panose="02020603050405020304" pitchFamily="18" charset="0"/>
              </a:rPr>
              <a:t>BAB IV</a:t>
            </a:r>
          </a:p>
          <a:p>
            <a:pPr algn="ctr"/>
            <a:r>
              <a:rPr lang="en-US" altLang="en-US" sz="5400" b="1" dirty="0">
                <a:latin typeface="Times New Roman" panose="02020603050405020304" pitchFamily="18" charset="0"/>
                <a:cs typeface="Times New Roman" panose="02020603050405020304" pitchFamily="18" charset="0"/>
              </a:rPr>
              <a:t>Pendidikan </a:t>
            </a:r>
            <a:r>
              <a:rPr lang="en-US" altLang="en-US" sz="5400" b="1" dirty="0" err="1">
                <a:latin typeface="Times New Roman" panose="02020603050405020304" pitchFamily="18" charset="0"/>
                <a:cs typeface="Times New Roman" panose="02020603050405020304" pitchFamily="18" charset="0"/>
              </a:rPr>
              <a:t>sebagai</a:t>
            </a:r>
            <a:r>
              <a:rPr lang="en-US" altLang="en-US" sz="5400" b="1" dirty="0">
                <a:latin typeface="Times New Roman" panose="02020603050405020304" pitchFamily="18" charset="0"/>
                <a:cs typeface="Times New Roman" panose="02020603050405020304" pitchFamily="18" charset="0"/>
              </a:rPr>
              <a:t> </a:t>
            </a:r>
            <a:r>
              <a:rPr lang="en-US" altLang="en-US" sz="5400" b="1" dirty="0" err="1">
                <a:latin typeface="Times New Roman" panose="02020603050405020304" pitchFamily="18" charset="0"/>
                <a:cs typeface="Times New Roman" panose="02020603050405020304" pitchFamily="18" charset="0"/>
              </a:rPr>
              <a:t>Sistem</a:t>
            </a:r>
            <a:endParaRPr lang="en-US" alt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13589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a:extLst>
              <a:ext uri="{FF2B5EF4-FFF2-40B4-BE49-F238E27FC236}">
                <a16:creationId xmlns:a16="http://schemas.microsoft.com/office/drawing/2014/main" id="{5466BF41-4280-4FA8-A779-8548DF7E9B1F}"/>
              </a:ext>
            </a:extLst>
          </p:cNvPr>
          <p:cNvSpPr txBox="1"/>
          <p:nvPr/>
        </p:nvSpPr>
        <p:spPr>
          <a:xfrm>
            <a:off x="1755122" y="914681"/>
            <a:ext cx="8676154" cy="4589077"/>
          </a:xfrm>
          <a:prstGeom prst="rect">
            <a:avLst/>
          </a:prstGeom>
        </p:spPr>
        <p:txBody>
          <a:bodyPr lIns="0" tIns="0" rIns="0" bIns="0">
            <a:spAutoFit/>
          </a:bodyPr>
          <a:lstStyle>
            <a:lvl1pPr marL="15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4236" b="1" dirty="0" err="1">
                <a:latin typeface="Times New Roman" panose="02020603050405020304" pitchFamily="18" charset="0"/>
                <a:cs typeface="Times New Roman" panose="02020603050405020304" pitchFamily="18" charset="0"/>
              </a:rPr>
              <a:t>Pendidkan</a:t>
            </a:r>
            <a:r>
              <a:rPr lang="en-US" altLang="en-US" sz="4236" b="1" dirty="0">
                <a:latin typeface="Times New Roman" panose="02020603050405020304" pitchFamily="18" charset="0"/>
                <a:cs typeface="Times New Roman" panose="02020603050405020304" pitchFamily="18" charset="0"/>
              </a:rPr>
              <a:t> </a:t>
            </a:r>
            <a:r>
              <a:rPr lang="en-US" altLang="en-US" sz="4236" b="1" dirty="0" err="1">
                <a:latin typeface="Times New Roman" panose="02020603050405020304" pitchFamily="18" charset="0"/>
                <a:cs typeface="Times New Roman" panose="02020603050405020304" pitchFamily="18" charset="0"/>
              </a:rPr>
              <a:t>sebagai</a:t>
            </a:r>
            <a:r>
              <a:rPr lang="en-US" altLang="en-US" sz="4236" b="1" dirty="0">
                <a:latin typeface="Times New Roman" panose="02020603050405020304" pitchFamily="18" charset="0"/>
                <a:cs typeface="Times New Roman" panose="02020603050405020304" pitchFamily="18" charset="0"/>
              </a:rPr>
              <a:t> </a:t>
            </a:r>
            <a:r>
              <a:rPr lang="en-US" altLang="en-US" sz="4236" b="1" dirty="0" err="1">
                <a:latin typeface="Times New Roman" panose="02020603050405020304" pitchFamily="18" charset="0"/>
                <a:cs typeface="Times New Roman" panose="02020603050405020304" pitchFamily="18" charset="0"/>
              </a:rPr>
              <a:t>Sistem</a:t>
            </a:r>
            <a:endParaRPr lang="en-US" altLang="en-US" sz="4236" dirty="0">
              <a:latin typeface="Times New Roman" panose="02020603050405020304" pitchFamily="18" charset="0"/>
              <a:cs typeface="Times New Roman" panose="02020603050405020304" pitchFamily="18" charset="0"/>
            </a:endParaRPr>
          </a:p>
          <a:p>
            <a:pPr algn="ctr">
              <a:spcBef>
                <a:spcPts val="44"/>
              </a:spcBef>
            </a:pPr>
            <a:r>
              <a:rPr lang="en-US" altLang="en-US" sz="4236" dirty="0" err="1">
                <a:latin typeface="Times New Roman" panose="02020603050405020304" pitchFamily="18" charset="0"/>
                <a:cs typeface="Times New Roman" panose="02020603050405020304" pitchFamily="18" charset="0"/>
              </a:rPr>
              <a:t>Sistem</a:t>
            </a:r>
            <a:r>
              <a:rPr lang="en-US" altLang="en-US" sz="4236" dirty="0">
                <a:latin typeface="Times New Roman" panose="02020603050405020304" pitchFamily="18" charset="0"/>
                <a:cs typeface="Times New Roman" panose="02020603050405020304" pitchFamily="18" charset="0"/>
              </a:rPr>
              <a:t>:</a:t>
            </a:r>
          </a:p>
          <a:p>
            <a:pPr algn="ctr">
              <a:lnSpc>
                <a:spcPct val="101000"/>
              </a:lnSpc>
            </a:pPr>
            <a:r>
              <a:rPr lang="en-US" altLang="en-US" sz="4236" dirty="0">
                <a:latin typeface="Times New Roman" panose="02020603050405020304" pitchFamily="18" charset="0"/>
                <a:cs typeface="Times New Roman" panose="02020603050405020304" pitchFamily="18" charset="0"/>
              </a:rPr>
              <a:t>“</a:t>
            </a:r>
            <a:r>
              <a:rPr lang="en-US" altLang="en-US" sz="4236" dirty="0" err="1">
                <a:latin typeface="Times New Roman" panose="02020603050405020304" pitchFamily="18" charset="0"/>
                <a:cs typeface="Times New Roman" panose="02020603050405020304" pitchFamily="18" charset="0"/>
              </a:rPr>
              <a:t>suatu</a:t>
            </a:r>
            <a:r>
              <a:rPr lang="en-US" altLang="en-US" sz="4236" dirty="0">
                <a:latin typeface="Times New Roman" panose="02020603050405020304" pitchFamily="18" charset="0"/>
                <a:cs typeface="Times New Roman" panose="02020603050405020304" pitchFamily="18" charset="0"/>
              </a:rPr>
              <a:t> </a:t>
            </a:r>
            <a:r>
              <a:rPr lang="en-US" altLang="en-US" sz="4236" dirty="0" err="1">
                <a:latin typeface="Times New Roman" panose="02020603050405020304" pitchFamily="18" charset="0"/>
                <a:cs typeface="Times New Roman" panose="02020603050405020304" pitchFamily="18" charset="0"/>
              </a:rPr>
              <a:t>rangkaian</a:t>
            </a:r>
            <a:r>
              <a:rPr lang="en-US" altLang="en-US" sz="4236" dirty="0">
                <a:latin typeface="Times New Roman" panose="02020603050405020304" pitchFamily="18" charset="0"/>
                <a:cs typeface="Times New Roman" panose="02020603050405020304" pitchFamily="18" charset="0"/>
              </a:rPr>
              <a:t> </a:t>
            </a:r>
            <a:r>
              <a:rPr lang="en-US" altLang="en-US" sz="4236" dirty="0" err="1">
                <a:latin typeface="Times New Roman" panose="02020603050405020304" pitchFamily="18" charset="0"/>
                <a:cs typeface="Times New Roman" panose="02020603050405020304" pitchFamily="18" charset="0"/>
              </a:rPr>
              <a:t>keseluruhan</a:t>
            </a:r>
            <a:r>
              <a:rPr lang="en-US" altLang="en-US" sz="4236" dirty="0">
                <a:latin typeface="Times New Roman" panose="02020603050405020304" pitchFamily="18" charset="0"/>
                <a:cs typeface="Times New Roman" panose="02020603050405020304" pitchFamily="18" charset="0"/>
              </a:rPr>
              <a:t> </a:t>
            </a:r>
            <a:r>
              <a:rPr lang="en-US" altLang="en-US" sz="4236" dirty="0" err="1">
                <a:latin typeface="Times New Roman" panose="02020603050405020304" pitchFamily="18" charset="0"/>
                <a:cs typeface="Times New Roman" panose="02020603050405020304" pitchFamily="18" charset="0"/>
              </a:rPr>
              <a:t>kebulatan</a:t>
            </a:r>
            <a:r>
              <a:rPr lang="en-US" altLang="en-US" sz="4236" dirty="0">
                <a:latin typeface="Times New Roman" panose="02020603050405020304" pitchFamily="18" charset="0"/>
                <a:cs typeface="Times New Roman" panose="02020603050405020304" pitchFamily="18" charset="0"/>
              </a:rPr>
              <a:t> </a:t>
            </a:r>
            <a:r>
              <a:rPr lang="en-US" altLang="en-US" sz="4236" dirty="0" err="1">
                <a:latin typeface="Times New Roman" panose="02020603050405020304" pitchFamily="18" charset="0"/>
                <a:cs typeface="Times New Roman" panose="02020603050405020304" pitchFamily="18" charset="0"/>
              </a:rPr>
              <a:t>kesatuan</a:t>
            </a:r>
            <a:r>
              <a:rPr lang="en-US" altLang="en-US" sz="4236" dirty="0">
                <a:latin typeface="Times New Roman" panose="02020603050405020304" pitchFamily="18" charset="0"/>
                <a:cs typeface="Times New Roman" panose="02020603050405020304" pitchFamily="18" charset="0"/>
              </a:rPr>
              <a:t> </a:t>
            </a:r>
            <a:r>
              <a:rPr lang="en-US" altLang="en-US" sz="4236" dirty="0" err="1">
                <a:latin typeface="Times New Roman" panose="02020603050405020304" pitchFamily="18" charset="0"/>
                <a:cs typeface="Times New Roman" panose="02020603050405020304" pitchFamily="18" charset="0"/>
              </a:rPr>
              <a:t>dari</a:t>
            </a:r>
            <a:r>
              <a:rPr lang="en-US" altLang="en-US" sz="4236" dirty="0">
                <a:latin typeface="Times New Roman" panose="02020603050405020304" pitchFamily="18" charset="0"/>
                <a:cs typeface="Times New Roman" panose="02020603050405020304" pitchFamily="18" charset="0"/>
              </a:rPr>
              <a:t> </a:t>
            </a:r>
            <a:r>
              <a:rPr lang="en-US" altLang="en-US" sz="4236" dirty="0" err="1">
                <a:latin typeface="Times New Roman" panose="02020603050405020304" pitchFamily="18" charset="0"/>
                <a:cs typeface="Times New Roman" panose="02020603050405020304" pitchFamily="18" charset="0"/>
              </a:rPr>
              <a:t>komponen-komponen</a:t>
            </a:r>
            <a:r>
              <a:rPr lang="en-US" altLang="en-US" sz="4236" dirty="0">
                <a:latin typeface="Times New Roman" panose="02020603050405020304" pitchFamily="18" charset="0"/>
                <a:cs typeface="Times New Roman" panose="02020603050405020304" pitchFamily="18" charset="0"/>
              </a:rPr>
              <a:t> yang </a:t>
            </a:r>
            <a:r>
              <a:rPr lang="en-US" altLang="en-US" sz="4236" dirty="0" err="1">
                <a:latin typeface="Times New Roman" panose="02020603050405020304" pitchFamily="18" charset="0"/>
                <a:cs typeface="Times New Roman" panose="02020603050405020304" pitchFamily="18" charset="0"/>
              </a:rPr>
              <a:t>saling</a:t>
            </a:r>
            <a:r>
              <a:rPr lang="en-US" altLang="en-US" sz="4236" dirty="0">
                <a:latin typeface="Times New Roman" panose="02020603050405020304" pitchFamily="18" charset="0"/>
                <a:cs typeface="Times New Roman" panose="02020603050405020304" pitchFamily="18" charset="0"/>
              </a:rPr>
              <a:t> </a:t>
            </a:r>
            <a:r>
              <a:rPr lang="en-US" altLang="en-US" sz="4236" dirty="0" err="1">
                <a:latin typeface="Times New Roman" panose="02020603050405020304" pitchFamily="18" charset="0"/>
                <a:cs typeface="Times New Roman" panose="02020603050405020304" pitchFamily="18" charset="0"/>
              </a:rPr>
              <a:t>berinteraksi</a:t>
            </a:r>
            <a:r>
              <a:rPr lang="en-US" altLang="en-US" sz="4236" dirty="0">
                <a:latin typeface="Times New Roman" panose="02020603050405020304" pitchFamily="18" charset="0"/>
                <a:cs typeface="Times New Roman" panose="02020603050405020304" pitchFamily="18" charset="0"/>
              </a:rPr>
              <a:t> </a:t>
            </a:r>
            <a:r>
              <a:rPr lang="en-US" altLang="en-US" sz="4236" dirty="0" err="1">
                <a:latin typeface="Times New Roman" panose="02020603050405020304" pitchFamily="18" charset="0"/>
                <a:cs typeface="Times New Roman" panose="02020603050405020304" pitchFamily="18" charset="0"/>
              </a:rPr>
              <a:t>atau</a:t>
            </a:r>
            <a:r>
              <a:rPr lang="en-US" altLang="en-US" sz="4236" dirty="0">
                <a:latin typeface="Times New Roman" panose="02020603050405020304" pitchFamily="18" charset="0"/>
                <a:cs typeface="Times New Roman" panose="02020603050405020304" pitchFamily="18" charset="0"/>
              </a:rPr>
              <a:t> inter </a:t>
            </a:r>
            <a:r>
              <a:rPr lang="en-US" altLang="en-US" sz="4236" dirty="0" err="1">
                <a:latin typeface="Times New Roman" panose="02020603050405020304" pitchFamily="18" charset="0"/>
                <a:cs typeface="Times New Roman" panose="02020603050405020304" pitchFamily="18" charset="0"/>
              </a:rPr>
              <a:t>dependensi</a:t>
            </a:r>
            <a:r>
              <a:rPr lang="en-US" altLang="en-US" sz="4236" dirty="0">
                <a:latin typeface="Times New Roman" panose="02020603050405020304" pitchFamily="18" charset="0"/>
                <a:cs typeface="Times New Roman" panose="02020603050405020304" pitchFamily="18" charset="0"/>
              </a:rPr>
              <a:t> </a:t>
            </a:r>
            <a:r>
              <a:rPr lang="en-US" altLang="en-US" sz="4236" dirty="0" err="1">
                <a:latin typeface="Times New Roman" panose="02020603050405020304" pitchFamily="18" charset="0"/>
                <a:cs typeface="Times New Roman" panose="02020603050405020304" pitchFamily="18" charset="0"/>
              </a:rPr>
              <a:t>dalam</a:t>
            </a:r>
            <a:r>
              <a:rPr lang="en-US" altLang="en-US" sz="4236" dirty="0">
                <a:latin typeface="Times New Roman" panose="02020603050405020304" pitchFamily="18" charset="0"/>
                <a:cs typeface="Times New Roman" panose="02020603050405020304" pitchFamily="18" charset="0"/>
              </a:rPr>
              <a:t> </a:t>
            </a:r>
            <a:r>
              <a:rPr lang="en-US" altLang="en-US" sz="4236" dirty="0" err="1">
                <a:latin typeface="Times New Roman" panose="02020603050405020304" pitchFamily="18" charset="0"/>
                <a:cs typeface="Times New Roman" panose="02020603050405020304" pitchFamily="18" charset="0"/>
              </a:rPr>
              <a:t>mencapai</a:t>
            </a:r>
            <a:endParaRPr lang="en-US" altLang="en-US" sz="4236" dirty="0">
              <a:latin typeface="Times New Roman" panose="02020603050405020304" pitchFamily="18" charset="0"/>
              <a:cs typeface="Times New Roman" panose="02020603050405020304" pitchFamily="18" charset="0"/>
            </a:endParaRPr>
          </a:p>
          <a:p>
            <a:pPr algn="ctr">
              <a:spcBef>
                <a:spcPts val="44"/>
              </a:spcBef>
            </a:pPr>
            <a:r>
              <a:rPr lang="en-US" altLang="en-US" sz="4236" dirty="0" err="1">
                <a:latin typeface="Times New Roman" panose="02020603050405020304" pitchFamily="18" charset="0"/>
                <a:cs typeface="Times New Roman" panose="02020603050405020304" pitchFamily="18" charset="0"/>
              </a:rPr>
              <a:t>suatu</a:t>
            </a:r>
            <a:r>
              <a:rPr lang="en-US" altLang="en-US" sz="4236" dirty="0">
                <a:latin typeface="Times New Roman" panose="02020603050405020304" pitchFamily="18" charset="0"/>
                <a:cs typeface="Times New Roman" panose="02020603050405020304" pitchFamily="18" charset="0"/>
              </a:rPr>
              <a:t> </a:t>
            </a:r>
            <a:r>
              <a:rPr lang="en-US" altLang="en-US" sz="4236" dirty="0" err="1">
                <a:latin typeface="Times New Roman" panose="02020603050405020304" pitchFamily="18" charset="0"/>
                <a:cs typeface="Times New Roman" panose="02020603050405020304" pitchFamily="18" charset="0"/>
              </a:rPr>
              <a:t>tujuan</a:t>
            </a:r>
            <a:r>
              <a:rPr lang="en-US" altLang="en-US" sz="4236"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a:extLst>
              <a:ext uri="{FF2B5EF4-FFF2-40B4-BE49-F238E27FC236}">
                <a16:creationId xmlns:a16="http://schemas.microsoft.com/office/drawing/2014/main" id="{72666768-54F8-420F-99AE-5C05DBCC7C1F}"/>
              </a:ext>
            </a:extLst>
          </p:cNvPr>
          <p:cNvSpPr txBox="1"/>
          <p:nvPr/>
        </p:nvSpPr>
        <p:spPr>
          <a:xfrm>
            <a:off x="1294501" y="1923484"/>
            <a:ext cx="8881110" cy="3139321"/>
          </a:xfrm>
          <a:prstGeom prst="rect">
            <a:avLst/>
          </a:prstGeom>
          <a:noFill/>
        </p:spPr>
        <p:txBody>
          <a:bodyPr wrap="square">
            <a:spAutoFit/>
          </a:bodyPr>
          <a:lstStyle/>
          <a:p>
            <a:pPr marL="342900" indent="-342900" algn="just">
              <a:buFont typeface="+mj-lt"/>
              <a:buAutoNum type="arabicPeriod"/>
            </a:pPr>
            <a:r>
              <a:rPr lang="en-ID" dirty="0" err="1">
                <a:solidFill>
                  <a:srgbClr val="000000"/>
                </a:solidFill>
                <a:latin typeface="Arial" panose="020B0604020202020204" pitchFamily="34" charset="0"/>
              </a:rPr>
              <a:t>Tujuan</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Suatu</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sistem</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tentunya</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memiliki</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tujuan</a:t>
            </a:r>
            <a:r>
              <a:rPr lang="en-ID" dirty="0">
                <a:solidFill>
                  <a:srgbClr val="000000"/>
                </a:solidFill>
                <a:latin typeface="Arial" panose="020B0604020202020204" pitchFamily="34" charset="0"/>
              </a:rPr>
              <a:t> yang </a:t>
            </a:r>
            <a:r>
              <a:rPr lang="en-ID" dirty="0" err="1">
                <a:solidFill>
                  <a:srgbClr val="000000"/>
                </a:solidFill>
                <a:latin typeface="Arial" panose="020B0604020202020204" pitchFamily="34" charset="0"/>
              </a:rPr>
              <a:t>harus</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dicapai</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Contohnya</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suatu</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lembaga</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pendidikan</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memiliki</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tujuan</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untuk</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memberikan</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pelayanan</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pendidikan</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kepada</a:t>
            </a:r>
            <a:r>
              <a:rPr lang="en-ID" dirty="0">
                <a:solidFill>
                  <a:srgbClr val="000000"/>
                </a:solidFill>
                <a:latin typeface="Arial" panose="020B0604020202020204" pitchFamily="34" charset="0"/>
              </a:rPr>
              <a:t> yang </a:t>
            </a:r>
            <a:r>
              <a:rPr lang="en-ID" dirty="0" err="1">
                <a:solidFill>
                  <a:srgbClr val="000000"/>
                </a:solidFill>
                <a:latin typeface="Arial" panose="020B0604020202020204" pitchFamily="34" charset="0"/>
              </a:rPr>
              <a:t>membutuhkannya</a:t>
            </a:r>
            <a:r>
              <a:rPr lang="en-ID" dirty="0">
                <a:solidFill>
                  <a:srgbClr val="000000"/>
                </a:solidFill>
                <a:latin typeface="Arial" panose="020B0604020202020204" pitchFamily="34" charset="0"/>
              </a:rPr>
              <a:t>. </a:t>
            </a:r>
          </a:p>
          <a:p>
            <a:pPr marL="342900" indent="-342900" algn="just">
              <a:buFont typeface="+mj-lt"/>
              <a:buAutoNum type="arabicPeriod"/>
            </a:pPr>
            <a:r>
              <a:rPr lang="en-ID" dirty="0" err="1">
                <a:solidFill>
                  <a:srgbClr val="000000"/>
                </a:solidFill>
                <a:latin typeface="Arial" panose="020B0604020202020204" pitchFamily="34" charset="0"/>
              </a:rPr>
              <a:t>Komponen-komponen</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Terdapat</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komponen-komponen</a:t>
            </a:r>
            <a:r>
              <a:rPr lang="en-ID" dirty="0">
                <a:solidFill>
                  <a:srgbClr val="000000"/>
                </a:solidFill>
                <a:latin typeface="Arial" panose="020B0604020202020204" pitchFamily="34" charset="0"/>
              </a:rPr>
              <a:t> yang </a:t>
            </a:r>
            <a:r>
              <a:rPr lang="en-ID" dirty="0" err="1">
                <a:solidFill>
                  <a:srgbClr val="000000"/>
                </a:solidFill>
                <a:latin typeface="Arial" panose="020B0604020202020204" pitchFamily="34" charset="0"/>
              </a:rPr>
              <a:t>menyusunnya</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atau</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bagian</a:t>
            </a:r>
            <a:r>
              <a:rPr lang="en-ID" dirty="0">
                <a:solidFill>
                  <a:srgbClr val="000000"/>
                </a:solidFill>
                <a:latin typeface="Arial" panose="020B0604020202020204" pitchFamily="34" charset="0"/>
              </a:rPr>
              <a:t> - </a:t>
            </a:r>
            <a:r>
              <a:rPr lang="en-ID" dirty="0" err="1">
                <a:solidFill>
                  <a:srgbClr val="000000"/>
                </a:solidFill>
                <a:latin typeface="Arial" panose="020B0604020202020204" pitchFamily="34" charset="0"/>
              </a:rPr>
              <a:t>bagian</a:t>
            </a:r>
            <a:r>
              <a:rPr lang="en-ID" dirty="0">
                <a:solidFill>
                  <a:srgbClr val="000000"/>
                </a:solidFill>
                <a:latin typeface="Arial" panose="020B0604020202020204" pitchFamily="34" charset="0"/>
              </a:rPr>
              <a:t> yang </a:t>
            </a:r>
            <a:r>
              <a:rPr lang="en-ID" dirty="0" err="1">
                <a:solidFill>
                  <a:srgbClr val="000000"/>
                </a:solidFill>
                <a:latin typeface="Arial" panose="020B0604020202020204" pitchFamily="34" charset="0"/>
              </a:rPr>
              <a:t>melaksanakan</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fungsinya</a:t>
            </a:r>
            <a:r>
              <a:rPr lang="en-ID" dirty="0">
                <a:solidFill>
                  <a:srgbClr val="000000"/>
                </a:solidFill>
                <a:latin typeface="Arial" panose="020B0604020202020204" pitchFamily="34" charset="0"/>
              </a:rPr>
              <a:t> masing </a:t>
            </a:r>
            <a:r>
              <a:rPr lang="en-ID" dirty="0" err="1">
                <a:solidFill>
                  <a:srgbClr val="000000"/>
                </a:solidFill>
                <a:latin typeface="Arial" panose="020B0604020202020204" pitchFamily="34" charset="0"/>
              </a:rPr>
              <a:t>masing</a:t>
            </a:r>
            <a:r>
              <a:rPr lang="en-ID" dirty="0">
                <a:solidFill>
                  <a:srgbClr val="000000"/>
                </a:solidFill>
                <a:latin typeface="Arial" panose="020B0604020202020204" pitchFamily="34" charset="0"/>
              </a:rPr>
              <a:t>. </a:t>
            </a:r>
          </a:p>
          <a:p>
            <a:pPr marL="342900" indent="-342900" algn="just">
              <a:buFont typeface="+mj-lt"/>
              <a:buAutoNum type="arabicPeriod"/>
            </a:pPr>
            <a:r>
              <a:rPr lang="en-ID" dirty="0" err="1">
                <a:solidFill>
                  <a:srgbClr val="000000"/>
                </a:solidFill>
                <a:latin typeface="Arial" panose="020B0604020202020204" pitchFamily="34" charset="0"/>
              </a:rPr>
              <a:t>Interaksi</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atau</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saling</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berhubungan</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Seluruh</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komponen</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dalam</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suatu</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sistem</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saling</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bekerjasama</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atau</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berinteraksi</a:t>
            </a:r>
            <a:r>
              <a:rPr lang="en-ID" dirty="0">
                <a:solidFill>
                  <a:srgbClr val="000000"/>
                </a:solidFill>
                <a:latin typeface="Arial" panose="020B0604020202020204" pitchFamily="34" charset="0"/>
              </a:rPr>
              <a:t> dan </a:t>
            </a:r>
            <a:r>
              <a:rPr lang="en-ID" dirty="0" err="1">
                <a:solidFill>
                  <a:srgbClr val="000000"/>
                </a:solidFill>
                <a:latin typeface="Arial" panose="020B0604020202020204" pitchFamily="34" charset="0"/>
              </a:rPr>
              <a:t>saling</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berhubungan</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satu</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sama</a:t>
            </a:r>
            <a:r>
              <a:rPr lang="en-ID" dirty="0">
                <a:solidFill>
                  <a:srgbClr val="000000"/>
                </a:solidFill>
                <a:latin typeface="Arial" panose="020B0604020202020204" pitchFamily="34" charset="0"/>
              </a:rPr>
              <a:t> lain </a:t>
            </a:r>
            <a:r>
              <a:rPr lang="en-ID" dirty="0" err="1">
                <a:solidFill>
                  <a:srgbClr val="000000"/>
                </a:solidFill>
                <a:latin typeface="Arial" panose="020B0604020202020204" pitchFamily="34" charset="0"/>
              </a:rPr>
              <a:t>untuk</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mencapai</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tujuan</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suatu</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sistem</a:t>
            </a:r>
            <a:r>
              <a:rPr lang="en-ID" dirty="0">
                <a:solidFill>
                  <a:srgbClr val="000000"/>
                </a:solidFill>
                <a:latin typeface="Arial" panose="020B0604020202020204" pitchFamily="34" charset="0"/>
              </a:rPr>
              <a:t>.</a:t>
            </a:r>
          </a:p>
          <a:p>
            <a:pPr marL="342900" indent="-342900" algn="just">
              <a:buFont typeface="+mj-lt"/>
              <a:buAutoNum type="arabicPeriod"/>
            </a:pPr>
            <a:r>
              <a:rPr lang="en-ID" dirty="0">
                <a:solidFill>
                  <a:srgbClr val="000000"/>
                </a:solidFill>
                <a:latin typeface="Arial" panose="020B0604020202020204" pitchFamily="34" charset="0"/>
              </a:rPr>
              <a:t>Proses </a:t>
            </a:r>
            <a:r>
              <a:rPr lang="en-ID" dirty="0" err="1">
                <a:solidFill>
                  <a:srgbClr val="000000"/>
                </a:solidFill>
                <a:latin typeface="Arial" panose="020B0604020202020204" pitchFamily="34" charset="0"/>
              </a:rPr>
              <a:t>Transformasi</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Suatu</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sistem</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mempunyai</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tugas</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untuk</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mencapai</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suatu</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maksud</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atau</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tujuan</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tertentu</a:t>
            </a:r>
            <a:r>
              <a:rPr lang="en-ID" dirty="0">
                <a:solidFill>
                  <a:srgbClr val="000000"/>
                </a:solidFill>
                <a:latin typeface="Arial" panose="020B0604020202020204" pitchFamily="34" charset="0"/>
              </a:rPr>
              <a:t>. Oleh </a:t>
            </a:r>
            <a:r>
              <a:rPr lang="en-ID" dirty="0" err="1">
                <a:solidFill>
                  <a:srgbClr val="000000"/>
                </a:solidFill>
                <a:latin typeface="Arial" panose="020B0604020202020204" pitchFamily="34" charset="0"/>
              </a:rPr>
              <a:t>karena</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itu</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diperlukan</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suatu</a:t>
            </a:r>
            <a:r>
              <a:rPr lang="en-ID" dirty="0">
                <a:solidFill>
                  <a:srgbClr val="000000"/>
                </a:solidFill>
                <a:latin typeface="Arial" panose="020B0604020202020204" pitchFamily="34" charset="0"/>
              </a:rPr>
              <a:t> proses </a:t>
            </a:r>
            <a:r>
              <a:rPr lang="en-ID" dirty="0" err="1">
                <a:solidFill>
                  <a:srgbClr val="000000"/>
                </a:solidFill>
                <a:latin typeface="Arial" panose="020B0604020202020204" pitchFamily="34" charset="0"/>
              </a:rPr>
              <a:t>untuk</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mengubah</a:t>
            </a:r>
            <a:r>
              <a:rPr lang="en-ID" dirty="0">
                <a:solidFill>
                  <a:srgbClr val="000000"/>
                </a:solidFill>
                <a:latin typeface="Arial" panose="020B0604020202020204" pitchFamily="34" charset="0"/>
              </a:rPr>
              <a:t> </a:t>
            </a:r>
            <a:r>
              <a:rPr lang="en-ID" dirty="0" err="1">
                <a:solidFill>
                  <a:srgbClr val="000000"/>
                </a:solidFill>
                <a:latin typeface="Arial" panose="020B0604020202020204" pitchFamily="34" charset="0"/>
              </a:rPr>
              <a:t>suatu</a:t>
            </a:r>
            <a:r>
              <a:rPr lang="en-ID" dirty="0">
                <a:solidFill>
                  <a:srgbClr val="000000"/>
                </a:solidFill>
                <a:latin typeface="Arial" panose="020B0604020202020204" pitchFamily="34" charset="0"/>
              </a:rPr>
              <a:t> input</a:t>
            </a:r>
            <a:endParaRPr lang="en-ID" b="0" i="0" dirty="0">
              <a:solidFill>
                <a:srgbClr val="000000"/>
              </a:solidFill>
              <a:effectLst/>
              <a:latin typeface="Arial" panose="020B0604020202020204" pitchFamily="34" charset="0"/>
            </a:endParaRPr>
          </a:p>
        </p:txBody>
      </p:sp>
      <p:sp>
        <p:nvSpPr>
          <p:cNvPr id="42" name="object 3">
            <a:extLst>
              <a:ext uri="{FF2B5EF4-FFF2-40B4-BE49-F238E27FC236}">
                <a16:creationId xmlns:a16="http://schemas.microsoft.com/office/drawing/2014/main" id="{4C0E1E5D-B483-47A5-A7A5-36412669CBBE}"/>
              </a:ext>
            </a:extLst>
          </p:cNvPr>
          <p:cNvSpPr txBox="1">
            <a:spLocks/>
          </p:cNvSpPr>
          <p:nvPr/>
        </p:nvSpPr>
        <p:spPr>
          <a:xfrm>
            <a:off x="933418" y="606386"/>
            <a:ext cx="9603275" cy="1049235"/>
          </a:xfrm>
          <a:prstGeom prst="rect">
            <a:avLst/>
          </a:prstGeom>
        </p:spPr>
        <p:txBody>
          <a:bodyPr vert="horz" lIns="91440" tIns="235178" rIns="91440" bIns="45720" rtlCol="0" anchor="t">
            <a:normAutofit fontScale="975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114305">
              <a:spcBef>
                <a:spcPts val="0"/>
              </a:spcBef>
              <a:defRPr/>
            </a:pPr>
            <a:r>
              <a:rPr lang="de-DE" dirty="0"/>
              <a:t>Ciri –ciri </a:t>
            </a:r>
            <a:r>
              <a:rPr lang="de-DE" spc="-4" dirty="0"/>
              <a:t>suat</a:t>
            </a:r>
            <a:r>
              <a:rPr lang="de-DE" dirty="0"/>
              <a:t>u</a:t>
            </a:r>
            <a:r>
              <a:rPr lang="de-DE" spc="4" dirty="0"/>
              <a:t> </a:t>
            </a:r>
            <a:r>
              <a:rPr lang="de-DE" spc="-4" dirty="0"/>
              <a:t>sistem</a:t>
            </a:r>
          </a:p>
        </p:txBody>
      </p:sp>
    </p:spTree>
    <p:extLst>
      <p:ext uri="{BB962C8B-B14F-4D97-AF65-F5344CB8AC3E}">
        <p14:creationId xmlns:p14="http://schemas.microsoft.com/office/powerpoint/2010/main" val="14222833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881F4031-7CAE-48CF-B8B9-2A98E160E8E9}"/>
              </a:ext>
            </a:extLst>
          </p:cNvPr>
          <p:cNvSpPr txBox="1">
            <a:spLocks noGrp="1"/>
          </p:cNvSpPr>
          <p:nvPr>
            <p:ph type="title"/>
          </p:nvPr>
        </p:nvSpPr>
        <p:spPr/>
        <p:txBody>
          <a:bodyPr vert="horz" lIns="91440" tIns="235178" rIns="91440" bIns="45720" rtlCol="0" anchor="t">
            <a:normAutofit fontScale="90000"/>
          </a:bodyPr>
          <a:lstStyle/>
          <a:p>
            <a:pPr marL="114305">
              <a:spcBef>
                <a:spcPts val="0"/>
              </a:spcBef>
              <a:defRPr/>
            </a:pPr>
            <a:r>
              <a:rPr dirty="0"/>
              <a:t>Hal-hal</a:t>
            </a:r>
            <a:r>
              <a:rPr spc="-4" dirty="0"/>
              <a:t> </a:t>
            </a:r>
            <a:r>
              <a:rPr dirty="0"/>
              <a:t>yang </a:t>
            </a:r>
            <a:r>
              <a:rPr spc="-4" dirty="0"/>
              <a:t>dikandun</a:t>
            </a:r>
            <a:r>
              <a:rPr dirty="0"/>
              <a:t>g</a:t>
            </a:r>
            <a:r>
              <a:rPr spc="9" dirty="0"/>
              <a:t> </a:t>
            </a:r>
            <a:r>
              <a:rPr spc="-4" dirty="0"/>
              <a:t>dala</a:t>
            </a:r>
            <a:r>
              <a:rPr dirty="0"/>
              <a:t>m</a:t>
            </a:r>
            <a:r>
              <a:rPr spc="4" dirty="0"/>
              <a:t> </a:t>
            </a:r>
            <a:r>
              <a:rPr spc="-4" dirty="0"/>
              <a:t>suat</a:t>
            </a:r>
            <a:r>
              <a:rPr dirty="0"/>
              <a:t>u</a:t>
            </a:r>
            <a:r>
              <a:rPr spc="4" dirty="0"/>
              <a:t> </a:t>
            </a:r>
            <a:r>
              <a:rPr spc="-4" dirty="0"/>
              <a:t>sistem</a:t>
            </a:r>
          </a:p>
        </p:txBody>
      </p:sp>
      <p:sp>
        <p:nvSpPr>
          <p:cNvPr id="6" name="object 6">
            <a:extLst>
              <a:ext uri="{FF2B5EF4-FFF2-40B4-BE49-F238E27FC236}">
                <a16:creationId xmlns:a16="http://schemas.microsoft.com/office/drawing/2014/main" id="{26E22302-4A32-4C0F-89C8-7E012E564AB2}"/>
              </a:ext>
            </a:extLst>
          </p:cNvPr>
          <p:cNvSpPr txBox="1"/>
          <p:nvPr/>
        </p:nvSpPr>
        <p:spPr>
          <a:xfrm>
            <a:off x="746760" y="1542211"/>
            <a:ext cx="10530839" cy="4218078"/>
          </a:xfrm>
          <a:prstGeom prst="rect">
            <a:avLst/>
          </a:prstGeom>
        </p:spPr>
        <p:txBody>
          <a:bodyPr wrap="square" lIns="0" tIns="0" rIns="0" bIns="0">
            <a:spAutoFit/>
          </a:bodyPr>
          <a:lstStyle>
            <a:lvl1pPr marL="682625" indent="-669925">
              <a:tabLst>
                <a:tab pos="682625" algn="l"/>
              </a:tabLst>
              <a:defRPr>
                <a:solidFill>
                  <a:schemeClr val="tx1"/>
                </a:solidFill>
                <a:latin typeface="Calibri" panose="020F0502020204030204" pitchFamily="34" charset="0"/>
              </a:defRPr>
            </a:lvl1pPr>
            <a:lvl2pPr marL="742950" indent="-285750">
              <a:tabLst>
                <a:tab pos="682625" algn="l"/>
              </a:tabLst>
              <a:defRPr>
                <a:solidFill>
                  <a:schemeClr val="tx1"/>
                </a:solidFill>
                <a:latin typeface="Calibri" panose="020F0502020204030204" pitchFamily="34" charset="0"/>
              </a:defRPr>
            </a:lvl2pPr>
            <a:lvl3pPr marL="1143000" indent="-228600">
              <a:tabLst>
                <a:tab pos="682625" algn="l"/>
              </a:tabLst>
              <a:defRPr>
                <a:solidFill>
                  <a:schemeClr val="tx1"/>
                </a:solidFill>
                <a:latin typeface="Calibri" panose="020F0502020204030204" pitchFamily="34" charset="0"/>
              </a:defRPr>
            </a:lvl3pPr>
            <a:lvl4pPr marL="1600200" indent="-228600">
              <a:tabLst>
                <a:tab pos="682625" algn="l"/>
              </a:tabLst>
              <a:defRPr>
                <a:solidFill>
                  <a:schemeClr val="tx1"/>
                </a:solidFill>
                <a:latin typeface="Calibri" panose="020F0502020204030204" pitchFamily="34" charset="0"/>
              </a:defRPr>
            </a:lvl4pPr>
            <a:lvl5pPr marL="2057400" indent="-228600">
              <a:tabLst>
                <a:tab pos="682625" algn="l"/>
              </a:tabLst>
              <a:defRPr>
                <a:solidFill>
                  <a:schemeClr val="tx1"/>
                </a:solidFill>
                <a:latin typeface="Calibri" panose="020F0502020204030204" pitchFamily="34" charset="0"/>
              </a:defRPr>
            </a:lvl5pPr>
            <a:lvl6pPr marL="2514600" indent="-228600" fontAlgn="base">
              <a:spcBef>
                <a:spcPct val="0"/>
              </a:spcBef>
              <a:spcAft>
                <a:spcPct val="0"/>
              </a:spcAft>
              <a:tabLst>
                <a:tab pos="682625" algn="l"/>
              </a:tabLst>
              <a:defRPr>
                <a:solidFill>
                  <a:schemeClr val="tx1"/>
                </a:solidFill>
                <a:latin typeface="Calibri" panose="020F0502020204030204" pitchFamily="34" charset="0"/>
              </a:defRPr>
            </a:lvl6pPr>
            <a:lvl7pPr marL="2971800" indent="-228600" fontAlgn="base">
              <a:spcBef>
                <a:spcPct val="0"/>
              </a:spcBef>
              <a:spcAft>
                <a:spcPct val="0"/>
              </a:spcAft>
              <a:tabLst>
                <a:tab pos="682625" algn="l"/>
              </a:tabLst>
              <a:defRPr>
                <a:solidFill>
                  <a:schemeClr val="tx1"/>
                </a:solidFill>
                <a:latin typeface="Calibri" panose="020F0502020204030204" pitchFamily="34" charset="0"/>
              </a:defRPr>
            </a:lvl7pPr>
            <a:lvl8pPr marL="3429000" indent="-228600" fontAlgn="base">
              <a:spcBef>
                <a:spcPct val="0"/>
              </a:spcBef>
              <a:spcAft>
                <a:spcPct val="0"/>
              </a:spcAft>
              <a:tabLst>
                <a:tab pos="682625" algn="l"/>
              </a:tabLst>
              <a:defRPr>
                <a:solidFill>
                  <a:schemeClr val="tx1"/>
                </a:solidFill>
                <a:latin typeface="Calibri" panose="020F0502020204030204" pitchFamily="34" charset="0"/>
              </a:defRPr>
            </a:lvl8pPr>
            <a:lvl9pPr marL="3886200" indent="-228600" fontAlgn="base">
              <a:spcBef>
                <a:spcPct val="0"/>
              </a:spcBef>
              <a:spcAft>
                <a:spcPct val="0"/>
              </a:spcAft>
              <a:tabLst>
                <a:tab pos="682625" algn="l"/>
              </a:tabLst>
              <a:defRPr>
                <a:solidFill>
                  <a:schemeClr val="tx1"/>
                </a:solidFill>
                <a:latin typeface="Calibri" panose="020F0502020204030204" pitchFamily="34" charset="0"/>
              </a:defRPr>
            </a:lvl9pPr>
          </a:lstStyle>
          <a:p>
            <a:pPr>
              <a:buFont typeface="Times New Roman" panose="02020603050405020304" pitchFamily="18" charset="0"/>
              <a:buAutoNum type="arabicPeriod"/>
            </a:pPr>
            <a:endParaRPr lang="en-US" altLang="en-US" sz="3088" dirty="0">
              <a:latin typeface="Times New Roman" panose="02020603050405020304" pitchFamily="18" charset="0"/>
              <a:cs typeface="Times New Roman" panose="02020603050405020304" pitchFamily="18" charset="0"/>
            </a:endParaRPr>
          </a:p>
          <a:p>
            <a:pPr>
              <a:buFont typeface="Times New Roman" panose="02020603050405020304" pitchFamily="18" charset="0"/>
              <a:buAutoNum type="arabicPeriod"/>
            </a:pPr>
            <a:r>
              <a:rPr lang="en-US" altLang="en-US" sz="3088" dirty="0" err="1">
                <a:latin typeface="Times New Roman" panose="02020603050405020304" pitchFamily="18" charset="0"/>
                <a:cs typeface="Times New Roman" panose="02020603050405020304" pitchFamily="18" charset="0"/>
              </a:rPr>
              <a:t>Adanya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satu</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kesatuan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organis</a:t>
            </a:r>
            <a:r>
              <a:rPr lang="en-US" altLang="en-US" sz="3088" dirty="0">
                <a:latin typeface="Times New Roman" panose="02020603050405020304" pitchFamily="18" charset="0"/>
                <a:cs typeface="Times New Roman" panose="02020603050405020304" pitchFamily="18" charset="0"/>
              </a:rPr>
              <a:t>;</a:t>
            </a:r>
          </a:p>
          <a:p>
            <a:pPr>
              <a:lnSpc>
                <a:spcPct val="101000"/>
              </a:lnSpc>
              <a:spcBef>
                <a:spcPts val="739"/>
              </a:spcBef>
              <a:buFont typeface="Times New Roman" panose="02020603050405020304" pitchFamily="18" charset="0"/>
              <a:buAutoNum type="arabicPeriod"/>
            </a:pPr>
            <a:r>
              <a:rPr lang="en-US" altLang="en-US" sz="3088" dirty="0" err="1">
                <a:latin typeface="Times New Roman" panose="02020603050405020304" pitchFamily="18" charset="0"/>
                <a:cs typeface="Times New Roman" panose="02020603050405020304" pitchFamily="18" charset="0"/>
              </a:rPr>
              <a:t>Adanya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komponen-komponen</a:t>
            </a:r>
            <a:r>
              <a:rPr lang="en-US" altLang="en-US" sz="3088" dirty="0">
                <a:latin typeface="Times New Roman" panose="02020603050405020304" pitchFamily="18" charset="0"/>
                <a:cs typeface="Times New Roman" panose="02020603050405020304" pitchFamily="18" charset="0"/>
              </a:rPr>
              <a:t> yang </a:t>
            </a:r>
            <a:r>
              <a:rPr lang="en-US" altLang="en-US" sz="3088" dirty="0" err="1">
                <a:latin typeface="Times New Roman" panose="02020603050405020304" pitchFamily="18" charset="0"/>
                <a:cs typeface="Times New Roman" panose="02020603050405020304" pitchFamily="18" charset="0"/>
              </a:rPr>
              <a:t>membentuk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kesatuan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organis</a:t>
            </a:r>
            <a:r>
              <a:rPr lang="en-US" altLang="en-US" sz="3088" dirty="0">
                <a:latin typeface="Times New Roman" panose="02020603050405020304" pitchFamily="18" charset="0"/>
                <a:cs typeface="Times New Roman" panose="02020603050405020304" pitchFamily="18" charset="0"/>
              </a:rPr>
              <a:t>;</a:t>
            </a:r>
          </a:p>
          <a:p>
            <a:pPr algn="just">
              <a:lnSpc>
                <a:spcPct val="101000"/>
              </a:lnSpc>
              <a:spcBef>
                <a:spcPts val="750"/>
              </a:spcBef>
              <a:buFont typeface="Times New Roman" panose="02020603050405020304" pitchFamily="18" charset="0"/>
              <a:buAutoNum type="arabicPeriod"/>
            </a:pPr>
            <a:r>
              <a:rPr lang="en-US" altLang="en-US" sz="3088" dirty="0" err="1">
                <a:latin typeface="Times New Roman" panose="02020603050405020304" pitchFamily="18" charset="0"/>
                <a:cs typeface="Times New Roman" panose="02020603050405020304" pitchFamily="18" charset="0"/>
              </a:rPr>
              <a:t>Adanya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hubungan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keterkaitan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antara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komponen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satu</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dengan</a:t>
            </a:r>
            <a:r>
              <a:rPr lang="en-US" altLang="en-US" sz="3088" dirty="0">
                <a:latin typeface="Times New Roman" panose="02020603050405020304" pitchFamily="18" charset="0"/>
                <a:cs typeface="Times New Roman" panose="02020603050405020304" pitchFamily="18" charset="0"/>
              </a:rPr>
              <a:t> yang lain </a:t>
            </a:r>
            <a:r>
              <a:rPr lang="en-US" altLang="en-US" sz="3088" dirty="0" err="1">
                <a:latin typeface="Times New Roman" panose="02020603050405020304" pitchFamily="18" charset="0"/>
                <a:cs typeface="Times New Roman" panose="02020603050405020304" pitchFamily="18" charset="0"/>
              </a:rPr>
              <a:t>maupun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antara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komponen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dengan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keseluruhan</a:t>
            </a:r>
            <a:r>
              <a:rPr lang="en-US" altLang="en-US" sz="3088" dirty="0">
                <a:latin typeface="Times New Roman" panose="02020603050405020304" pitchFamily="18" charset="0"/>
                <a:cs typeface="Times New Roman" panose="02020603050405020304" pitchFamily="18" charset="0"/>
              </a:rPr>
              <a:t>;</a:t>
            </a:r>
          </a:p>
          <a:p>
            <a:pPr>
              <a:spcBef>
                <a:spcPts val="762"/>
              </a:spcBef>
              <a:buFont typeface="Times New Roman" panose="02020603050405020304" pitchFamily="18" charset="0"/>
              <a:buAutoNum type="arabicPeriod"/>
            </a:pPr>
            <a:r>
              <a:rPr lang="en-US" altLang="en-US" sz="3088" dirty="0" err="1">
                <a:latin typeface="Times New Roman" panose="02020603050405020304" pitchFamily="18" charset="0"/>
                <a:cs typeface="Times New Roman" panose="02020603050405020304" pitchFamily="18" charset="0"/>
              </a:rPr>
              <a:t>Adanya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gerak</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atau</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dinamika</a:t>
            </a:r>
            <a:r>
              <a:rPr lang="en-US" altLang="en-US" sz="3088" dirty="0">
                <a:latin typeface="Times New Roman" panose="02020603050405020304" pitchFamily="18" charset="0"/>
                <a:cs typeface="Times New Roman" panose="02020603050405020304" pitchFamily="18" charset="0"/>
              </a:rPr>
              <a:t>; dan</a:t>
            </a:r>
          </a:p>
          <a:p>
            <a:pPr>
              <a:spcBef>
                <a:spcPts val="772"/>
              </a:spcBef>
              <a:buFont typeface="Times New Roman" panose="02020603050405020304" pitchFamily="18" charset="0"/>
              <a:buAutoNum type="arabicPeriod"/>
            </a:pPr>
            <a:r>
              <a:rPr lang="en-US" altLang="en-US" sz="3088" dirty="0" err="1">
                <a:latin typeface="Times New Roman" panose="02020603050405020304" pitchFamily="18" charset="0"/>
                <a:cs typeface="Times New Roman" panose="02020603050405020304" pitchFamily="18" charset="0"/>
              </a:rPr>
              <a:t>Adanya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tujuan</a:t>
            </a:r>
            <a:r>
              <a:rPr lang="en-US" altLang="en-US" sz="3088" dirty="0">
                <a:latin typeface="Times New Roman" panose="02020603050405020304" pitchFamily="18" charset="0"/>
                <a:cs typeface="Times New Roman" panose="02020603050405020304" pitchFamily="18" charset="0"/>
              </a:rPr>
              <a:t> yang </a:t>
            </a:r>
            <a:r>
              <a:rPr lang="en-US" altLang="en-US" sz="3088" dirty="0" err="1">
                <a:latin typeface="Times New Roman" panose="02020603050405020304" pitchFamily="18" charset="0"/>
                <a:cs typeface="Times New Roman" panose="02020603050405020304" pitchFamily="18" charset="0"/>
              </a:rPr>
              <a:t>ingin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dicapai</a:t>
            </a:r>
            <a:r>
              <a:rPr lang="en-US" altLang="en-US" sz="3088"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8AD8133-3EFF-4A34-92BA-46B1ED522D2F}"/>
              </a:ext>
            </a:extLst>
          </p:cNvPr>
          <p:cNvSpPr txBox="1"/>
          <p:nvPr/>
        </p:nvSpPr>
        <p:spPr>
          <a:xfrm>
            <a:off x="2323821" y="691963"/>
            <a:ext cx="7544360" cy="597536"/>
          </a:xfrm>
          <a:prstGeom prst="rect">
            <a:avLst/>
          </a:prstGeom>
          <a:solidFill>
            <a:srgbClr val="CCECFF"/>
          </a:solidFill>
        </p:spPr>
        <p:txBody>
          <a:bodyPr lIns="0" tIns="0" rIns="0" bIns="0">
            <a:spAutoFit/>
          </a:bodyPr>
          <a:lstStyle/>
          <a:p>
            <a:pPr marL="732904">
              <a:defRPr/>
            </a:pPr>
            <a:r>
              <a:rPr sz="3883" spc="-4" dirty="0">
                <a:latin typeface="Times New Roman"/>
                <a:cs typeface="Times New Roman"/>
              </a:rPr>
              <a:t>Pentingny</a:t>
            </a:r>
            <a:r>
              <a:rPr sz="3883" dirty="0">
                <a:latin typeface="Times New Roman"/>
                <a:cs typeface="Times New Roman"/>
              </a:rPr>
              <a:t>a</a:t>
            </a:r>
            <a:r>
              <a:rPr sz="3883" spc="-22" dirty="0">
                <a:latin typeface="Times New Roman"/>
                <a:cs typeface="Times New Roman"/>
              </a:rPr>
              <a:t> </a:t>
            </a:r>
            <a:r>
              <a:rPr sz="3883" spc="-4" dirty="0">
                <a:latin typeface="Times New Roman"/>
                <a:cs typeface="Times New Roman"/>
              </a:rPr>
              <a:t>Pendekata</a:t>
            </a:r>
            <a:r>
              <a:rPr sz="3883" dirty="0">
                <a:latin typeface="Times New Roman"/>
                <a:cs typeface="Times New Roman"/>
              </a:rPr>
              <a:t>n</a:t>
            </a:r>
            <a:r>
              <a:rPr sz="3883" spc="-26" dirty="0">
                <a:latin typeface="Times New Roman"/>
                <a:cs typeface="Times New Roman"/>
              </a:rPr>
              <a:t> </a:t>
            </a:r>
            <a:r>
              <a:rPr sz="3883" spc="-4" dirty="0">
                <a:latin typeface="Times New Roman"/>
                <a:cs typeface="Times New Roman"/>
              </a:rPr>
              <a:t>Sistem</a:t>
            </a:r>
            <a:endParaRPr sz="3883">
              <a:latin typeface="Times New Roman"/>
              <a:cs typeface="Times New Roman"/>
            </a:endParaRPr>
          </a:p>
        </p:txBody>
      </p:sp>
      <p:sp>
        <p:nvSpPr>
          <p:cNvPr id="24579" name="object 3">
            <a:extLst>
              <a:ext uri="{FF2B5EF4-FFF2-40B4-BE49-F238E27FC236}">
                <a16:creationId xmlns:a16="http://schemas.microsoft.com/office/drawing/2014/main" id="{1F794E57-DEE2-4F55-AE4D-CDF0377FCE34}"/>
              </a:ext>
            </a:extLst>
          </p:cNvPr>
          <p:cNvSpPr>
            <a:spLocks/>
          </p:cNvSpPr>
          <p:nvPr/>
        </p:nvSpPr>
        <p:spPr bwMode="auto">
          <a:xfrm>
            <a:off x="2323821" y="2024063"/>
            <a:ext cx="7544360" cy="1404937"/>
          </a:xfrm>
          <a:custGeom>
            <a:avLst/>
            <a:gdLst>
              <a:gd name="T0" fmla="*/ 0 w 8549640"/>
              <a:gd name="T1" fmla="*/ 1592579 h 1592579"/>
              <a:gd name="T2" fmla="*/ 8549639 w 8549640"/>
              <a:gd name="T3" fmla="*/ 1592579 h 1592579"/>
              <a:gd name="T4" fmla="*/ 8549639 w 8549640"/>
              <a:gd name="T5" fmla="*/ 0 h 1592579"/>
              <a:gd name="T6" fmla="*/ 0 w 8549640"/>
              <a:gd name="T7" fmla="*/ 0 h 1592579"/>
              <a:gd name="T8" fmla="*/ 0 w 8549640"/>
              <a:gd name="T9" fmla="*/ 1592579 h 1592579"/>
            </a:gdLst>
            <a:ahLst/>
            <a:cxnLst>
              <a:cxn ang="0">
                <a:pos x="T0" y="T1"/>
              </a:cxn>
              <a:cxn ang="0">
                <a:pos x="T2" y="T3"/>
              </a:cxn>
              <a:cxn ang="0">
                <a:pos x="T4" y="T5"/>
              </a:cxn>
              <a:cxn ang="0">
                <a:pos x="T6" y="T7"/>
              </a:cxn>
              <a:cxn ang="0">
                <a:pos x="T8" y="T9"/>
              </a:cxn>
            </a:cxnLst>
            <a:rect l="0" t="0" r="r" b="b"/>
            <a:pathLst>
              <a:path w="8549640" h="1592579">
                <a:moveTo>
                  <a:pt x="0" y="1592579"/>
                </a:moveTo>
                <a:lnTo>
                  <a:pt x="8549639" y="1592579"/>
                </a:lnTo>
                <a:lnTo>
                  <a:pt x="8549639" y="0"/>
                </a:lnTo>
                <a:lnTo>
                  <a:pt x="0" y="0"/>
                </a:lnTo>
                <a:lnTo>
                  <a:pt x="0" y="1592579"/>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D" sz="1588"/>
          </a:p>
        </p:txBody>
      </p:sp>
      <p:sp>
        <p:nvSpPr>
          <p:cNvPr id="24581" name="object 5">
            <a:extLst>
              <a:ext uri="{FF2B5EF4-FFF2-40B4-BE49-F238E27FC236}">
                <a16:creationId xmlns:a16="http://schemas.microsoft.com/office/drawing/2014/main" id="{A81FB516-5834-4320-A61D-56CC03535E91}"/>
              </a:ext>
            </a:extLst>
          </p:cNvPr>
          <p:cNvSpPr>
            <a:spLocks/>
          </p:cNvSpPr>
          <p:nvPr/>
        </p:nvSpPr>
        <p:spPr bwMode="auto">
          <a:xfrm>
            <a:off x="2323821" y="3429000"/>
            <a:ext cx="7544360" cy="2588559"/>
          </a:xfrm>
          <a:custGeom>
            <a:avLst/>
            <a:gdLst>
              <a:gd name="T0" fmla="*/ 0 w 8549640"/>
              <a:gd name="T1" fmla="*/ 2933699 h 2933700"/>
              <a:gd name="T2" fmla="*/ 8549639 w 8549640"/>
              <a:gd name="T3" fmla="*/ 2933699 h 2933700"/>
              <a:gd name="T4" fmla="*/ 8549639 w 8549640"/>
              <a:gd name="T5" fmla="*/ 0 h 2933700"/>
              <a:gd name="T6" fmla="*/ 0 w 8549640"/>
              <a:gd name="T7" fmla="*/ 0 h 2933700"/>
              <a:gd name="T8" fmla="*/ 0 w 8549640"/>
              <a:gd name="T9" fmla="*/ 2933699 h 2933700"/>
            </a:gdLst>
            <a:ahLst/>
            <a:cxnLst>
              <a:cxn ang="0">
                <a:pos x="T0" y="T1"/>
              </a:cxn>
              <a:cxn ang="0">
                <a:pos x="T2" y="T3"/>
              </a:cxn>
              <a:cxn ang="0">
                <a:pos x="T4" y="T5"/>
              </a:cxn>
              <a:cxn ang="0">
                <a:pos x="T6" y="T7"/>
              </a:cxn>
              <a:cxn ang="0">
                <a:pos x="T8" y="T9"/>
              </a:cxn>
            </a:cxnLst>
            <a:rect l="0" t="0" r="r" b="b"/>
            <a:pathLst>
              <a:path w="8549640" h="2933700">
                <a:moveTo>
                  <a:pt x="0" y="2933699"/>
                </a:moveTo>
                <a:lnTo>
                  <a:pt x="8549639" y="2933699"/>
                </a:lnTo>
                <a:lnTo>
                  <a:pt x="8549639" y="0"/>
                </a:lnTo>
                <a:lnTo>
                  <a:pt x="0" y="0"/>
                </a:lnTo>
                <a:lnTo>
                  <a:pt x="0" y="2933699"/>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D" sz="1588"/>
          </a:p>
        </p:txBody>
      </p:sp>
      <p:sp>
        <p:nvSpPr>
          <p:cNvPr id="6" name="object 6">
            <a:extLst>
              <a:ext uri="{FF2B5EF4-FFF2-40B4-BE49-F238E27FC236}">
                <a16:creationId xmlns:a16="http://schemas.microsoft.com/office/drawing/2014/main" id="{E2921579-A198-4C27-9E8A-819F958DB95B}"/>
              </a:ext>
            </a:extLst>
          </p:cNvPr>
          <p:cNvSpPr txBox="1"/>
          <p:nvPr/>
        </p:nvSpPr>
        <p:spPr>
          <a:xfrm>
            <a:off x="1021080" y="2120714"/>
            <a:ext cx="10652760" cy="2955104"/>
          </a:xfrm>
          <a:prstGeom prst="rect">
            <a:avLst/>
          </a:prstGeom>
        </p:spPr>
        <p:txBody>
          <a:bodyPr wrap="square" lIns="0" tIns="0" rIns="0" bIns="0">
            <a:spAutoFit/>
          </a:bodyPr>
          <a:lstStyle>
            <a:lvl1pPr marL="390525" indent="-377825">
              <a:tabLst>
                <a:tab pos="390525" algn="l"/>
              </a:tabLst>
              <a:defRPr>
                <a:solidFill>
                  <a:schemeClr val="tx1"/>
                </a:solidFill>
                <a:latin typeface="Calibri" panose="020F0502020204030204" pitchFamily="34" charset="0"/>
              </a:defRPr>
            </a:lvl1pPr>
            <a:lvl2pPr marL="742950" indent="-285750">
              <a:tabLst>
                <a:tab pos="390525" algn="l"/>
              </a:tabLst>
              <a:defRPr>
                <a:solidFill>
                  <a:schemeClr val="tx1"/>
                </a:solidFill>
                <a:latin typeface="Calibri" panose="020F0502020204030204" pitchFamily="34" charset="0"/>
              </a:defRPr>
            </a:lvl2pPr>
            <a:lvl3pPr marL="1143000" indent="-228600">
              <a:tabLst>
                <a:tab pos="390525" algn="l"/>
              </a:tabLst>
              <a:defRPr>
                <a:solidFill>
                  <a:schemeClr val="tx1"/>
                </a:solidFill>
                <a:latin typeface="Calibri" panose="020F0502020204030204" pitchFamily="34" charset="0"/>
              </a:defRPr>
            </a:lvl3pPr>
            <a:lvl4pPr marL="1600200" indent="-228600">
              <a:tabLst>
                <a:tab pos="390525" algn="l"/>
              </a:tabLst>
              <a:defRPr>
                <a:solidFill>
                  <a:schemeClr val="tx1"/>
                </a:solidFill>
                <a:latin typeface="Calibri" panose="020F0502020204030204" pitchFamily="34" charset="0"/>
              </a:defRPr>
            </a:lvl4pPr>
            <a:lvl5pPr marL="2057400" indent="-228600">
              <a:tabLst>
                <a:tab pos="390525" algn="l"/>
              </a:tabLst>
              <a:defRPr>
                <a:solidFill>
                  <a:schemeClr val="tx1"/>
                </a:solidFill>
                <a:latin typeface="Calibri" panose="020F0502020204030204" pitchFamily="34" charset="0"/>
              </a:defRPr>
            </a:lvl5pPr>
            <a:lvl6pPr marL="2514600" indent="-228600" fontAlgn="base">
              <a:spcBef>
                <a:spcPct val="0"/>
              </a:spcBef>
              <a:spcAft>
                <a:spcPct val="0"/>
              </a:spcAft>
              <a:tabLst>
                <a:tab pos="390525" algn="l"/>
              </a:tabLst>
              <a:defRPr>
                <a:solidFill>
                  <a:schemeClr val="tx1"/>
                </a:solidFill>
                <a:latin typeface="Calibri" panose="020F0502020204030204" pitchFamily="34" charset="0"/>
              </a:defRPr>
            </a:lvl6pPr>
            <a:lvl7pPr marL="2971800" indent="-228600" fontAlgn="base">
              <a:spcBef>
                <a:spcPct val="0"/>
              </a:spcBef>
              <a:spcAft>
                <a:spcPct val="0"/>
              </a:spcAft>
              <a:tabLst>
                <a:tab pos="390525" algn="l"/>
              </a:tabLst>
              <a:defRPr>
                <a:solidFill>
                  <a:schemeClr val="tx1"/>
                </a:solidFill>
                <a:latin typeface="Calibri" panose="020F0502020204030204" pitchFamily="34" charset="0"/>
              </a:defRPr>
            </a:lvl7pPr>
            <a:lvl8pPr marL="3429000" indent="-228600" fontAlgn="base">
              <a:spcBef>
                <a:spcPct val="0"/>
              </a:spcBef>
              <a:spcAft>
                <a:spcPct val="0"/>
              </a:spcAft>
              <a:tabLst>
                <a:tab pos="390525" algn="l"/>
              </a:tabLst>
              <a:defRPr>
                <a:solidFill>
                  <a:schemeClr val="tx1"/>
                </a:solidFill>
                <a:latin typeface="Calibri" panose="020F0502020204030204" pitchFamily="34" charset="0"/>
              </a:defRPr>
            </a:lvl8pPr>
            <a:lvl9pPr marL="3886200" indent="-228600" fontAlgn="base">
              <a:spcBef>
                <a:spcPct val="0"/>
              </a:spcBef>
              <a:spcAft>
                <a:spcPct val="0"/>
              </a:spcAft>
              <a:tabLst>
                <a:tab pos="390525" algn="l"/>
              </a:tabLst>
              <a:defRPr>
                <a:solidFill>
                  <a:schemeClr val="tx1"/>
                </a:solidFill>
                <a:latin typeface="Calibri" panose="020F0502020204030204" pitchFamily="34" charset="0"/>
              </a:defRPr>
            </a:lvl9pPr>
          </a:lstStyle>
          <a:p>
            <a:pPr>
              <a:lnSpc>
                <a:spcPct val="101000"/>
              </a:lnSpc>
              <a:buFont typeface="Times New Roman" panose="02020603050405020304" pitchFamily="18" charset="0"/>
              <a:buChar char="•"/>
            </a:pPr>
            <a:r>
              <a:rPr lang="en-US" altLang="en-US" sz="3088" dirty="0" err="1">
                <a:latin typeface="Times New Roman" panose="02020603050405020304" pitchFamily="18" charset="0"/>
                <a:cs typeface="Times New Roman" panose="02020603050405020304" pitchFamily="18" charset="0"/>
              </a:rPr>
              <a:t>Dapat</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dikenali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kelemahan</a:t>
            </a:r>
            <a:r>
              <a:rPr lang="en-US" altLang="en-US" sz="3088" dirty="0">
                <a:latin typeface="Times New Roman" panose="02020603050405020304" pitchFamily="18" charset="0"/>
                <a:cs typeface="Times New Roman" panose="02020603050405020304" pitchFamily="18" charset="0"/>
              </a:rPr>
              <a:t> masing-masing </a:t>
            </a:r>
            <a:r>
              <a:rPr lang="en-US" altLang="en-US" sz="3088" dirty="0" err="1">
                <a:latin typeface="Times New Roman" panose="02020603050405020304" pitchFamily="18" charset="0"/>
                <a:cs typeface="Times New Roman" panose="02020603050405020304" pitchFamily="18" charset="0"/>
              </a:rPr>
              <a:t>komonen</a:t>
            </a:r>
            <a:r>
              <a:rPr lang="en-US" altLang="en-US" sz="3088" dirty="0">
                <a:latin typeface="Times New Roman" panose="02020603050405020304" pitchFamily="18" charset="0"/>
                <a:cs typeface="Times New Roman" panose="02020603050405020304" pitchFamily="18" charset="0"/>
              </a:rPr>
              <a:t> yang </a:t>
            </a:r>
            <a:r>
              <a:rPr lang="en-US" altLang="en-US" sz="3088" dirty="0" err="1">
                <a:latin typeface="Times New Roman" panose="02020603050405020304" pitchFamily="18" charset="0"/>
                <a:cs typeface="Times New Roman" panose="02020603050405020304" pitchFamily="18" charset="0"/>
              </a:rPr>
              <a:t>berperan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dalam</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keseluruhan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upaya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pendidkan</a:t>
            </a:r>
            <a:r>
              <a:rPr lang="en-US" altLang="en-US" sz="3088" dirty="0">
                <a:latin typeface="Times New Roman" panose="02020603050405020304" pitchFamily="18" charset="0"/>
                <a:cs typeface="Times New Roman" panose="02020603050405020304" pitchFamily="18" charset="0"/>
              </a:rPr>
              <a:t> dan </a:t>
            </a:r>
            <a:r>
              <a:rPr lang="en-US" altLang="en-US" sz="3088" dirty="0" err="1">
                <a:latin typeface="Times New Roman" panose="02020603050405020304" pitchFamily="18" charset="0"/>
                <a:cs typeface="Times New Roman" panose="02020603050405020304" pitchFamily="18" charset="0"/>
              </a:rPr>
              <a:t>kelemahan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saling</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hubungan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antar</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komonen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itu</a:t>
            </a:r>
            <a:r>
              <a:rPr lang="en-US" altLang="en-US" sz="3088" dirty="0">
                <a:latin typeface="Times New Roman" panose="02020603050405020304" pitchFamily="18" charset="0"/>
                <a:cs typeface="Times New Roman" panose="02020603050405020304" pitchFamily="18" charset="0"/>
              </a:rPr>
              <a:t>.</a:t>
            </a:r>
          </a:p>
          <a:p>
            <a:pPr>
              <a:lnSpc>
                <a:spcPct val="101000"/>
              </a:lnSpc>
              <a:spcBef>
                <a:spcPts val="750"/>
              </a:spcBef>
              <a:buFont typeface="Times New Roman" panose="02020603050405020304" pitchFamily="18" charset="0"/>
              <a:buChar char="•"/>
            </a:pPr>
            <a:r>
              <a:rPr lang="en-US" altLang="en-US" sz="3088" dirty="0" err="1">
                <a:latin typeface="Times New Roman" panose="02020603050405020304" pitchFamily="18" charset="0"/>
                <a:cs typeface="Times New Roman" panose="02020603050405020304" pitchFamily="18" charset="0"/>
              </a:rPr>
              <a:t>Dengan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demikian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dapat</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dilakukan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perbaik</a:t>
            </a:r>
            <a:r>
              <a:rPr lang="en-US" altLang="en-US" sz="3088" dirty="0">
                <a:latin typeface="Times New Roman" panose="02020603050405020304" pitchFamily="18" charset="0"/>
                <a:cs typeface="Times New Roman" panose="02020603050405020304" pitchFamily="18" charset="0"/>
              </a:rPr>
              <a:t>- an </a:t>
            </a:r>
            <a:r>
              <a:rPr lang="en-US" altLang="en-US" sz="3088" dirty="0" err="1">
                <a:latin typeface="Times New Roman" panose="02020603050405020304" pitchFamily="18" charset="0"/>
                <a:cs typeface="Times New Roman" panose="02020603050405020304" pitchFamily="18" charset="0"/>
              </a:rPr>
              <a:t>terhadap</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kelemahan-kelemahan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itu</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dalam</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rangka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mencapai</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tujuan</a:t>
            </a:r>
            <a:r>
              <a:rPr lang="en-US" altLang="en-US" sz="3088" dirty="0">
                <a:latin typeface="Times New Roman" panose="02020603050405020304" pitchFamily="18" charset="0"/>
                <a:cs typeface="Times New Roman" panose="02020603050405020304" pitchFamily="18" charset="0"/>
              </a:rPr>
              <a:t> yang </a:t>
            </a:r>
            <a:r>
              <a:rPr lang="en-US" altLang="en-US" sz="3088" dirty="0" err="1">
                <a:latin typeface="Times New Roman" panose="02020603050405020304" pitchFamily="18" charset="0"/>
                <a:cs typeface="Times New Roman" panose="02020603050405020304" pitchFamily="18" charset="0"/>
              </a:rPr>
              <a:t>diinginkan</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secara</a:t>
            </a:r>
            <a:r>
              <a:rPr lang="en-US" altLang="en-US" sz="3088" dirty="0">
                <a:latin typeface="Times New Roman" panose="02020603050405020304" pitchFamily="18" charset="0"/>
                <a:cs typeface="Times New Roman" panose="02020603050405020304" pitchFamily="18" charset="0"/>
              </a:rPr>
              <a:t> </a:t>
            </a:r>
            <a:r>
              <a:rPr lang="en-US" altLang="en-US" sz="3088" dirty="0" err="1">
                <a:latin typeface="Times New Roman" panose="02020603050405020304" pitchFamily="18" charset="0"/>
                <a:cs typeface="Times New Roman" panose="02020603050405020304" pitchFamily="18" charset="0"/>
              </a:rPr>
              <a:t>efektif</a:t>
            </a:r>
            <a:r>
              <a:rPr lang="en-US" altLang="en-US" sz="3088" dirty="0">
                <a:latin typeface="Times New Roman" panose="02020603050405020304" pitchFamily="18" charset="0"/>
                <a:cs typeface="Times New Roman" panose="02020603050405020304" pitchFamily="18" charset="0"/>
              </a:rPr>
              <a:t> dan </a:t>
            </a:r>
            <a:r>
              <a:rPr lang="en-US" altLang="en-US" sz="3088" dirty="0" err="1">
                <a:latin typeface="Times New Roman" panose="02020603050405020304" pitchFamily="18" charset="0"/>
                <a:cs typeface="Times New Roman" panose="02020603050405020304" pitchFamily="18" charset="0"/>
              </a:rPr>
              <a:t>efisien</a:t>
            </a:r>
            <a:r>
              <a:rPr lang="en-US" altLang="en-US" sz="3088"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a:extLst>
              <a:ext uri="{FF2B5EF4-FFF2-40B4-BE49-F238E27FC236}">
                <a16:creationId xmlns:a16="http://schemas.microsoft.com/office/drawing/2014/main" id="{B3BB6199-3ACE-487B-8CB2-3FD9D6B713CB}"/>
              </a:ext>
            </a:extLst>
          </p:cNvPr>
          <p:cNvSpPr txBox="1"/>
          <p:nvPr/>
        </p:nvSpPr>
        <p:spPr>
          <a:xfrm>
            <a:off x="1609780" y="1160045"/>
            <a:ext cx="9317299" cy="3796552"/>
          </a:xfrm>
          <a:prstGeom prst="rect">
            <a:avLst/>
          </a:prstGeom>
        </p:spPr>
        <p:txBody>
          <a:bodyPr wrap="square" lIns="0" tIns="0" rIns="0" bIns="0">
            <a:spAutoFit/>
          </a:bodyPr>
          <a:lstStyle>
            <a:lvl1pPr marL="390525" indent="-377825">
              <a:tabLst>
                <a:tab pos="390525" algn="l"/>
              </a:tabLst>
              <a:defRPr>
                <a:solidFill>
                  <a:schemeClr val="tx1"/>
                </a:solidFill>
                <a:latin typeface="Calibri" panose="020F0502020204030204" pitchFamily="34" charset="0"/>
              </a:defRPr>
            </a:lvl1pPr>
            <a:lvl2pPr marL="742950" indent="-285750">
              <a:tabLst>
                <a:tab pos="390525" algn="l"/>
              </a:tabLst>
              <a:defRPr>
                <a:solidFill>
                  <a:schemeClr val="tx1"/>
                </a:solidFill>
                <a:latin typeface="Calibri" panose="020F0502020204030204" pitchFamily="34" charset="0"/>
              </a:defRPr>
            </a:lvl2pPr>
            <a:lvl3pPr marL="1143000" indent="-228600">
              <a:tabLst>
                <a:tab pos="390525" algn="l"/>
              </a:tabLst>
              <a:defRPr>
                <a:solidFill>
                  <a:schemeClr val="tx1"/>
                </a:solidFill>
                <a:latin typeface="Calibri" panose="020F0502020204030204" pitchFamily="34" charset="0"/>
              </a:defRPr>
            </a:lvl3pPr>
            <a:lvl4pPr marL="1600200" indent="-228600">
              <a:tabLst>
                <a:tab pos="390525" algn="l"/>
              </a:tabLst>
              <a:defRPr>
                <a:solidFill>
                  <a:schemeClr val="tx1"/>
                </a:solidFill>
                <a:latin typeface="Calibri" panose="020F0502020204030204" pitchFamily="34" charset="0"/>
              </a:defRPr>
            </a:lvl4pPr>
            <a:lvl5pPr marL="2057400" indent="-228600">
              <a:tabLst>
                <a:tab pos="390525" algn="l"/>
              </a:tabLst>
              <a:defRPr>
                <a:solidFill>
                  <a:schemeClr val="tx1"/>
                </a:solidFill>
                <a:latin typeface="Calibri" panose="020F0502020204030204" pitchFamily="34" charset="0"/>
              </a:defRPr>
            </a:lvl5pPr>
            <a:lvl6pPr marL="2514600" indent="-228600" fontAlgn="base">
              <a:spcBef>
                <a:spcPct val="0"/>
              </a:spcBef>
              <a:spcAft>
                <a:spcPct val="0"/>
              </a:spcAft>
              <a:tabLst>
                <a:tab pos="390525" algn="l"/>
              </a:tabLst>
              <a:defRPr>
                <a:solidFill>
                  <a:schemeClr val="tx1"/>
                </a:solidFill>
                <a:latin typeface="Calibri" panose="020F0502020204030204" pitchFamily="34" charset="0"/>
              </a:defRPr>
            </a:lvl6pPr>
            <a:lvl7pPr marL="2971800" indent="-228600" fontAlgn="base">
              <a:spcBef>
                <a:spcPct val="0"/>
              </a:spcBef>
              <a:spcAft>
                <a:spcPct val="0"/>
              </a:spcAft>
              <a:tabLst>
                <a:tab pos="390525" algn="l"/>
              </a:tabLst>
              <a:defRPr>
                <a:solidFill>
                  <a:schemeClr val="tx1"/>
                </a:solidFill>
                <a:latin typeface="Calibri" panose="020F0502020204030204" pitchFamily="34" charset="0"/>
              </a:defRPr>
            </a:lvl7pPr>
            <a:lvl8pPr marL="3429000" indent="-228600" fontAlgn="base">
              <a:spcBef>
                <a:spcPct val="0"/>
              </a:spcBef>
              <a:spcAft>
                <a:spcPct val="0"/>
              </a:spcAft>
              <a:tabLst>
                <a:tab pos="390525" algn="l"/>
              </a:tabLst>
              <a:defRPr>
                <a:solidFill>
                  <a:schemeClr val="tx1"/>
                </a:solidFill>
                <a:latin typeface="Calibri" panose="020F0502020204030204" pitchFamily="34" charset="0"/>
              </a:defRPr>
            </a:lvl8pPr>
            <a:lvl9pPr marL="3886200" indent="-228600" fontAlgn="base">
              <a:spcBef>
                <a:spcPct val="0"/>
              </a:spcBef>
              <a:spcAft>
                <a:spcPct val="0"/>
              </a:spcAft>
              <a:tabLst>
                <a:tab pos="390525" algn="l"/>
              </a:tabLst>
              <a:defRPr>
                <a:solidFill>
                  <a:schemeClr val="tx1"/>
                </a:solidFill>
                <a:latin typeface="Calibri" panose="020F0502020204030204" pitchFamily="34" charset="0"/>
              </a:defRPr>
            </a:lvl9pPr>
          </a:lstStyle>
          <a:p>
            <a:pPr>
              <a:lnSpc>
                <a:spcPct val="91000"/>
              </a:lnSpc>
              <a:buFont typeface="Times New Roman" panose="02020603050405020304" pitchFamily="18" charset="0"/>
              <a:buChar char="•"/>
            </a:pPr>
            <a:r>
              <a:rPr lang="en-US" altLang="en-US" sz="2647" dirty="0" err="1">
                <a:latin typeface="Times New Roman" panose="02020603050405020304" pitchFamily="18" charset="0"/>
                <a:cs typeface="Times New Roman" panose="02020603050405020304" pitchFamily="18" charset="0"/>
              </a:rPr>
              <a:t>Untuk</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mencapai</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tujuan</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pendidikan</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perlu</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disusun</a:t>
            </a:r>
            <a:r>
              <a:rPr lang="en-US" altLang="en-US" sz="2647" dirty="0">
                <a:latin typeface="Times New Roman" panose="02020603050405020304" pitchFamily="18" charset="0"/>
                <a:cs typeface="Times New Roman" panose="02020603050405020304" pitchFamily="18" charset="0"/>
              </a:rPr>
              <a:t> dan </a:t>
            </a:r>
            <a:r>
              <a:rPr lang="en-US" altLang="en-US" sz="2647" dirty="0" err="1">
                <a:latin typeface="Times New Roman" panose="02020603050405020304" pitchFamily="18" charset="0"/>
                <a:cs typeface="Times New Roman" panose="02020603050405020304" pitchFamily="18" charset="0"/>
              </a:rPr>
              <a:t>difungsikannnya</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suatu</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sistem</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penyelenggara</a:t>
            </a:r>
            <a:r>
              <a:rPr lang="en-US" altLang="en-US" sz="2647" dirty="0">
                <a:latin typeface="Times New Roman" panose="02020603050405020304" pitchFamily="18" charset="0"/>
                <a:cs typeface="Times New Roman" panose="02020603050405020304" pitchFamily="18" charset="0"/>
              </a:rPr>
              <a:t>- an </a:t>
            </a:r>
            <a:r>
              <a:rPr lang="en-US" altLang="en-US" sz="2647" dirty="0" err="1">
                <a:latin typeface="Times New Roman" panose="02020603050405020304" pitchFamily="18" charset="0"/>
                <a:cs typeface="Times New Roman" panose="02020603050405020304" pitchFamily="18" charset="0"/>
              </a:rPr>
              <a:t>pendidikan</a:t>
            </a:r>
            <a:r>
              <a:rPr lang="en-US" altLang="en-US" sz="2647" dirty="0">
                <a:latin typeface="Times New Roman" panose="02020603050405020304" pitchFamily="18" charset="0"/>
                <a:cs typeface="Times New Roman" panose="02020603050405020304" pitchFamily="18" charset="0"/>
              </a:rPr>
              <a:t> yang </a:t>
            </a:r>
            <a:r>
              <a:rPr lang="en-US" altLang="en-US" sz="2647" dirty="0" err="1">
                <a:latin typeface="Times New Roman" panose="02020603050405020304" pitchFamily="18" charset="0"/>
                <a:cs typeface="Times New Roman" panose="02020603050405020304" pitchFamily="18" charset="0"/>
              </a:rPr>
              <a:t>baik</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Berbagai</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komponen</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dalam</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sistem</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perlu</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dikenali</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dipahami</a:t>
            </a:r>
            <a:r>
              <a:rPr lang="en-US" altLang="en-US" sz="2647" dirty="0">
                <a:latin typeface="Times New Roman" panose="02020603050405020304" pitchFamily="18" charset="0"/>
                <a:cs typeface="Times New Roman" panose="02020603050405020304" pitchFamily="18" charset="0"/>
              </a:rPr>
              <a:t> dan </a:t>
            </a:r>
            <a:r>
              <a:rPr lang="en-US" altLang="en-US" sz="2647" dirty="0" err="1">
                <a:latin typeface="Times New Roman" panose="02020603050405020304" pitchFamily="18" charset="0"/>
                <a:cs typeface="Times New Roman" panose="02020603050405020304" pitchFamily="18" charset="0"/>
              </a:rPr>
              <a:t>dikembangkan</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secara</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seksama</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sehingga</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dapat</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benar</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benar</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berfungsi</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dengan</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tepat</a:t>
            </a:r>
            <a:r>
              <a:rPr lang="en-US" altLang="en-US" sz="2647" dirty="0">
                <a:latin typeface="Times New Roman" panose="02020603050405020304" pitchFamily="18" charset="0"/>
                <a:cs typeface="Times New Roman" panose="02020603050405020304" pitchFamily="18" charset="0"/>
              </a:rPr>
              <a:t> dan </a:t>
            </a:r>
            <a:r>
              <a:rPr lang="en-US" altLang="en-US" sz="2647" dirty="0" err="1">
                <a:latin typeface="Times New Roman" panose="02020603050405020304" pitchFamily="18" charset="0"/>
                <a:cs typeface="Times New Roman" panose="02020603050405020304" pitchFamily="18" charset="0"/>
              </a:rPr>
              <a:t>penuh</a:t>
            </a:r>
            <a:r>
              <a:rPr lang="en-US" altLang="en-US" sz="2647" dirty="0">
                <a:latin typeface="Times New Roman" panose="02020603050405020304" pitchFamily="18" charset="0"/>
                <a:cs typeface="Times New Roman" panose="02020603050405020304" pitchFamily="18" charset="0"/>
              </a:rPr>
              <a:t>.</a:t>
            </a:r>
          </a:p>
          <a:p>
            <a:pPr>
              <a:lnSpc>
                <a:spcPct val="91000"/>
              </a:lnSpc>
              <a:spcBef>
                <a:spcPts val="651"/>
              </a:spcBef>
              <a:buFont typeface="Times New Roman" panose="02020603050405020304" pitchFamily="18" charset="0"/>
              <a:buChar char="•"/>
            </a:pPr>
            <a:r>
              <a:rPr lang="en-US" altLang="en-US" sz="2647" dirty="0" err="1">
                <a:latin typeface="Times New Roman" panose="02020603050405020304" pitchFamily="18" charset="0"/>
                <a:cs typeface="Times New Roman" panose="02020603050405020304" pitchFamily="18" charset="0"/>
              </a:rPr>
              <a:t>Apabila</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suatu</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upaya</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pendidikan</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dirasa</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kurang</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berhasil</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tidaklah</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tepat</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dianggap</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jelek</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keseluruhan</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upaya</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itu</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sehingga</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secara</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keseluruhan</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perlu</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diubah</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atau</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diganti</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upaya</a:t>
            </a:r>
            <a:r>
              <a:rPr lang="en-US" altLang="en-US" sz="2647" dirty="0">
                <a:latin typeface="Times New Roman" panose="02020603050405020304" pitchFamily="18" charset="0"/>
                <a:cs typeface="Times New Roman" panose="02020603050405020304" pitchFamily="18" charset="0"/>
              </a:rPr>
              <a:t> yang </a:t>
            </a:r>
            <a:r>
              <a:rPr lang="en-US" altLang="en-US" sz="2647" dirty="0" err="1">
                <a:latin typeface="Times New Roman" panose="02020603050405020304" pitchFamily="18" charset="0"/>
                <a:cs typeface="Times New Roman" panose="02020603050405020304" pitchFamily="18" charset="0"/>
              </a:rPr>
              <a:t>baru</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sama</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sekali</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Mungkin</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hanya</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beberapa</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komponen</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saja</a:t>
            </a:r>
            <a:r>
              <a:rPr lang="en-US" altLang="en-US" sz="2647" dirty="0">
                <a:latin typeface="Times New Roman" panose="02020603050405020304" pitchFamily="18" charset="0"/>
                <a:cs typeface="Times New Roman" panose="02020603050405020304" pitchFamily="18" charset="0"/>
              </a:rPr>
              <a:t> yang </a:t>
            </a:r>
            <a:r>
              <a:rPr lang="en-US" altLang="en-US" sz="2647" dirty="0" err="1">
                <a:latin typeface="Times New Roman" panose="02020603050405020304" pitchFamily="18" charset="0"/>
                <a:cs typeface="Times New Roman" panose="02020603050405020304" pitchFamily="18" charset="0"/>
              </a:rPr>
              <a:t>perlu</a:t>
            </a:r>
            <a:r>
              <a:rPr lang="en-US" altLang="en-US" sz="2647" dirty="0">
                <a:latin typeface="Times New Roman" panose="02020603050405020304" pitchFamily="18" charset="0"/>
                <a:cs typeface="Times New Roman" panose="02020603050405020304" pitchFamily="18" charset="0"/>
              </a:rPr>
              <a:t> </a:t>
            </a:r>
            <a:r>
              <a:rPr lang="en-US" altLang="en-US" sz="2647" dirty="0" err="1">
                <a:latin typeface="Times New Roman" panose="02020603050405020304" pitchFamily="18" charset="0"/>
                <a:cs typeface="Times New Roman" panose="02020603050405020304" pitchFamily="18" charset="0"/>
              </a:rPr>
              <a:t>diperbaiki</a:t>
            </a:r>
            <a:r>
              <a:rPr lang="en-US" altLang="en-US" sz="2647"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1869743" y="571503"/>
            <a:ext cx="6655132" cy="285748"/>
          </a:xfrm>
        </p:spPr>
        <p:txBody>
          <a:bodyPr rtlCol="0">
            <a:noAutofit/>
          </a:bodyPr>
          <a:lstStyle/>
          <a:p>
            <a:pPr>
              <a:defRPr/>
            </a:pPr>
            <a:r>
              <a:rPr lang="en-US" sz="1800" b="1" dirty="0"/>
              <a:t>Bab v </a:t>
            </a:r>
            <a:r>
              <a:rPr lang="en-US" sz="1800" b="1" dirty="0" err="1"/>
              <a:t>manusia</a:t>
            </a:r>
            <a:r>
              <a:rPr lang="en-US" sz="1800" b="1" dirty="0"/>
              <a:t> dan </a:t>
            </a:r>
            <a:r>
              <a:rPr lang="en-US" sz="1800" b="1" dirty="0" err="1"/>
              <a:t>pendidikan</a:t>
            </a:r>
            <a:endParaRPr lang="id-ID" sz="1800" b="1" dirty="0"/>
          </a:p>
        </p:txBody>
      </p:sp>
      <p:sp>
        <p:nvSpPr>
          <p:cNvPr id="4099" name="Subtitle 14"/>
          <p:cNvSpPr>
            <a:spLocks noGrp="1"/>
          </p:cNvSpPr>
          <p:nvPr>
            <p:ph type="subTitle" idx="1"/>
          </p:nvPr>
        </p:nvSpPr>
        <p:spPr>
          <a:xfrm>
            <a:off x="2024064" y="857251"/>
            <a:ext cx="8429625" cy="5000625"/>
          </a:xfrm>
        </p:spPr>
        <p:txBody>
          <a:bodyPr>
            <a:normAutofit fontScale="62500" lnSpcReduction="20000"/>
          </a:bodyPr>
          <a:lstStyle/>
          <a:p>
            <a:pPr marL="514350" indent="-514350"/>
            <a:r>
              <a:rPr lang="id-ID" sz="1700">
                <a:hlinkClick r:id="rId2" action="ppaction://hlinksldjump"/>
              </a:rPr>
              <a:t>A. </a:t>
            </a:r>
            <a:r>
              <a:rPr lang="en-US" sz="1700">
                <a:hlinkClick r:id="rId2" action="ppaction://hlinksldjump"/>
              </a:rPr>
              <a:t>Manusia Pendidikan </a:t>
            </a:r>
            <a:endParaRPr lang="id-ID" sz="1700"/>
          </a:p>
          <a:p>
            <a:pPr marL="514350" indent="-514350"/>
            <a:r>
              <a:rPr lang="id-ID" sz="1700">
                <a:hlinkClick r:id="rId3" action="ppaction://hlinksldjump"/>
              </a:rPr>
              <a:t>B. </a:t>
            </a:r>
            <a:r>
              <a:rPr lang="en-US" sz="1700">
                <a:hlinkClick r:id="rId3" action="ppaction://hlinksldjump"/>
              </a:rPr>
              <a:t>Dre</a:t>
            </a:r>
            <a:r>
              <a:rPr lang="id-ID" sz="1700">
                <a:hlinkClick r:id="rId3" action="ppaction://hlinksldjump"/>
              </a:rPr>
              <a:t>s</a:t>
            </a:r>
            <a:r>
              <a:rPr lang="en-US" sz="1700">
                <a:hlinkClick r:id="rId3" action="ppaction://hlinksldjump"/>
              </a:rPr>
              <a:t>sur dan Pendidikan </a:t>
            </a:r>
            <a:endParaRPr lang="id-ID" sz="1700"/>
          </a:p>
          <a:p>
            <a:pPr marL="514350" indent="-514350"/>
            <a:r>
              <a:rPr lang="id-ID" sz="1700">
                <a:hlinkClick r:id="rId4" action="ppaction://hlinksldjump"/>
              </a:rPr>
              <a:t>C. </a:t>
            </a:r>
            <a:r>
              <a:rPr lang="en-US" sz="1700">
                <a:hlinkClick r:id="rId4" action="ppaction://hlinksldjump"/>
              </a:rPr>
              <a:t>Hakekat Manusia</a:t>
            </a:r>
            <a:r>
              <a:rPr lang="id-ID" sz="1700">
                <a:hlinkClick r:id="rId4" action="ppaction://hlinksldjump"/>
              </a:rPr>
              <a:t>	</a:t>
            </a:r>
            <a:endParaRPr lang="id-ID" sz="1700"/>
          </a:p>
          <a:p>
            <a:pPr marL="514350" indent="-514350"/>
            <a:r>
              <a:rPr lang="id-ID" sz="1700"/>
              <a:t>	1. </a:t>
            </a:r>
            <a:r>
              <a:rPr lang="en-US" sz="1700"/>
              <a:t>Manusia Sebagai Makhluk Raga dan Jiwa </a:t>
            </a:r>
            <a:endParaRPr lang="id-ID" sz="1700"/>
          </a:p>
          <a:p>
            <a:pPr marL="514350" indent="-514350"/>
            <a:r>
              <a:rPr lang="id-ID" sz="1700"/>
              <a:t>	2. </a:t>
            </a:r>
            <a:r>
              <a:rPr lang="en-US" sz="1700"/>
              <a:t>Manusia Sebagai Makhluk Individu dan Sosial</a:t>
            </a:r>
            <a:endParaRPr lang="id-ID" sz="1700"/>
          </a:p>
          <a:p>
            <a:pPr marL="514350" indent="-514350"/>
            <a:r>
              <a:rPr lang="id-ID" sz="1700"/>
              <a:t>	3. </a:t>
            </a:r>
            <a:r>
              <a:rPr lang="en-US" sz="1700"/>
              <a:t>Manusia Sebagai Makhluk Pribadi dan Makhluk Tuhan</a:t>
            </a:r>
            <a:endParaRPr lang="id-ID" sz="1700"/>
          </a:p>
          <a:p>
            <a:pPr marL="514350" indent="-514350"/>
            <a:r>
              <a:rPr lang="id-ID" sz="1700">
                <a:hlinkClick r:id="rId5" action="ppaction://hlinksldjump"/>
              </a:rPr>
              <a:t>D. </a:t>
            </a:r>
            <a:r>
              <a:rPr lang="en-US" sz="1700">
                <a:hlinkClick r:id="rId5" action="ppaction://hlinksldjump"/>
              </a:rPr>
              <a:t>Konsekuensi Pendidikan Terhadap Manusia</a:t>
            </a:r>
            <a:endParaRPr lang="id-ID" sz="1700"/>
          </a:p>
          <a:p>
            <a:pPr marL="514350" indent="-514350"/>
            <a:r>
              <a:rPr lang="id-ID" sz="1700"/>
              <a:t>	1. </a:t>
            </a:r>
            <a:r>
              <a:rPr lang="en-US" sz="1700"/>
              <a:t>Manusia Sebagai Makhluk Raga Jiwa</a:t>
            </a:r>
            <a:endParaRPr lang="id-ID" sz="1700"/>
          </a:p>
          <a:p>
            <a:pPr marL="514350" indent="-514350"/>
            <a:r>
              <a:rPr lang="id-ID" sz="1700"/>
              <a:t>	2. </a:t>
            </a:r>
            <a:r>
              <a:rPr lang="en-US" sz="1700"/>
              <a:t>Manusia Sebagai Makhluk Individu dan Sosial</a:t>
            </a:r>
            <a:endParaRPr lang="id-ID" sz="1700"/>
          </a:p>
          <a:p>
            <a:pPr marL="514350" indent="-514350"/>
            <a:r>
              <a:rPr lang="id-ID" sz="1700"/>
              <a:t>	3. </a:t>
            </a:r>
            <a:r>
              <a:rPr lang="en-US" sz="1700"/>
              <a:t>Ditinjau Dari Monodilaisme Pribadi dan Makhluk</a:t>
            </a:r>
            <a:r>
              <a:rPr lang="id-ID" sz="1700"/>
              <a:t> </a:t>
            </a:r>
            <a:r>
              <a:rPr lang="en-US" sz="1700"/>
              <a:t>Ciptaan Tuhan</a:t>
            </a:r>
            <a:endParaRPr lang="id-ID" sz="1700"/>
          </a:p>
          <a:p>
            <a:pPr marL="514350" indent="-514350"/>
            <a:r>
              <a:rPr lang="id-ID" sz="1700">
                <a:hlinkClick r:id="rId6" action="ppaction://hlinksldjump"/>
              </a:rPr>
              <a:t>E. </a:t>
            </a:r>
            <a:r>
              <a:rPr lang="en-US" sz="1700">
                <a:hlinkClick r:id="rId6" action="ppaction://hlinksldjump"/>
              </a:rPr>
              <a:t>Pengembangan Dimensi Hakekat Manusia</a:t>
            </a:r>
            <a:endParaRPr lang="id-ID" sz="1700"/>
          </a:p>
          <a:p>
            <a:pPr marL="514350" indent="-514350"/>
            <a:r>
              <a:rPr lang="id-ID" sz="1700">
                <a:hlinkClick r:id="rId7" action="ppaction://hlinksldjump"/>
              </a:rPr>
              <a:t>F. </a:t>
            </a:r>
            <a:r>
              <a:rPr lang="en-US" sz="1700">
                <a:hlinkClick r:id="rId7" action="ppaction://hlinksldjump"/>
              </a:rPr>
              <a:t>Pembawaan </a:t>
            </a:r>
            <a:endParaRPr lang="id-ID" sz="1700"/>
          </a:p>
          <a:p>
            <a:pPr marL="514350" indent="-514350"/>
            <a:r>
              <a:rPr lang="id-ID" sz="1700"/>
              <a:t>	1. </a:t>
            </a:r>
            <a:r>
              <a:rPr lang="en-US" sz="1700"/>
              <a:t>Pembawaan dan Lingkungan</a:t>
            </a:r>
            <a:endParaRPr lang="id-ID" sz="1700"/>
          </a:p>
          <a:p>
            <a:pPr marL="514350" indent="-514350"/>
            <a:r>
              <a:rPr lang="id-ID" sz="1700"/>
              <a:t>	2. </a:t>
            </a:r>
            <a:r>
              <a:rPr lang="en-US" sz="1700"/>
              <a:t>Pembawaan dan Keturunan</a:t>
            </a:r>
            <a:endParaRPr lang="id-ID" sz="1700"/>
          </a:p>
          <a:p>
            <a:pPr marL="514350" indent="-514350"/>
            <a:r>
              <a:rPr lang="id-ID" sz="1700"/>
              <a:t>	3. </a:t>
            </a:r>
            <a:r>
              <a:rPr lang="en-US" sz="1700"/>
              <a:t>Pembawaan dan Bakat</a:t>
            </a:r>
            <a:endParaRPr lang="id-ID" sz="1700"/>
          </a:p>
          <a:p>
            <a:pPr marL="514350" indent="-514350"/>
            <a:r>
              <a:rPr lang="id-ID" sz="1700"/>
              <a:t>	4. </a:t>
            </a:r>
            <a:r>
              <a:rPr lang="en-US" sz="1700"/>
              <a:t>Lingkungan (Environment)</a:t>
            </a:r>
            <a:endParaRPr lang="id-ID" sz="1700"/>
          </a:p>
          <a:p>
            <a:pPr marL="514350" indent="-514350"/>
            <a:endParaRPr lang="id-ID" sz="1700"/>
          </a:p>
          <a:p>
            <a:pPr marL="514350" indent="-514350"/>
            <a:endParaRPr lang="id-ID" sz="17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strVal val="#ppt_w*0.70"/>
                                          </p:val>
                                        </p:tav>
                                        <p:tav tm="100000">
                                          <p:val>
                                            <p:strVal val="#ppt_w"/>
                                          </p:val>
                                        </p:tav>
                                      </p:tavLst>
                                    </p:anim>
                                    <p:anim calcmode="lin" valueType="num">
                                      <p:cBhvr>
                                        <p:cTn id="8" dur="1000" fill="hold"/>
                                        <p:tgtEl>
                                          <p:spTgt spid="14"/>
                                        </p:tgtEl>
                                        <p:attrNameLst>
                                          <p:attrName>ppt_h</p:attrName>
                                        </p:attrNameLst>
                                      </p:cBhvr>
                                      <p:tavLst>
                                        <p:tav tm="0">
                                          <p:val>
                                            <p:strVal val="#ppt_h"/>
                                          </p:val>
                                        </p:tav>
                                        <p:tav tm="100000">
                                          <p:val>
                                            <p:strVal val="#ppt_h"/>
                                          </p:val>
                                        </p:tav>
                                      </p:tavLst>
                                    </p:anim>
                                    <p:animEffect transition="in" filter="fade">
                                      <p:cBhvr>
                                        <p:cTn id="9" dur="1000"/>
                                        <p:tgtEl>
                                          <p:spTgt spid="14"/>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fade">
                                      <p:cBhvr>
                                        <p:cTn id="13" dur="500"/>
                                        <p:tgtEl>
                                          <p:spTgt spid="4099">
                                            <p:txEl>
                                              <p:pRg st="0" end="0"/>
                                            </p:txEl>
                                          </p:spTgt>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500"/>
                                        <p:tgtEl>
                                          <p:spTgt spid="4099">
                                            <p:txEl>
                                              <p:pRg st="1" end="1"/>
                                            </p:txEl>
                                          </p:spTgt>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500"/>
                                        <p:tgtEl>
                                          <p:spTgt spid="4099">
                                            <p:txEl>
                                              <p:pRg st="2" end="2"/>
                                            </p:txEl>
                                          </p:spTgt>
                                        </p:tgtEl>
                                      </p:cBhvr>
                                    </p:animEffec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Effect transition="in" filter="fade">
                                      <p:cBhvr>
                                        <p:cTn id="25" dur="500"/>
                                        <p:tgtEl>
                                          <p:spTgt spid="4099">
                                            <p:txEl>
                                              <p:pRg st="3" end="3"/>
                                            </p:txEl>
                                          </p:spTgt>
                                        </p:tgtEl>
                                      </p:cBhvr>
                                    </p:animEffect>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4099">
                                            <p:txEl>
                                              <p:pRg st="4" end="4"/>
                                            </p:txEl>
                                          </p:spTgt>
                                        </p:tgtEl>
                                        <p:attrNameLst>
                                          <p:attrName>style.visibility</p:attrName>
                                        </p:attrNameLst>
                                      </p:cBhvr>
                                      <p:to>
                                        <p:strVal val="visible"/>
                                      </p:to>
                                    </p:set>
                                    <p:animEffect transition="in" filter="fade">
                                      <p:cBhvr>
                                        <p:cTn id="29" dur="500"/>
                                        <p:tgtEl>
                                          <p:spTgt spid="4099">
                                            <p:txEl>
                                              <p:pRg st="4" end="4"/>
                                            </p:txEl>
                                          </p:spTgt>
                                        </p:tgtEl>
                                      </p:cBhvr>
                                    </p:animEffect>
                                  </p:childTnLst>
                                </p:cTn>
                              </p:par>
                            </p:childTnLst>
                          </p:cTn>
                        </p:par>
                        <p:par>
                          <p:cTn id="30" fill="hold">
                            <p:stCondLst>
                              <p:cond delay="3500"/>
                            </p:stCondLst>
                            <p:childTnLst>
                              <p:par>
                                <p:cTn id="31" presetID="10" presetClass="entr" presetSubtype="0" fill="hold" grpId="0" nodeType="afterEffect">
                                  <p:stCondLst>
                                    <p:cond delay="0"/>
                                  </p:stCondLst>
                                  <p:childTnLst>
                                    <p:set>
                                      <p:cBhvr>
                                        <p:cTn id="32" dur="1" fill="hold">
                                          <p:stCondLst>
                                            <p:cond delay="0"/>
                                          </p:stCondLst>
                                        </p:cTn>
                                        <p:tgtEl>
                                          <p:spTgt spid="4099">
                                            <p:txEl>
                                              <p:pRg st="5" end="5"/>
                                            </p:txEl>
                                          </p:spTgt>
                                        </p:tgtEl>
                                        <p:attrNameLst>
                                          <p:attrName>style.visibility</p:attrName>
                                        </p:attrNameLst>
                                      </p:cBhvr>
                                      <p:to>
                                        <p:strVal val="visible"/>
                                      </p:to>
                                    </p:set>
                                    <p:animEffect transition="in" filter="fade">
                                      <p:cBhvr>
                                        <p:cTn id="33" dur="500"/>
                                        <p:tgtEl>
                                          <p:spTgt spid="4099">
                                            <p:txEl>
                                              <p:pRg st="5" end="5"/>
                                            </p:txEl>
                                          </p:spTgt>
                                        </p:tgtEl>
                                      </p:cBhvr>
                                    </p:animEffect>
                                  </p:childTnLst>
                                </p:cTn>
                              </p:par>
                            </p:childTnLst>
                          </p:cTn>
                        </p:par>
                        <p:par>
                          <p:cTn id="34" fill="hold">
                            <p:stCondLst>
                              <p:cond delay="4000"/>
                            </p:stCondLst>
                            <p:childTnLst>
                              <p:par>
                                <p:cTn id="35" presetID="10" presetClass="entr" presetSubtype="0" fill="hold" grpId="0" nodeType="after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Effect transition="in" filter="fade">
                                      <p:cBhvr>
                                        <p:cTn id="37" dur="500"/>
                                        <p:tgtEl>
                                          <p:spTgt spid="4099">
                                            <p:txEl>
                                              <p:pRg st="6" end="6"/>
                                            </p:txEl>
                                          </p:spTgt>
                                        </p:tgtEl>
                                      </p:cBhvr>
                                    </p:animEffect>
                                  </p:childTnLst>
                                </p:cTn>
                              </p:par>
                            </p:childTnLst>
                          </p:cTn>
                        </p:par>
                        <p:par>
                          <p:cTn id="38" fill="hold">
                            <p:stCondLst>
                              <p:cond delay="4500"/>
                            </p:stCondLst>
                            <p:childTnLst>
                              <p:par>
                                <p:cTn id="39" presetID="10" presetClass="entr" presetSubtype="0" fill="hold" grpId="0" nodeType="afterEffect">
                                  <p:stCondLst>
                                    <p:cond delay="0"/>
                                  </p:stCondLst>
                                  <p:childTnLst>
                                    <p:set>
                                      <p:cBhvr>
                                        <p:cTn id="40" dur="1" fill="hold">
                                          <p:stCondLst>
                                            <p:cond delay="0"/>
                                          </p:stCondLst>
                                        </p:cTn>
                                        <p:tgtEl>
                                          <p:spTgt spid="4099">
                                            <p:txEl>
                                              <p:pRg st="7" end="7"/>
                                            </p:txEl>
                                          </p:spTgt>
                                        </p:tgtEl>
                                        <p:attrNameLst>
                                          <p:attrName>style.visibility</p:attrName>
                                        </p:attrNameLst>
                                      </p:cBhvr>
                                      <p:to>
                                        <p:strVal val="visible"/>
                                      </p:to>
                                    </p:set>
                                    <p:animEffect transition="in" filter="fade">
                                      <p:cBhvr>
                                        <p:cTn id="41" dur="500"/>
                                        <p:tgtEl>
                                          <p:spTgt spid="4099">
                                            <p:txEl>
                                              <p:pRg st="7" end="7"/>
                                            </p:txEl>
                                          </p:spTgt>
                                        </p:tgtEl>
                                      </p:cBhvr>
                                    </p:animEffect>
                                  </p:childTnLst>
                                </p:cTn>
                              </p:par>
                            </p:childTnLst>
                          </p:cTn>
                        </p:par>
                        <p:par>
                          <p:cTn id="42" fill="hold">
                            <p:stCondLst>
                              <p:cond delay="5000"/>
                            </p:stCondLst>
                            <p:childTnLst>
                              <p:par>
                                <p:cTn id="43" presetID="10" presetClass="entr" presetSubtype="0" fill="hold" grpId="0" nodeType="afterEffect">
                                  <p:stCondLst>
                                    <p:cond delay="0"/>
                                  </p:stCondLst>
                                  <p:childTnLst>
                                    <p:set>
                                      <p:cBhvr>
                                        <p:cTn id="44" dur="1" fill="hold">
                                          <p:stCondLst>
                                            <p:cond delay="0"/>
                                          </p:stCondLst>
                                        </p:cTn>
                                        <p:tgtEl>
                                          <p:spTgt spid="4099">
                                            <p:txEl>
                                              <p:pRg st="8" end="8"/>
                                            </p:txEl>
                                          </p:spTgt>
                                        </p:tgtEl>
                                        <p:attrNameLst>
                                          <p:attrName>style.visibility</p:attrName>
                                        </p:attrNameLst>
                                      </p:cBhvr>
                                      <p:to>
                                        <p:strVal val="visible"/>
                                      </p:to>
                                    </p:set>
                                    <p:animEffect transition="in" filter="fade">
                                      <p:cBhvr>
                                        <p:cTn id="45" dur="500"/>
                                        <p:tgtEl>
                                          <p:spTgt spid="4099">
                                            <p:txEl>
                                              <p:pRg st="8" end="8"/>
                                            </p:txEl>
                                          </p:spTgt>
                                        </p:tgtEl>
                                      </p:cBhvr>
                                    </p:animEffect>
                                  </p:childTnLst>
                                </p:cTn>
                              </p:par>
                            </p:childTnLst>
                          </p:cTn>
                        </p:par>
                        <p:par>
                          <p:cTn id="46" fill="hold">
                            <p:stCondLst>
                              <p:cond delay="5500"/>
                            </p:stCondLst>
                            <p:childTnLst>
                              <p:par>
                                <p:cTn id="47" presetID="10" presetClass="entr" presetSubtype="0" fill="hold" grpId="0" nodeType="afterEffect">
                                  <p:stCondLst>
                                    <p:cond delay="0"/>
                                  </p:stCondLst>
                                  <p:childTnLst>
                                    <p:set>
                                      <p:cBhvr>
                                        <p:cTn id="48" dur="1" fill="hold">
                                          <p:stCondLst>
                                            <p:cond delay="0"/>
                                          </p:stCondLst>
                                        </p:cTn>
                                        <p:tgtEl>
                                          <p:spTgt spid="4099">
                                            <p:txEl>
                                              <p:pRg st="9" end="9"/>
                                            </p:txEl>
                                          </p:spTgt>
                                        </p:tgtEl>
                                        <p:attrNameLst>
                                          <p:attrName>style.visibility</p:attrName>
                                        </p:attrNameLst>
                                      </p:cBhvr>
                                      <p:to>
                                        <p:strVal val="visible"/>
                                      </p:to>
                                    </p:set>
                                    <p:animEffect transition="in" filter="fade">
                                      <p:cBhvr>
                                        <p:cTn id="49" dur="500"/>
                                        <p:tgtEl>
                                          <p:spTgt spid="4099">
                                            <p:txEl>
                                              <p:pRg st="9" end="9"/>
                                            </p:txEl>
                                          </p:spTgt>
                                        </p:tgtEl>
                                      </p:cBhvr>
                                    </p:animEffect>
                                  </p:childTnLst>
                                </p:cTn>
                              </p:par>
                            </p:childTnLst>
                          </p:cTn>
                        </p:par>
                        <p:par>
                          <p:cTn id="50" fill="hold">
                            <p:stCondLst>
                              <p:cond delay="6000"/>
                            </p:stCondLst>
                            <p:childTnLst>
                              <p:par>
                                <p:cTn id="51" presetID="10" presetClass="entr" presetSubtype="0" fill="hold" grpId="0" nodeType="afterEffect">
                                  <p:stCondLst>
                                    <p:cond delay="0"/>
                                  </p:stCondLst>
                                  <p:childTnLst>
                                    <p:set>
                                      <p:cBhvr>
                                        <p:cTn id="52" dur="1" fill="hold">
                                          <p:stCondLst>
                                            <p:cond delay="0"/>
                                          </p:stCondLst>
                                        </p:cTn>
                                        <p:tgtEl>
                                          <p:spTgt spid="4099">
                                            <p:txEl>
                                              <p:pRg st="10" end="10"/>
                                            </p:txEl>
                                          </p:spTgt>
                                        </p:tgtEl>
                                        <p:attrNameLst>
                                          <p:attrName>style.visibility</p:attrName>
                                        </p:attrNameLst>
                                      </p:cBhvr>
                                      <p:to>
                                        <p:strVal val="visible"/>
                                      </p:to>
                                    </p:set>
                                    <p:animEffect transition="in" filter="fade">
                                      <p:cBhvr>
                                        <p:cTn id="53" dur="500"/>
                                        <p:tgtEl>
                                          <p:spTgt spid="4099">
                                            <p:txEl>
                                              <p:pRg st="10" end="10"/>
                                            </p:txEl>
                                          </p:spTgt>
                                        </p:tgtEl>
                                      </p:cBhvr>
                                    </p:animEffect>
                                  </p:childTnLst>
                                </p:cTn>
                              </p:par>
                            </p:childTnLst>
                          </p:cTn>
                        </p:par>
                        <p:par>
                          <p:cTn id="54" fill="hold">
                            <p:stCondLst>
                              <p:cond delay="6500"/>
                            </p:stCondLst>
                            <p:childTnLst>
                              <p:par>
                                <p:cTn id="55" presetID="10" presetClass="entr" presetSubtype="0" fill="hold" grpId="0" nodeType="afterEffect">
                                  <p:stCondLst>
                                    <p:cond delay="0"/>
                                  </p:stCondLst>
                                  <p:childTnLst>
                                    <p:set>
                                      <p:cBhvr>
                                        <p:cTn id="56" dur="1" fill="hold">
                                          <p:stCondLst>
                                            <p:cond delay="0"/>
                                          </p:stCondLst>
                                        </p:cTn>
                                        <p:tgtEl>
                                          <p:spTgt spid="4099">
                                            <p:txEl>
                                              <p:pRg st="11" end="11"/>
                                            </p:txEl>
                                          </p:spTgt>
                                        </p:tgtEl>
                                        <p:attrNameLst>
                                          <p:attrName>style.visibility</p:attrName>
                                        </p:attrNameLst>
                                      </p:cBhvr>
                                      <p:to>
                                        <p:strVal val="visible"/>
                                      </p:to>
                                    </p:set>
                                    <p:animEffect transition="in" filter="fade">
                                      <p:cBhvr>
                                        <p:cTn id="57" dur="500"/>
                                        <p:tgtEl>
                                          <p:spTgt spid="4099">
                                            <p:txEl>
                                              <p:pRg st="11" end="11"/>
                                            </p:txEl>
                                          </p:spTgt>
                                        </p:tgtEl>
                                      </p:cBhvr>
                                    </p:animEffect>
                                  </p:childTnLst>
                                </p:cTn>
                              </p:par>
                            </p:childTnLst>
                          </p:cTn>
                        </p:par>
                        <p:par>
                          <p:cTn id="58" fill="hold">
                            <p:stCondLst>
                              <p:cond delay="7000"/>
                            </p:stCondLst>
                            <p:childTnLst>
                              <p:par>
                                <p:cTn id="59" presetID="10" presetClass="entr" presetSubtype="0" fill="hold" grpId="0" nodeType="afterEffect">
                                  <p:stCondLst>
                                    <p:cond delay="0"/>
                                  </p:stCondLst>
                                  <p:childTnLst>
                                    <p:set>
                                      <p:cBhvr>
                                        <p:cTn id="60" dur="1" fill="hold">
                                          <p:stCondLst>
                                            <p:cond delay="0"/>
                                          </p:stCondLst>
                                        </p:cTn>
                                        <p:tgtEl>
                                          <p:spTgt spid="4099">
                                            <p:txEl>
                                              <p:pRg st="12" end="12"/>
                                            </p:txEl>
                                          </p:spTgt>
                                        </p:tgtEl>
                                        <p:attrNameLst>
                                          <p:attrName>style.visibility</p:attrName>
                                        </p:attrNameLst>
                                      </p:cBhvr>
                                      <p:to>
                                        <p:strVal val="visible"/>
                                      </p:to>
                                    </p:set>
                                    <p:animEffect transition="in" filter="fade">
                                      <p:cBhvr>
                                        <p:cTn id="61" dur="500"/>
                                        <p:tgtEl>
                                          <p:spTgt spid="4099">
                                            <p:txEl>
                                              <p:pRg st="12" end="12"/>
                                            </p:txEl>
                                          </p:spTgt>
                                        </p:tgtEl>
                                      </p:cBhvr>
                                    </p:animEffect>
                                  </p:childTnLst>
                                </p:cTn>
                              </p:par>
                            </p:childTnLst>
                          </p:cTn>
                        </p:par>
                        <p:par>
                          <p:cTn id="62" fill="hold">
                            <p:stCondLst>
                              <p:cond delay="7500"/>
                            </p:stCondLst>
                            <p:childTnLst>
                              <p:par>
                                <p:cTn id="63" presetID="10" presetClass="entr" presetSubtype="0" fill="hold" grpId="0" nodeType="afterEffect">
                                  <p:stCondLst>
                                    <p:cond delay="0"/>
                                  </p:stCondLst>
                                  <p:childTnLst>
                                    <p:set>
                                      <p:cBhvr>
                                        <p:cTn id="64" dur="1" fill="hold">
                                          <p:stCondLst>
                                            <p:cond delay="0"/>
                                          </p:stCondLst>
                                        </p:cTn>
                                        <p:tgtEl>
                                          <p:spTgt spid="4099">
                                            <p:txEl>
                                              <p:pRg st="13" end="13"/>
                                            </p:txEl>
                                          </p:spTgt>
                                        </p:tgtEl>
                                        <p:attrNameLst>
                                          <p:attrName>style.visibility</p:attrName>
                                        </p:attrNameLst>
                                      </p:cBhvr>
                                      <p:to>
                                        <p:strVal val="visible"/>
                                      </p:to>
                                    </p:set>
                                    <p:animEffect transition="in" filter="fade">
                                      <p:cBhvr>
                                        <p:cTn id="65" dur="500"/>
                                        <p:tgtEl>
                                          <p:spTgt spid="4099">
                                            <p:txEl>
                                              <p:pRg st="13" end="13"/>
                                            </p:txEl>
                                          </p:spTgt>
                                        </p:tgtEl>
                                      </p:cBhvr>
                                    </p:animEffect>
                                  </p:childTnLst>
                                </p:cTn>
                              </p:par>
                            </p:childTnLst>
                          </p:cTn>
                        </p:par>
                        <p:par>
                          <p:cTn id="66" fill="hold">
                            <p:stCondLst>
                              <p:cond delay="8000"/>
                            </p:stCondLst>
                            <p:childTnLst>
                              <p:par>
                                <p:cTn id="67" presetID="10" presetClass="entr" presetSubtype="0" fill="hold" grpId="0" nodeType="afterEffect">
                                  <p:stCondLst>
                                    <p:cond delay="0"/>
                                  </p:stCondLst>
                                  <p:childTnLst>
                                    <p:set>
                                      <p:cBhvr>
                                        <p:cTn id="68" dur="1" fill="hold">
                                          <p:stCondLst>
                                            <p:cond delay="0"/>
                                          </p:stCondLst>
                                        </p:cTn>
                                        <p:tgtEl>
                                          <p:spTgt spid="4099">
                                            <p:txEl>
                                              <p:pRg st="14" end="14"/>
                                            </p:txEl>
                                          </p:spTgt>
                                        </p:tgtEl>
                                        <p:attrNameLst>
                                          <p:attrName>style.visibility</p:attrName>
                                        </p:attrNameLst>
                                      </p:cBhvr>
                                      <p:to>
                                        <p:strVal val="visible"/>
                                      </p:to>
                                    </p:set>
                                    <p:animEffect transition="in" filter="fade">
                                      <p:cBhvr>
                                        <p:cTn id="69" dur="500"/>
                                        <p:tgtEl>
                                          <p:spTgt spid="4099">
                                            <p:txEl>
                                              <p:pRg st="14" end="14"/>
                                            </p:txEl>
                                          </p:spTgt>
                                        </p:tgtEl>
                                      </p:cBhvr>
                                    </p:animEffect>
                                  </p:childTnLst>
                                </p:cTn>
                              </p:par>
                            </p:childTnLst>
                          </p:cTn>
                        </p:par>
                        <p:par>
                          <p:cTn id="70" fill="hold">
                            <p:stCondLst>
                              <p:cond delay="8500"/>
                            </p:stCondLst>
                            <p:childTnLst>
                              <p:par>
                                <p:cTn id="71" presetID="10" presetClass="entr" presetSubtype="0" fill="hold" grpId="0" nodeType="afterEffect">
                                  <p:stCondLst>
                                    <p:cond delay="0"/>
                                  </p:stCondLst>
                                  <p:childTnLst>
                                    <p:set>
                                      <p:cBhvr>
                                        <p:cTn id="72" dur="1" fill="hold">
                                          <p:stCondLst>
                                            <p:cond delay="0"/>
                                          </p:stCondLst>
                                        </p:cTn>
                                        <p:tgtEl>
                                          <p:spTgt spid="4099">
                                            <p:txEl>
                                              <p:pRg st="15" end="15"/>
                                            </p:txEl>
                                          </p:spTgt>
                                        </p:tgtEl>
                                        <p:attrNameLst>
                                          <p:attrName>style.visibility</p:attrName>
                                        </p:attrNameLst>
                                      </p:cBhvr>
                                      <p:to>
                                        <p:strVal val="visible"/>
                                      </p:to>
                                    </p:set>
                                    <p:animEffect transition="in" filter="fade">
                                      <p:cBhvr>
                                        <p:cTn id="73" dur="500"/>
                                        <p:tgtEl>
                                          <p:spTgt spid="4099">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09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2442949" y="357189"/>
            <a:ext cx="6439114" cy="642937"/>
          </a:xfrm>
        </p:spPr>
        <p:txBody>
          <a:bodyPr rtlCol="0">
            <a:normAutofit/>
          </a:bodyPr>
          <a:lstStyle/>
          <a:p>
            <a:pPr>
              <a:defRPr/>
            </a:pPr>
            <a:r>
              <a:rPr lang="en-US" sz="1800" b="1" dirty="0" err="1"/>
              <a:t>Manusia</a:t>
            </a:r>
            <a:r>
              <a:rPr lang="en-US" sz="1800" b="1" dirty="0"/>
              <a:t> </a:t>
            </a:r>
            <a:r>
              <a:rPr lang="en-US" sz="1800" b="1" dirty="0" err="1"/>
              <a:t>dan</a:t>
            </a:r>
            <a:r>
              <a:rPr lang="en-US" sz="1800" b="1" dirty="0"/>
              <a:t> </a:t>
            </a:r>
            <a:r>
              <a:rPr lang="en-US" sz="1800" b="1" dirty="0" err="1"/>
              <a:t>Pendidikan</a:t>
            </a:r>
            <a:br>
              <a:rPr lang="id-ID" sz="1800" b="1" dirty="0"/>
            </a:br>
            <a:endParaRPr lang="id-ID" sz="1800" b="1" dirty="0"/>
          </a:p>
        </p:txBody>
      </p:sp>
      <p:sp>
        <p:nvSpPr>
          <p:cNvPr id="34" name="Rounded Rectangle 4"/>
          <p:cNvSpPr/>
          <p:nvPr/>
        </p:nvSpPr>
        <p:spPr>
          <a:xfrm>
            <a:off x="1856413" y="1571612"/>
            <a:ext cx="8479174" cy="4071966"/>
          </a:xfrm>
          <a:prstGeom prst="rect">
            <a:avLst/>
          </a:prstGeom>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tIns="91440" bIns="91440" spcCol="1270" anchor="ctr"/>
          <a:lstStyle/>
          <a:p>
            <a:pPr marL="457200" indent="-457200" algn="just" defTabSz="1066800">
              <a:lnSpc>
                <a:spcPct val="90000"/>
              </a:lnSpc>
              <a:spcAft>
                <a:spcPct val="35000"/>
              </a:spcAft>
              <a:buFont typeface="+mj-lt"/>
              <a:buAutoNum type="arabicPeriod"/>
              <a:defRPr/>
            </a:pPr>
            <a:r>
              <a:rPr lang="en-US" sz="2400" dirty="0" err="1">
                <a:solidFill>
                  <a:schemeClr val="tx1"/>
                </a:solidFill>
              </a:rPr>
              <a:t>Masalah</a:t>
            </a:r>
            <a:r>
              <a:rPr lang="en-US" sz="2400" dirty="0">
                <a:solidFill>
                  <a:schemeClr val="tx1"/>
                </a:solidFill>
              </a:rPr>
              <a:t> </a:t>
            </a:r>
            <a:r>
              <a:rPr lang="en-US" sz="2400" dirty="0" err="1">
                <a:solidFill>
                  <a:schemeClr val="tx1"/>
                </a:solidFill>
              </a:rPr>
              <a:t>pendidikan</a:t>
            </a:r>
            <a:r>
              <a:rPr lang="en-US" sz="2400" dirty="0">
                <a:solidFill>
                  <a:schemeClr val="tx1"/>
                </a:solidFill>
              </a:rPr>
              <a:t> </a:t>
            </a:r>
            <a:r>
              <a:rPr lang="en-US" sz="2400" dirty="0" err="1">
                <a:solidFill>
                  <a:schemeClr val="tx1"/>
                </a:solidFill>
              </a:rPr>
              <a:t>adalah</a:t>
            </a:r>
            <a:r>
              <a:rPr lang="en-US" sz="2400" dirty="0">
                <a:solidFill>
                  <a:schemeClr val="tx1"/>
                </a:solidFill>
              </a:rPr>
              <a:t> </a:t>
            </a:r>
            <a:r>
              <a:rPr lang="en-US" sz="2400" dirty="0" err="1">
                <a:solidFill>
                  <a:schemeClr val="tx1"/>
                </a:solidFill>
              </a:rPr>
              <a:t>merupakan</a:t>
            </a:r>
            <a:r>
              <a:rPr lang="en-US" sz="2400" dirty="0">
                <a:solidFill>
                  <a:schemeClr val="tx1"/>
                </a:solidFill>
              </a:rPr>
              <a:t> </a:t>
            </a:r>
            <a:r>
              <a:rPr lang="en-US" sz="2400" dirty="0" err="1">
                <a:solidFill>
                  <a:schemeClr val="tx1"/>
                </a:solidFill>
              </a:rPr>
              <a:t>masalah</a:t>
            </a:r>
            <a:r>
              <a:rPr lang="en-US" sz="2400" dirty="0">
                <a:solidFill>
                  <a:schemeClr val="tx1"/>
                </a:solidFill>
              </a:rPr>
              <a:t> yang </a:t>
            </a:r>
            <a:r>
              <a:rPr lang="id-ID" sz="2400" dirty="0">
                <a:solidFill>
                  <a:schemeClr val="tx1"/>
                </a:solidFill>
              </a:rPr>
              <a:t>muncul</a:t>
            </a:r>
            <a:r>
              <a:rPr lang="en-US" sz="2400" dirty="0">
                <a:solidFill>
                  <a:schemeClr val="tx1"/>
                </a:solidFill>
              </a:rPr>
              <a:t> </a:t>
            </a:r>
            <a:r>
              <a:rPr lang="id-ID" sz="2400" dirty="0">
                <a:solidFill>
                  <a:schemeClr val="tx1"/>
                </a:solidFill>
              </a:rPr>
              <a:t>sejak adanya manusia</a:t>
            </a:r>
            <a:r>
              <a:rPr lang="en-US" sz="2400" dirty="0">
                <a:solidFill>
                  <a:schemeClr val="tx1"/>
                </a:solidFill>
              </a:rPr>
              <a:t>.</a:t>
            </a:r>
          </a:p>
          <a:p>
            <a:pPr marL="457200" indent="-457200" algn="just" defTabSz="1066800">
              <a:lnSpc>
                <a:spcPct val="90000"/>
              </a:lnSpc>
              <a:spcAft>
                <a:spcPct val="35000"/>
              </a:spcAft>
              <a:buFont typeface="+mj-lt"/>
              <a:buAutoNum type="arabicPeriod"/>
              <a:defRPr/>
            </a:pPr>
            <a:r>
              <a:rPr lang="id-ID" sz="2400" dirty="0">
                <a:solidFill>
                  <a:schemeClr val="tx1"/>
                </a:solidFill>
              </a:rPr>
              <a:t>M</a:t>
            </a:r>
            <a:r>
              <a:rPr lang="en-US" sz="2400" dirty="0" err="1">
                <a:solidFill>
                  <a:schemeClr val="tx1"/>
                </a:solidFill>
              </a:rPr>
              <a:t>anusia</a:t>
            </a:r>
            <a:r>
              <a:rPr lang="en-US" sz="2400" dirty="0">
                <a:solidFill>
                  <a:schemeClr val="tx1"/>
                </a:solidFill>
              </a:rPr>
              <a:t> </a:t>
            </a:r>
            <a:r>
              <a:rPr lang="en-US" sz="2400" dirty="0" err="1">
                <a:solidFill>
                  <a:schemeClr val="tx1"/>
                </a:solidFill>
              </a:rPr>
              <a:t>itu</a:t>
            </a:r>
            <a:r>
              <a:rPr lang="en-US" sz="2400" dirty="0">
                <a:solidFill>
                  <a:schemeClr val="tx1"/>
                </a:solidFill>
              </a:rPr>
              <a:t> </a:t>
            </a:r>
            <a:r>
              <a:rPr lang="en-US" sz="2400" dirty="0" err="1">
                <a:solidFill>
                  <a:schemeClr val="tx1"/>
                </a:solidFill>
              </a:rPr>
              <a:t>adalah</a:t>
            </a:r>
            <a:r>
              <a:rPr lang="en-US" sz="2400" dirty="0">
                <a:solidFill>
                  <a:schemeClr val="tx1"/>
                </a:solidFill>
              </a:rPr>
              <a:t> </a:t>
            </a:r>
            <a:r>
              <a:rPr lang="en-US" sz="2400" dirty="0" err="1">
                <a:solidFill>
                  <a:schemeClr val="tx1"/>
                </a:solidFill>
              </a:rPr>
              <a:t>sesuatu</a:t>
            </a:r>
            <a:r>
              <a:rPr lang="en-US" sz="2400" dirty="0">
                <a:solidFill>
                  <a:schemeClr val="tx1"/>
                </a:solidFill>
              </a:rPr>
              <a:t> yang </a:t>
            </a:r>
            <a:r>
              <a:rPr lang="en-US" sz="2400" dirty="0" err="1">
                <a:solidFill>
                  <a:schemeClr val="tx1"/>
                </a:solidFill>
              </a:rPr>
              <a:t>ada</a:t>
            </a:r>
            <a:r>
              <a:rPr lang="en-US" sz="2400" dirty="0">
                <a:solidFill>
                  <a:schemeClr val="tx1"/>
                </a:solidFill>
              </a:rPr>
              <a:t> yang </a:t>
            </a:r>
            <a:r>
              <a:rPr lang="en-US" sz="2400" dirty="0" err="1">
                <a:solidFill>
                  <a:schemeClr val="tx1"/>
                </a:solidFill>
              </a:rPr>
              <a:t>penuh</a:t>
            </a:r>
            <a:r>
              <a:rPr lang="en-US" sz="2400" dirty="0">
                <a:solidFill>
                  <a:schemeClr val="tx1"/>
                </a:solidFill>
              </a:rPr>
              <a:t> </a:t>
            </a:r>
            <a:r>
              <a:rPr lang="en-US" sz="2400" dirty="0" err="1">
                <a:solidFill>
                  <a:schemeClr val="tx1"/>
                </a:solidFill>
              </a:rPr>
              <a:t>potesi</a:t>
            </a:r>
            <a:r>
              <a:rPr lang="en-US" sz="2400" dirty="0">
                <a:solidFill>
                  <a:schemeClr val="tx1"/>
                </a:solidFill>
              </a:rPr>
              <a:t> </a:t>
            </a:r>
            <a:r>
              <a:rPr lang="en-US" sz="2400" dirty="0" err="1">
                <a:solidFill>
                  <a:schemeClr val="tx1"/>
                </a:solidFill>
              </a:rPr>
              <a:t>untuk</a:t>
            </a:r>
            <a:r>
              <a:rPr lang="en-US" sz="2400" dirty="0">
                <a:solidFill>
                  <a:schemeClr val="tx1"/>
                </a:solidFill>
              </a:rPr>
              <a:t> </a:t>
            </a:r>
            <a:r>
              <a:rPr lang="en-US" sz="2400" dirty="0" err="1">
                <a:solidFill>
                  <a:schemeClr val="tx1"/>
                </a:solidFill>
              </a:rPr>
              <a:t>berkembang</a:t>
            </a:r>
            <a:r>
              <a:rPr lang="en-US" sz="2400" dirty="0">
                <a:solidFill>
                  <a:schemeClr val="tx1"/>
                </a:solidFill>
              </a:rPr>
              <a:t> </a:t>
            </a:r>
            <a:r>
              <a:rPr lang="en-US" sz="2400" dirty="0" err="1">
                <a:solidFill>
                  <a:schemeClr val="tx1"/>
                </a:solidFill>
              </a:rPr>
              <a:t>terus</a:t>
            </a:r>
            <a:r>
              <a:rPr lang="en-US" sz="2400" dirty="0">
                <a:solidFill>
                  <a:schemeClr val="tx1"/>
                </a:solidFill>
              </a:rPr>
              <a:t>, </a:t>
            </a:r>
            <a:r>
              <a:rPr lang="en-US" sz="2400" dirty="0" err="1">
                <a:solidFill>
                  <a:schemeClr val="tx1"/>
                </a:solidFill>
              </a:rPr>
              <a:t>merealisasikan</a:t>
            </a:r>
            <a:r>
              <a:rPr lang="en-US" sz="2400" dirty="0">
                <a:solidFill>
                  <a:schemeClr val="tx1"/>
                </a:solidFill>
              </a:rPr>
              <a:t> </a:t>
            </a:r>
            <a:r>
              <a:rPr lang="en-US" sz="2400" dirty="0" err="1">
                <a:solidFill>
                  <a:schemeClr val="tx1"/>
                </a:solidFill>
              </a:rPr>
              <a:t>diri</a:t>
            </a:r>
            <a:r>
              <a:rPr lang="en-US" sz="2400" dirty="0">
                <a:solidFill>
                  <a:schemeClr val="tx1"/>
                </a:solidFill>
              </a:rPr>
              <a:t>, </a:t>
            </a:r>
            <a:r>
              <a:rPr lang="en-US" sz="2400" dirty="0" err="1">
                <a:solidFill>
                  <a:schemeClr val="tx1"/>
                </a:solidFill>
              </a:rPr>
              <a:t>menyempurnakan</a:t>
            </a:r>
            <a:r>
              <a:rPr lang="en-US" sz="2400" dirty="0">
                <a:solidFill>
                  <a:schemeClr val="tx1"/>
                </a:solidFill>
              </a:rPr>
              <a:t> </a:t>
            </a:r>
            <a:r>
              <a:rPr lang="en-US" sz="2400" dirty="0" err="1">
                <a:solidFill>
                  <a:schemeClr val="tx1"/>
                </a:solidFill>
              </a:rPr>
              <a:t>ujud</a:t>
            </a:r>
            <a:r>
              <a:rPr lang="en-US" sz="2400" dirty="0">
                <a:solidFill>
                  <a:schemeClr val="tx1"/>
                </a:solidFill>
              </a:rPr>
              <a:t> </a:t>
            </a:r>
            <a:r>
              <a:rPr lang="en-US" sz="2400" dirty="0" err="1">
                <a:solidFill>
                  <a:schemeClr val="tx1"/>
                </a:solidFill>
              </a:rPr>
              <a:t>adanya</a:t>
            </a:r>
            <a:r>
              <a:rPr lang="en-US" sz="2400" dirty="0">
                <a:solidFill>
                  <a:schemeClr val="tx1"/>
                </a:solidFill>
              </a:rPr>
              <a:t> </a:t>
            </a:r>
            <a:r>
              <a:rPr lang="en-US" sz="2400" dirty="0" err="1">
                <a:solidFill>
                  <a:schemeClr val="tx1"/>
                </a:solidFill>
              </a:rPr>
              <a:t>sebagai</a:t>
            </a:r>
            <a:r>
              <a:rPr lang="en-US" sz="2400" dirty="0">
                <a:solidFill>
                  <a:schemeClr val="tx1"/>
                </a:solidFill>
              </a:rPr>
              <a:t> </a:t>
            </a:r>
            <a:r>
              <a:rPr lang="en-US" sz="2400" dirty="0" err="1">
                <a:solidFill>
                  <a:schemeClr val="tx1"/>
                </a:solidFill>
              </a:rPr>
              <a:t>manusia</a:t>
            </a:r>
            <a:r>
              <a:rPr lang="en-US" sz="2400" dirty="0">
                <a:solidFill>
                  <a:schemeClr val="tx1"/>
                </a:solidFill>
              </a:rPr>
              <a:t>. </a:t>
            </a:r>
          </a:p>
          <a:p>
            <a:pPr marL="457200" indent="-457200" algn="just" defTabSz="1066800">
              <a:lnSpc>
                <a:spcPct val="90000"/>
              </a:lnSpc>
              <a:spcAft>
                <a:spcPct val="35000"/>
              </a:spcAft>
              <a:buFont typeface="+mj-lt"/>
              <a:buAutoNum type="arabicPeriod"/>
              <a:defRPr/>
            </a:pPr>
            <a:r>
              <a:rPr lang="en-US" sz="2400" dirty="0" err="1">
                <a:solidFill>
                  <a:schemeClr val="tx1"/>
                </a:solidFill>
              </a:rPr>
              <a:t>Dalam</a:t>
            </a:r>
            <a:r>
              <a:rPr lang="en-US" sz="2400" dirty="0">
                <a:solidFill>
                  <a:schemeClr val="tx1"/>
                </a:solidFill>
              </a:rPr>
              <a:t> </a:t>
            </a:r>
            <a:r>
              <a:rPr lang="en-US" sz="2400" dirty="0" err="1">
                <a:solidFill>
                  <a:schemeClr val="tx1"/>
                </a:solidFill>
              </a:rPr>
              <a:t>menyempurnakan</a:t>
            </a:r>
            <a:r>
              <a:rPr lang="en-US" sz="2400" dirty="0">
                <a:solidFill>
                  <a:schemeClr val="tx1"/>
                </a:solidFill>
              </a:rPr>
              <a:t> </a:t>
            </a:r>
            <a:r>
              <a:rPr lang="en-US" sz="2400" dirty="0" err="1">
                <a:solidFill>
                  <a:schemeClr val="tx1"/>
                </a:solidFill>
              </a:rPr>
              <a:t>diri</a:t>
            </a:r>
            <a:r>
              <a:rPr lang="en-US" sz="2400" dirty="0">
                <a:solidFill>
                  <a:schemeClr val="tx1"/>
                </a:solidFill>
              </a:rPr>
              <a:t> </a:t>
            </a:r>
            <a:r>
              <a:rPr lang="en-US" sz="2400" dirty="0" err="1">
                <a:solidFill>
                  <a:schemeClr val="tx1"/>
                </a:solidFill>
              </a:rPr>
              <a:t>ini</a:t>
            </a:r>
            <a:r>
              <a:rPr lang="en-US" sz="2400" dirty="0">
                <a:solidFill>
                  <a:schemeClr val="tx1"/>
                </a:solidFill>
              </a:rPr>
              <a:t> </a:t>
            </a:r>
            <a:r>
              <a:rPr lang="en-US" sz="2400" dirty="0" err="1">
                <a:solidFill>
                  <a:schemeClr val="tx1"/>
                </a:solidFill>
              </a:rPr>
              <a:t>disamping</a:t>
            </a:r>
            <a:r>
              <a:rPr lang="en-US" sz="2400" dirty="0">
                <a:solidFill>
                  <a:schemeClr val="tx1"/>
                </a:solidFill>
              </a:rPr>
              <a:t> </a:t>
            </a:r>
            <a:r>
              <a:rPr lang="en-US" sz="2400" dirty="0" err="1">
                <a:solidFill>
                  <a:schemeClr val="tx1"/>
                </a:solidFill>
              </a:rPr>
              <a:t>dipengaruhi</a:t>
            </a:r>
            <a:r>
              <a:rPr lang="en-US" sz="2400" dirty="0">
                <a:solidFill>
                  <a:schemeClr val="tx1"/>
                </a:solidFill>
              </a:rPr>
              <a:t> </a:t>
            </a:r>
            <a:r>
              <a:rPr lang="en-US" sz="2400" dirty="0" err="1">
                <a:solidFill>
                  <a:schemeClr val="tx1"/>
                </a:solidFill>
              </a:rPr>
              <a:t>unsur-unsur</a:t>
            </a:r>
            <a:r>
              <a:rPr lang="en-US" sz="2400" dirty="0">
                <a:solidFill>
                  <a:schemeClr val="tx1"/>
                </a:solidFill>
              </a:rPr>
              <a:t> yang </a:t>
            </a:r>
            <a:r>
              <a:rPr lang="en-US" sz="2400" dirty="0" err="1">
                <a:solidFill>
                  <a:schemeClr val="tx1"/>
                </a:solidFill>
              </a:rPr>
              <a:t>datang</a:t>
            </a:r>
            <a:r>
              <a:rPr lang="en-US" sz="2400" dirty="0">
                <a:solidFill>
                  <a:schemeClr val="tx1"/>
                </a:solidFill>
              </a:rPr>
              <a:t> </a:t>
            </a:r>
            <a:r>
              <a:rPr lang="en-US" sz="2400" dirty="0" err="1">
                <a:solidFill>
                  <a:schemeClr val="tx1"/>
                </a:solidFill>
              </a:rPr>
              <a:t>dari</a:t>
            </a:r>
            <a:r>
              <a:rPr lang="en-US" sz="2400" dirty="0">
                <a:solidFill>
                  <a:schemeClr val="tx1"/>
                </a:solidFill>
              </a:rPr>
              <a:t> </a:t>
            </a:r>
            <a:r>
              <a:rPr lang="en-US" sz="2400" dirty="0" err="1">
                <a:solidFill>
                  <a:schemeClr val="tx1"/>
                </a:solidFill>
              </a:rPr>
              <a:t>luar</a:t>
            </a:r>
            <a:r>
              <a:rPr lang="en-US" sz="2400" dirty="0">
                <a:solidFill>
                  <a:schemeClr val="tx1"/>
                </a:solidFill>
              </a:rPr>
              <a:t> </a:t>
            </a:r>
            <a:r>
              <a:rPr lang="en-US" sz="2400" dirty="0" err="1">
                <a:solidFill>
                  <a:schemeClr val="tx1"/>
                </a:solidFill>
              </a:rPr>
              <a:t>juga</a:t>
            </a:r>
            <a:r>
              <a:rPr lang="en-US" sz="2400" dirty="0">
                <a:solidFill>
                  <a:schemeClr val="tx1"/>
                </a:solidFill>
              </a:rPr>
              <a:t> </a:t>
            </a:r>
            <a:r>
              <a:rPr lang="en-US" sz="2400" dirty="0" err="1">
                <a:solidFill>
                  <a:schemeClr val="tx1"/>
                </a:solidFill>
              </a:rPr>
              <a:t>daya-daya</a:t>
            </a:r>
            <a:r>
              <a:rPr lang="en-US" sz="2400" dirty="0">
                <a:solidFill>
                  <a:schemeClr val="tx1"/>
                </a:solidFill>
              </a:rPr>
              <a:t> yang </a:t>
            </a:r>
            <a:r>
              <a:rPr lang="en-US" sz="2400" dirty="0" err="1">
                <a:solidFill>
                  <a:schemeClr val="tx1"/>
                </a:solidFill>
              </a:rPr>
              <a:t>datang</a:t>
            </a:r>
            <a:r>
              <a:rPr lang="en-US" sz="2400" dirty="0">
                <a:solidFill>
                  <a:schemeClr val="tx1"/>
                </a:solidFill>
              </a:rPr>
              <a:t> </a:t>
            </a:r>
            <a:r>
              <a:rPr lang="en-US" sz="2400" dirty="0" err="1">
                <a:solidFill>
                  <a:schemeClr val="tx1"/>
                </a:solidFill>
              </a:rPr>
              <a:t>dari</a:t>
            </a:r>
            <a:r>
              <a:rPr lang="en-US" sz="2400" dirty="0">
                <a:solidFill>
                  <a:schemeClr val="tx1"/>
                </a:solidFill>
              </a:rPr>
              <a:t> </a:t>
            </a:r>
            <a:r>
              <a:rPr lang="en-US" sz="2400" dirty="0" err="1">
                <a:solidFill>
                  <a:schemeClr val="tx1"/>
                </a:solidFill>
              </a:rPr>
              <a:t>individu</a:t>
            </a:r>
            <a:r>
              <a:rPr lang="en-US" sz="2400" dirty="0">
                <a:solidFill>
                  <a:schemeClr val="tx1"/>
                </a:solidFill>
              </a:rPr>
              <a:t> (</a:t>
            </a:r>
            <a:r>
              <a:rPr lang="en-US" sz="2400" dirty="0" err="1">
                <a:solidFill>
                  <a:schemeClr val="tx1"/>
                </a:solidFill>
              </a:rPr>
              <a:t>daya</a:t>
            </a:r>
            <a:r>
              <a:rPr lang="en-US" sz="2400" dirty="0">
                <a:solidFill>
                  <a:schemeClr val="tx1"/>
                </a:solidFill>
              </a:rPr>
              <a:t> </a:t>
            </a:r>
            <a:r>
              <a:rPr lang="en-US" sz="2400" dirty="0" err="1">
                <a:solidFill>
                  <a:schemeClr val="tx1"/>
                </a:solidFill>
              </a:rPr>
              <a:t>eksogin</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endogin</a:t>
            </a:r>
            <a:r>
              <a:rPr lang="en-US" sz="2400" dirty="0">
                <a:solidFill>
                  <a:schemeClr val="tx1"/>
                </a:solidFill>
              </a:rPr>
              <a:t>).</a:t>
            </a:r>
          </a:p>
          <a:p>
            <a:pPr marL="457200" indent="-457200" algn="just" defTabSz="1066800">
              <a:lnSpc>
                <a:spcPct val="90000"/>
              </a:lnSpc>
              <a:spcAft>
                <a:spcPct val="35000"/>
              </a:spcAft>
              <a:buFont typeface="+mj-lt"/>
              <a:buAutoNum type="arabicPeriod"/>
              <a:defRPr/>
            </a:pPr>
            <a:r>
              <a:rPr lang="en-US" sz="2400" dirty="0">
                <a:solidFill>
                  <a:schemeClr val="tx1"/>
                </a:solidFill>
              </a:rPr>
              <a:t>Di</a:t>
            </a:r>
            <a:r>
              <a:rPr lang="id-ID" sz="2400" dirty="0">
                <a:solidFill>
                  <a:schemeClr val="tx1"/>
                </a:solidFill>
              </a:rPr>
              <a:t> </a:t>
            </a:r>
            <a:r>
              <a:rPr lang="en-US" sz="2400" dirty="0" err="1">
                <a:solidFill>
                  <a:schemeClr val="tx1"/>
                </a:solidFill>
              </a:rPr>
              <a:t>antara</a:t>
            </a:r>
            <a:r>
              <a:rPr lang="en-US" sz="2400" dirty="0">
                <a:solidFill>
                  <a:schemeClr val="tx1"/>
                </a:solidFill>
              </a:rPr>
              <a:t> </a:t>
            </a:r>
            <a:r>
              <a:rPr lang="en-US" sz="2400" dirty="0" err="1">
                <a:solidFill>
                  <a:schemeClr val="tx1"/>
                </a:solidFill>
              </a:rPr>
              <a:t>sekian</a:t>
            </a:r>
            <a:r>
              <a:rPr lang="en-US" sz="2400" dirty="0">
                <a:solidFill>
                  <a:schemeClr val="tx1"/>
                </a:solidFill>
              </a:rPr>
              <a:t> </a:t>
            </a:r>
            <a:r>
              <a:rPr lang="en-US" sz="2400" dirty="0" err="1">
                <a:solidFill>
                  <a:schemeClr val="tx1"/>
                </a:solidFill>
              </a:rPr>
              <a:t>banyak</a:t>
            </a:r>
            <a:r>
              <a:rPr lang="en-US" sz="2400" dirty="0">
                <a:solidFill>
                  <a:schemeClr val="tx1"/>
                </a:solidFill>
              </a:rPr>
              <a:t> </a:t>
            </a:r>
            <a:r>
              <a:rPr lang="en-US" sz="2400" dirty="0" err="1">
                <a:solidFill>
                  <a:schemeClr val="tx1"/>
                </a:solidFill>
              </a:rPr>
              <a:t>pengaruh</a:t>
            </a:r>
            <a:r>
              <a:rPr lang="en-US" sz="2400" dirty="0">
                <a:solidFill>
                  <a:schemeClr val="tx1"/>
                </a:solidFill>
              </a:rPr>
              <a:t> </a:t>
            </a:r>
            <a:r>
              <a:rPr lang="en-US" sz="2400" dirty="0" err="1">
                <a:solidFill>
                  <a:schemeClr val="tx1"/>
                </a:solidFill>
              </a:rPr>
              <a:t>atau</a:t>
            </a:r>
            <a:r>
              <a:rPr lang="en-US" sz="2400" dirty="0">
                <a:solidFill>
                  <a:schemeClr val="tx1"/>
                </a:solidFill>
              </a:rPr>
              <a:t> </a:t>
            </a:r>
            <a:r>
              <a:rPr lang="en-US" sz="2400" dirty="0" err="1">
                <a:solidFill>
                  <a:schemeClr val="tx1"/>
                </a:solidFill>
              </a:rPr>
              <a:t>daya</a:t>
            </a:r>
            <a:r>
              <a:rPr lang="en-US" sz="2400" dirty="0">
                <a:solidFill>
                  <a:schemeClr val="tx1"/>
                </a:solidFill>
              </a:rPr>
              <a:t> </a:t>
            </a:r>
            <a:r>
              <a:rPr lang="en-US" sz="2400" dirty="0" err="1">
                <a:solidFill>
                  <a:schemeClr val="tx1"/>
                </a:solidFill>
              </a:rPr>
              <a:t>dari</a:t>
            </a:r>
            <a:r>
              <a:rPr lang="en-US" sz="2400" dirty="0">
                <a:solidFill>
                  <a:schemeClr val="tx1"/>
                </a:solidFill>
              </a:rPr>
              <a:t> </a:t>
            </a:r>
            <a:r>
              <a:rPr lang="en-US" sz="2400" dirty="0" err="1">
                <a:solidFill>
                  <a:schemeClr val="tx1"/>
                </a:solidFill>
              </a:rPr>
              <a:t>luar</a:t>
            </a:r>
            <a:r>
              <a:rPr lang="en-US" sz="2400" dirty="0">
                <a:solidFill>
                  <a:schemeClr val="tx1"/>
                </a:solidFill>
              </a:rPr>
              <a:t> </a:t>
            </a:r>
            <a:r>
              <a:rPr lang="en-US" sz="2400" dirty="0" err="1">
                <a:solidFill>
                  <a:schemeClr val="tx1"/>
                </a:solidFill>
              </a:rPr>
              <a:t>diri</a:t>
            </a:r>
            <a:r>
              <a:rPr lang="en-US" sz="2400" dirty="0">
                <a:solidFill>
                  <a:schemeClr val="tx1"/>
                </a:solidFill>
              </a:rPr>
              <a:t> </a:t>
            </a:r>
            <a:r>
              <a:rPr lang="en-US" sz="2400" dirty="0" err="1">
                <a:solidFill>
                  <a:schemeClr val="tx1"/>
                </a:solidFill>
              </a:rPr>
              <a:t>manusia</a:t>
            </a:r>
            <a:r>
              <a:rPr lang="en-US" sz="2400" dirty="0">
                <a:solidFill>
                  <a:schemeClr val="tx1"/>
                </a:solidFill>
              </a:rPr>
              <a:t> yang </a:t>
            </a:r>
            <a:r>
              <a:rPr lang="en-US" sz="2400" dirty="0" err="1">
                <a:solidFill>
                  <a:schemeClr val="tx1"/>
                </a:solidFill>
              </a:rPr>
              <a:t>disengaja</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menguntungkan</a:t>
            </a:r>
            <a:r>
              <a:rPr lang="en-US" sz="2400" dirty="0">
                <a:solidFill>
                  <a:schemeClr val="tx1"/>
                </a:solidFill>
              </a:rPr>
              <a:t> </a:t>
            </a:r>
            <a:r>
              <a:rPr lang="en-US" sz="2400" dirty="0" err="1">
                <a:solidFill>
                  <a:schemeClr val="tx1"/>
                </a:solidFill>
              </a:rPr>
              <a:t>itu</a:t>
            </a:r>
            <a:r>
              <a:rPr lang="en-US" sz="2400" dirty="0">
                <a:solidFill>
                  <a:schemeClr val="tx1"/>
                </a:solidFill>
              </a:rPr>
              <a:t> </a:t>
            </a:r>
            <a:r>
              <a:rPr lang="en-US" sz="2400" dirty="0" err="1">
                <a:solidFill>
                  <a:schemeClr val="tx1"/>
                </a:solidFill>
              </a:rPr>
              <a:t>tidak</a:t>
            </a:r>
            <a:r>
              <a:rPr lang="en-US" sz="2400" dirty="0">
                <a:solidFill>
                  <a:schemeClr val="tx1"/>
                </a:solidFill>
              </a:rPr>
              <a:t> lain </a:t>
            </a:r>
            <a:r>
              <a:rPr lang="en-US" sz="2400" dirty="0" err="1">
                <a:solidFill>
                  <a:schemeClr val="tx1"/>
                </a:solidFill>
              </a:rPr>
              <a:t>adalah</a:t>
            </a:r>
            <a:r>
              <a:rPr lang="en-US" sz="2400" dirty="0">
                <a:solidFill>
                  <a:schemeClr val="tx1"/>
                </a:solidFill>
              </a:rPr>
              <a:t> </a:t>
            </a:r>
            <a:r>
              <a:rPr lang="en-US" sz="2400" dirty="0" err="1">
                <a:solidFill>
                  <a:schemeClr val="tx1"/>
                </a:solidFill>
              </a:rPr>
              <a:t>pendidikan</a:t>
            </a:r>
            <a:r>
              <a:rPr lang="en-US" sz="2400" dirty="0">
                <a:solidFill>
                  <a:schemeClr val="tx1"/>
                </a:solidFill>
              </a:rPr>
              <a:t>.</a:t>
            </a:r>
          </a:p>
          <a:p>
            <a:pPr marL="457200" indent="-457200" algn="just" defTabSz="1066800">
              <a:lnSpc>
                <a:spcPct val="90000"/>
              </a:lnSpc>
              <a:spcAft>
                <a:spcPct val="35000"/>
              </a:spcAft>
              <a:buFont typeface="+mj-lt"/>
              <a:buAutoNum type="arabicPeriod"/>
              <a:defRPr/>
            </a:pPr>
            <a:r>
              <a:rPr lang="id-ID" sz="2400" dirty="0">
                <a:solidFill>
                  <a:schemeClr val="tx1"/>
                </a:solidFill>
              </a:rPr>
              <a:t>H</a:t>
            </a:r>
            <a:r>
              <a:rPr lang="en-US" sz="2400" dirty="0" err="1">
                <a:solidFill>
                  <a:schemeClr val="tx1"/>
                </a:solidFill>
              </a:rPr>
              <a:t>anya</a:t>
            </a:r>
            <a:r>
              <a:rPr lang="en-US" sz="2400" dirty="0">
                <a:solidFill>
                  <a:schemeClr val="tx1"/>
                </a:solidFill>
              </a:rPr>
              <a:t> </a:t>
            </a:r>
            <a:r>
              <a:rPr lang="en-US" sz="2400" dirty="0" err="1">
                <a:solidFill>
                  <a:schemeClr val="tx1"/>
                </a:solidFill>
              </a:rPr>
              <a:t>manusialah</a:t>
            </a:r>
            <a:r>
              <a:rPr lang="en-US" sz="2400" dirty="0">
                <a:solidFill>
                  <a:schemeClr val="tx1"/>
                </a:solidFill>
              </a:rPr>
              <a:t> yang </a:t>
            </a:r>
            <a:r>
              <a:rPr lang="en-US" sz="2400" dirty="0" err="1">
                <a:solidFill>
                  <a:schemeClr val="tx1"/>
                </a:solidFill>
              </a:rPr>
              <a:t>memerlukan</a:t>
            </a:r>
            <a:r>
              <a:rPr lang="en-US" sz="2400" dirty="0">
                <a:solidFill>
                  <a:schemeClr val="tx1"/>
                </a:solidFill>
              </a:rPr>
              <a:t> </a:t>
            </a:r>
            <a:r>
              <a:rPr lang="en-US" sz="2400" dirty="0" err="1">
                <a:solidFill>
                  <a:schemeClr val="tx1"/>
                </a:solidFill>
              </a:rPr>
              <a:t>pendidikan</a:t>
            </a:r>
            <a:r>
              <a:rPr lang="en-US" sz="2400" dirty="0">
                <a:solidFill>
                  <a:schemeClr val="tx1"/>
                </a:solidFill>
              </a:rPr>
              <a:t> </a:t>
            </a:r>
            <a:r>
              <a:rPr lang="en-US" sz="2400" dirty="0" err="1">
                <a:solidFill>
                  <a:schemeClr val="tx1"/>
                </a:solidFill>
              </a:rPr>
              <a:t>sedangkan</a:t>
            </a:r>
            <a:r>
              <a:rPr lang="en-US" sz="2400" dirty="0">
                <a:solidFill>
                  <a:schemeClr val="tx1"/>
                </a:solidFill>
              </a:rPr>
              <a:t> </a:t>
            </a:r>
            <a:r>
              <a:rPr lang="en-US" sz="2400" dirty="0" err="1">
                <a:solidFill>
                  <a:schemeClr val="tx1"/>
                </a:solidFill>
              </a:rPr>
              <a:t>selain</a:t>
            </a:r>
            <a:r>
              <a:rPr lang="en-US" sz="2400" dirty="0">
                <a:solidFill>
                  <a:schemeClr val="tx1"/>
                </a:solidFill>
              </a:rPr>
              <a:t> </a:t>
            </a:r>
            <a:r>
              <a:rPr lang="en-US" sz="2400" dirty="0" err="1">
                <a:solidFill>
                  <a:schemeClr val="tx1"/>
                </a:solidFill>
              </a:rPr>
              <a:t>manusia</a:t>
            </a:r>
            <a:r>
              <a:rPr lang="en-US" sz="2400" dirty="0">
                <a:solidFill>
                  <a:schemeClr val="tx1"/>
                </a:solidFill>
              </a:rPr>
              <a:t> </a:t>
            </a:r>
            <a:r>
              <a:rPr lang="en-US" sz="2400" dirty="0" err="1">
                <a:solidFill>
                  <a:schemeClr val="tx1"/>
                </a:solidFill>
              </a:rPr>
              <a:t>tidak</a:t>
            </a:r>
            <a:r>
              <a:rPr lang="en-US" sz="2400" dirty="0">
                <a:solidFill>
                  <a:schemeClr val="tx1"/>
                </a:solidFill>
              </a:rPr>
              <a:t> </a:t>
            </a:r>
            <a:r>
              <a:rPr lang="en-US" sz="2400" dirty="0" err="1">
                <a:solidFill>
                  <a:schemeClr val="tx1"/>
                </a:solidFill>
              </a:rPr>
              <a:t>memerlukan</a:t>
            </a:r>
            <a:r>
              <a:rPr lang="en-US" sz="2400" dirty="0">
                <a:solidFill>
                  <a:schemeClr val="tx1"/>
                </a:solidFill>
              </a:rPr>
              <a:t> </a:t>
            </a:r>
            <a:r>
              <a:rPr lang="en-US" sz="2400" dirty="0" err="1">
                <a:solidFill>
                  <a:schemeClr val="tx1"/>
                </a:solidFill>
              </a:rPr>
              <a:t>pendidikan</a:t>
            </a:r>
            <a:r>
              <a:rPr lang="en-US" sz="2400" dirty="0">
                <a:solidFill>
                  <a:schemeClr val="tx1"/>
                </a:solidFill>
              </a:rPr>
              <a:t>.</a:t>
            </a:r>
            <a:endParaRPr lang="id-ID" sz="2400" dirty="0">
              <a:solidFill>
                <a:schemeClr val="tx1"/>
              </a:solidFill>
            </a:endParaRPr>
          </a:p>
          <a:p>
            <a:pPr marL="457200" indent="-457200" algn="just" defTabSz="1066800">
              <a:lnSpc>
                <a:spcPct val="90000"/>
              </a:lnSpc>
              <a:spcAft>
                <a:spcPct val="35000"/>
              </a:spcAft>
              <a:buFont typeface="+mj-lt"/>
              <a:buAutoNum type="arabicPeriod"/>
              <a:defRPr/>
            </a:pPr>
            <a:endParaRPr lang="id-ID" sz="2400" dirty="0">
              <a:solidFill>
                <a:schemeClr val="tx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2238375" y="214313"/>
            <a:ext cx="6572251" cy="500062"/>
          </a:xfrm>
        </p:spPr>
        <p:txBody>
          <a:bodyPr rtlCol="0">
            <a:normAutofit/>
          </a:bodyPr>
          <a:lstStyle/>
          <a:p>
            <a:pPr>
              <a:defRPr/>
            </a:pPr>
            <a:r>
              <a:rPr lang="en-US" sz="1800" b="1" dirty="0" err="1"/>
              <a:t>Dre</a:t>
            </a:r>
            <a:r>
              <a:rPr lang="id-ID" sz="1800" b="1" dirty="0"/>
              <a:t>s</a:t>
            </a:r>
            <a:r>
              <a:rPr lang="en-US" sz="1800" b="1" dirty="0" err="1"/>
              <a:t>sur</a:t>
            </a:r>
            <a:r>
              <a:rPr lang="en-US" sz="1800" b="1" dirty="0"/>
              <a:t> </a:t>
            </a:r>
            <a:r>
              <a:rPr lang="en-US" sz="1800" b="1" dirty="0" err="1"/>
              <a:t>dan</a:t>
            </a:r>
            <a:r>
              <a:rPr lang="en-US" sz="1800" b="1" dirty="0"/>
              <a:t> </a:t>
            </a:r>
            <a:r>
              <a:rPr lang="en-US" sz="1800" b="1" dirty="0" err="1"/>
              <a:t>Pendidikan</a:t>
            </a:r>
            <a:endParaRPr lang="id-ID" sz="1800" b="1" dirty="0"/>
          </a:p>
        </p:txBody>
      </p:sp>
      <p:sp>
        <p:nvSpPr>
          <p:cNvPr id="17" name="Rectangle 16"/>
          <p:cNvSpPr/>
          <p:nvPr/>
        </p:nvSpPr>
        <p:spPr>
          <a:xfrm>
            <a:off x="1809750" y="714375"/>
            <a:ext cx="8572500" cy="4614020"/>
          </a:xfrm>
          <a:prstGeom prst="rect">
            <a:avLst/>
          </a:prstGeom>
        </p:spPr>
        <p:txBody>
          <a:bodyPr>
            <a:spAutoFit/>
          </a:bodyPr>
          <a:lstStyle/>
          <a:p>
            <a:pPr marL="173038" indent="-173038">
              <a:lnSpc>
                <a:spcPct val="150000"/>
              </a:lnSpc>
              <a:buBlip>
                <a:blip r:embed="rId2"/>
              </a:buBlip>
              <a:defRPr/>
            </a:pPr>
            <a:r>
              <a:rPr lang="id-ID" dirty="0"/>
              <a:t>D</a:t>
            </a:r>
            <a:r>
              <a:rPr lang="en-US" dirty="0" err="1"/>
              <a:t>ressur</a:t>
            </a:r>
            <a:r>
              <a:rPr lang="en-US" dirty="0"/>
              <a:t> </a:t>
            </a:r>
            <a:r>
              <a:rPr lang="en-US" dirty="0" err="1"/>
              <a:t>tidak</a:t>
            </a:r>
            <a:r>
              <a:rPr lang="en-US" dirty="0"/>
              <a:t> </a:t>
            </a:r>
            <a:r>
              <a:rPr lang="en-US" dirty="0" err="1"/>
              <a:t>dapat</a:t>
            </a:r>
            <a:r>
              <a:rPr lang="en-US" dirty="0"/>
              <a:t> </a:t>
            </a:r>
            <a:r>
              <a:rPr lang="en-US" dirty="0" err="1"/>
              <a:t>disamakan</a:t>
            </a:r>
            <a:r>
              <a:rPr lang="en-US" dirty="0"/>
              <a:t> </a:t>
            </a:r>
            <a:r>
              <a:rPr lang="en-US" dirty="0" err="1"/>
              <a:t>dengan</a:t>
            </a:r>
            <a:r>
              <a:rPr lang="en-US" dirty="0"/>
              <a:t> </a:t>
            </a:r>
            <a:r>
              <a:rPr lang="en-US" dirty="0" err="1"/>
              <a:t>pendidikan</a:t>
            </a:r>
            <a:r>
              <a:rPr lang="en-US" dirty="0"/>
              <a:t>. </a:t>
            </a:r>
            <a:r>
              <a:rPr lang="en-US" dirty="0" err="1"/>
              <a:t>Dengan</a:t>
            </a:r>
            <a:r>
              <a:rPr lang="en-US" dirty="0"/>
              <a:t> </a:t>
            </a:r>
            <a:r>
              <a:rPr lang="en-US" dirty="0" err="1"/>
              <a:t>kata</a:t>
            </a:r>
            <a:r>
              <a:rPr lang="en-US" dirty="0"/>
              <a:t> lain: “</a:t>
            </a:r>
            <a:r>
              <a:rPr lang="en-US" dirty="0" err="1"/>
              <a:t>pendidikan</a:t>
            </a:r>
            <a:r>
              <a:rPr lang="en-US" dirty="0"/>
              <a:t>” yang </a:t>
            </a:r>
            <a:r>
              <a:rPr lang="en-US" dirty="0" err="1"/>
              <a:t>dilakukan</a:t>
            </a:r>
            <a:r>
              <a:rPr lang="en-US" dirty="0"/>
              <a:t> </a:t>
            </a:r>
            <a:r>
              <a:rPr lang="en-US" dirty="0" err="1"/>
              <a:t>terhadap</a:t>
            </a:r>
            <a:r>
              <a:rPr lang="en-US" dirty="0"/>
              <a:t> </a:t>
            </a:r>
            <a:r>
              <a:rPr lang="en-US" dirty="0" err="1"/>
              <a:t>binatang</a:t>
            </a:r>
            <a:r>
              <a:rPr lang="en-US" dirty="0"/>
              <a:t> </a:t>
            </a:r>
            <a:r>
              <a:rPr lang="en-US" dirty="0" err="1"/>
              <a:t>berlainan</a:t>
            </a:r>
            <a:r>
              <a:rPr lang="en-US" dirty="0"/>
              <a:t> </a:t>
            </a:r>
            <a:r>
              <a:rPr lang="en-US" dirty="0" err="1"/>
              <a:t>dengan</a:t>
            </a:r>
            <a:r>
              <a:rPr lang="en-US" dirty="0"/>
              <a:t> </a:t>
            </a:r>
            <a:r>
              <a:rPr lang="en-US" dirty="0" err="1"/>
              <a:t>pendidikan</a:t>
            </a:r>
            <a:r>
              <a:rPr lang="en-US" dirty="0"/>
              <a:t> yang </a:t>
            </a:r>
            <a:r>
              <a:rPr lang="en-US" dirty="0" err="1"/>
              <a:t>dilakukan</a:t>
            </a:r>
            <a:r>
              <a:rPr lang="en-US" dirty="0"/>
              <a:t> </a:t>
            </a:r>
            <a:r>
              <a:rPr lang="en-US" dirty="0" err="1"/>
              <a:t>terhadap</a:t>
            </a:r>
            <a:r>
              <a:rPr lang="en-US" dirty="0"/>
              <a:t> </a:t>
            </a:r>
            <a:r>
              <a:rPr lang="en-US" dirty="0" err="1"/>
              <a:t>manusia</a:t>
            </a:r>
            <a:r>
              <a:rPr lang="en-US" dirty="0"/>
              <a:t>. </a:t>
            </a:r>
          </a:p>
          <a:p>
            <a:pPr marL="236538" indent="-236538">
              <a:lnSpc>
                <a:spcPct val="150000"/>
              </a:lnSpc>
              <a:buBlip>
                <a:blip r:embed="rId2"/>
              </a:buBlip>
              <a:defRPr/>
            </a:pPr>
            <a:r>
              <a:rPr lang="en-US" dirty="0" err="1"/>
              <a:t>Dalam</a:t>
            </a:r>
            <a:r>
              <a:rPr lang="en-US" dirty="0"/>
              <a:t> </a:t>
            </a:r>
            <a:r>
              <a:rPr lang="en-US" dirty="0" err="1"/>
              <a:t>beberapa</a:t>
            </a:r>
            <a:r>
              <a:rPr lang="en-US" dirty="0"/>
              <a:t> </a:t>
            </a:r>
            <a:r>
              <a:rPr lang="en-US" dirty="0" err="1"/>
              <a:t>hal</a:t>
            </a:r>
            <a:r>
              <a:rPr lang="en-US" dirty="0"/>
              <a:t> </a:t>
            </a:r>
            <a:r>
              <a:rPr lang="en-US" dirty="0" err="1"/>
              <a:t>memang</a:t>
            </a:r>
            <a:r>
              <a:rPr lang="en-US" dirty="0"/>
              <a:t> </a:t>
            </a:r>
            <a:r>
              <a:rPr lang="en-US" dirty="0" err="1"/>
              <a:t>ada</a:t>
            </a:r>
            <a:r>
              <a:rPr lang="en-US" dirty="0"/>
              <a:t> </a:t>
            </a:r>
            <a:r>
              <a:rPr lang="en-US" dirty="0" err="1"/>
              <a:t>persamaannya</a:t>
            </a:r>
            <a:r>
              <a:rPr lang="en-US" dirty="0"/>
              <a:t>. </a:t>
            </a:r>
            <a:r>
              <a:rPr lang="en-US" dirty="0" err="1"/>
              <a:t>Persamaan</a:t>
            </a:r>
            <a:r>
              <a:rPr lang="en-US" dirty="0"/>
              <a:t> </a:t>
            </a:r>
            <a:r>
              <a:rPr lang="en-US" dirty="0" err="1"/>
              <a:t>itu</a:t>
            </a:r>
            <a:r>
              <a:rPr lang="en-US" dirty="0"/>
              <a:t> </a:t>
            </a:r>
            <a:r>
              <a:rPr lang="en-US" dirty="0" err="1"/>
              <a:t>umumnya</a:t>
            </a:r>
            <a:r>
              <a:rPr lang="en-US" dirty="0"/>
              <a:t> </a:t>
            </a:r>
            <a:r>
              <a:rPr lang="en-US" dirty="0" err="1"/>
              <a:t>terletak</a:t>
            </a:r>
            <a:r>
              <a:rPr lang="en-US" dirty="0"/>
              <a:t> </a:t>
            </a:r>
            <a:r>
              <a:rPr lang="en-US" dirty="0" err="1"/>
              <a:t>pada</a:t>
            </a:r>
            <a:r>
              <a:rPr lang="en-US" dirty="0"/>
              <a:t> </a:t>
            </a:r>
            <a:r>
              <a:rPr lang="en-US" dirty="0" err="1"/>
              <a:t>pertumbuhan</a:t>
            </a:r>
            <a:r>
              <a:rPr lang="en-US" dirty="0"/>
              <a:t> </a:t>
            </a:r>
            <a:r>
              <a:rPr lang="en-US" dirty="0" err="1"/>
              <a:t>biologis</a:t>
            </a:r>
            <a:r>
              <a:rPr lang="en-US" dirty="0"/>
              <a:t> </a:t>
            </a:r>
            <a:r>
              <a:rPr lang="en-US" dirty="0" err="1"/>
              <a:t>saja</a:t>
            </a:r>
            <a:r>
              <a:rPr lang="en-US" dirty="0"/>
              <a:t>, </a:t>
            </a:r>
            <a:r>
              <a:rPr lang="en-US" dirty="0" err="1"/>
              <a:t>yaitu</a:t>
            </a:r>
            <a:r>
              <a:rPr lang="en-US" dirty="0"/>
              <a:t> yang </a:t>
            </a:r>
            <a:r>
              <a:rPr lang="en-US" dirty="0" err="1"/>
              <a:t>berhubungan</a:t>
            </a:r>
            <a:r>
              <a:rPr lang="en-US" dirty="0"/>
              <a:t> </a:t>
            </a:r>
            <a:r>
              <a:rPr lang="en-US" dirty="0" err="1"/>
              <a:t>dengan</a:t>
            </a:r>
            <a:r>
              <a:rPr lang="en-US" dirty="0"/>
              <a:t> </a:t>
            </a:r>
            <a:r>
              <a:rPr lang="en-US" dirty="0" err="1"/>
              <a:t>perkembangan</a:t>
            </a:r>
            <a:r>
              <a:rPr lang="en-US" dirty="0"/>
              <a:t> </a:t>
            </a:r>
            <a:r>
              <a:rPr lang="en-US" dirty="0" err="1"/>
              <a:t>jasmaniah</a:t>
            </a:r>
            <a:r>
              <a:rPr lang="en-US" dirty="0"/>
              <a:t>. </a:t>
            </a:r>
          </a:p>
          <a:p>
            <a:pPr marL="236538" indent="-236538">
              <a:lnSpc>
                <a:spcPct val="150000"/>
              </a:lnSpc>
              <a:buBlip>
                <a:blip r:embed="rId2"/>
              </a:buBlip>
              <a:defRPr/>
            </a:pPr>
            <a:r>
              <a:rPr lang="en-US" dirty="0" err="1"/>
              <a:t>Sedangkan</a:t>
            </a:r>
            <a:r>
              <a:rPr lang="en-US" dirty="0"/>
              <a:t> </a:t>
            </a:r>
            <a:r>
              <a:rPr lang="en-US" dirty="0" err="1"/>
              <a:t>pada</a:t>
            </a:r>
            <a:r>
              <a:rPr lang="en-US" dirty="0"/>
              <a:t> </a:t>
            </a:r>
            <a:r>
              <a:rPr lang="en-US" dirty="0" err="1"/>
              <a:t>manusia</a:t>
            </a:r>
            <a:r>
              <a:rPr lang="en-US" dirty="0"/>
              <a:t> </a:t>
            </a:r>
            <a:r>
              <a:rPr lang="en-US" dirty="0" err="1"/>
              <a:t>haruslah</a:t>
            </a:r>
            <a:r>
              <a:rPr lang="en-US" dirty="0"/>
              <a:t> </a:t>
            </a:r>
            <a:r>
              <a:rPr lang="en-US" dirty="0" err="1"/>
              <a:t>diperhitungkan</a:t>
            </a:r>
            <a:r>
              <a:rPr lang="en-US" dirty="0"/>
              <a:t> pula </a:t>
            </a:r>
            <a:r>
              <a:rPr lang="en-US" dirty="0" err="1"/>
              <a:t>perkembangan</a:t>
            </a:r>
            <a:r>
              <a:rPr lang="en-US" dirty="0"/>
              <a:t> </a:t>
            </a:r>
            <a:r>
              <a:rPr lang="en-US" dirty="0" err="1"/>
              <a:t>hidup</a:t>
            </a:r>
            <a:r>
              <a:rPr lang="en-US" dirty="0"/>
              <a:t> </a:t>
            </a:r>
            <a:r>
              <a:rPr lang="en-US" dirty="0" err="1"/>
              <a:t>psikisnya</a:t>
            </a:r>
            <a:r>
              <a:rPr lang="en-US" dirty="0"/>
              <a:t>. </a:t>
            </a:r>
            <a:endParaRPr lang="id-ID" dirty="0"/>
          </a:p>
          <a:p>
            <a:pPr>
              <a:lnSpc>
                <a:spcPct val="150000"/>
              </a:lnSpc>
              <a:buFontTx/>
              <a:buBlip>
                <a:blip r:embed="rId2"/>
              </a:buBlip>
              <a:defRPr/>
            </a:pPr>
            <a:r>
              <a:rPr lang="en-US" dirty="0" err="1"/>
              <a:t>Binatang</a:t>
            </a:r>
            <a:r>
              <a:rPr lang="en-US" dirty="0"/>
              <a:t> </a:t>
            </a:r>
            <a:r>
              <a:rPr lang="en-US" dirty="0" err="1"/>
              <a:t>adalah</a:t>
            </a:r>
            <a:r>
              <a:rPr lang="en-US" dirty="0"/>
              <a:t> </a:t>
            </a:r>
            <a:r>
              <a:rPr lang="en-US" dirty="0" err="1"/>
              <a:t>makhluk</a:t>
            </a:r>
            <a:r>
              <a:rPr lang="en-US" dirty="0"/>
              <a:t> </a:t>
            </a:r>
            <a:r>
              <a:rPr lang="en-US" dirty="0" err="1"/>
              <a:t>alam</a:t>
            </a:r>
            <a:r>
              <a:rPr lang="en-US" dirty="0"/>
              <a:t> yang </a:t>
            </a:r>
            <a:r>
              <a:rPr lang="en-US" dirty="0" err="1"/>
              <a:t>tidak</a:t>
            </a:r>
            <a:r>
              <a:rPr lang="en-US" dirty="0"/>
              <a:t> </a:t>
            </a:r>
            <a:r>
              <a:rPr lang="en-US" dirty="0" err="1"/>
              <a:t>berkebudayaan</a:t>
            </a:r>
            <a:r>
              <a:rPr lang="en-US" dirty="0"/>
              <a:t>. </a:t>
            </a:r>
            <a:endParaRPr lang="id-ID" dirty="0"/>
          </a:p>
          <a:p>
            <a:pPr>
              <a:lnSpc>
                <a:spcPct val="150000"/>
              </a:lnSpc>
              <a:buFontTx/>
              <a:buBlip>
                <a:blip r:embed="rId2"/>
              </a:buBlip>
              <a:defRPr/>
            </a:pPr>
            <a:r>
              <a:rPr lang="en-US" dirty="0" err="1"/>
              <a:t>Manusia</a:t>
            </a:r>
            <a:r>
              <a:rPr lang="en-US" dirty="0"/>
              <a:t> </a:t>
            </a:r>
            <a:r>
              <a:rPr lang="en-US" dirty="0" err="1"/>
              <a:t>masuk</a:t>
            </a:r>
            <a:r>
              <a:rPr lang="en-US" dirty="0"/>
              <a:t> </a:t>
            </a:r>
            <a:r>
              <a:rPr lang="en-US" dirty="0" err="1"/>
              <a:t>bilangan</a:t>
            </a:r>
            <a:r>
              <a:rPr lang="en-US" dirty="0"/>
              <a:t> </a:t>
            </a:r>
            <a:r>
              <a:rPr lang="en-US" dirty="0" err="1"/>
              <a:t>alam</a:t>
            </a:r>
            <a:r>
              <a:rPr lang="en-US" dirty="0"/>
              <a:t>, </a:t>
            </a:r>
            <a:r>
              <a:rPr lang="en-US" dirty="0" err="1"/>
              <a:t>tetapi</a:t>
            </a:r>
            <a:r>
              <a:rPr lang="en-US" dirty="0"/>
              <a:t> </a:t>
            </a:r>
            <a:r>
              <a:rPr lang="en-US" dirty="0" err="1"/>
              <a:t>juga</a:t>
            </a:r>
            <a:r>
              <a:rPr lang="en-US" dirty="0"/>
              <a:t> </a:t>
            </a:r>
            <a:r>
              <a:rPr lang="en-US" dirty="0" err="1"/>
              <a:t>termasuk</a:t>
            </a:r>
            <a:r>
              <a:rPr lang="en-US" dirty="0"/>
              <a:t> </a:t>
            </a:r>
            <a:r>
              <a:rPr lang="en-US" dirty="0" err="1"/>
              <a:t>bilangan</a:t>
            </a:r>
            <a:r>
              <a:rPr lang="en-US" dirty="0"/>
              <a:t> </a:t>
            </a:r>
            <a:r>
              <a:rPr lang="en-US" dirty="0" err="1"/>
              <a:t>kebudayaan</a:t>
            </a:r>
            <a:r>
              <a:rPr lang="en-US" dirty="0"/>
              <a:t>. </a:t>
            </a:r>
            <a:endParaRPr lang="id-ID" dirty="0"/>
          </a:p>
          <a:p>
            <a:pPr>
              <a:lnSpc>
                <a:spcPct val="150000"/>
              </a:lnSpc>
              <a:buFontTx/>
              <a:buBlip>
                <a:blip r:embed="rId2"/>
              </a:buBlip>
              <a:defRPr/>
            </a:pPr>
            <a:r>
              <a:rPr lang="en-US" dirty="0" err="1"/>
              <a:t>Manusia</a:t>
            </a:r>
            <a:r>
              <a:rPr lang="en-US" dirty="0"/>
              <a:t> </a:t>
            </a:r>
            <a:r>
              <a:rPr lang="en-US" dirty="0" err="1"/>
              <a:t>adalah</a:t>
            </a:r>
            <a:r>
              <a:rPr lang="en-US" dirty="0"/>
              <a:t> </a:t>
            </a:r>
            <a:r>
              <a:rPr lang="en-US" dirty="0" err="1"/>
              <a:t>makhluk</a:t>
            </a:r>
            <a:r>
              <a:rPr lang="en-US" dirty="0"/>
              <a:t> yang </a:t>
            </a:r>
            <a:r>
              <a:rPr lang="en-US" dirty="0" err="1"/>
              <a:t>lebih</a:t>
            </a:r>
            <a:r>
              <a:rPr lang="en-US" dirty="0"/>
              <a:t> </a:t>
            </a:r>
            <a:r>
              <a:rPr lang="en-US" dirty="0" err="1"/>
              <a:t>tinggi</a:t>
            </a:r>
            <a:r>
              <a:rPr lang="en-US" dirty="0"/>
              <a:t> </a:t>
            </a:r>
            <a:r>
              <a:rPr lang="en-US" dirty="0" err="1"/>
              <a:t>daripada</a:t>
            </a:r>
            <a:r>
              <a:rPr lang="en-US" dirty="0"/>
              <a:t> </a:t>
            </a:r>
            <a:r>
              <a:rPr lang="en-US" dirty="0" err="1"/>
              <a:t>binatang</a:t>
            </a:r>
            <a:r>
              <a:rPr lang="en-US" dirty="0"/>
              <a:t>. </a:t>
            </a:r>
            <a:endParaRPr lang="id-ID" dirty="0"/>
          </a:p>
          <a:p>
            <a:pPr marL="236538" indent="-236538">
              <a:lnSpc>
                <a:spcPct val="150000"/>
              </a:lnSpc>
              <a:buBlip>
                <a:blip r:embed="rId2"/>
              </a:buBlip>
              <a:defRPr/>
            </a:pPr>
            <a:r>
              <a:rPr lang="en-US" dirty="0" err="1"/>
              <a:t>Dengan</a:t>
            </a:r>
            <a:r>
              <a:rPr lang="en-US" dirty="0"/>
              <a:t> </a:t>
            </a:r>
            <a:r>
              <a:rPr lang="en-US" dirty="0" err="1"/>
              <a:t>demikian</a:t>
            </a:r>
            <a:r>
              <a:rPr lang="en-US" dirty="0"/>
              <a:t> </a:t>
            </a:r>
            <a:r>
              <a:rPr lang="en-US" dirty="0" err="1"/>
              <a:t>maka</a:t>
            </a:r>
            <a:r>
              <a:rPr lang="en-US" dirty="0"/>
              <a:t> </a:t>
            </a:r>
            <a:r>
              <a:rPr lang="en-US" dirty="0" err="1"/>
              <a:t>manusia</a:t>
            </a:r>
            <a:r>
              <a:rPr lang="en-US" dirty="0"/>
              <a:t> </a:t>
            </a:r>
            <a:r>
              <a:rPr lang="en-US" dirty="0" err="1"/>
              <a:t>adalah</a:t>
            </a:r>
            <a:r>
              <a:rPr lang="en-US" dirty="0"/>
              <a:t> </a:t>
            </a:r>
            <a:r>
              <a:rPr lang="en-US" dirty="0" err="1"/>
              <a:t>makhluk</a:t>
            </a:r>
            <a:r>
              <a:rPr lang="en-US" dirty="0"/>
              <a:t> yang </a:t>
            </a:r>
            <a:r>
              <a:rPr lang="en-US" dirty="0" err="1"/>
              <a:t>berbudi</a:t>
            </a:r>
            <a:r>
              <a:rPr lang="en-US" dirty="0"/>
              <a:t>, </a:t>
            </a:r>
            <a:r>
              <a:rPr lang="en-US" dirty="0" err="1"/>
              <a:t>berpikir</a:t>
            </a:r>
            <a:r>
              <a:rPr lang="en-US" dirty="0"/>
              <a:t> </a:t>
            </a:r>
            <a:r>
              <a:rPr lang="en-US" dirty="0" err="1"/>
              <a:t>dan</a:t>
            </a:r>
            <a:r>
              <a:rPr lang="en-US" dirty="0"/>
              <a:t> </a:t>
            </a:r>
            <a:r>
              <a:rPr lang="en-US" dirty="0" err="1"/>
              <a:t>manusia</a:t>
            </a:r>
            <a:r>
              <a:rPr lang="en-US" dirty="0"/>
              <a:t> </a:t>
            </a:r>
            <a:r>
              <a:rPr lang="en-US" dirty="0" err="1"/>
              <a:t>adalah</a:t>
            </a:r>
            <a:r>
              <a:rPr lang="en-US" dirty="0"/>
              <a:t> </a:t>
            </a:r>
            <a:r>
              <a:rPr lang="en-US" dirty="0" err="1"/>
              <a:t>anggota</a:t>
            </a:r>
            <a:r>
              <a:rPr lang="en-US" dirty="0"/>
              <a:t> </a:t>
            </a:r>
            <a:r>
              <a:rPr lang="en-US" dirty="0" err="1"/>
              <a:t>dari</a:t>
            </a:r>
            <a:r>
              <a:rPr lang="en-US" dirty="0"/>
              <a:t> </a:t>
            </a:r>
            <a:r>
              <a:rPr lang="en-US" dirty="0" err="1"/>
              <a:t>persekutuan</a:t>
            </a:r>
            <a:r>
              <a:rPr lang="en-US" dirty="0"/>
              <a:t> </a:t>
            </a:r>
            <a:r>
              <a:rPr lang="en-US" dirty="0" err="1"/>
              <a:t>masyarakat</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55132-2305-4D98-A7AB-669D24634EC0}"/>
              </a:ext>
            </a:extLst>
          </p:cNvPr>
          <p:cNvSpPr>
            <a:spLocks noGrp="1"/>
          </p:cNvSpPr>
          <p:nvPr>
            <p:ph type="title"/>
          </p:nvPr>
        </p:nvSpPr>
        <p:spPr/>
        <p:txBody>
          <a:bodyPr/>
          <a:lstStyle/>
          <a:p>
            <a:r>
              <a:rPr lang="en-US" dirty="0"/>
              <a:t>Bab I MATERI PENGANTAR</a:t>
            </a:r>
            <a:endParaRPr lang="en-ID" dirty="0"/>
          </a:p>
        </p:txBody>
      </p:sp>
      <p:sp>
        <p:nvSpPr>
          <p:cNvPr id="3" name="Content Placeholder 2">
            <a:extLst>
              <a:ext uri="{FF2B5EF4-FFF2-40B4-BE49-F238E27FC236}">
                <a16:creationId xmlns:a16="http://schemas.microsoft.com/office/drawing/2014/main" id="{20A1768A-8B64-4A20-B5CD-E02F2C86EEAA}"/>
              </a:ext>
            </a:extLst>
          </p:cNvPr>
          <p:cNvSpPr>
            <a:spLocks noGrp="1"/>
          </p:cNvSpPr>
          <p:nvPr>
            <p:ph idx="1"/>
          </p:nvPr>
        </p:nvSpPr>
        <p:spPr>
          <a:xfrm>
            <a:off x="1451579" y="2015733"/>
            <a:ext cx="9603275" cy="2769628"/>
          </a:xfrm>
        </p:spPr>
        <p:txBody>
          <a:bodyPr/>
          <a:lstStyle/>
          <a:p>
            <a:pPr marL="457200" indent="-457200">
              <a:buAutoNum type="arabicPeriod"/>
            </a:pPr>
            <a:r>
              <a:rPr lang="en-US" dirty="0" err="1"/>
              <a:t>Pengantar</a:t>
            </a:r>
            <a:r>
              <a:rPr lang="en-US" dirty="0"/>
              <a:t> </a:t>
            </a:r>
            <a:r>
              <a:rPr lang="en-US" dirty="0" err="1"/>
              <a:t>Ilmu</a:t>
            </a:r>
            <a:r>
              <a:rPr lang="en-US" dirty="0"/>
              <a:t> </a:t>
            </a:r>
            <a:r>
              <a:rPr lang="en-US" dirty="0" err="1"/>
              <a:t>pendidikan</a:t>
            </a:r>
            <a:endParaRPr lang="en-US" dirty="0"/>
          </a:p>
          <a:p>
            <a:pPr marL="457200" indent="-457200">
              <a:buAutoNum type="arabicPeriod"/>
            </a:pPr>
            <a:r>
              <a:rPr lang="en-US" dirty="0" err="1"/>
              <a:t>Difinisi</a:t>
            </a:r>
            <a:r>
              <a:rPr lang="en-US" dirty="0"/>
              <a:t> </a:t>
            </a:r>
            <a:r>
              <a:rPr lang="en-US" dirty="0" err="1"/>
              <a:t>Ilmu</a:t>
            </a:r>
            <a:r>
              <a:rPr lang="en-US" dirty="0"/>
              <a:t> Pendidikan</a:t>
            </a:r>
          </a:p>
          <a:p>
            <a:pPr marL="457200" indent="-457200">
              <a:buAutoNum type="arabicPeriod"/>
            </a:pPr>
            <a:r>
              <a:rPr lang="en-US" dirty="0" err="1"/>
              <a:t>Mendidik</a:t>
            </a:r>
            <a:r>
              <a:rPr lang="en-US" dirty="0"/>
              <a:t> dan </a:t>
            </a:r>
            <a:r>
              <a:rPr lang="en-US" dirty="0" err="1"/>
              <a:t>mengajar</a:t>
            </a:r>
            <a:endParaRPr lang="en-US" dirty="0"/>
          </a:p>
          <a:p>
            <a:pPr marL="0" indent="0">
              <a:buNone/>
            </a:pPr>
            <a:endParaRPr lang="en-ID" dirty="0"/>
          </a:p>
        </p:txBody>
      </p:sp>
      <p:sp>
        <p:nvSpPr>
          <p:cNvPr id="4" name="TextBox 3">
            <a:extLst>
              <a:ext uri="{FF2B5EF4-FFF2-40B4-BE49-F238E27FC236}">
                <a16:creationId xmlns:a16="http://schemas.microsoft.com/office/drawing/2014/main" id="{3CBF22EB-5ECB-465D-A218-2271496579D1}"/>
              </a:ext>
            </a:extLst>
          </p:cNvPr>
          <p:cNvSpPr txBox="1"/>
          <p:nvPr/>
        </p:nvSpPr>
        <p:spPr>
          <a:xfrm>
            <a:off x="7924800" y="4754880"/>
            <a:ext cx="1905000" cy="369332"/>
          </a:xfrm>
          <a:prstGeom prst="rect">
            <a:avLst/>
          </a:prstGeom>
          <a:noFill/>
        </p:spPr>
        <p:txBody>
          <a:bodyPr wrap="square" rtlCol="0">
            <a:spAutoFit/>
          </a:bodyPr>
          <a:lstStyle/>
          <a:p>
            <a:r>
              <a:rPr lang="en-US" dirty="0" err="1"/>
              <a:t>Berlanjut</a:t>
            </a:r>
            <a:r>
              <a:rPr lang="en-US" dirty="0"/>
              <a:t>….</a:t>
            </a:r>
            <a:endParaRPr lang="en-ID" dirty="0"/>
          </a:p>
        </p:txBody>
      </p:sp>
    </p:spTree>
    <p:extLst>
      <p:ext uri="{BB962C8B-B14F-4D97-AF65-F5344CB8AC3E}">
        <p14:creationId xmlns:p14="http://schemas.microsoft.com/office/powerpoint/2010/main" val="1335852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3167063" y="285751"/>
            <a:ext cx="6000750" cy="500063"/>
          </a:xfrm>
        </p:spPr>
        <p:txBody>
          <a:bodyPr rtlCol="0">
            <a:normAutofit/>
          </a:bodyPr>
          <a:lstStyle/>
          <a:p>
            <a:pPr>
              <a:defRPr/>
            </a:pPr>
            <a:r>
              <a:rPr lang="en-US" sz="2800" b="1" dirty="0" err="1"/>
              <a:t>Hakekat</a:t>
            </a:r>
            <a:r>
              <a:rPr lang="en-US" sz="2800" b="1" dirty="0"/>
              <a:t> </a:t>
            </a:r>
            <a:r>
              <a:rPr lang="en-US" sz="2800" b="1" dirty="0" err="1"/>
              <a:t>Manusia</a:t>
            </a:r>
            <a:endParaRPr lang="id-ID" sz="2800" b="1" dirty="0"/>
          </a:p>
        </p:txBody>
      </p:sp>
      <p:graphicFrame>
        <p:nvGraphicFramePr>
          <p:cNvPr id="20" name="Diagram 19"/>
          <p:cNvGraphicFramePr/>
          <p:nvPr/>
        </p:nvGraphicFramePr>
        <p:xfrm>
          <a:off x="2024063" y="1071563"/>
          <a:ext cx="8286750" cy="4786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3"/>
          <p:cNvSpPr>
            <a:spLocks noGrp="1"/>
          </p:cNvSpPr>
          <p:nvPr>
            <p:ph type="ctrTitle"/>
          </p:nvPr>
        </p:nvSpPr>
        <p:spPr>
          <a:xfrm>
            <a:off x="823914" y="800099"/>
            <a:ext cx="8715375" cy="642937"/>
          </a:xfrm>
        </p:spPr>
        <p:txBody>
          <a:bodyPr>
            <a:noAutofit/>
          </a:bodyPr>
          <a:lstStyle/>
          <a:p>
            <a:pPr eaLnBrk="1" hangingPunct="1"/>
            <a:r>
              <a:rPr lang="en-US" sz="3200" b="1" dirty="0" err="1"/>
              <a:t>Konsekuensi</a:t>
            </a:r>
            <a:r>
              <a:rPr lang="en-US" sz="3200" b="1" dirty="0"/>
              <a:t> Pendidikan </a:t>
            </a:r>
            <a:r>
              <a:rPr lang="en-US" sz="3200" b="1" dirty="0" err="1"/>
              <a:t>Terhadap</a:t>
            </a:r>
            <a:r>
              <a:rPr lang="en-US" sz="3200" b="1" dirty="0"/>
              <a:t> </a:t>
            </a:r>
            <a:r>
              <a:rPr lang="en-US" sz="3200" b="1" dirty="0" err="1"/>
              <a:t>Manusia</a:t>
            </a:r>
            <a:br>
              <a:rPr lang="id-ID" sz="3200" b="1" dirty="0"/>
            </a:br>
            <a:endParaRPr lang="id-ID" sz="3200" b="1" dirty="0"/>
          </a:p>
        </p:txBody>
      </p:sp>
      <p:graphicFrame>
        <p:nvGraphicFramePr>
          <p:cNvPr id="21" name="Diagram 20"/>
          <p:cNvGraphicFramePr/>
          <p:nvPr/>
        </p:nvGraphicFramePr>
        <p:xfrm>
          <a:off x="1809751" y="1000125"/>
          <a:ext cx="8501063" cy="4929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3"/>
          <p:cNvSpPr>
            <a:spLocks noGrp="1"/>
          </p:cNvSpPr>
          <p:nvPr>
            <p:ph type="ctrTitle"/>
          </p:nvPr>
        </p:nvSpPr>
        <p:spPr>
          <a:xfrm>
            <a:off x="1809750" y="1000125"/>
            <a:ext cx="8572500" cy="500062"/>
          </a:xfrm>
        </p:spPr>
        <p:txBody>
          <a:bodyPr>
            <a:normAutofit fontScale="90000"/>
          </a:bodyPr>
          <a:lstStyle/>
          <a:p>
            <a:pPr eaLnBrk="1" hangingPunct="1"/>
            <a:r>
              <a:rPr lang="en-US" sz="3600" b="1" dirty="0" err="1"/>
              <a:t>Pengembangan</a:t>
            </a:r>
            <a:r>
              <a:rPr lang="en-US" sz="3600" b="1" dirty="0"/>
              <a:t> </a:t>
            </a:r>
            <a:r>
              <a:rPr lang="en-US" sz="3600" b="1" dirty="0" err="1"/>
              <a:t>Dimensi</a:t>
            </a:r>
            <a:r>
              <a:rPr lang="en-US" sz="3600" b="1" dirty="0"/>
              <a:t> </a:t>
            </a:r>
            <a:r>
              <a:rPr lang="en-US" sz="3600" b="1" dirty="0" err="1"/>
              <a:t>Hakekat</a:t>
            </a:r>
            <a:r>
              <a:rPr lang="en-US" sz="3600" b="1" dirty="0"/>
              <a:t> </a:t>
            </a:r>
            <a:r>
              <a:rPr lang="en-US" sz="3600" b="1" dirty="0" err="1"/>
              <a:t>Manusia</a:t>
            </a:r>
            <a:r>
              <a:rPr lang="en-US" sz="3600" b="1" dirty="0"/>
              <a:t> </a:t>
            </a:r>
            <a:br>
              <a:rPr lang="id-ID" sz="3600" b="1" dirty="0"/>
            </a:br>
            <a:endParaRPr lang="id-ID" sz="3600" b="1" dirty="0"/>
          </a:p>
        </p:txBody>
      </p:sp>
      <p:sp>
        <p:nvSpPr>
          <p:cNvPr id="15" name="Subtitle 14"/>
          <p:cNvSpPr>
            <a:spLocks noGrp="1"/>
          </p:cNvSpPr>
          <p:nvPr>
            <p:ph type="subTitle" idx="1"/>
          </p:nvPr>
        </p:nvSpPr>
        <p:spPr>
          <a:xfrm>
            <a:off x="1952625" y="1000125"/>
            <a:ext cx="8286750" cy="4929188"/>
          </a:xfrm>
        </p:spPr>
        <p:txBody>
          <a:bodyPr rtlCol="0">
            <a:normAutofit fontScale="92500" lnSpcReduction="10000"/>
          </a:bodyPr>
          <a:lstStyle/>
          <a:p>
            <a:pPr>
              <a:buFont typeface="Wingdings" pitchFamily="2" charset="2"/>
              <a:buChar char="q"/>
              <a:defRPr/>
            </a:pPr>
            <a:r>
              <a:rPr lang="en-US" dirty="0" err="1">
                <a:solidFill>
                  <a:schemeClr val="tx1"/>
                </a:solidFill>
              </a:rPr>
              <a:t>Dimensi-dimensi</a:t>
            </a:r>
            <a:r>
              <a:rPr lang="en-US" dirty="0">
                <a:solidFill>
                  <a:schemeClr val="tx1"/>
                </a:solidFill>
              </a:rPr>
              <a:t> </a:t>
            </a:r>
            <a:r>
              <a:rPr lang="en-US" dirty="0" err="1">
                <a:solidFill>
                  <a:schemeClr val="tx1"/>
                </a:solidFill>
              </a:rPr>
              <a:t>hakikat</a:t>
            </a:r>
            <a:r>
              <a:rPr lang="en-US" dirty="0">
                <a:solidFill>
                  <a:schemeClr val="tx1"/>
                </a:solidFill>
              </a:rPr>
              <a:t> </a:t>
            </a:r>
            <a:r>
              <a:rPr lang="en-US" dirty="0" err="1">
                <a:solidFill>
                  <a:schemeClr val="tx1"/>
                </a:solidFill>
              </a:rPr>
              <a:t>manusia</a:t>
            </a:r>
            <a:r>
              <a:rPr lang="en-US" dirty="0">
                <a:solidFill>
                  <a:schemeClr val="tx1"/>
                </a:solidFill>
              </a:rPr>
              <a:t> yang </a:t>
            </a:r>
            <a:r>
              <a:rPr lang="en-US" dirty="0" err="1">
                <a:solidFill>
                  <a:schemeClr val="tx1"/>
                </a:solidFill>
              </a:rPr>
              <a:t>secara</a:t>
            </a:r>
            <a:r>
              <a:rPr lang="en-US" dirty="0">
                <a:solidFill>
                  <a:schemeClr val="tx1"/>
                </a:solidFill>
              </a:rPr>
              <a:t> </a:t>
            </a:r>
            <a:r>
              <a:rPr lang="en-US" dirty="0" err="1">
                <a:solidFill>
                  <a:schemeClr val="tx1"/>
                </a:solidFill>
              </a:rPr>
              <a:t>singkat</a:t>
            </a:r>
            <a:r>
              <a:rPr lang="en-US" dirty="0">
                <a:solidFill>
                  <a:schemeClr val="tx1"/>
                </a:solidFill>
              </a:rPr>
              <a:t> </a:t>
            </a:r>
            <a:r>
              <a:rPr lang="en-US" dirty="0" err="1">
                <a:solidFill>
                  <a:schemeClr val="tx1"/>
                </a:solidFill>
              </a:rPr>
              <a:t>terdiri</a:t>
            </a:r>
            <a:r>
              <a:rPr lang="en-US" dirty="0">
                <a:solidFill>
                  <a:schemeClr val="tx1"/>
                </a:solidFill>
              </a:rPr>
              <a:t> </a:t>
            </a:r>
            <a:r>
              <a:rPr lang="en-US" dirty="0" err="1">
                <a:solidFill>
                  <a:schemeClr val="tx1"/>
                </a:solidFill>
              </a:rPr>
              <a:t>dari</a:t>
            </a:r>
            <a:r>
              <a:rPr lang="en-US" dirty="0">
                <a:solidFill>
                  <a:schemeClr val="tx1"/>
                </a:solidFill>
              </a:rPr>
              <a:t> </a:t>
            </a:r>
            <a:r>
              <a:rPr lang="en-US" dirty="0" err="1">
                <a:solidFill>
                  <a:schemeClr val="tx1"/>
                </a:solidFill>
              </a:rPr>
              <a:t>tujuh</a:t>
            </a:r>
            <a:r>
              <a:rPr lang="en-US" dirty="0">
                <a:solidFill>
                  <a:schemeClr val="tx1"/>
                </a:solidFill>
              </a:rPr>
              <a:t> </a:t>
            </a:r>
            <a:r>
              <a:rPr lang="en-US" dirty="0" err="1">
                <a:solidFill>
                  <a:schemeClr val="tx1"/>
                </a:solidFill>
              </a:rPr>
              <a:t>macam</a:t>
            </a:r>
            <a:r>
              <a:rPr lang="id-ID" dirty="0">
                <a:solidFill>
                  <a:schemeClr val="tx1"/>
                </a:solidFill>
              </a:rPr>
              <a:t>, yaitu:</a:t>
            </a:r>
          </a:p>
          <a:p>
            <a:pPr marL="514350" indent="-514350">
              <a:buFont typeface="+mj-lt"/>
              <a:buAutoNum type="arabicPeriod"/>
              <a:defRPr/>
            </a:pPr>
            <a:r>
              <a:rPr lang="en-US" u="sng" dirty="0" err="1">
                <a:solidFill>
                  <a:schemeClr val="tx1"/>
                </a:solidFill>
              </a:rPr>
              <a:t>Pertama</a:t>
            </a:r>
            <a:r>
              <a:rPr lang="en-US" dirty="0">
                <a:solidFill>
                  <a:schemeClr val="tx1"/>
                </a:solidFill>
              </a:rPr>
              <a:t>: </a:t>
            </a:r>
            <a:r>
              <a:rPr lang="en-US" dirty="0" err="1">
                <a:solidFill>
                  <a:schemeClr val="tx1"/>
                </a:solidFill>
              </a:rPr>
              <a:t>manusia</a:t>
            </a:r>
            <a:r>
              <a:rPr lang="en-US" dirty="0">
                <a:solidFill>
                  <a:schemeClr val="tx1"/>
                </a:solidFill>
              </a:rPr>
              <a:t> </a:t>
            </a:r>
            <a:r>
              <a:rPr lang="en-US" dirty="0" err="1">
                <a:solidFill>
                  <a:schemeClr val="tx1"/>
                </a:solidFill>
              </a:rPr>
              <a:t>sebagai</a:t>
            </a:r>
            <a:r>
              <a:rPr lang="en-US" dirty="0">
                <a:solidFill>
                  <a:schemeClr val="tx1"/>
                </a:solidFill>
              </a:rPr>
              <a:t> </a:t>
            </a:r>
            <a:r>
              <a:rPr lang="en-US" dirty="0" err="1">
                <a:solidFill>
                  <a:schemeClr val="tx1"/>
                </a:solidFill>
              </a:rPr>
              <a:t>makhluk</a:t>
            </a:r>
            <a:r>
              <a:rPr lang="en-US" dirty="0">
                <a:solidFill>
                  <a:schemeClr val="tx1"/>
                </a:solidFill>
              </a:rPr>
              <a:t> yang </a:t>
            </a:r>
          </a:p>
          <a:p>
            <a:pPr marL="514350" indent="-514350">
              <a:defRPr/>
            </a:pPr>
            <a:r>
              <a:rPr lang="en-US" dirty="0">
                <a:solidFill>
                  <a:schemeClr val="tx1"/>
                </a:solidFill>
              </a:rPr>
              <a:t>	</a:t>
            </a:r>
            <a:r>
              <a:rPr lang="en-US" dirty="0" err="1">
                <a:solidFill>
                  <a:schemeClr val="tx1"/>
                </a:solidFill>
              </a:rPr>
              <a:t>berdimensi</a:t>
            </a:r>
            <a:r>
              <a:rPr lang="en-US" dirty="0">
                <a:solidFill>
                  <a:schemeClr val="tx1"/>
                </a:solidFill>
              </a:rPr>
              <a:t>  raga </a:t>
            </a:r>
            <a:r>
              <a:rPr lang="en-US" dirty="0" err="1">
                <a:solidFill>
                  <a:schemeClr val="tx1"/>
                </a:solidFill>
              </a:rPr>
              <a:t>dan</a:t>
            </a:r>
            <a:r>
              <a:rPr lang="en-US" dirty="0">
                <a:solidFill>
                  <a:schemeClr val="tx1"/>
                </a:solidFill>
              </a:rPr>
              <a:t> </a:t>
            </a:r>
            <a:r>
              <a:rPr lang="en-US" dirty="0" err="1">
                <a:solidFill>
                  <a:schemeClr val="tx1"/>
                </a:solidFill>
              </a:rPr>
              <a:t>berdimensi</a:t>
            </a:r>
            <a:r>
              <a:rPr lang="en-US" dirty="0">
                <a:solidFill>
                  <a:schemeClr val="tx1"/>
                </a:solidFill>
              </a:rPr>
              <a:t> </a:t>
            </a:r>
            <a:r>
              <a:rPr lang="en-US" dirty="0" err="1">
                <a:solidFill>
                  <a:schemeClr val="tx1"/>
                </a:solidFill>
              </a:rPr>
              <a:t>jiwa</a:t>
            </a:r>
            <a:r>
              <a:rPr lang="en-US" dirty="0">
                <a:solidFill>
                  <a:schemeClr val="tx1"/>
                </a:solidFill>
              </a:rPr>
              <a:t>. </a:t>
            </a:r>
            <a:r>
              <a:rPr lang="en-US" dirty="0" err="1">
                <a:solidFill>
                  <a:schemeClr val="tx1"/>
                </a:solidFill>
              </a:rPr>
              <a:t>Jiwa</a:t>
            </a:r>
            <a:r>
              <a:rPr lang="en-US" dirty="0">
                <a:solidFill>
                  <a:schemeClr val="tx1"/>
                </a:solidFill>
              </a:rPr>
              <a:t> </a:t>
            </a:r>
            <a:r>
              <a:rPr lang="en-US" dirty="0" err="1">
                <a:solidFill>
                  <a:schemeClr val="tx1"/>
                </a:solidFill>
              </a:rPr>
              <a:t>terdiri</a:t>
            </a:r>
            <a:r>
              <a:rPr lang="en-US" dirty="0">
                <a:solidFill>
                  <a:schemeClr val="tx1"/>
                </a:solidFill>
              </a:rPr>
              <a:t> </a:t>
            </a:r>
            <a:r>
              <a:rPr lang="en-US" dirty="0" err="1">
                <a:solidFill>
                  <a:schemeClr val="tx1"/>
                </a:solidFill>
              </a:rPr>
              <a:t>dari</a:t>
            </a:r>
            <a:r>
              <a:rPr lang="en-US" dirty="0">
                <a:solidFill>
                  <a:schemeClr val="tx1"/>
                </a:solidFill>
              </a:rPr>
              <a:t> </a:t>
            </a:r>
            <a:r>
              <a:rPr lang="en-US" dirty="0" err="1">
                <a:solidFill>
                  <a:schemeClr val="tx1"/>
                </a:solidFill>
              </a:rPr>
              <a:t>tiga</a:t>
            </a:r>
            <a:r>
              <a:rPr lang="en-US" dirty="0">
                <a:solidFill>
                  <a:schemeClr val="tx1"/>
                </a:solidFill>
              </a:rPr>
              <a:t> </a:t>
            </a:r>
            <a:r>
              <a:rPr lang="en-US" dirty="0" err="1">
                <a:solidFill>
                  <a:schemeClr val="tx1"/>
                </a:solidFill>
              </a:rPr>
              <a:t>hal</a:t>
            </a:r>
            <a:r>
              <a:rPr lang="en-US" dirty="0">
                <a:solidFill>
                  <a:schemeClr val="tx1"/>
                </a:solidFill>
              </a:rPr>
              <a:t>, </a:t>
            </a:r>
            <a:r>
              <a:rPr lang="en-US" dirty="0" err="1">
                <a:solidFill>
                  <a:schemeClr val="tx1"/>
                </a:solidFill>
              </a:rPr>
              <a:t>yaitu</a:t>
            </a:r>
            <a:r>
              <a:rPr lang="en-US" dirty="0">
                <a:solidFill>
                  <a:schemeClr val="tx1"/>
                </a:solidFill>
              </a:rPr>
              <a:t> </a:t>
            </a:r>
            <a:r>
              <a:rPr lang="en-US" dirty="0" err="1">
                <a:solidFill>
                  <a:schemeClr val="tx1"/>
                </a:solidFill>
              </a:rPr>
              <a:t>cipta</a:t>
            </a:r>
            <a:r>
              <a:rPr lang="en-US" dirty="0">
                <a:solidFill>
                  <a:schemeClr val="tx1"/>
                </a:solidFill>
              </a:rPr>
              <a:t>, rasa, </a:t>
            </a:r>
            <a:r>
              <a:rPr lang="en-US" dirty="0" err="1">
                <a:solidFill>
                  <a:schemeClr val="tx1"/>
                </a:solidFill>
              </a:rPr>
              <a:t>dan</a:t>
            </a:r>
            <a:r>
              <a:rPr lang="en-US" dirty="0">
                <a:solidFill>
                  <a:schemeClr val="tx1"/>
                </a:solidFill>
              </a:rPr>
              <a:t> </a:t>
            </a:r>
            <a:r>
              <a:rPr lang="en-US" dirty="0" err="1">
                <a:solidFill>
                  <a:schemeClr val="tx1"/>
                </a:solidFill>
              </a:rPr>
              <a:t>karsa</a:t>
            </a:r>
            <a:r>
              <a:rPr lang="en-US" dirty="0">
                <a:solidFill>
                  <a:schemeClr val="tx1"/>
                </a:solidFill>
              </a:rPr>
              <a:t>.</a:t>
            </a:r>
          </a:p>
          <a:p>
            <a:pPr marL="514350" indent="-514350">
              <a:defRPr/>
            </a:pPr>
            <a:r>
              <a:rPr lang="en-US" dirty="0">
                <a:solidFill>
                  <a:schemeClr val="tx1"/>
                </a:solidFill>
              </a:rPr>
              <a:t>2. 	</a:t>
            </a:r>
            <a:r>
              <a:rPr lang="en-US" u="sng" dirty="0" err="1">
                <a:solidFill>
                  <a:schemeClr val="tx1"/>
                </a:solidFill>
              </a:rPr>
              <a:t>Kedua</a:t>
            </a:r>
            <a:r>
              <a:rPr lang="en-US" dirty="0">
                <a:solidFill>
                  <a:schemeClr val="tx1"/>
                </a:solidFill>
              </a:rPr>
              <a:t>, </a:t>
            </a:r>
            <a:r>
              <a:rPr lang="en-US" dirty="0" err="1">
                <a:solidFill>
                  <a:schemeClr val="tx1"/>
                </a:solidFill>
              </a:rPr>
              <a:t>manusia</a:t>
            </a:r>
            <a:r>
              <a:rPr lang="en-US" dirty="0">
                <a:solidFill>
                  <a:schemeClr val="tx1"/>
                </a:solidFill>
              </a:rPr>
              <a:t> </a:t>
            </a:r>
            <a:r>
              <a:rPr lang="en-US" dirty="0" err="1">
                <a:solidFill>
                  <a:schemeClr val="tx1"/>
                </a:solidFill>
              </a:rPr>
              <a:t>sebagai</a:t>
            </a:r>
            <a:r>
              <a:rPr lang="en-US" dirty="0">
                <a:solidFill>
                  <a:schemeClr val="tx1"/>
                </a:solidFill>
              </a:rPr>
              <a:t> </a:t>
            </a:r>
            <a:r>
              <a:rPr lang="en-US" dirty="0" err="1">
                <a:solidFill>
                  <a:schemeClr val="tx1"/>
                </a:solidFill>
              </a:rPr>
              <a:t>makhluk</a:t>
            </a:r>
            <a:r>
              <a:rPr lang="en-US" dirty="0">
                <a:solidFill>
                  <a:schemeClr val="tx1"/>
                </a:solidFill>
              </a:rPr>
              <a:t> yang </a:t>
            </a:r>
            <a:r>
              <a:rPr lang="en-US" dirty="0" err="1">
                <a:solidFill>
                  <a:schemeClr val="tx1"/>
                </a:solidFill>
              </a:rPr>
              <a:t>berdimensi</a:t>
            </a:r>
            <a:r>
              <a:rPr lang="en-US" dirty="0">
                <a:solidFill>
                  <a:schemeClr val="tx1"/>
                </a:solidFill>
              </a:rPr>
              <a:t> </a:t>
            </a:r>
            <a:r>
              <a:rPr lang="en-US" dirty="0" err="1">
                <a:solidFill>
                  <a:schemeClr val="tx1"/>
                </a:solidFill>
              </a:rPr>
              <a:t>individu</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berdimensi</a:t>
            </a:r>
            <a:r>
              <a:rPr lang="en-US" dirty="0">
                <a:solidFill>
                  <a:schemeClr val="tx1"/>
                </a:solidFill>
              </a:rPr>
              <a:t> </a:t>
            </a:r>
            <a:r>
              <a:rPr lang="en-US" dirty="0" err="1">
                <a:solidFill>
                  <a:schemeClr val="tx1"/>
                </a:solidFill>
              </a:rPr>
              <a:t>sosial</a:t>
            </a:r>
            <a:r>
              <a:rPr lang="en-US" dirty="0">
                <a:solidFill>
                  <a:schemeClr val="tx1"/>
                </a:solidFill>
              </a:rPr>
              <a:t>. </a:t>
            </a:r>
          </a:p>
          <a:p>
            <a:pPr marL="514350" indent="-514350">
              <a:defRPr/>
            </a:pPr>
            <a:r>
              <a:rPr lang="en-US" dirty="0">
                <a:solidFill>
                  <a:schemeClr val="tx1"/>
                </a:solidFill>
              </a:rPr>
              <a:t>3.	</a:t>
            </a:r>
            <a:r>
              <a:rPr lang="en-US" dirty="0" err="1">
                <a:solidFill>
                  <a:schemeClr val="tx1"/>
                </a:solidFill>
              </a:rPr>
              <a:t>Ketiga</a:t>
            </a:r>
            <a:r>
              <a:rPr lang="en-US" dirty="0">
                <a:solidFill>
                  <a:schemeClr val="tx1"/>
                </a:solidFill>
              </a:rPr>
              <a:t>: </a:t>
            </a:r>
            <a:r>
              <a:rPr lang="en-US" dirty="0" err="1">
                <a:solidFill>
                  <a:schemeClr val="tx1"/>
                </a:solidFill>
              </a:rPr>
              <a:t>manusia</a:t>
            </a:r>
            <a:r>
              <a:rPr lang="en-US" dirty="0">
                <a:solidFill>
                  <a:schemeClr val="tx1"/>
                </a:solidFill>
              </a:rPr>
              <a:t> </a:t>
            </a:r>
            <a:r>
              <a:rPr lang="en-US" dirty="0" err="1">
                <a:solidFill>
                  <a:schemeClr val="tx1"/>
                </a:solidFill>
              </a:rPr>
              <a:t>sebagai</a:t>
            </a:r>
            <a:r>
              <a:rPr lang="en-US" dirty="0">
                <a:solidFill>
                  <a:schemeClr val="tx1"/>
                </a:solidFill>
              </a:rPr>
              <a:t> </a:t>
            </a:r>
            <a:r>
              <a:rPr lang="en-US" dirty="0" err="1">
                <a:solidFill>
                  <a:schemeClr val="tx1"/>
                </a:solidFill>
              </a:rPr>
              <a:t>makhluk</a:t>
            </a:r>
            <a:r>
              <a:rPr lang="en-US" dirty="0">
                <a:solidFill>
                  <a:schemeClr val="tx1"/>
                </a:solidFill>
              </a:rPr>
              <a:t> yang </a:t>
            </a:r>
            <a:r>
              <a:rPr lang="en-US" dirty="0" err="1">
                <a:solidFill>
                  <a:schemeClr val="tx1"/>
                </a:solidFill>
              </a:rPr>
              <a:t>berdimensi</a:t>
            </a:r>
            <a:r>
              <a:rPr lang="en-US" dirty="0">
                <a:solidFill>
                  <a:schemeClr val="tx1"/>
                </a:solidFill>
              </a:rPr>
              <a:t> </a:t>
            </a:r>
            <a:r>
              <a:rPr lang="en-US" dirty="0" err="1">
                <a:solidFill>
                  <a:schemeClr val="tx1"/>
                </a:solidFill>
              </a:rPr>
              <a:t>pribadi</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makhluk</a:t>
            </a:r>
            <a:r>
              <a:rPr lang="en-US" dirty="0">
                <a:solidFill>
                  <a:schemeClr val="tx1"/>
                </a:solidFill>
              </a:rPr>
              <a:t> </a:t>
            </a:r>
            <a:r>
              <a:rPr lang="en-US" dirty="0" err="1">
                <a:solidFill>
                  <a:schemeClr val="tx1"/>
                </a:solidFill>
              </a:rPr>
              <a:t>Tuhan</a:t>
            </a:r>
            <a:r>
              <a:rPr lang="en-US" dirty="0">
                <a:solidFill>
                  <a:schemeClr val="tx1"/>
                </a:solidFill>
              </a:rPr>
              <a:t>.</a:t>
            </a:r>
            <a:endParaRPr lang="id-ID" dirty="0">
              <a:solidFill>
                <a:schemeClr val="tx1"/>
              </a:solidFill>
            </a:endParaRPr>
          </a:p>
          <a:p>
            <a:pPr>
              <a:defRPr/>
            </a:pPr>
            <a:endParaRPr lang="id-ID" dirty="0">
              <a:solidFill>
                <a:schemeClr val="tx1"/>
              </a:solidFill>
            </a:endParaRPr>
          </a:p>
          <a:p>
            <a:pPr>
              <a:buFont typeface="Wingdings" pitchFamily="2" charset="2"/>
              <a:buChar char="q"/>
              <a:defRPr/>
            </a:pPr>
            <a:r>
              <a:rPr lang="en-US" dirty="0" err="1">
                <a:solidFill>
                  <a:schemeClr val="tx1"/>
                </a:solidFill>
              </a:rPr>
              <a:t>Mengembangkan</a:t>
            </a:r>
            <a:r>
              <a:rPr lang="en-US" dirty="0">
                <a:solidFill>
                  <a:schemeClr val="tx1"/>
                </a:solidFill>
              </a:rPr>
              <a:t> </a:t>
            </a:r>
            <a:r>
              <a:rPr lang="en-US" dirty="0" err="1">
                <a:solidFill>
                  <a:schemeClr val="tx1"/>
                </a:solidFill>
              </a:rPr>
              <a:t>dimensi</a:t>
            </a:r>
            <a:r>
              <a:rPr lang="en-US" dirty="0">
                <a:solidFill>
                  <a:schemeClr val="tx1"/>
                </a:solidFill>
              </a:rPr>
              <a:t> </a:t>
            </a:r>
            <a:r>
              <a:rPr lang="en-US" dirty="0" err="1">
                <a:solidFill>
                  <a:schemeClr val="tx1"/>
                </a:solidFill>
              </a:rPr>
              <a:t>manusia</a:t>
            </a:r>
            <a:r>
              <a:rPr lang="en-US" dirty="0">
                <a:solidFill>
                  <a:schemeClr val="tx1"/>
                </a:solidFill>
              </a:rPr>
              <a:t> </a:t>
            </a:r>
            <a:r>
              <a:rPr lang="en-US" dirty="0" err="1">
                <a:solidFill>
                  <a:schemeClr val="tx1"/>
                </a:solidFill>
              </a:rPr>
              <a:t>secara</a:t>
            </a:r>
            <a:r>
              <a:rPr lang="en-US" dirty="0">
                <a:solidFill>
                  <a:schemeClr val="tx1"/>
                </a:solidFill>
              </a:rPr>
              <a:t> </a:t>
            </a:r>
            <a:r>
              <a:rPr lang="en-US" dirty="0" err="1">
                <a:solidFill>
                  <a:schemeClr val="tx1"/>
                </a:solidFill>
              </a:rPr>
              <a:t>utuh</a:t>
            </a:r>
            <a:r>
              <a:rPr lang="en-US" dirty="0">
                <a:solidFill>
                  <a:schemeClr val="tx1"/>
                </a:solidFill>
              </a:rPr>
              <a:t> </a:t>
            </a:r>
            <a:r>
              <a:rPr lang="en-US" dirty="0" err="1">
                <a:solidFill>
                  <a:schemeClr val="tx1"/>
                </a:solidFill>
              </a:rPr>
              <a:t>dilakukan</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jalan</a:t>
            </a:r>
            <a:r>
              <a:rPr lang="en-US" dirty="0">
                <a:solidFill>
                  <a:schemeClr val="tx1"/>
                </a:solidFill>
              </a:rPr>
              <a:t> </a:t>
            </a:r>
            <a:r>
              <a:rPr lang="en-US" dirty="0" err="1">
                <a:solidFill>
                  <a:schemeClr val="tx1"/>
                </a:solidFill>
              </a:rPr>
              <a:t>memberikan</a:t>
            </a:r>
            <a:r>
              <a:rPr lang="en-US" dirty="0">
                <a:solidFill>
                  <a:schemeClr val="tx1"/>
                </a:solidFill>
              </a:rPr>
              <a:t> </a:t>
            </a:r>
            <a:r>
              <a:rPr lang="en-US" dirty="0" err="1">
                <a:solidFill>
                  <a:schemeClr val="tx1"/>
                </a:solidFill>
              </a:rPr>
              <a:t>perlakukan</a:t>
            </a:r>
            <a:r>
              <a:rPr lang="en-US" dirty="0">
                <a:solidFill>
                  <a:schemeClr val="tx1"/>
                </a:solidFill>
              </a:rPr>
              <a:t> </a:t>
            </a:r>
            <a:r>
              <a:rPr lang="en-US" dirty="0" err="1">
                <a:solidFill>
                  <a:schemeClr val="tx1"/>
                </a:solidFill>
              </a:rPr>
              <a:t>terhadap</a:t>
            </a:r>
            <a:r>
              <a:rPr lang="en-US" dirty="0">
                <a:solidFill>
                  <a:schemeClr val="tx1"/>
                </a:solidFill>
              </a:rPr>
              <a:t> </a:t>
            </a:r>
            <a:r>
              <a:rPr lang="en-US" dirty="0" err="1">
                <a:solidFill>
                  <a:schemeClr val="tx1"/>
                </a:solidFill>
              </a:rPr>
              <a:t>ke</a:t>
            </a:r>
            <a:r>
              <a:rPr lang="en-US" dirty="0">
                <a:solidFill>
                  <a:schemeClr val="tx1"/>
                </a:solidFill>
              </a:rPr>
              <a:t> </a:t>
            </a:r>
            <a:r>
              <a:rPr lang="en-US" dirty="0" err="1">
                <a:solidFill>
                  <a:schemeClr val="tx1"/>
                </a:solidFill>
              </a:rPr>
              <a:t>tujuh</a:t>
            </a:r>
            <a:r>
              <a:rPr lang="en-US" dirty="0">
                <a:solidFill>
                  <a:schemeClr val="tx1"/>
                </a:solidFill>
              </a:rPr>
              <a:t> </a:t>
            </a:r>
            <a:r>
              <a:rPr lang="en-US" dirty="0" err="1">
                <a:solidFill>
                  <a:schemeClr val="tx1"/>
                </a:solidFill>
              </a:rPr>
              <a:t>dimensi</a:t>
            </a:r>
            <a:r>
              <a:rPr lang="en-US" dirty="0">
                <a:solidFill>
                  <a:schemeClr val="tx1"/>
                </a:solidFill>
              </a:rPr>
              <a:t> </a:t>
            </a:r>
            <a:r>
              <a:rPr lang="en-US" dirty="0" err="1">
                <a:solidFill>
                  <a:schemeClr val="tx1"/>
                </a:solidFill>
              </a:rPr>
              <a:t>manusia</a:t>
            </a:r>
            <a:r>
              <a:rPr lang="en-US" dirty="0">
                <a:solidFill>
                  <a:schemeClr val="tx1"/>
                </a:solidFill>
              </a:rPr>
              <a:t> </a:t>
            </a:r>
            <a:r>
              <a:rPr lang="en-US" dirty="0" err="1">
                <a:solidFill>
                  <a:schemeClr val="tx1"/>
                </a:solidFill>
              </a:rPr>
              <a:t>secara</a:t>
            </a:r>
            <a:r>
              <a:rPr lang="en-US" dirty="0">
                <a:solidFill>
                  <a:schemeClr val="tx1"/>
                </a:solidFill>
              </a:rPr>
              <a:t> </a:t>
            </a:r>
            <a:r>
              <a:rPr lang="en-US" dirty="0" err="1">
                <a:solidFill>
                  <a:schemeClr val="tx1"/>
                </a:solidFill>
              </a:rPr>
              <a:t>merata</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proporsional</a:t>
            </a:r>
            <a:r>
              <a:rPr lang="en-US" dirty="0">
                <a:solidFill>
                  <a:schemeClr val="tx1"/>
                </a:solidFill>
              </a:rPr>
              <a:t>.</a:t>
            </a:r>
            <a:endParaRPr lang="id-ID" dirty="0">
              <a:solidFill>
                <a:schemeClr val="tx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3"/>
          <p:cNvSpPr>
            <a:spLocks noGrp="1"/>
          </p:cNvSpPr>
          <p:nvPr>
            <p:ph type="ctrTitle"/>
          </p:nvPr>
        </p:nvSpPr>
        <p:spPr>
          <a:xfrm>
            <a:off x="1900238" y="1216997"/>
            <a:ext cx="8072437" cy="500062"/>
          </a:xfrm>
        </p:spPr>
        <p:txBody>
          <a:bodyPr>
            <a:normAutofit fontScale="90000"/>
          </a:bodyPr>
          <a:lstStyle/>
          <a:p>
            <a:pPr eaLnBrk="1" hangingPunct="1"/>
            <a:r>
              <a:rPr lang="en-US" b="1" dirty="0" err="1"/>
              <a:t>Pembawaan</a:t>
            </a:r>
            <a:br>
              <a:rPr lang="id-ID" b="1" dirty="0"/>
            </a:br>
            <a:endParaRPr lang="id-ID" b="1" dirty="0"/>
          </a:p>
        </p:txBody>
      </p:sp>
      <p:sp>
        <p:nvSpPr>
          <p:cNvPr id="15" name="Subtitle 14"/>
          <p:cNvSpPr>
            <a:spLocks noGrp="1"/>
          </p:cNvSpPr>
          <p:nvPr>
            <p:ph type="subTitle" idx="1"/>
          </p:nvPr>
        </p:nvSpPr>
        <p:spPr>
          <a:xfrm>
            <a:off x="641445" y="785814"/>
            <a:ext cx="10645254" cy="5286375"/>
          </a:xfrm>
        </p:spPr>
        <p:txBody>
          <a:bodyPr rtlCol="0">
            <a:noAutofit/>
          </a:bodyPr>
          <a:lstStyle/>
          <a:p>
            <a:pPr>
              <a:lnSpc>
                <a:spcPct val="100000"/>
              </a:lnSpc>
              <a:spcBef>
                <a:spcPts val="0"/>
              </a:spcBef>
              <a:defRPr/>
            </a:pPr>
            <a:r>
              <a:rPr lang="en-US" sz="2000" dirty="0" err="1"/>
              <a:t>Bagaimanakah</a:t>
            </a:r>
            <a:r>
              <a:rPr lang="en-US" sz="2000" dirty="0"/>
              <a:t> </a:t>
            </a:r>
            <a:r>
              <a:rPr lang="en-US" sz="2000" dirty="0" err="1"/>
              <a:t>hubungan</a:t>
            </a:r>
            <a:r>
              <a:rPr lang="en-US" sz="2000" dirty="0"/>
              <a:t> </a:t>
            </a:r>
            <a:r>
              <a:rPr lang="en-US" sz="2000" dirty="0" err="1"/>
              <a:t>antara</a:t>
            </a:r>
            <a:r>
              <a:rPr lang="en-US" sz="2000" dirty="0"/>
              <a:t> </a:t>
            </a:r>
            <a:r>
              <a:rPr lang="en-US" sz="2000" dirty="0" err="1"/>
              <a:t>pembawaan</a:t>
            </a:r>
            <a:r>
              <a:rPr lang="en-US" sz="2000" dirty="0"/>
              <a:t> </a:t>
            </a:r>
            <a:r>
              <a:rPr lang="en-US" sz="2000" dirty="0" err="1"/>
              <a:t>dan</a:t>
            </a:r>
            <a:r>
              <a:rPr lang="en-US" sz="2000" dirty="0"/>
              <a:t> </a:t>
            </a:r>
            <a:r>
              <a:rPr lang="en-US" sz="2000" dirty="0" err="1"/>
              <a:t>lingkungan</a:t>
            </a:r>
            <a:r>
              <a:rPr lang="en-US" sz="2000" dirty="0"/>
              <a:t>, </a:t>
            </a:r>
            <a:r>
              <a:rPr lang="en-US" sz="2000" dirty="0" err="1"/>
              <a:t>keturunan</a:t>
            </a:r>
            <a:r>
              <a:rPr lang="en-US" sz="2000" dirty="0"/>
              <a:t>, </a:t>
            </a:r>
            <a:r>
              <a:rPr lang="en-US" sz="2000" dirty="0" err="1"/>
              <a:t>dan</a:t>
            </a:r>
            <a:r>
              <a:rPr lang="en-US" sz="2000" dirty="0"/>
              <a:t> </a:t>
            </a:r>
            <a:r>
              <a:rPr lang="en-US" sz="2000" dirty="0" err="1"/>
              <a:t>bakat</a:t>
            </a:r>
            <a:r>
              <a:rPr lang="en-US" sz="2000" dirty="0"/>
              <a:t>?</a:t>
            </a:r>
            <a:endParaRPr lang="id-ID" sz="2000" dirty="0"/>
          </a:p>
          <a:p>
            <a:pPr marL="514350" indent="-514350">
              <a:lnSpc>
                <a:spcPct val="100000"/>
              </a:lnSpc>
              <a:spcBef>
                <a:spcPts val="0"/>
              </a:spcBef>
              <a:buFont typeface="Arial" charset="0"/>
              <a:buAutoNum type="arabicPeriod"/>
              <a:defRPr/>
            </a:pPr>
            <a:r>
              <a:rPr lang="en-US" sz="2000" dirty="0" err="1"/>
              <a:t>Pembawaan</a:t>
            </a:r>
            <a:r>
              <a:rPr lang="en-US" sz="2000" dirty="0"/>
              <a:t> </a:t>
            </a:r>
            <a:r>
              <a:rPr lang="en-US" sz="2000" dirty="0" err="1"/>
              <a:t>dan</a:t>
            </a:r>
            <a:r>
              <a:rPr lang="en-US" sz="2000" dirty="0"/>
              <a:t> </a:t>
            </a:r>
            <a:r>
              <a:rPr lang="en-US" sz="2000" dirty="0" err="1"/>
              <a:t>Lingkungan</a:t>
            </a:r>
            <a:r>
              <a:rPr lang="en-US" sz="2000" dirty="0"/>
              <a:t> </a:t>
            </a:r>
            <a:endParaRPr lang="id-ID" sz="2000" dirty="0"/>
          </a:p>
          <a:p>
            <a:pPr>
              <a:lnSpc>
                <a:spcPct val="100000"/>
              </a:lnSpc>
              <a:spcBef>
                <a:spcPts val="0"/>
              </a:spcBef>
              <a:defRPr/>
            </a:pPr>
            <a:r>
              <a:rPr lang="id-ID" sz="2000" dirty="0"/>
              <a:t>	a. </a:t>
            </a:r>
            <a:r>
              <a:rPr lang="en-US" sz="2000" dirty="0" err="1"/>
              <a:t>Aliran</a:t>
            </a:r>
            <a:r>
              <a:rPr lang="en-US" sz="2000" dirty="0"/>
              <a:t> Nativism-</a:t>
            </a:r>
            <a:r>
              <a:rPr lang="en-US" sz="2000" dirty="0" err="1"/>
              <a:t>Schopenhouer</a:t>
            </a:r>
            <a:r>
              <a:rPr lang="en-US" sz="2000" dirty="0"/>
              <a:t> 1788-1880) </a:t>
            </a:r>
            <a:endParaRPr lang="id-ID" sz="2000" dirty="0"/>
          </a:p>
          <a:p>
            <a:pPr>
              <a:lnSpc>
                <a:spcPct val="100000"/>
              </a:lnSpc>
              <a:spcBef>
                <a:spcPts val="0"/>
              </a:spcBef>
              <a:defRPr/>
            </a:pPr>
            <a:r>
              <a:rPr lang="id-ID" sz="2000" dirty="0"/>
              <a:t>	b. </a:t>
            </a:r>
            <a:r>
              <a:rPr lang="en-US" sz="2000" dirty="0" err="1"/>
              <a:t>Aliran</a:t>
            </a:r>
            <a:r>
              <a:rPr lang="en-US" sz="2000" dirty="0"/>
              <a:t> naturalism -</a:t>
            </a:r>
            <a:r>
              <a:rPr lang="en-US" sz="2000" dirty="0" err="1"/>
              <a:t>jj</a:t>
            </a:r>
            <a:r>
              <a:rPr lang="en-US" sz="2000" dirty="0"/>
              <a:t> </a:t>
            </a:r>
            <a:r>
              <a:rPr lang="en-US" sz="2000" dirty="0" err="1"/>
              <a:t>rouseau</a:t>
            </a:r>
            <a:r>
              <a:rPr lang="en-US" sz="2000" dirty="0"/>
              <a:t> 1712-1778</a:t>
            </a:r>
          </a:p>
          <a:p>
            <a:pPr marL="901700" indent="-901700">
              <a:lnSpc>
                <a:spcPct val="100000"/>
              </a:lnSpc>
              <a:spcBef>
                <a:spcPts val="0"/>
              </a:spcBef>
              <a:defRPr/>
            </a:pPr>
            <a:r>
              <a:rPr lang="en-US" sz="2000" dirty="0"/>
              <a:t>             C. </a:t>
            </a:r>
            <a:r>
              <a:rPr lang="en-US" sz="2000" dirty="0" err="1"/>
              <a:t>Aliran</a:t>
            </a:r>
            <a:r>
              <a:rPr lang="en-US" sz="2000" dirty="0"/>
              <a:t> </a:t>
            </a:r>
            <a:r>
              <a:rPr lang="en-US" sz="2000" dirty="0" err="1"/>
              <a:t>empirism</a:t>
            </a:r>
            <a:r>
              <a:rPr lang="en-US" sz="2000" dirty="0"/>
              <a:t>- </a:t>
            </a:r>
            <a:r>
              <a:rPr lang="en-US" sz="2000" dirty="0" err="1"/>
              <a:t>jhon</a:t>
            </a:r>
            <a:r>
              <a:rPr lang="en-US" sz="2000" dirty="0"/>
              <a:t> </a:t>
            </a:r>
            <a:r>
              <a:rPr lang="en-US" sz="2000" dirty="0" err="1"/>
              <a:t>locke</a:t>
            </a:r>
            <a:r>
              <a:rPr lang="en-US" sz="2000" dirty="0"/>
              <a:t> 1632 –m1704</a:t>
            </a:r>
            <a:endParaRPr lang="id-ID" sz="2000" dirty="0"/>
          </a:p>
          <a:p>
            <a:pPr>
              <a:lnSpc>
                <a:spcPct val="100000"/>
              </a:lnSpc>
              <a:spcBef>
                <a:spcPts val="0"/>
              </a:spcBef>
              <a:defRPr/>
            </a:pPr>
            <a:r>
              <a:rPr lang="id-ID" sz="2000" dirty="0"/>
              <a:t>	</a:t>
            </a:r>
            <a:r>
              <a:rPr lang="en-US" sz="2000" dirty="0"/>
              <a:t>D</a:t>
            </a:r>
            <a:r>
              <a:rPr lang="id-ID" sz="2000" dirty="0"/>
              <a:t>. </a:t>
            </a:r>
            <a:r>
              <a:rPr lang="en-US" sz="2000" dirty="0" err="1"/>
              <a:t>Aliran</a:t>
            </a:r>
            <a:r>
              <a:rPr lang="en-US" sz="2000" dirty="0"/>
              <a:t> </a:t>
            </a:r>
            <a:r>
              <a:rPr lang="en-US" sz="2000" dirty="0" err="1"/>
              <a:t>Konvergensi</a:t>
            </a:r>
            <a:r>
              <a:rPr lang="en-US" sz="2000" dirty="0"/>
              <a:t> – William stern 1871-1939</a:t>
            </a:r>
            <a:endParaRPr lang="id-ID" sz="2000" dirty="0"/>
          </a:p>
          <a:p>
            <a:pPr marL="514350" indent="-514350">
              <a:lnSpc>
                <a:spcPct val="100000"/>
              </a:lnSpc>
              <a:spcBef>
                <a:spcPts val="0"/>
              </a:spcBef>
              <a:buFont typeface="Arial" charset="0"/>
              <a:buAutoNum type="arabicPeriod" startAt="2"/>
              <a:defRPr/>
            </a:pPr>
            <a:r>
              <a:rPr lang="en-US" sz="2000" dirty="0" err="1"/>
              <a:t>Pembawaan</a:t>
            </a:r>
            <a:r>
              <a:rPr lang="en-US" sz="2000" dirty="0"/>
              <a:t> </a:t>
            </a:r>
            <a:r>
              <a:rPr lang="en-US" sz="2000" dirty="0" err="1"/>
              <a:t>dan</a:t>
            </a:r>
            <a:r>
              <a:rPr lang="en-US" sz="2000" dirty="0"/>
              <a:t> </a:t>
            </a:r>
            <a:r>
              <a:rPr lang="en-US" sz="2000" dirty="0" err="1"/>
              <a:t>Keturunan</a:t>
            </a:r>
            <a:endParaRPr lang="id-ID" sz="2000" dirty="0"/>
          </a:p>
          <a:p>
            <a:pPr marL="514350" indent="-514350">
              <a:lnSpc>
                <a:spcPct val="100000"/>
              </a:lnSpc>
              <a:spcBef>
                <a:spcPts val="0"/>
              </a:spcBef>
              <a:defRPr/>
            </a:pPr>
            <a:r>
              <a:rPr lang="id-ID" sz="2000" dirty="0"/>
              <a:t>	P</a:t>
            </a:r>
            <a:r>
              <a:rPr lang="en-US" sz="2000" dirty="0" err="1"/>
              <a:t>embawaan</a:t>
            </a:r>
            <a:r>
              <a:rPr lang="en-US" sz="2000" dirty="0"/>
              <a:t> </a:t>
            </a:r>
            <a:r>
              <a:rPr lang="en-US" sz="2000" dirty="0" err="1"/>
              <a:t>ialah</a:t>
            </a:r>
            <a:r>
              <a:rPr lang="en-US" sz="2000" dirty="0"/>
              <a:t> </a:t>
            </a:r>
            <a:r>
              <a:rPr lang="en-US" sz="2000" dirty="0" err="1"/>
              <a:t>seluruh</a:t>
            </a:r>
            <a:r>
              <a:rPr lang="en-US" sz="2000" dirty="0"/>
              <a:t> </a:t>
            </a:r>
            <a:r>
              <a:rPr lang="en-US" sz="2000" dirty="0" err="1"/>
              <a:t>kemungkinan</a:t>
            </a:r>
            <a:r>
              <a:rPr lang="en-US" sz="2000" dirty="0"/>
              <a:t> yang </a:t>
            </a:r>
            <a:r>
              <a:rPr lang="en-US" sz="2000" dirty="0" err="1"/>
              <a:t>terkandung</a:t>
            </a:r>
            <a:r>
              <a:rPr lang="en-US" sz="2000" dirty="0"/>
              <a:t> </a:t>
            </a:r>
            <a:r>
              <a:rPr lang="en-US" sz="2000" dirty="0" err="1"/>
              <a:t>dalam</a:t>
            </a:r>
            <a:r>
              <a:rPr lang="en-US" sz="2000" dirty="0"/>
              <a:t> </a:t>
            </a:r>
            <a:r>
              <a:rPr lang="en-US" sz="2000" dirty="0" err="1"/>
              <a:t>sel</a:t>
            </a:r>
            <a:r>
              <a:rPr lang="en-US" sz="2000" dirty="0"/>
              <a:t> </a:t>
            </a:r>
            <a:r>
              <a:rPr lang="en-US" sz="2000" dirty="0" err="1"/>
              <a:t>benih</a:t>
            </a:r>
            <a:r>
              <a:rPr lang="en-US" sz="2000" dirty="0"/>
              <a:t> yang </a:t>
            </a:r>
            <a:r>
              <a:rPr lang="en-US" sz="2000" dirty="0" err="1"/>
              <a:t>akan</a:t>
            </a:r>
            <a:r>
              <a:rPr lang="en-US" sz="2000" dirty="0"/>
              <a:t> </a:t>
            </a:r>
            <a:r>
              <a:rPr lang="en-US" sz="2000" dirty="0" err="1"/>
              <a:t>berkembang</a:t>
            </a:r>
            <a:r>
              <a:rPr lang="en-US" sz="2000" dirty="0"/>
              <a:t> </a:t>
            </a:r>
            <a:r>
              <a:rPr lang="en-US" sz="2000" dirty="0" err="1"/>
              <a:t>mencapai</a:t>
            </a:r>
            <a:r>
              <a:rPr lang="en-US" sz="2000" dirty="0"/>
              <a:t> </a:t>
            </a:r>
            <a:r>
              <a:rPr lang="en-US" sz="2000" dirty="0" err="1"/>
              <a:t>perwujudannya</a:t>
            </a:r>
            <a:r>
              <a:rPr lang="en-US" sz="2000" dirty="0"/>
              <a:t>.</a:t>
            </a:r>
            <a:endParaRPr lang="id-ID" sz="2000" dirty="0"/>
          </a:p>
          <a:p>
            <a:pPr marL="514350" indent="-514350">
              <a:lnSpc>
                <a:spcPct val="100000"/>
              </a:lnSpc>
              <a:spcBef>
                <a:spcPts val="0"/>
              </a:spcBef>
              <a:defRPr/>
            </a:pPr>
            <a:r>
              <a:rPr lang="id-ID" sz="2000" dirty="0"/>
              <a:t>	K</a:t>
            </a:r>
            <a:r>
              <a:rPr lang="en-US" sz="2000" dirty="0" err="1"/>
              <a:t>eturunan</a:t>
            </a:r>
            <a:r>
              <a:rPr lang="en-US" sz="2000" dirty="0"/>
              <a:t> </a:t>
            </a:r>
            <a:r>
              <a:rPr lang="en-US" sz="2000" dirty="0" err="1"/>
              <a:t>adalah</a:t>
            </a:r>
            <a:r>
              <a:rPr lang="en-US" sz="2000" dirty="0"/>
              <a:t> </a:t>
            </a:r>
            <a:r>
              <a:rPr lang="en-US" sz="2000" dirty="0" err="1"/>
              <a:t>sifat-sifat</a:t>
            </a:r>
            <a:r>
              <a:rPr lang="en-US" sz="2000" dirty="0"/>
              <a:t> yang </a:t>
            </a:r>
            <a:r>
              <a:rPr lang="en-US" sz="2000" dirty="0" err="1"/>
              <a:t>ada</a:t>
            </a:r>
            <a:r>
              <a:rPr lang="en-US" sz="2000" dirty="0"/>
              <a:t> </a:t>
            </a:r>
            <a:r>
              <a:rPr lang="en-US" sz="2000" dirty="0" err="1"/>
              <a:t>pada</a:t>
            </a:r>
            <a:r>
              <a:rPr lang="en-US" sz="2000" dirty="0"/>
              <a:t> </a:t>
            </a:r>
            <a:r>
              <a:rPr lang="en-US" sz="2000" dirty="0" err="1"/>
              <a:t>seseorang</a:t>
            </a:r>
            <a:r>
              <a:rPr lang="en-US" sz="2000" dirty="0"/>
              <a:t> yang </a:t>
            </a:r>
            <a:r>
              <a:rPr lang="en-US" sz="2000" dirty="0" err="1"/>
              <a:t>diwariskan</a:t>
            </a:r>
            <a:r>
              <a:rPr lang="en-US" sz="2000" dirty="0"/>
              <a:t>, (</a:t>
            </a:r>
            <a:r>
              <a:rPr lang="en-US" sz="2000" dirty="0" err="1"/>
              <a:t>jadi</a:t>
            </a:r>
            <a:r>
              <a:rPr lang="en-US" sz="2000" dirty="0"/>
              <a:t> </a:t>
            </a:r>
            <a:r>
              <a:rPr lang="en-US" sz="2000" dirty="0" err="1"/>
              <a:t>ada</a:t>
            </a:r>
            <a:r>
              <a:rPr lang="en-US" sz="2000" dirty="0"/>
              <a:t> </a:t>
            </a:r>
            <a:r>
              <a:rPr lang="en-US" sz="2000" dirty="0" err="1"/>
              <a:t>persamaannya</a:t>
            </a:r>
            <a:r>
              <a:rPr lang="en-US" sz="2000" dirty="0"/>
              <a:t> </a:t>
            </a:r>
            <a:r>
              <a:rPr lang="en-US" sz="2000" dirty="0" err="1"/>
              <a:t>dengan</a:t>
            </a:r>
            <a:r>
              <a:rPr lang="en-US" sz="2000" dirty="0"/>
              <a:t> </a:t>
            </a:r>
            <a:r>
              <a:rPr lang="en-US" sz="2000" dirty="0" err="1"/>
              <a:t>orang</a:t>
            </a:r>
            <a:r>
              <a:rPr lang="en-US" sz="2000" dirty="0"/>
              <a:t> yang </a:t>
            </a:r>
            <a:r>
              <a:rPr lang="en-US" sz="2000" dirty="0" err="1"/>
              <a:t>mewariskannya</a:t>
            </a:r>
            <a:r>
              <a:rPr lang="en-US" sz="2000" dirty="0"/>
              <a:t>) </a:t>
            </a:r>
            <a:r>
              <a:rPr lang="en-US" sz="2000" dirty="0" err="1"/>
              <a:t>dengan</a:t>
            </a:r>
            <a:r>
              <a:rPr lang="en-US" sz="2000" dirty="0"/>
              <a:t> </a:t>
            </a:r>
            <a:r>
              <a:rPr lang="en-US" sz="2000" dirty="0" err="1"/>
              <a:t>melalui</a:t>
            </a:r>
            <a:r>
              <a:rPr lang="en-US" sz="2000" dirty="0"/>
              <a:t> </a:t>
            </a:r>
            <a:r>
              <a:rPr lang="en-US" sz="2000" dirty="0" err="1"/>
              <a:t>sel-sel</a:t>
            </a:r>
            <a:r>
              <a:rPr lang="en-US" sz="2000" dirty="0"/>
              <a:t> </a:t>
            </a:r>
            <a:r>
              <a:rPr lang="en-US" sz="2000" dirty="0" err="1"/>
              <a:t>kelamin</a:t>
            </a:r>
            <a:r>
              <a:rPr lang="en-US" sz="2000" dirty="0"/>
              <a:t> </a:t>
            </a:r>
            <a:r>
              <a:rPr lang="en-US" sz="2000" dirty="0" err="1"/>
              <a:t>dari</a:t>
            </a:r>
            <a:r>
              <a:rPr lang="en-US" sz="2000" dirty="0"/>
              <a:t> </a:t>
            </a:r>
            <a:r>
              <a:rPr lang="en-US" sz="2000" dirty="0" err="1"/>
              <a:t>generasi</a:t>
            </a:r>
            <a:r>
              <a:rPr lang="en-US" sz="2000" dirty="0"/>
              <a:t> yang </a:t>
            </a:r>
            <a:r>
              <a:rPr lang="en-US" sz="2000" dirty="0" err="1"/>
              <a:t>satu</a:t>
            </a:r>
            <a:r>
              <a:rPr lang="en-US" sz="2000" dirty="0"/>
              <a:t> </a:t>
            </a:r>
            <a:r>
              <a:rPr lang="en-US" sz="2000" dirty="0" err="1"/>
              <a:t>kepada</a:t>
            </a:r>
            <a:r>
              <a:rPr lang="en-US" sz="2000" dirty="0"/>
              <a:t> </a:t>
            </a:r>
            <a:r>
              <a:rPr lang="en-US" sz="2000" dirty="0" err="1"/>
              <a:t>generasi</a:t>
            </a:r>
            <a:r>
              <a:rPr lang="en-US" sz="2000" dirty="0"/>
              <a:t> yang lain yang </a:t>
            </a:r>
            <a:r>
              <a:rPr lang="en-US" sz="2000" dirty="0" err="1"/>
              <a:t>berikutnya</a:t>
            </a:r>
            <a:endParaRPr lang="id-ID" sz="2000" dirty="0"/>
          </a:p>
          <a:p>
            <a:pPr marL="514350" indent="-514350">
              <a:lnSpc>
                <a:spcPct val="100000"/>
              </a:lnSpc>
              <a:spcBef>
                <a:spcPts val="0"/>
              </a:spcBef>
              <a:buFont typeface="Arial" charset="0"/>
              <a:buAutoNum type="arabicPeriod" startAt="3"/>
              <a:defRPr/>
            </a:pPr>
            <a:r>
              <a:rPr lang="en-US" sz="2000" dirty="0" err="1"/>
              <a:t>Pembawaan</a:t>
            </a:r>
            <a:r>
              <a:rPr lang="en-US" sz="2000" dirty="0"/>
              <a:t> </a:t>
            </a:r>
            <a:r>
              <a:rPr lang="en-US" sz="2000" dirty="0" err="1"/>
              <a:t>dan</a:t>
            </a:r>
            <a:r>
              <a:rPr lang="en-US" sz="2000" dirty="0"/>
              <a:t> </a:t>
            </a:r>
            <a:r>
              <a:rPr lang="en-US" sz="2000" dirty="0" err="1"/>
              <a:t>Bakat</a:t>
            </a:r>
            <a:r>
              <a:rPr lang="en-US" sz="2000" dirty="0"/>
              <a:t> </a:t>
            </a:r>
            <a:endParaRPr lang="id-ID" sz="2000" dirty="0"/>
          </a:p>
          <a:p>
            <a:pPr marL="514350" indent="-514350">
              <a:lnSpc>
                <a:spcPct val="100000"/>
              </a:lnSpc>
              <a:spcBef>
                <a:spcPts val="0"/>
              </a:spcBef>
              <a:buFont typeface="Arial" charset="0"/>
              <a:buAutoNum type="arabicPeriod" startAt="3"/>
              <a:defRPr/>
            </a:pPr>
            <a:r>
              <a:rPr lang="en-US" sz="2000" dirty="0" err="1"/>
              <a:t>Lingkungan</a:t>
            </a:r>
            <a:r>
              <a:rPr lang="en-US" sz="2000" dirty="0"/>
              <a:t> (</a:t>
            </a:r>
            <a:r>
              <a:rPr lang="en-US" sz="2000" i="1" dirty="0"/>
              <a:t>environment</a:t>
            </a:r>
            <a:r>
              <a:rPr lang="en-US" sz="2000" dirty="0"/>
              <a:t>)</a:t>
            </a:r>
            <a:endParaRPr lang="id-ID" sz="2000" dirty="0"/>
          </a:p>
          <a:p>
            <a:pPr marL="514350" indent="-514350">
              <a:lnSpc>
                <a:spcPct val="100000"/>
              </a:lnSpc>
              <a:spcBef>
                <a:spcPts val="0"/>
              </a:spcBef>
              <a:buFont typeface="Arial" charset="0"/>
              <a:buAutoNum type="arabicPeriod" startAt="3"/>
              <a:defRPr/>
            </a:pPr>
            <a:endParaRPr lang="id-ID" sz="2000" dirty="0"/>
          </a:p>
          <a:p>
            <a:pPr marL="514350" indent="-514350">
              <a:lnSpc>
                <a:spcPct val="100000"/>
              </a:lnSpc>
              <a:spcBef>
                <a:spcPts val="0"/>
              </a:spcBef>
              <a:defRPr/>
            </a:pPr>
            <a:endParaRPr lang="id-ID" sz="2000" dirty="0"/>
          </a:p>
          <a:p>
            <a:pPr marL="514350" indent="-514350">
              <a:lnSpc>
                <a:spcPct val="100000"/>
              </a:lnSpc>
              <a:spcBef>
                <a:spcPts val="0"/>
              </a:spcBef>
              <a:buFont typeface="Arial" charset="0"/>
              <a:buAutoNum type="arabicPeriod" startAt="2"/>
              <a:defRPr/>
            </a:pPr>
            <a:endParaRPr lang="id-ID" sz="2000" dirty="0"/>
          </a:p>
          <a:p>
            <a:pPr marL="514350" indent="-514350">
              <a:lnSpc>
                <a:spcPct val="100000"/>
              </a:lnSpc>
              <a:spcBef>
                <a:spcPts val="0"/>
              </a:spcBef>
              <a:buFont typeface="Arial" charset="0"/>
              <a:buAutoNum type="arabicPeriod" startAt="2"/>
              <a:defRPr/>
            </a:pPr>
            <a:endParaRPr lang="id-ID" sz="2000" dirty="0"/>
          </a:p>
          <a:p>
            <a:pPr>
              <a:lnSpc>
                <a:spcPct val="100000"/>
              </a:lnSpc>
              <a:spcBef>
                <a:spcPts val="0"/>
              </a:spcBef>
              <a:defRPr/>
            </a:pPr>
            <a:endParaRPr lang="id-ID" sz="2000" dirty="0"/>
          </a:p>
          <a:p>
            <a:pPr>
              <a:lnSpc>
                <a:spcPct val="100000"/>
              </a:lnSpc>
              <a:spcBef>
                <a:spcPts val="0"/>
              </a:spcBef>
              <a:defRPr/>
            </a:pPr>
            <a:endParaRPr lang="id-ID"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3"/>
          <p:cNvSpPr>
            <a:spLocks noGrp="1"/>
          </p:cNvSpPr>
          <p:nvPr>
            <p:ph type="ctrTitle"/>
          </p:nvPr>
        </p:nvSpPr>
        <p:spPr>
          <a:xfrm>
            <a:off x="2010920" y="986282"/>
            <a:ext cx="8072437" cy="714375"/>
          </a:xfrm>
        </p:spPr>
        <p:txBody>
          <a:bodyPr>
            <a:normAutofit fontScale="90000"/>
          </a:bodyPr>
          <a:lstStyle/>
          <a:p>
            <a:pPr eaLnBrk="1" hangingPunct="1"/>
            <a:r>
              <a:rPr lang="en-US" sz="3600" b="1" dirty="0"/>
              <a:t>BAB</a:t>
            </a:r>
            <a:r>
              <a:rPr lang="id-ID" sz="3600" b="1" dirty="0"/>
              <a:t> </a:t>
            </a:r>
            <a:r>
              <a:rPr lang="en-US" sz="3600" b="1" dirty="0"/>
              <a:t>VI</a:t>
            </a:r>
            <a:br>
              <a:rPr lang="id-ID" sz="3600" b="1" dirty="0"/>
            </a:br>
            <a:r>
              <a:rPr lang="en-US" sz="3600" b="1" dirty="0"/>
              <a:t>MACAM-MACAM ILMU PENDIDIKAN </a:t>
            </a:r>
            <a:br>
              <a:rPr lang="id-ID" sz="3600" b="1" dirty="0"/>
            </a:br>
            <a:endParaRPr lang="id-ID" sz="3600" b="1" dirty="0"/>
          </a:p>
        </p:txBody>
      </p:sp>
      <p:sp>
        <p:nvSpPr>
          <p:cNvPr id="17415" name="Rectangle 18"/>
          <p:cNvSpPr>
            <a:spLocks noChangeArrowheads="1"/>
          </p:cNvSpPr>
          <p:nvPr/>
        </p:nvSpPr>
        <p:spPr bwMode="auto">
          <a:xfrm>
            <a:off x="2595564" y="1671639"/>
            <a:ext cx="5438775" cy="3889375"/>
          </a:xfrm>
          <a:prstGeom prst="rect">
            <a:avLst/>
          </a:prstGeom>
          <a:noFill/>
          <a:ln w="9525">
            <a:noFill/>
            <a:miter lim="800000"/>
            <a:headEnd/>
            <a:tailEnd/>
          </a:ln>
        </p:spPr>
        <p:txBody>
          <a:bodyPr>
            <a:spAutoFit/>
          </a:bodyPr>
          <a:lstStyle/>
          <a:p>
            <a:pPr>
              <a:lnSpc>
                <a:spcPct val="150000"/>
              </a:lnSpc>
              <a:buFont typeface="Arial" charset="0"/>
              <a:buChar char="•"/>
            </a:pPr>
            <a:r>
              <a:rPr lang="en-US" sz="2800" dirty="0" err="1">
                <a:hlinkClick r:id="rId2" action="ppaction://hlinksldjump"/>
              </a:rPr>
              <a:t>Teori</a:t>
            </a:r>
            <a:r>
              <a:rPr lang="en-US" sz="2800" dirty="0">
                <a:hlinkClick r:id="rId2" action="ppaction://hlinksldjump"/>
              </a:rPr>
              <a:t> </a:t>
            </a:r>
            <a:r>
              <a:rPr lang="en-US" sz="2800" dirty="0" err="1">
                <a:hlinkClick r:id="rId2" action="ppaction://hlinksldjump"/>
              </a:rPr>
              <a:t>Pendidikan</a:t>
            </a:r>
            <a:r>
              <a:rPr lang="en-US" sz="2800" dirty="0">
                <a:hlinkClick r:id="rId2" action="ppaction://hlinksldjump"/>
              </a:rPr>
              <a:t> </a:t>
            </a:r>
            <a:r>
              <a:rPr lang="en-US" sz="2800" dirty="0" err="1">
                <a:hlinkClick r:id="rId2" action="ppaction://hlinksldjump"/>
              </a:rPr>
              <a:t>Sistematis</a:t>
            </a:r>
            <a:endParaRPr lang="en-US" sz="2800" dirty="0"/>
          </a:p>
          <a:p>
            <a:pPr>
              <a:lnSpc>
                <a:spcPct val="150000"/>
              </a:lnSpc>
              <a:buFont typeface="Arial" charset="0"/>
              <a:buChar char="•"/>
            </a:pPr>
            <a:r>
              <a:rPr lang="en-US" sz="2800" dirty="0" err="1">
                <a:hlinkClick r:id="rId2" action="ppaction://hlinksldjump"/>
              </a:rPr>
              <a:t>Ilmu</a:t>
            </a:r>
            <a:r>
              <a:rPr lang="en-US" sz="2800" dirty="0">
                <a:hlinkClick r:id="rId2" action="ppaction://hlinksldjump"/>
              </a:rPr>
              <a:t> </a:t>
            </a:r>
            <a:r>
              <a:rPr lang="en-US" sz="2800" dirty="0" err="1">
                <a:hlinkClick r:id="rId2" action="ppaction://hlinksldjump"/>
              </a:rPr>
              <a:t>Pendidikan</a:t>
            </a:r>
            <a:r>
              <a:rPr lang="en-US" sz="2800" dirty="0">
                <a:hlinkClick r:id="rId2" action="ppaction://hlinksldjump"/>
              </a:rPr>
              <a:t> </a:t>
            </a:r>
            <a:r>
              <a:rPr lang="en-US" sz="2800" dirty="0" err="1">
                <a:hlinkClick r:id="rId2" action="ppaction://hlinksldjump"/>
              </a:rPr>
              <a:t>Praktis</a:t>
            </a:r>
            <a:endParaRPr lang="en-US" sz="2800" dirty="0"/>
          </a:p>
          <a:p>
            <a:pPr>
              <a:lnSpc>
                <a:spcPct val="150000"/>
              </a:lnSpc>
              <a:buFont typeface="Arial" charset="0"/>
              <a:buChar char="•"/>
            </a:pPr>
            <a:r>
              <a:rPr lang="en-US" sz="2800" dirty="0" err="1">
                <a:hlinkClick r:id="rId3" action="ppaction://hlinksldjump"/>
              </a:rPr>
              <a:t>Ilmu</a:t>
            </a:r>
            <a:r>
              <a:rPr lang="en-US" sz="2800" dirty="0">
                <a:hlinkClick r:id="rId3" action="ppaction://hlinksldjump"/>
              </a:rPr>
              <a:t> </a:t>
            </a:r>
            <a:r>
              <a:rPr lang="en-US" sz="2800" dirty="0" err="1">
                <a:hlinkClick r:id="rId3" action="ppaction://hlinksldjump"/>
              </a:rPr>
              <a:t>Pendidikan</a:t>
            </a:r>
            <a:r>
              <a:rPr lang="en-US" sz="2800" dirty="0">
                <a:hlinkClick r:id="rId3" action="ppaction://hlinksldjump"/>
              </a:rPr>
              <a:t> </a:t>
            </a:r>
            <a:r>
              <a:rPr lang="en-US" sz="2800" dirty="0" err="1">
                <a:hlinkClick r:id="rId3" action="ppaction://hlinksldjump"/>
              </a:rPr>
              <a:t>Historis</a:t>
            </a:r>
            <a:r>
              <a:rPr lang="id-ID" sz="2800" dirty="0">
                <a:hlinkClick r:id="rId3" action="ppaction://hlinksldjump"/>
              </a:rPr>
              <a:t> </a:t>
            </a:r>
            <a:endParaRPr lang="en-US" sz="2800" dirty="0"/>
          </a:p>
          <a:p>
            <a:pPr>
              <a:lnSpc>
                <a:spcPct val="150000"/>
              </a:lnSpc>
              <a:buFont typeface="Arial" charset="0"/>
              <a:buChar char="•"/>
            </a:pPr>
            <a:r>
              <a:rPr lang="en-US" sz="2800" dirty="0" err="1">
                <a:hlinkClick r:id="rId3" action="ppaction://hlinksldjump"/>
              </a:rPr>
              <a:t>Ilmu</a:t>
            </a:r>
            <a:r>
              <a:rPr lang="en-US" sz="2800" dirty="0">
                <a:hlinkClick r:id="rId3" action="ppaction://hlinksldjump"/>
              </a:rPr>
              <a:t> </a:t>
            </a:r>
            <a:r>
              <a:rPr lang="en-US" sz="2800" dirty="0" err="1">
                <a:hlinkClick r:id="rId3" action="ppaction://hlinksldjump"/>
              </a:rPr>
              <a:t>Pendidikan</a:t>
            </a:r>
            <a:r>
              <a:rPr lang="en-US" sz="2800" dirty="0">
                <a:hlinkClick r:id="rId3" action="ppaction://hlinksldjump"/>
              </a:rPr>
              <a:t> </a:t>
            </a:r>
            <a:r>
              <a:rPr lang="en-US" sz="2800" dirty="0" err="1">
                <a:hlinkClick r:id="rId3" action="ppaction://hlinksldjump"/>
              </a:rPr>
              <a:t>Komparatif</a:t>
            </a:r>
            <a:r>
              <a:rPr lang="en-US" sz="2800" dirty="0">
                <a:hlinkClick r:id="rId3" action="ppaction://hlinksldjump"/>
              </a:rPr>
              <a:t> </a:t>
            </a:r>
            <a:endParaRPr lang="en-US" sz="2800" dirty="0"/>
          </a:p>
          <a:p>
            <a:pPr>
              <a:lnSpc>
                <a:spcPct val="150000"/>
              </a:lnSpc>
              <a:buFont typeface="Arial" charset="0"/>
              <a:buChar char="•"/>
            </a:pPr>
            <a:r>
              <a:rPr lang="en-US" sz="2800" dirty="0" err="1">
                <a:hlinkClick r:id="rId4" action="ppaction://hlinksldjump"/>
              </a:rPr>
              <a:t>Ilmu</a:t>
            </a:r>
            <a:r>
              <a:rPr lang="en-US" sz="2800" dirty="0">
                <a:hlinkClick r:id="rId4" action="ppaction://hlinksldjump"/>
              </a:rPr>
              <a:t> </a:t>
            </a:r>
            <a:r>
              <a:rPr lang="en-US" sz="2800" dirty="0" err="1">
                <a:hlinkClick r:id="rId4" action="ppaction://hlinksldjump"/>
              </a:rPr>
              <a:t>Pendidikan</a:t>
            </a:r>
            <a:r>
              <a:rPr lang="en-US" sz="2800" dirty="0">
                <a:hlinkClick r:id="rId4" action="ppaction://hlinksldjump"/>
              </a:rPr>
              <a:t> </a:t>
            </a:r>
            <a:r>
              <a:rPr lang="en-US" sz="2800" dirty="0" err="1">
                <a:hlinkClick r:id="rId4" action="ppaction://hlinksldjump"/>
              </a:rPr>
              <a:t>Sosial</a:t>
            </a:r>
            <a:endParaRPr lang="en-US" sz="2800" dirty="0"/>
          </a:p>
          <a:p>
            <a:pPr>
              <a:lnSpc>
                <a:spcPct val="150000"/>
              </a:lnSpc>
              <a:buFont typeface="Arial" charset="0"/>
              <a:buChar char="•"/>
            </a:pPr>
            <a:r>
              <a:rPr lang="en-US" sz="2800" dirty="0" err="1">
                <a:hlinkClick r:id="rId4" action="ppaction://hlinksldjump"/>
              </a:rPr>
              <a:t>Ilmu</a:t>
            </a:r>
            <a:r>
              <a:rPr lang="en-US" sz="2800" dirty="0">
                <a:hlinkClick r:id="rId4" action="ppaction://hlinksldjump"/>
              </a:rPr>
              <a:t> </a:t>
            </a:r>
            <a:r>
              <a:rPr lang="en-US" sz="2800" dirty="0" err="1">
                <a:hlinkClick r:id="rId4" action="ppaction://hlinksldjump"/>
              </a:rPr>
              <a:t>Pendidikan</a:t>
            </a:r>
            <a:r>
              <a:rPr lang="en-US" sz="2800" dirty="0">
                <a:hlinkClick r:id="rId4" action="ppaction://hlinksldjump"/>
              </a:rPr>
              <a:t> </a:t>
            </a:r>
            <a:r>
              <a:rPr lang="en-US" sz="2800" dirty="0" err="1">
                <a:hlinkClick r:id="rId4" action="ppaction://hlinksldjump"/>
              </a:rPr>
              <a:t>Nasional</a:t>
            </a:r>
            <a:endParaRPr lang="id-ID"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524000" y="2786063"/>
            <a:ext cx="5715000" cy="5715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8" name="Rectangle 17"/>
          <p:cNvSpPr/>
          <p:nvPr/>
        </p:nvSpPr>
        <p:spPr>
          <a:xfrm>
            <a:off x="1524000" y="428625"/>
            <a:ext cx="5715000" cy="5715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8436" name="Title 13"/>
          <p:cNvSpPr>
            <a:spLocks noGrp="1"/>
          </p:cNvSpPr>
          <p:nvPr>
            <p:ph type="ctrTitle"/>
          </p:nvPr>
        </p:nvSpPr>
        <p:spPr>
          <a:xfrm>
            <a:off x="2024064" y="357189"/>
            <a:ext cx="8072437" cy="714375"/>
          </a:xfrm>
        </p:spPr>
        <p:txBody>
          <a:bodyPr/>
          <a:lstStyle/>
          <a:p>
            <a:pPr algn="l" eaLnBrk="1" hangingPunct="1"/>
            <a:r>
              <a:rPr lang="id-ID" sz="3200"/>
              <a:t>1.</a:t>
            </a:r>
            <a:r>
              <a:rPr lang="en-US" sz="3200"/>
              <a:t>Teori Pendidikan Sistematis</a:t>
            </a:r>
            <a:endParaRPr lang="id-ID" sz="3200"/>
          </a:p>
        </p:txBody>
      </p:sp>
      <p:sp>
        <p:nvSpPr>
          <p:cNvPr id="15" name="Subtitle 14"/>
          <p:cNvSpPr>
            <a:spLocks noGrp="1"/>
          </p:cNvSpPr>
          <p:nvPr>
            <p:ph type="subTitle" idx="1"/>
          </p:nvPr>
        </p:nvSpPr>
        <p:spPr>
          <a:xfrm>
            <a:off x="2095500" y="1143000"/>
            <a:ext cx="7786688" cy="4929188"/>
          </a:xfrm>
        </p:spPr>
        <p:txBody>
          <a:bodyPr rtlCol="0">
            <a:normAutofit fontScale="85000" lnSpcReduction="10000"/>
          </a:bodyPr>
          <a:lstStyle/>
          <a:p>
            <a:pPr algn="l" eaLnBrk="1" hangingPunct="1">
              <a:defRPr/>
            </a:pPr>
            <a:r>
              <a:rPr lang="id-ID" dirty="0">
                <a:solidFill>
                  <a:schemeClr val="tx1"/>
                </a:solidFill>
              </a:rPr>
              <a:t>	</a:t>
            </a:r>
            <a:r>
              <a:rPr lang="en-US" dirty="0" err="1">
                <a:solidFill>
                  <a:schemeClr val="tx1"/>
                </a:solidFill>
              </a:rPr>
              <a:t>Ilmu</a:t>
            </a:r>
            <a:r>
              <a:rPr lang="en-US" dirty="0">
                <a:solidFill>
                  <a:schemeClr val="tx1"/>
                </a:solidFill>
              </a:rPr>
              <a:t> </a:t>
            </a:r>
            <a:r>
              <a:rPr lang="en-US" dirty="0" err="1">
                <a:solidFill>
                  <a:schemeClr val="tx1"/>
                </a:solidFill>
              </a:rPr>
              <a:t>pendidikan</a:t>
            </a:r>
            <a:r>
              <a:rPr lang="en-US" dirty="0">
                <a:solidFill>
                  <a:schemeClr val="tx1"/>
                </a:solidFill>
              </a:rPr>
              <a:t> </a:t>
            </a:r>
            <a:r>
              <a:rPr lang="en-US" dirty="0" err="1">
                <a:solidFill>
                  <a:schemeClr val="tx1"/>
                </a:solidFill>
              </a:rPr>
              <a:t>sistematis</a:t>
            </a:r>
            <a:r>
              <a:rPr lang="en-US" dirty="0">
                <a:solidFill>
                  <a:schemeClr val="tx1"/>
                </a:solidFill>
              </a:rPr>
              <a:t> </a:t>
            </a:r>
            <a:r>
              <a:rPr lang="en-US" dirty="0" err="1">
                <a:solidFill>
                  <a:schemeClr val="tx1"/>
                </a:solidFill>
              </a:rPr>
              <a:t>juga</a:t>
            </a:r>
            <a:r>
              <a:rPr lang="en-US" dirty="0">
                <a:solidFill>
                  <a:schemeClr val="tx1"/>
                </a:solidFill>
              </a:rPr>
              <a:t> </a:t>
            </a:r>
            <a:r>
              <a:rPr lang="en-US" dirty="0" err="1">
                <a:solidFill>
                  <a:schemeClr val="tx1"/>
                </a:solidFill>
              </a:rPr>
              <a:t>disebut</a:t>
            </a:r>
            <a:r>
              <a:rPr lang="en-US" dirty="0">
                <a:solidFill>
                  <a:schemeClr val="tx1"/>
                </a:solidFill>
              </a:rPr>
              <a:t> </a:t>
            </a:r>
            <a:r>
              <a:rPr lang="en-US" dirty="0" err="1">
                <a:solidFill>
                  <a:schemeClr val="tx1"/>
                </a:solidFill>
              </a:rPr>
              <a:t>ilmu</a:t>
            </a:r>
            <a:r>
              <a:rPr lang="en-US" dirty="0">
                <a:solidFill>
                  <a:schemeClr val="tx1"/>
                </a:solidFill>
              </a:rPr>
              <a:t> </a:t>
            </a:r>
            <a:r>
              <a:rPr lang="en-US" dirty="0" err="1">
                <a:solidFill>
                  <a:schemeClr val="tx1"/>
                </a:solidFill>
              </a:rPr>
              <a:t>pendidikan</a:t>
            </a:r>
            <a:r>
              <a:rPr lang="en-US" dirty="0">
                <a:solidFill>
                  <a:schemeClr val="tx1"/>
                </a:solidFill>
              </a:rPr>
              <a:t> </a:t>
            </a:r>
            <a:r>
              <a:rPr lang="en-US" dirty="0" err="1">
                <a:solidFill>
                  <a:schemeClr val="tx1"/>
                </a:solidFill>
              </a:rPr>
              <a:t>teoritis</a:t>
            </a:r>
            <a:r>
              <a:rPr lang="en-US" dirty="0">
                <a:solidFill>
                  <a:schemeClr val="tx1"/>
                </a:solidFill>
              </a:rPr>
              <a:t>, </a:t>
            </a:r>
            <a:r>
              <a:rPr lang="en-US" dirty="0" err="1">
                <a:solidFill>
                  <a:schemeClr val="tx1"/>
                </a:solidFill>
              </a:rPr>
              <a:t>adalah</a:t>
            </a:r>
            <a:r>
              <a:rPr lang="en-US" dirty="0">
                <a:solidFill>
                  <a:schemeClr val="tx1"/>
                </a:solidFill>
              </a:rPr>
              <a:t> </a:t>
            </a:r>
            <a:r>
              <a:rPr lang="en-US" dirty="0" err="1">
                <a:solidFill>
                  <a:schemeClr val="tx1"/>
                </a:solidFill>
              </a:rPr>
              <a:t>ilmu</a:t>
            </a:r>
            <a:r>
              <a:rPr lang="en-US" dirty="0">
                <a:solidFill>
                  <a:schemeClr val="tx1"/>
                </a:solidFill>
              </a:rPr>
              <a:t> </a:t>
            </a:r>
            <a:r>
              <a:rPr lang="en-US" dirty="0" err="1">
                <a:solidFill>
                  <a:schemeClr val="tx1"/>
                </a:solidFill>
              </a:rPr>
              <a:t>pendidikan</a:t>
            </a:r>
            <a:r>
              <a:rPr lang="en-US" dirty="0">
                <a:solidFill>
                  <a:schemeClr val="tx1"/>
                </a:solidFill>
              </a:rPr>
              <a:t> yang </a:t>
            </a:r>
            <a:r>
              <a:rPr lang="en-US" dirty="0" err="1">
                <a:solidFill>
                  <a:schemeClr val="tx1"/>
                </a:solidFill>
              </a:rPr>
              <a:t>menguraikan</a:t>
            </a:r>
            <a:r>
              <a:rPr lang="en-US" dirty="0">
                <a:solidFill>
                  <a:schemeClr val="tx1"/>
                </a:solidFill>
              </a:rPr>
              <a:t> </a:t>
            </a:r>
            <a:r>
              <a:rPr lang="en-US" dirty="0" err="1">
                <a:solidFill>
                  <a:schemeClr val="tx1"/>
                </a:solidFill>
              </a:rPr>
              <a:t>masalah</a:t>
            </a:r>
            <a:r>
              <a:rPr lang="en-US" dirty="0">
                <a:solidFill>
                  <a:schemeClr val="tx1"/>
                </a:solidFill>
              </a:rPr>
              <a:t> </a:t>
            </a:r>
            <a:r>
              <a:rPr lang="en-US" dirty="0" err="1">
                <a:solidFill>
                  <a:schemeClr val="tx1"/>
                </a:solidFill>
              </a:rPr>
              <a:t>teori-teori</a:t>
            </a:r>
            <a:r>
              <a:rPr lang="en-US" dirty="0">
                <a:solidFill>
                  <a:schemeClr val="tx1"/>
                </a:solidFill>
              </a:rPr>
              <a:t> yang </a:t>
            </a:r>
            <a:r>
              <a:rPr lang="en-US" dirty="0" err="1">
                <a:solidFill>
                  <a:schemeClr val="tx1"/>
                </a:solidFill>
              </a:rPr>
              <a:t>digunakan</a:t>
            </a:r>
            <a:r>
              <a:rPr lang="en-US" dirty="0">
                <a:solidFill>
                  <a:schemeClr val="tx1"/>
                </a:solidFill>
              </a:rPr>
              <a:t> </a:t>
            </a:r>
            <a:r>
              <a:rPr lang="en-US" dirty="0" err="1">
                <a:solidFill>
                  <a:schemeClr val="tx1"/>
                </a:solidFill>
              </a:rPr>
              <a:t>sebagai</a:t>
            </a:r>
            <a:r>
              <a:rPr lang="en-US" dirty="0">
                <a:solidFill>
                  <a:schemeClr val="tx1"/>
                </a:solidFill>
              </a:rPr>
              <a:t> </a:t>
            </a:r>
            <a:r>
              <a:rPr lang="en-US" dirty="0" err="1">
                <a:solidFill>
                  <a:schemeClr val="tx1"/>
                </a:solidFill>
              </a:rPr>
              <a:t>landasan</a:t>
            </a:r>
            <a:r>
              <a:rPr lang="en-US" dirty="0">
                <a:solidFill>
                  <a:schemeClr val="tx1"/>
                </a:solidFill>
              </a:rPr>
              <a:t> </a:t>
            </a:r>
            <a:r>
              <a:rPr lang="en-US" dirty="0" err="1">
                <a:solidFill>
                  <a:schemeClr val="tx1"/>
                </a:solidFill>
              </a:rPr>
              <a:t>melaksanakan</a:t>
            </a:r>
            <a:r>
              <a:rPr lang="en-US" dirty="0">
                <a:solidFill>
                  <a:schemeClr val="tx1"/>
                </a:solidFill>
              </a:rPr>
              <a:t> </a:t>
            </a:r>
            <a:r>
              <a:rPr lang="en-US" dirty="0" err="1">
                <a:solidFill>
                  <a:schemeClr val="tx1"/>
                </a:solidFill>
              </a:rPr>
              <a:t>pendidikan</a:t>
            </a:r>
            <a:r>
              <a:rPr lang="en-US" dirty="0">
                <a:solidFill>
                  <a:schemeClr val="tx1"/>
                </a:solidFill>
              </a:rPr>
              <a:t>. </a:t>
            </a:r>
            <a:r>
              <a:rPr lang="en-US" dirty="0" err="1">
                <a:solidFill>
                  <a:schemeClr val="tx1"/>
                </a:solidFill>
              </a:rPr>
              <a:t>Jadi</a:t>
            </a:r>
            <a:r>
              <a:rPr lang="en-US" dirty="0">
                <a:solidFill>
                  <a:schemeClr val="tx1"/>
                </a:solidFill>
              </a:rPr>
              <a:t> </a:t>
            </a:r>
            <a:r>
              <a:rPr lang="en-US" dirty="0" err="1">
                <a:solidFill>
                  <a:schemeClr val="tx1"/>
                </a:solidFill>
              </a:rPr>
              <a:t>ilmu</a:t>
            </a:r>
            <a:r>
              <a:rPr lang="en-US" dirty="0">
                <a:solidFill>
                  <a:schemeClr val="tx1"/>
                </a:solidFill>
              </a:rPr>
              <a:t> </a:t>
            </a:r>
            <a:r>
              <a:rPr lang="en-US" dirty="0" err="1">
                <a:solidFill>
                  <a:schemeClr val="tx1"/>
                </a:solidFill>
              </a:rPr>
              <a:t>pendidikan</a:t>
            </a:r>
            <a:r>
              <a:rPr lang="en-US" dirty="0">
                <a:solidFill>
                  <a:schemeClr val="tx1"/>
                </a:solidFill>
              </a:rPr>
              <a:t> </a:t>
            </a:r>
            <a:r>
              <a:rPr lang="en-US" dirty="0" err="1">
                <a:solidFill>
                  <a:schemeClr val="tx1"/>
                </a:solidFill>
              </a:rPr>
              <a:t>teoritis</a:t>
            </a:r>
            <a:r>
              <a:rPr lang="en-US" dirty="0">
                <a:solidFill>
                  <a:schemeClr val="tx1"/>
                </a:solidFill>
              </a:rPr>
              <a:t> </a:t>
            </a:r>
            <a:r>
              <a:rPr lang="en-US" dirty="0" err="1">
                <a:solidFill>
                  <a:schemeClr val="tx1"/>
                </a:solidFill>
              </a:rPr>
              <a:t>merupakan</a:t>
            </a:r>
            <a:r>
              <a:rPr lang="en-US" dirty="0">
                <a:solidFill>
                  <a:schemeClr val="tx1"/>
                </a:solidFill>
              </a:rPr>
              <a:t> </a:t>
            </a:r>
            <a:r>
              <a:rPr lang="en-US" dirty="0" err="1">
                <a:solidFill>
                  <a:schemeClr val="tx1"/>
                </a:solidFill>
              </a:rPr>
              <a:t>konsep-konsep</a:t>
            </a:r>
            <a:r>
              <a:rPr lang="en-US" dirty="0">
                <a:solidFill>
                  <a:schemeClr val="tx1"/>
                </a:solidFill>
              </a:rPr>
              <a:t> </a:t>
            </a:r>
            <a:r>
              <a:rPr lang="en-US" dirty="0" err="1">
                <a:solidFill>
                  <a:schemeClr val="tx1"/>
                </a:solidFill>
              </a:rPr>
              <a:t>tentang</a:t>
            </a:r>
            <a:r>
              <a:rPr lang="en-US" dirty="0">
                <a:solidFill>
                  <a:schemeClr val="tx1"/>
                </a:solidFill>
              </a:rPr>
              <a:t> </a:t>
            </a:r>
            <a:r>
              <a:rPr lang="en-US" dirty="0" err="1">
                <a:solidFill>
                  <a:schemeClr val="tx1"/>
                </a:solidFill>
              </a:rPr>
              <a:t>teori</a:t>
            </a:r>
            <a:r>
              <a:rPr lang="en-US" dirty="0">
                <a:solidFill>
                  <a:schemeClr val="tx1"/>
                </a:solidFill>
              </a:rPr>
              <a:t> yang </a:t>
            </a:r>
            <a:r>
              <a:rPr lang="en-US" dirty="0" err="1">
                <a:solidFill>
                  <a:schemeClr val="tx1"/>
                </a:solidFill>
              </a:rPr>
              <a:t>digunakan</a:t>
            </a:r>
            <a:r>
              <a:rPr lang="en-US" dirty="0">
                <a:solidFill>
                  <a:schemeClr val="tx1"/>
                </a:solidFill>
              </a:rPr>
              <a:t> </a:t>
            </a:r>
            <a:r>
              <a:rPr lang="en-US" dirty="0" err="1">
                <a:solidFill>
                  <a:schemeClr val="tx1"/>
                </a:solidFill>
              </a:rPr>
              <a:t>sebagai</a:t>
            </a:r>
            <a:r>
              <a:rPr lang="en-US" dirty="0">
                <a:solidFill>
                  <a:schemeClr val="tx1"/>
                </a:solidFill>
              </a:rPr>
              <a:t> </a:t>
            </a:r>
            <a:r>
              <a:rPr lang="en-US" dirty="0" err="1">
                <a:solidFill>
                  <a:schemeClr val="tx1"/>
                </a:solidFill>
              </a:rPr>
              <a:t>landasan</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melaksanaka</a:t>
            </a:r>
            <a:r>
              <a:rPr lang="en-US" dirty="0">
                <a:solidFill>
                  <a:schemeClr val="tx1"/>
                </a:solidFill>
              </a:rPr>
              <a:t> </a:t>
            </a:r>
            <a:r>
              <a:rPr lang="en-US" dirty="0" err="1">
                <a:solidFill>
                  <a:schemeClr val="tx1"/>
                </a:solidFill>
              </a:rPr>
              <a:t>pendidikan</a:t>
            </a:r>
            <a:r>
              <a:rPr lang="en-US" dirty="0">
                <a:solidFill>
                  <a:schemeClr val="tx1"/>
                </a:solidFill>
              </a:rPr>
              <a:t>.</a:t>
            </a:r>
            <a:endParaRPr lang="id-ID" dirty="0">
              <a:solidFill>
                <a:schemeClr val="tx1"/>
              </a:solidFill>
            </a:endParaRPr>
          </a:p>
          <a:p>
            <a:pPr algn="l" eaLnBrk="1" hangingPunct="1">
              <a:defRPr/>
            </a:pPr>
            <a:r>
              <a:rPr lang="id-ID" sz="4600" dirty="0"/>
              <a:t>2. </a:t>
            </a:r>
            <a:r>
              <a:rPr lang="en-US" sz="4600" dirty="0" err="1"/>
              <a:t>Ilmu</a:t>
            </a:r>
            <a:r>
              <a:rPr lang="en-US" sz="4600" dirty="0"/>
              <a:t> </a:t>
            </a:r>
            <a:r>
              <a:rPr lang="en-US" sz="4600" dirty="0" err="1"/>
              <a:t>Pendidikan</a:t>
            </a:r>
            <a:r>
              <a:rPr lang="en-US" sz="4600" dirty="0"/>
              <a:t> </a:t>
            </a:r>
            <a:r>
              <a:rPr lang="en-US" sz="4600" dirty="0" err="1"/>
              <a:t>Praktis</a:t>
            </a:r>
            <a:r>
              <a:rPr lang="en-US" sz="4600" dirty="0"/>
              <a:t> </a:t>
            </a:r>
            <a:endParaRPr lang="id-ID" sz="4600" dirty="0"/>
          </a:p>
          <a:p>
            <a:pPr algn="l" eaLnBrk="1" hangingPunct="1">
              <a:defRPr/>
            </a:pPr>
            <a:r>
              <a:rPr lang="id-ID" dirty="0">
                <a:solidFill>
                  <a:schemeClr val="tx1"/>
                </a:solidFill>
              </a:rPr>
              <a:t>	</a:t>
            </a:r>
            <a:r>
              <a:rPr lang="en-US" dirty="0" err="1">
                <a:solidFill>
                  <a:schemeClr val="tx1"/>
                </a:solidFill>
              </a:rPr>
              <a:t>Jika</a:t>
            </a:r>
            <a:r>
              <a:rPr lang="en-US" dirty="0">
                <a:solidFill>
                  <a:schemeClr val="tx1"/>
                </a:solidFill>
              </a:rPr>
              <a:t> </a:t>
            </a:r>
            <a:r>
              <a:rPr lang="en-US" dirty="0" err="1">
                <a:solidFill>
                  <a:schemeClr val="tx1"/>
                </a:solidFill>
              </a:rPr>
              <a:t>ilmu</a:t>
            </a:r>
            <a:r>
              <a:rPr lang="en-US" dirty="0">
                <a:solidFill>
                  <a:schemeClr val="tx1"/>
                </a:solidFill>
              </a:rPr>
              <a:t> </a:t>
            </a:r>
            <a:r>
              <a:rPr lang="en-US" dirty="0" err="1">
                <a:solidFill>
                  <a:schemeClr val="tx1"/>
                </a:solidFill>
              </a:rPr>
              <a:t>teoritis</a:t>
            </a:r>
            <a:r>
              <a:rPr lang="en-US" dirty="0">
                <a:solidFill>
                  <a:schemeClr val="tx1"/>
                </a:solidFill>
              </a:rPr>
              <a:t> </a:t>
            </a:r>
            <a:r>
              <a:rPr lang="en-US" dirty="0" err="1">
                <a:solidFill>
                  <a:schemeClr val="tx1"/>
                </a:solidFill>
              </a:rPr>
              <a:t>menjawab</a:t>
            </a:r>
            <a:r>
              <a:rPr lang="en-US" dirty="0">
                <a:solidFill>
                  <a:schemeClr val="tx1"/>
                </a:solidFill>
              </a:rPr>
              <a:t> </a:t>
            </a:r>
            <a:r>
              <a:rPr lang="en-US" dirty="0" err="1">
                <a:solidFill>
                  <a:schemeClr val="tx1"/>
                </a:solidFill>
              </a:rPr>
              <a:t>pertanyaan</a:t>
            </a:r>
            <a:r>
              <a:rPr lang="en-US" dirty="0">
                <a:solidFill>
                  <a:schemeClr val="tx1"/>
                </a:solidFill>
              </a:rPr>
              <a:t> </a:t>
            </a:r>
            <a:r>
              <a:rPr lang="en-US" dirty="0" err="1">
                <a:solidFill>
                  <a:schemeClr val="tx1"/>
                </a:solidFill>
              </a:rPr>
              <a:t>mengapa</a:t>
            </a:r>
            <a:r>
              <a:rPr lang="en-US" dirty="0">
                <a:solidFill>
                  <a:schemeClr val="tx1"/>
                </a:solidFill>
              </a:rPr>
              <a:t> </a:t>
            </a:r>
            <a:r>
              <a:rPr lang="en-US" dirty="0" err="1">
                <a:solidFill>
                  <a:schemeClr val="tx1"/>
                </a:solidFill>
              </a:rPr>
              <a:t>usaha</a:t>
            </a:r>
            <a:r>
              <a:rPr lang="en-US" dirty="0">
                <a:solidFill>
                  <a:schemeClr val="tx1"/>
                </a:solidFill>
              </a:rPr>
              <a:t> </a:t>
            </a:r>
            <a:r>
              <a:rPr lang="en-US" dirty="0" err="1">
                <a:solidFill>
                  <a:schemeClr val="tx1"/>
                </a:solidFill>
              </a:rPr>
              <a:t>tertentu</a:t>
            </a:r>
            <a:r>
              <a:rPr lang="en-US" dirty="0">
                <a:solidFill>
                  <a:schemeClr val="tx1"/>
                </a:solidFill>
              </a:rPr>
              <a:t> </a:t>
            </a:r>
            <a:r>
              <a:rPr lang="en-US" dirty="0" err="1">
                <a:solidFill>
                  <a:schemeClr val="tx1"/>
                </a:solidFill>
              </a:rPr>
              <a:t>harus</a:t>
            </a:r>
            <a:r>
              <a:rPr lang="en-US" dirty="0">
                <a:solidFill>
                  <a:schemeClr val="tx1"/>
                </a:solidFill>
              </a:rPr>
              <a:t> </a:t>
            </a:r>
            <a:r>
              <a:rPr lang="en-US" dirty="0" err="1">
                <a:solidFill>
                  <a:schemeClr val="tx1"/>
                </a:solidFill>
              </a:rPr>
              <a:t>dilaksanakan</a:t>
            </a:r>
            <a:r>
              <a:rPr lang="en-US" dirty="0">
                <a:solidFill>
                  <a:schemeClr val="tx1"/>
                </a:solidFill>
              </a:rPr>
              <a:t>, </a:t>
            </a:r>
            <a:r>
              <a:rPr lang="en-US" dirty="0" err="1">
                <a:solidFill>
                  <a:schemeClr val="tx1"/>
                </a:solidFill>
              </a:rPr>
              <a:t>maka</a:t>
            </a:r>
            <a:r>
              <a:rPr lang="en-US" dirty="0">
                <a:solidFill>
                  <a:schemeClr val="tx1"/>
                </a:solidFill>
              </a:rPr>
              <a:t> </a:t>
            </a:r>
            <a:r>
              <a:rPr lang="en-US" dirty="0" err="1">
                <a:solidFill>
                  <a:schemeClr val="tx1"/>
                </a:solidFill>
              </a:rPr>
              <a:t>ilmu</a:t>
            </a:r>
            <a:r>
              <a:rPr lang="en-US" dirty="0">
                <a:solidFill>
                  <a:schemeClr val="tx1"/>
                </a:solidFill>
              </a:rPr>
              <a:t> </a:t>
            </a:r>
            <a:r>
              <a:rPr lang="en-US" dirty="0" err="1">
                <a:solidFill>
                  <a:schemeClr val="tx1"/>
                </a:solidFill>
              </a:rPr>
              <a:t>pendidikan</a:t>
            </a:r>
            <a:r>
              <a:rPr lang="en-US" dirty="0">
                <a:solidFill>
                  <a:schemeClr val="tx1"/>
                </a:solidFill>
              </a:rPr>
              <a:t> </a:t>
            </a:r>
            <a:r>
              <a:rPr lang="en-US" dirty="0" err="1">
                <a:solidFill>
                  <a:schemeClr val="tx1"/>
                </a:solidFill>
              </a:rPr>
              <a:t>praktismen</a:t>
            </a:r>
            <a:r>
              <a:rPr lang="en-US" dirty="0">
                <a:solidFill>
                  <a:schemeClr val="tx1"/>
                </a:solidFill>
              </a:rPr>
              <a:t> </a:t>
            </a:r>
            <a:r>
              <a:rPr lang="en-US" dirty="0" err="1">
                <a:solidFill>
                  <a:schemeClr val="tx1"/>
                </a:solidFill>
              </a:rPr>
              <a:t>jawab</a:t>
            </a:r>
            <a:r>
              <a:rPr lang="en-US" dirty="0">
                <a:solidFill>
                  <a:schemeClr val="tx1"/>
                </a:solidFill>
              </a:rPr>
              <a:t> </a:t>
            </a:r>
            <a:r>
              <a:rPr lang="en-US" dirty="0" err="1">
                <a:solidFill>
                  <a:schemeClr val="tx1"/>
                </a:solidFill>
              </a:rPr>
              <a:t>pertanyaan</a:t>
            </a:r>
            <a:r>
              <a:rPr lang="en-US" dirty="0">
                <a:solidFill>
                  <a:schemeClr val="tx1"/>
                </a:solidFill>
              </a:rPr>
              <a:t> </a:t>
            </a:r>
            <a:r>
              <a:rPr lang="en-US" dirty="0" err="1">
                <a:solidFill>
                  <a:schemeClr val="tx1"/>
                </a:solidFill>
              </a:rPr>
              <a:t>bagaimana</a:t>
            </a:r>
            <a:r>
              <a:rPr lang="en-US" dirty="0">
                <a:solidFill>
                  <a:schemeClr val="tx1"/>
                </a:solidFill>
              </a:rPr>
              <a:t> </a:t>
            </a:r>
            <a:r>
              <a:rPr lang="en-US" dirty="0" err="1">
                <a:solidFill>
                  <a:schemeClr val="tx1"/>
                </a:solidFill>
              </a:rPr>
              <a:t>sesuatu</a:t>
            </a:r>
            <a:r>
              <a:rPr lang="en-US" dirty="0">
                <a:solidFill>
                  <a:schemeClr val="tx1"/>
                </a:solidFill>
              </a:rPr>
              <a:t> </a:t>
            </a:r>
            <a:r>
              <a:rPr lang="en-US" dirty="0" err="1">
                <a:solidFill>
                  <a:schemeClr val="tx1"/>
                </a:solidFill>
              </a:rPr>
              <a:t>usaha</a:t>
            </a:r>
            <a:r>
              <a:rPr lang="en-US" dirty="0">
                <a:solidFill>
                  <a:schemeClr val="tx1"/>
                </a:solidFill>
              </a:rPr>
              <a:t> </a:t>
            </a:r>
            <a:r>
              <a:rPr lang="en-US" dirty="0" err="1">
                <a:solidFill>
                  <a:schemeClr val="tx1"/>
                </a:solidFill>
              </a:rPr>
              <a:t>itu</a:t>
            </a:r>
            <a:r>
              <a:rPr lang="en-US" dirty="0">
                <a:solidFill>
                  <a:schemeClr val="tx1"/>
                </a:solidFill>
              </a:rPr>
              <a:t> </a:t>
            </a:r>
            <a:r>
              <a:rPr lang="en-US" dirty="0" err="1">
                <a:solidFill>
                  <a:schemeClr val="tx1"/>
                </a:solidFill>
              </a:rPr>
              <a:t>harus</a:t>
            </a:r>
            <a:r>
              <a:rPr lang="en-US" dirty="0">
                <a:solidFill>
                  <a:schemeClr val="tx1"/>
                </a:solidFill>
              </a:rPr>
              <a:t> </a:t>
            </a:r>
            <a:r>
              <a:rPr lang="en-US" dirty="0" err="1">
                <a:solidFill>
                  <a:schemeClr val="tx1"/>
                </a:solidFill>
              </a:rPr>
              <a:t>dilaksanakan</a:t>
            </a:r>
            <a:r>
              <a:rPr lang="en-US" dirty="0">
                <a:solidFill>
                  <a:schemeClr val="tx1"/>
                </a:solidFill>
              </a:rPr>
              <a:t>. </a:t>
            </a:r>
            <a:r>
              <a:rPr lang="en-US" dirty="0" err="1">
                <a:solidFill>
                  <a:schemeClr val="tx1"/>
                </a:solidFill>
              </a:rPr>
              <a:t>Katakanlah</a:t>
            </a:r>
            <a:r>
              <a:rPr lang="en-US" dirty="0">
                <a:solidFill>
                  <a:schemeClr val="tx1"/>
                </a:solidFill>
              </a:rPr>
              <a:t> yang </a:t>
            </a:r>
            <a:r>
              <a:rPr lang="en-US" dirty="0" err="1">
                <a:solidFill>
                  <a:schemeClr val="tx1"/>
                </a:solidFill>
              </a:rPr>
              <a:t>menjadi</a:t>
            </a:r>
            <a:r>
              <a:rPr lang="en-US" dirty="0">
                <a:solidFill>
                  <a:schemeClr val="tx1"/>
                </a:solidFill>
              </a:rPr>
              <a:t> </a:t>
            </a:r>
            <a:r>
              <a:rPr lang="en-US" dirty="0" err="1">
                <a:solidFill>
                  <a:schemeClr val="tx1"/>
                </a:solidFill>
              </a:rPr>
              <a:t>persoalan</a:t>
            </a:r>
            <a:r>
              <a:rPr lang="en-US" dirty="0">
                <a:solidFill>
                  <a:schemeClr val="tx1"/>
                </a:solidFill>
              </a:rPr>
              <a:t> </a:t>
            </a:r>
            <a:r>
              <a:rPr lang="en-US" dirty="0" err="1">
                <a:solidFill>
                  <a:schemeClr val="tx1"/>
                </a:solidFill>
              </a:rPr>
              <a:t>ialah</a:t>
            </a:r>
            <a:r>
              <a:rPr lang="en-US" dirty="0">
                <a:solidFill>
                  <a:schemeClr val="tx1"/>
                </a:solidFill>
              </a:rPr>
              <a:t> </a:t>
            </a:r>
            <a:r>
              <a:rPr lang="en-US" dirty="0" err="1">
                <a:solidFill>
                  <a:schemeClr val="tx1"/>
                </a:solidFill>
              </a:rPr>
              <a:t>pendidikan</a:t>
            </a:r>
            <a:r>
              <a:rPr lang="en-US" dirty="0">
                <a:solidFill>
                  <a:schemeClr val="tx1"/>
                </a:solidFill>
              </a:rPr>
              <a:t> moral. </a:t>
            </a:r>
            <a:r>
              <a:rPr lang="en-US" dirty="0" err="1">
                <a:solidFill>
                  <a:schemeClr val="tx1"/>
                </a:solidFill>
              </a:rPr>
              <a:t>Dalam</a:t>
            </a:r>
            <a:r>
              <a:rPr lang="en-US" dirty="0">
                <a:solidFill>
                  <a:schemeClr val="tx1"/>
                </a:solidFill>
              </a:rPr>
              <a:t> </a:t>
            </a:r>
            <a:r>
              <a:rPr lang="en-US" dirty="0" err="1">
                <a:solidFill>
                  <a:schemeClr val="tx1"/>
                </a:solidFill>
              </a:rPr>
              <a:t>persoalan</a:t>
            </a:r>
            <a:r>
              <a:rPr lang="en-US" dirty="0">
                <a:solidFill>
                  <a:schemeClr val="tx1"/>
                </a:solidFill>
              </a:rPr>
              <a:t> </a:t>
            </a:r>
            <a:r>
              <a:rPr lang="en-US" dirty="0" err="1">
                <a:solidFill>
                  <a:schemeClr val="tx1"/>
                </a:solidFill>
              </a:rPr>
              <a:t>ini</a:t>
            </a:r>
            <a:r>
              <a:rPr lang="en-US" dirty="0">
                <a:solidFill>
                  <a:schemeClr val="tx1"/>
                </a:solidFill>
              </a:rPr>
              <a:t>, </a:t>
            </a:r>
            <a:r>
              <a:rPr lang="en-US" dirty="0" err="1">
                <a:solidFill>
                  <a:schemeClr val="tx1"/>
                </a:solidFill>
              </a:rPr>
              <a:t>ilmu</a:t>
            </a:r>
            <a:r>
              <a:rPr lang="en-US" dirty="0">
                <a:solidFill>
                  <a:schemeClr val="tx1"/>
                </a:solidFill>
              </a:rPr>
              <a:t> </a:t>
            </a:r>
            <a:r>
              <a:rPr lang="en-US" dirty="0" err="1">
                <a:solidFill>
                  <a:schemeClr val="tx1"/>
                </a:solidFill>
              </a:rPr>
              <a:t>pendidikan</a:t>
            </a:r>
            <a:r>
              <a:rPr lang="en-US" dirty="0">
                <a:solidFill>
                  <a:schemeClr val="tx1"/>
                </a:solidFill>
              </a:rPr>
              <a:t> </a:t>
            </a:r>
            <a:r>
              <a:rPr lang="en-US" dirty="0" err="1">
                <a:solidFill>
                  <a:schemeClr val="tx1"/>
                </a:solidFill>
              </a:rPr>
              <a:t>teoritis</a:t>
            </a:r>
            <a:r>
              <a:rPr lang="en-US" dirty="0">
                <a:solidFill>
                  <a:schemeClr val="tx1"/>
                </a:solidFill>
              </a:rPr>
              <a:t> </a:t>
            </a:r>
            <a:r>
              <a:rPr lang="en-US" dirty="0" err="1">
                <a:solidFill>
                  <a:schemeClr val="tx1"/>
                </a:solidFill>
              </a:rPr>
              <a:t>berusaha</a:t>
            </a:r>
            <a:r>
              <a:rPr lang="en-US" dirty="0">
                <a:solidFill>
                  <a:schemeClr val="tx1"/>
                </a:solidFill>
              </a:rPr>
              <a:t> </a:t>
            </a:r>
            <a:r>
              <a:rPr lang="en-US" dirty="0" err="1">
                <a:solidFill>
                  <a:schemeClr val="tx1"/>
                </a:solidFill>
              </a:rPr>
              <a:t>menjawab</a:t>
            </a:r>
            <a:r>
              <a:rPr lang="en-US" dirty="0">
                <a:solidFill>
                  <a:schemeClr val="tx1"/>
                </a:solidFill>
              </a:rPr>
              <a:t> </a:t>
            </a:r>
            <a:r>
              <a:rPr lang="en-US" dirty="0" err="1">
                <a:solidFill>
                  <a:schemeClr val="tx1"/>
                </a:solidFill>
              </a:rPr>
              <a:t>pertanyaan</a:t>
            </a:r>
            <a:r>
              <a:rPr lang="en-US" dirty="0">
                <a:solidFill>
                  <a:schemeClr val="tx1"/>
                </a:solidFill>
              </a:rPr>
              <a:t> </a:t>
            </a:r>
            <a:r>
              <a:rPr lang="en-US" dirty="0" err="1">
                <a:solidFill>
                  <a:schemeClr val="tx1"/>
                </a:solidFill>
              </a:rPr>
              <a:t>mengapa</a:t>
            </a:r>
            <a:r>
              <a:rPr lang="en-US" dirty="0">
                <a:solidFill>
                  <a:schemeClr val="tx1"/>
                </a:solidFill>
              </a:rPr>
              <a:t> </a:t>
            </a:r>
            <a:r>
              <a:rPr lang="en-US" dirty="0" err="1">
                <a:solidFill>
                  <a:schemeClr val="tx1"/>
                </a:solidFill>
              </a:rPr>
              <a:t>anak</a:t>
            </a:r>
            <a:r>
              <a:rPr lang="en-US" dirty="0">
                <a:solidFill>
                  <a:schemeClr val="tx1"/>
                </a:solidFill>
              </a:rPr>
              <a:t> </a:t>
            </a:r>
            <a:r>
              <a:rPr lang="en-US" dirty="0" err="1">
                <a:solidFill>
                  <a:schemeClr val="tx1"/>
                </a:solidFill>
              </a:rPr>
              <a:t>harus</a:t>
            </a:r>
            <a:r>
              <a:rPr lang="en-US" dirty="0">
                <a:solidFill>
                  <a:schemeClr val="tx1"/>
                </a:solidFill>
              </a:rPr>
              <a:t> </a:t>
            </a:r>
            <a:r>
              <a:rPr lang="en-US" dirty="0" err="1">
                <a:solidFill>
                  <a:schemeClr val="tx1"/>
                </a:solidFill>
              </a:rPr>
              <a:t>mendapat</a:t>
            </a:r>
            <a:r>
              <a:rPr lang="en-US" dirty="0">
                <a:solidFill>
                  <a:schemeClr val="tx1"/>
                </a:solidFill>
              </a:rPr>
              <a:t> </a:t>
            </a:r>
            <a:r>
              <a:rPr lang="en-US" dirty="0" err="1">
                <a:solidFill>
                  <a:schemeClr val="tx1"/>
                </a:solidFill>
              </a:rPr>
              <a:t>pendidikan</a:t>
            </a:r>
            <a:r>
              <a:rPr lang="en-US" dirty="0">
                <a:solidFill>
                  <a:schemeClr val="tx1"/>
                </a:solidFill>
              </a:rPr>
              <a:t> moral? </a:t>
            </a:r>
            <a:r>
              <a:rPr lang="en-US" dirty="0" err="1">
                <a:solidFill>
                  <a:schemeClr val="tx1"/>
                </a:solidFill>
              </a:rPr>
              <a:t>Dengan</a:t>
            </a:r>
            <a:r>
              <a:rPr lang="en-US" dirty="0">
                <a:solidFill>
                  <a:schemeClr val="tx1"/>
                </a:solidFill>
              </a:rPr>
              <a:t> </a:t>
            </a:r>
            <a:r>
              <a:rPr lang="en-US" dirty="0" err="1">
                <a:solidFill>
                  <a:schemeClr val="tx1"/>
                </a:solidFill>
              </a:rPr>
              <a:t>kata</a:t>
            </a:r>
            <a:r>
              <a:rPr lang="en-US" dirty="0">
                <a:solidFill>
                  <a:schemeClr val="tx1"/>
                </a:solidFill>
              </a:rPr>
              <a:t> lain, </a:t>
            </a:r>
            <a:r>
              <a:rPr lang="en-US" dirty="0" err="1">
                <a:solidFill>
                  <a:schemeClr val="tx1"/>
                </a:solidFill>
              </a:rPr>
              <a:t>mengapa</a:t>
            </a:r>
            <a:r>
              <a:rPr lang="en-US" dirty="0">
                <a:solidFill>
                  <a:schemeClr val="tx1"/>
                </a:solidFill>
              </a:rPr>
              <a:t> </a:t>
            </a:r>
            <a:r>
              <a:rPr lang="en-US" dirty="0" err="1">
                <a:solidFill>
                  <a:schemeClr val="tx1"/>
                </a:solidFill>
              </a:rPr>
              <a:t>harus</a:t>
            </a:r>
            <a:r>
              <a:rPr lang="en-US" dirty="0">
                <a:solidFill>
                  <a:schemeClr val="tx1"/>
                </a:solidFill>
              </a:rPr>
              <a:t> </a:t>
            </a:r>
            <a:r>
              <a:rPr lang="en-US" dirty="0" err="1">
                <a:solidFill>
                  <a:schemeClr val="tx1"/>
                </a:solidFill>
              </a:rPr>
              <a:t>dilakukan</a:t>
            </a:r>
            <a:r>
              <a:rPr lang="en-US" dirty="0">
                <a:solidFill>
                  <a:schemeClr val="tx1"/>
                </a:solidFill>
              </a:rPr>
              <a:t> </a:t>
            </a:r>
            <a:r>
              <a:rPr lang="en-US" dirty="0" err="1">
                <a:solidFill>
                  <a:schemeClr val="tx1"/>
                </a:solidFill>
              </a:rPr>
              <a:t>pendidikan</a:t>
            </a:r>
            <a:r>
              <a:rPr lang="en-US" dirty="0">
                <a:solidFill>
                  <a:schemeClr val="tx1"/>
                </a:solidFill>
              </a:rPr>
              <a:t> moral? </a:t>
            </a:r>
            <a:r>
              <a:rPr lang="en-US" dirty="0" err="1">
                <a:solidFill>
                  <a:schemeClr val="tx1"/>
                </a:solidFill>
              </a:rPr>
              <a:t>Sedangkan</a:t>
            </a:r>
            <a:r>
              <a:rPr lang="en-US" dirty="0">
                <a:solidFill>
                  <a:schemeClr val="tx1"/>
                </a:solidFill>
              </a:rPr>
              <a:t> </a:t>
            </a:r>
            <a:r>
              <a:rPr lang="en-US" dirty="0" err="1">
                <a:solidFill>
                  <a:schemeClr val="tx1"/>
                </a:solidFill>
              </a:rPr>
              <a:t>ilmu</a:t>
            </a:r>
            <a:r>
              <a:rPr lang="en-US" dirty="0">
                <a:solidFill>
                  <a:schemeClr val="tx1"/>
                </a:solidFill>
              </a:rPr>
              <a:t> </a:t>
            </a:r>
            <a:r>
              <a:rPr lang="en-US" dirty="0" err="1">
                <a:solidFill>
                  <a:schemeClr val="tx1"/>
                </a:solidFill>
              </a:rPr>
              <a:t>pendidikan</a:t>
            </a:r>
            <a:r>
              <a:rPr lang="en-US" dirty="0">
                <a:solidFill>
                  <a:schemeClr val="tx1"/>
                </a:solidFill>
              </a:rPr>
              <a:t> </a:t>
            </a:r>
            <a:r>
              <a:rPr lang="en-US" dirty="0" err="1">
                <a:solidFill>
                  <a:schemeClr val="tx1"/>
                </a:solidFill>
              </a:rPr>
              <a:t>praktis</a:t>
            </a:r>
            <a:r>
              <a:rPr lang="en-US" dirty="0">
                <a:solidFill>
                  <a:schemeClr val="tx1"/>
                </a:solidFill>
              </a:rPr>
              <a:t>, </a:t>
            </a:r>
            <a:r>
              <a:rPr lang="en-US" dirty="0" err="1">
                <a:solidFill>
                  <a:schemeClr val="tx1"/>
                </a:solidFill>
              </a:rPr>
              <a:t>mempersoalkan</a:t>
            </a:r>
            <a:r>
              <a:rPr lang="en-US" dirty="0">
                <a:solidFill>
                  <a:schemeClr val="tx1"/>
                </a:solidFill>
              </a:rPr>
              <a:t>, </a:t>
            </a:r>
            <a:r>
              <a:rPr lang="en-US" dirty="0" err="1">
                <a:solidFill>
                  <a:schemeClr val="tx1"/>
                </a:solidFill>
              </a:rPr>
              <a:t>bagaimana</a:t>
            </a:r>
            <a:r>
              <a:rPr lang="en-US" dirty="0">
                <a:solidFill>
                  <a:schemeClr val="tx1"/>
                </a:solidFill>
              </a:rPr>
              <a:t> </a:t>
            </a:r>
            <a:r>
              <a:rPr lang="en-US" dirty="0" err="1">
                <a:solidFill>
                  <a:schemeClr val="tx1"/>
                </a:solidFill>
              </a:rPr>
              <a:t>pendidikan</a:t>
            </a:r>
            <a:r>
              <a:rPr lang="en-US" dirty="0">
                <a:solidFill>
                  <a:schemeClr val="tx1"/>
                </a:solidFill>
              </a:rPr>
              <a:t> moral </a:t>
            </a:r>
            <a:r>
              <a:rPr lang="en-US" dirty="0" err="1">
                <a:solidFill>
                  <a:schemeClr val="tx1"/>
                </a:solidFill>
              </a:rPr>
              <a:t>itu</a:t>
            </a:r>
            <a:r>
              <a:rPr lang="en-US" dirty="0">
                <a:solidFill>
                  <a:schemeClr val="tx1"/>
                </a:solidFill>
              </a:rPr>
              <a:t> </a:t>
            </a:r>
            <a:r>
              <a:rPr lang="en-US" dirty="0" err="1">
                <a:solidFill>
                  <a:schemeClr val="tx1"/>
                </a:solidFill>
              </a:rPr>
              <a:t>dilaksanakan</a:t>
            </a:r>
            <a:r>
              <a:rPr lang="en-US" dirty="0">
                <a:solidFill>
                  <a:schemeClr val="tx1"/>
                </a:solidFill>
              </a:rPr>
              <a:t>.</a:t>
            </a:r>
            <a:endParaRPr lang="id-ID" dirty="0">
              <a:solidFill>
                <a:schemeClr val="tx1"/>
              </a:solidFill>
            </a:endParaRPr>
          </a:p>
          <a:p>
            <a:pPr>
              <a:defRPr/>
            </a:pPr>
            <a:endParaRPr lang="id-ID" dirty="0">
              <a:solidFill>
                <a:schemeClr val="tx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524000" y="3500438"/>
            <a:ext cx="5715000" cy="5715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8" name="Rectangle 17"/>
          <p:cNvSpPr/>
          <p:nvPr/>
        </p:nvSpPr>
        <p:spPr>
          <a:xfrm>
            <a:off x="1524000" y="428625"/>
            <a:ext cx="5715000" cy="5715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9460" name="Title 13"/>
          <p:cNvSpPr>
            <a:spLocks noGrp="1"/>
          </p:cNvSpPr>
          <p:nvPr>
            <p:ph type="ctrTitle"/>
          </p:nvPr>
        </p:nvSpPr>
        <p:spPr>
          <a:xfrm>
            <a:off x="2024064" y="357189"/>
            <a:ext cx="8072437" cy="714375"/>
          </a:xfrm>
        </p:spPr>
        <p:txBody>
          <a:bodyPr/>
          <a:lstStyle/>
          <a:p>
            <a:pPr algn="l" eaLnBrk="1" hangingPunct="1"/>
            <a:r>
              <a:rPr lang="id-ID" sz="3200"/>
              <a:t>3. </a:t>
            </a:r>
            <a:r>
              <a:rPr lang="en-US" sz="3200"/>
              <a:t>Ilmu Pendidikan Historis </a:t>
            </a:r>
            <a:endParaRPr lang="id-ID" sz="3200"/>
          </a:p>
        </p:txBody>
      </p:sp>
      <p:sp>
        <p:nvSpPr>
          <p:cNvPr id="15" name="Subtitle 14"/>
          <p:cNvSpPr>
            <a:spLocks noGrp="1"/>
          </p:cNvSpPr>
          <p:nvPr>
            <p:ph type="subTitle" idx="1"/>
          </p:nvPr>
        </p:nvSpPr>
        <p:spPr>
          <a:xfrm>
            <a:off x="2095500" y="1000126"/>
            <a:ext cx="8001000" cy="5072063"/>
          </a:xfrm>
        </p:spPr>
        <p:txBody>
          <a:bodyPr rtlCol="0">
            <a:normAutofit fontScale="70000" lnSpcReduction="20000"/>
          </a:bodyPr>
          <a:lstStyle/>
          <a:p>
            <a:pPr algn="l" eaLnBrk="1" hangingPunct="1">
              <a:defRPr/>
            </a:pPr>
            <a:r>
              <a:rPr lang="id-ID" dirty="0"/>
              <a:t>	</a:t>
            </a:r>
            <a:r>
              <a:rPr lang="en-US" sz="2600" dirty="0"/>
              <a:t>Usaha-</a:t>
            </a:r>
            <a:r>
              <a:rPr lang="en-US" sz="2600" dirty="0" err="1"/>
              <a:t>usaha</a:t>
            </a:r>
            <a:r>
              <a:rPr lang="en-US" sz="2600" dirty="0"/>
              <a:t> </a:t>
            </a:r>
            <a:r>
              <a:rPr lang="en-US" sz="2600" dirty="0" err="1"/>
              <a:t>pendidikan</a:t>
            </a:r>
            <a:r>
              <a:rPr lang="en-US" sz="2600" dirty="0"/>
              <a:t> </a:t>
            </a:r>
            <a:r>
              <a:rPr lang="en-US" sz="2600" dirty="0" err="1"/>
              <a:t>itu</a:t>
            </a:r>
            <a:r>
              <a:rPr lang="en-US" sz="2600" dirty="0"/>
              <a:t> </a:t>
            </a:r>
            <a:r>
              <a:rPr lang="en-US" sz="2600" dirty="0" err="1"/>
              <a:t>telah</a:t>
            </a:r>
            <a:r>
              <a:rPr lang="en-US" sz="2600" dirty="0"/>
              <a:t> </a:t>
            </a:r>
            <a:r>
              <a:rPr lang="en-US" sz="2600" dirty="0" err="1"/>
              <a:t>terdapat</a:t>
            </a:r>
            <a:r>
              <a:rPr lang="en-US" sz="2600" dirty="0"/>
              <a:t> </a:t>
            </a:r>
            <a:r>
              <a:rPr lang="en-US" sz="2600" dirty="0" err="1"/>
              <a:t>semenjak</a:t>
            </a:r>
            <a:r>
              <a:rPr lang="en-US" sz="2600" dirty="0"/>
              <a:t> </a:t>
            </a:r>
            <a:r>
              <a:rPr lang="en-US" sz="2600" dirty="0" err="1"/>
              <a:t>dahulu</a:t>
            </a:r>
            <a:r>
              <a:rPr lang="en-US" sz="2600" dirty="0"/>
              <a:t> </a:t>
            </a:r>
            <a:r>
              <a:rPr lang="en-US" sz="2600" dirty="0" err="1"/>
              <a:t>kala</a:t>
            </a:r>
            <a:r>
              <a:rPr lang="en-US" sz="2600" dirty="0"/>
              <a:t>. Usaha-</a:t>
            </a:r>
            <a:r>
              <a:rPr lang="en-US" sz="2600" dirty="0" err="1"/>
              <a:t>usaha</a:t>
            </a:r>
            <a:r>
              <a:rPr lang="en-US" sz="2600" dirty="0"/>
              <a:t> </a:t>
            </a:r>
            <a:r>
              <a:rPr lang="en-US" sz="2600" dirty="0" err="1"/>
              <a:t>ini</a:t>
            </a:r>
            <a:r>
              <a:rPr lang="en-US" sz="2600" dirty="0"/>
              <a:t> </a:t>
            </a:r>
            <a:r>
              <a:rPr lang="en-US" sz="2600" dirty="0" err="1"/>
              <a:t>berjalan</a:t>
            </a:r>
            <a:r>
              <a:rPr lang="en-US" sz="2600" dirty="0"/>
              <a:t> </a:t>
            </a:r>
            <a:r>
              <a:rPr lang="en-US" sz="2600" dirty="0" err="1"/>
              <a:t>terus</a:t>
            </a:r>
            <a:r>
              <a:rPr lang="en-US" sz="2600" dirty="0"/>
              <a:t> </a:t>
            </a:r>
            <a:r>
              <a:rPr lang="en-US" sz="2600" dirty="0" err="1"/>
              <a:t>menerus</a:t>
            </a:r>
            <a:r>
              <a:rPr lang="en-US" sz="2600" dirty="0"/>
              <a:t> </a:t>
            </a:r>
            <a:r>
              <a:rPr lang="en-US" sz="2600" dirty="0" err="1"/>
              <a:t>sampai</a:t>
            </a:r>
            <a:r>
              <a:rPr lang="en-US" sz="2600" dirty="0"/>
              <a:t> </a:t>
            </a:r>
            <a:r>
              <a:rPr lang="en-US" sz="2600" dirty="0" err="1"/>
              <a:t>sekarang</a:t>
            </a:r>
            <a:r>
              <a:rPr lang="en-US" sz="2600" dirty="0"/>
              <a:t>. </a:t>
            </a:r>
            <a:r>
              <a:rPr lang="en-US" sz="2600" dirty="0" err="1"/>
              <a:t>Perkembangan</a:t>
            </a:r>
            <a:r>
              <a:rPr lang="en-US" sz="2600" dirty="0"/>
              <a:t> </a:t>
            </a:r>
            <a:r>
              <a:rPr lang="en-US" sz="2600" dirty="0" err="1"/>
              <a:t>usaha-usaha</a:t>
            </a:r>
            <a:r>
              <a:rPr lang="en-US" sz="2600" dirty="0"/>
              <a:t> </a:t>
            </a:r>
            <a:r>
              <a:rPr lang="en-US" sz="2600" dirty="0" err="1"/>
              <a:t>pendidikan</a:t>
            </a:r>
            <a:r>
              <a:rPr lang="en-US" sz="2600" dirty="0"/>
              <a:t> </a:t>
            </a:r>
            <a:r>
              <a:rPr lang="en-US" sz="2600" dirty="0" err="1"/>
              <a:t>ini</a:t>
            </a:r>
            <a:r>
              <a:rPr lang="en-US" sz="2600" dirty="0"/>
              <a:t> </a:t>
            </a:r>
            <a:r>
              <a:rPr lang="en-US" sz="2600" dirty="0" err="1"/>
              <a:t>sangat</a:t>
            </a:r>
            <a:r>
              <a:rPr lang="en-US" sz="2600" dirty="0"/>
              <a:t> </a:t>
            </a:r>
            <a:r>
              <a:rPr lang="en-US" sz="2600" dirty="0" err="1"/>
              <a:t>perlu</a:t>
            </a:r>
            <a:r>
              <a:rPr lang="en-US" sz="2600" dirty="0"/>
              <a:t> </a:t>
            </a:r>
            <a:r>
              <a:rPr lang="en-US" sz="2600" dirty="0" err="1"/>
              <a:t>diketahui</a:t>
            </a:r>
            <a:r>
              <a:rPr lang="en-US" sz="2600" dirty="0"/>
              <a:t> </a:t>
            </a:r>
            <a:r>
              <a:rPr lang="en-US" sz="2600" dirty="0" err="1"/>
              <a:t>dan</a:t>
            </a:r>
            <a:r>
              <a:rPr lang="en-US" sz="2600" dirty="0"/>
              <a:t> </a:t>
            </a:r>
            <a:r>
              <a:rPr lang="en-US" sz="2600" dirty="0" err="1"/>
              <a:t>dikaji</a:t>
            </a:r>
            <a:r>
              <a:rPr lang="en-US" sz="2600" dirty="0"/>
              <a:t> </a:t>
            </a:r>
            <a:r>
              <a:rPr lang="en-US" sz="2600" dirty="0" err="1"/>
              <a:t>untuk</a:t>
            </a:r>
            <a:r>
              <a:rPr lang="en-US" sz="2600" dirty="0"/>
              <a:t> </a:t>
            </a:r>
            <a:r>
              <a:rPr lang="en-US" sz="2600" dirty="0" err="1"/>
              <a:t>dicari</a:t>
            </a:r>
            <a:r>
              <a:rPr lang="en-US" sz="2600" dirty="0"/>
              <a:t> </a:t>
            </a:r>
            <a:r>
              <a:rPr lang="en-US" sz="2600" dirty="0" err="1"/>
              <a:t>manfaatnya</a:t>
            </a:r>
            <a:r>
              <a:rPr lang="en-US" sz="2600" dirty="0"/>
              <a:t> </a:t>
            </a:r>
            <a:r>
              <a:rPr lang="en-US" sz="2600" dirty="0" err="1"/>
              <a:t>bagi</a:t>
            </a:r>
            <a:r>
              <a:rPr lang="en-US" sz="2600" dirty="0"/>
              <a:t> </a:t>
            </a:r>
            <a:r>
              <a:rPr lang="en-US" sz="2600" dirty="0" err="1"/>
              <a:t>usaha</a:t>
            </a:r>
            <a:r>
              <a:rPr lang="en-US" sz="2600" dirty="0"/>
              <a:t> </a:t>
            </a:r>
            <a:r>
              <a:rPr lang="en-US" sz="2600" dirty="0" err="1"/>
              <a:t>pendidikan</a:t>
            </a:r>
            <a:r>
              <a:rPr lang="en-US" sz="2600" dirty="0"/>
              <a:t> </a:t>
            </a:r>
            <a:r>
              <a:rPr lang="en-US" sz="2600" dirty="0" err="1"/>
              <a:t>dimasa</a:t>
            </a:r>
            <a:r>
              <a:rPr lang="en-US" sz="2600" dirty="0"/>
              <a:t> </a:t>
            </a:r>
            <a:r>
              <a:rPr lang="en-US" sz="2600" dirty="0" err="1"/>
              <a:t>sekarang</a:t>
            </a:r>
            <a:r>
              <a:rPr lang="en-US" sz="2600" dirty="0"/>
              <a:t>. </a:t>
            </a:r>
            <a:r>
              <a:rPr lang="en-US" sz="2600" dirty="0" err="1"/>
              <a:t>Pengkajian</a:t>
            </a:r>
            <a:r>
              <a:rPr lang="en-US" sz="2600" dirty="0"/>
              <a:t> </a:t>
            </a:r>
            <a:r>
              <a:rPr lang="en-US" sz="2600" dirty="0" err="1"/>
              <a:t>atau</a:t>
            </a:r>
            <a:r>
              <a:rPr lang="en-US" sz="2600" dirty="0"/>
              <a:t> </a:t>
            </a:r>
            <a:r>
              <a:rPr lang="en-US" sz="2600" dirty="0" err="1"/>
              <a:t>studi</a:t>
            </a:r>
            <a:r>
              <a:rPr lang="en-US" sz="2600" dirty="0"/>
              <a:t> </a:t>
            </a:r>
            <a:r>
              <a:rPr lang="en-US" sz="2600" dirty="0" err="1"/>
              <a:t>tentang</a:t>
            </a:r>
            <a:r>
              <a:rPr lang="en-US" sz="2600" dirty="0"/>
              <a:t> </a:t>
            </a:r>
            <a:r>
              <a:rPr lang="en-US" sz="2600" dirty="0" err="1"/>
              <a:t>usaha-usaha</a:t>
            </a:r>
            <a:r>
              <a:rPr lang="en-US" sz="2600" dirty="0"/>
              <a:t> </a:t>
            </a:r>
            <a:r>
              <a:rPr lang="en-US" sz="2600" dirty="0" err="1"/>
              <a:t>pendidikan</a:t>
            </a:r>
            <a:r>
              <a:rPr lang="en-US" sz="2600" dirty="0"/>
              <a:t> </a:t>
            </a:r>
            <a:r>
              <a:rPr lang="en-US" sz="2600" dirty="0" err="1"/>
              <a:t>dimasa</a:t>
            </a:r>
            <a:r>
              <a:rPr lang="en-US" sz="2600" dirty="0"/>
              <a:t> </a:t>
            </a:r>
            <a:r>
              <a:rPr lang="en-US" sz="2600" dirty="0" err="1"/>
              <a:t>lampau</a:t>
            </a:r>
            <a:r>
              <a:rPr lang="en-US" sz="2600" dirty="0"/>
              <a:t> </a:t>
            </a:r>
            <a:r>
              <a:rPr lang="en-US" sz="2600" dirty="0" err="1"/>
              <a:t>itu</a:t>
            </a:r>
            <a:r>
              <a:rPr lang="en-US" sz="2600" dirty="0"/>
              <a:t>, </a:t>
            </a:r>
            <a:r>
              <a:rPr lang="en-US" sz="2600" dirty="0" err="1"/>
              <a:t>dilakukan</a:t>
            </a:r>
            <a:r>
              <a:rPr lang="en-US" sz="2600" dirty="0"/>
              <a:t> </a:t>
            </a:r>
            <a:r>
              <a:rPr lang="en-US" sz="2600" dirty="0" err="1"/>
              <a:t>oleh</a:t>
            </a:r>
            <a:r>
              <a:rPr lang="en-US" sz="2600" dirty="0"/>
              <a:t> </a:t>
            </a:r>
            <a:r>
              <a:rPr lang="en-US" sz="2600" dirty="0" err="1"/>
              <a:t>ilmu</a:t>
            </a:r>
            <a:r>
              <a:rPr lang="en-US" sz="2600" dirty="0"/>
              <a:t> </a:t>
            </a:r>
            <a:r>
              <a:rPr lang="en-US" sz="2600" dirty="0" err="1"/>
              <a:t>pendidikan</a:t>
            </a:r>
            <a:r>
              <a:rPr lang="en-US" sz="2600" dirty="0"/>
              <a:t> </a:t>
            </a:r>
            <a:r>
              <a:rPr lang="en-US" sz="2600" dirty="0" err="1"/>
              <a:t>historis</a:t>
            </a:r>
            <a:r>
              <a:rPr lang="en-US" sz="2600" dirty="0"/>
              <a:t>.</a:t>
            </a:r>
            <a:endParaRPr lang="id-ID" sz="2600" dirty="0"/>
          </a:p>
          <a:p>
            <a:pPr algn="l" eaLnBrk="1" hangingPunct="1">
              <a:defRPr/>
            </a:pPr>
            <a:r>
              <a:rPr lang="id-ID" sz="3500" dirty="0"/>
              <a:t>4. </a:t>
            </a:r>
            <a:r>
              <a:rPr lang="en-US" sz="3500" dirty="0" err="1"/>
              <a:t>Ilmu</a:t>
            </a:r>
            <a:r>
              <a:rPr lang="en-US" sz="3500" dirty="0"/>
              <a:t> </a:t>
            </a:r>
            <a:r>
              <a:rPr lang="en-US" sz="3500" dirty="0" err="1"/>
              <a:t>Pendidikan</a:t>
            </a:r>
            <a:r>
              <a:rPr lang="en-US" sz="3500" dirty="0"/>
              <a:t> </a:t>
            </a:r>
            <a:r>
              <a:rPr lang="en-US" sz="3500" dirty="0" err="1"/>
              <a:t>Komparatif</a:t>
            </a:r>
            <a:endParaRPr lang="id-ID" sz="3500" dirty="0"/>
          </a:p>
          <a:p>
            <a:pPr algn="l" eaLnBrk="1" hangingPunct="1">
              <a:defRPr/>
            </a:pPr>
            <a:r>
              <a:rPr lang="id-ID" sz="2600" dirty="0"/>
              <a:t>	</a:t>
            </a:r>
            <a:r>
              <a:rPr lang="en-US" sz="2600" dirty="0" err="1"/>
              <a:t>Setiap</a:t>
            </a:r>
            <a:r>
              <a:rPr lang="en-US" sz="2600" dirty="0"/>
              <a:t> </a:t>
            </a:r>
            <a:r>
              <a:rPr lang="en-US" sz="2600" dirty="0" err="1"/>
              <a:t>negara</a:t>
            </a:r>
            <a:r>
              <a:rPr lang="en-US" sz="2600" dirty="0"/>
              <a:t> </a:t>
            </a:r>
            <a:r>
              <a:rPr lang="en-US" sz="2600" dirty="0" err="1"/>
              <a:t>di</a:t>
            </a:r>
            <a:r>
              <a:rPr lang="en-US" sz="2600" dirty="0"/>
              <a:t> </a:t>
            </a:r>
            <a:r>
              <a:rPr lang="en-US" sz="2600" dirty="0" err="1"/>
              <a:t>dunia</a:t>
            </a:r>
            <a:r>
              <a:rPr lang="en-US" sz="2600" dirty="0"/>
              <a:t> </a:t>
            </a:r>
            <a:r>
              <a:rPr lang="en-US" sz="2600" dirty="0" err="1"/>
              <a:t>ini</a:t>
            </a:r>
            <a:r>
              <a:rPr lang="en-US" sz="2600" dirty="0"/>
              <a:t> </a:t>
            </a:r>
            <a:r>
              <a:rPr lang="en-US" sz="2600" dirty="0" err="1"/>
              <a:t>pasti</a:t>
            </a:r>
            <a:r>
              <a:rPr lang="en-US" sz="2600" dirty="0"/>
              <a:t> </a:t>
            </a:r>
            <a:r>
              <a:rPr lang="en-US" sz="2600" dirty="0" err="1"/>
              <a:t>melaksanakan</a:t>
            </a:r>
            <a:r>
              <a:rPr lang="en-US" sz="2600" dirty="0"/>
              <a:t> </a:t>
            </a:r>
            <a:r>
              <a:rPr lang="en-US" sz="2600" dirty="0" err="1"/>
              <a:t>usaha-usaha</a:t>
            </a:r>
            <a:r>
              <a:rPr lang="en-US" sz="2600" dirty="0"/>
              <a:t> </a:t>
            </a:r>
            <a:r>
              <a:rPr lang="en-US" sz="2600" dirty="0" err="1"/>
              <a:t>pendidikan</a:t>
            </a:r>
            <a:r>
              <a:rPr lang="en-US" sz="2600" dirty="0"/>
              <a:t>. </a:t>
            </a:r>
            <a:r>
              <a:rPr lang="en-US" sz="2600" dirty="0" err="1"/>
              <a:t>Uraian</a:t>
            </a:r>
            <a:r>
              <a:rPr lang="en-US" sz="2600" dirty="0"/>
              <a:t> </a:t>
            </a:r>
            <a:r>
              <a:rPr lang="en-US" sz="2600" dirty="0" err="1"/>
              <a:t>tentang</a:t>
            </a:r>
            <a:r>
              <a:rPr lang="en-US" sz="2600" dirty="0"/>
              <a:t> </a:t>
            </a:r>
            <a:r>
              <a:rPr lang="en-US" sz="2600" dirty="0" err="1"/>
              <a:t>usaha-usaha</a:t>
            </a:r>
            <a:r>
              <a:rPr lang="en-US" sz="2600" dirty="0"/>
              <a:t> </a:t>
            </a:r>
            <a:r>
              <a:rPr lang="en-US" sz="2600" dirty="0" err="1"/>
              <a:t>pendidikan</a:t>
            </a:r>
            <a:r>
              <a:rPr lang="en-US" sz="2600" dirty="0"/>
              <a:t> yang </a:t>
            </a:r>
            <a:r>
              <a:rPr lang="en-US" sz="2600" dirty="0" err="1"/>
              <a:t>terdapat</a:t>
            </a:r>
            <a:r>
              <a:rPr lang="en-US" sz="2600" dirty="0"/>
              <a:t> </a:t>
            </a:r>
            <a:r>
              <a:rPr lang="en-US" sz="2600" dirty="0" err="1"/>
              <a:t>di</a:t>
            </a:r>
            <a:r>
              <a:rPr lang="en-US" sz="2600" dirty="0"/>
              <a:t> </a:t>
            </a:r>
            <a:r>
              <a:rPr lang="en-US" sz="2600" dirty="0" err="1"/>
              <a:t>negara-negara</a:t>
            </a:r>
            <a:r>
              <a:rPr lang="en-US" sz="2600" dirty="0"/>
              <a:t> </a:t>
            </a:r>
            <a:r>
              <a:rPr lang="en-US" sz="2600" dirty="0" err="1"/>
              <a:t>di</a:t>
            </a:r>
            <a:r>
              <a:rPr lang="en-US" sz="2600" dirty="0"/>
              <a:t> </a:t>
            </a:r>
            <a:r>
              <a:rPr lang="en-US" sz="2600" dirty="0" err="1"/>
              <a:t>dunia</a:t>
            </a:r>
            <a:r>
              <a:rPr lang="en-US" sz="2600" dirty="0"/>
              <a:t> </a:t>
            </a:r>
            <a:r>
              <a:rPr lang="en-US" sz="2600" dirty="0" err="1"/>
              <a:t>ini</a:t>
            </a:r>
            <a:r>
              <a:rPr lang="en-US" sz="2600" dirty="0"/>
              <a:t> </a:t>
            </a:r>
            <a:r>
              <a:rPr lang="en-US" sz="2600" dirty="0" err="1"/>
              <a:t>dihipun</a:t>
            </a:r>
            <a:r>
              <a:rPr lang="en-US" sz="2600" dirty="0"/>
              <a:t> </a:t>
            </a:r>
            <a:r>
              <a:rPr lang="en-US" sz="2600" dirty="0" err="1"/>
              <a:t>dalam</a:t>
            </a:r>
            <a:r>
              <a:rPr lang="en-US" sz="2600" dirty="0"/>
              <a:t> </a:t>
            </a:r>
            <a:r>
              <a:rPr lang="en-US" sz="2600" dirty="0" err="1"/>
              <a:t>ilmu</a:t>
            </a:r>
            <a:r>
              <a:rPr lang="en-US" sz="2600" dirty="0"/>
              <a:t> </a:t>
            </a:r>
            <a:r>
              <a:rPr lang="en-US" sz="2600" dirty="0" err="1"/>
              <a:t>pendidikan</a:t>
            </a:r>
            <a:r>
              <a:rPr lang="en-US" sz="2600" dirty="0"/>
              <a:t> </a:t>
            </a:r>
            <a:r>
              <a:rPr lang="en-US" sz="2600" dirty="0" err="1"/>
              <a:t>komparatif</a:t>
            </a:r>
            <a:r>
              <a:rPr lang="en-US" sz="2600" dirty="0"/>
              <a:t>. </a:t>
            </a:r>
            <a:r>
              <a:rPr lang="en-US" sz="2600" dirty="0" err="1"/>
              <a:t>Jadi</a:t>
            </a:r>
            <a:r>
              <a:rPr lang="en-US" sz="2600" dirty="0"/>
              <a:t> </a:t>
            </a:r>
            <a:r>
              <a:rPr lang="en-US" sz="2600" dirty="0" err="1"/>
              <a:t>tugas</a:t>
            </a:r>
            <a:r>
              <a:rPr lang="en-US" sz="2600" dirty="0"/>
              <a:t> </a:t>
            </a:r>
            <a:r>
              <a:rPr lang="en-US" sz="2600" dirty="0" err="1"/>
              <a:t>ilmu</a:t>
            </a:r>
            <a:r>
              <a:rPr lang="en-US" sz="2600" dirty="0"/>
              <a:t> </a:t>
            </a:r>
            <a:r>
              <a:rPr lang="en-US" sz="2600" dirty="0" err="1"/>
              <a:t>pendidikan</a:t>
            </a:r>
            <a:r>
              <a:rPr lang="en-US" sz="2600" dirty="0"/>
              <a:t> </a:t>
            </a:r>
            <a:r>
              <a:rPr lang="en-US" sz="2600" dirty="0" err="1"/>
              <a:t>komparatif</a:t>
            </a:r>
            <a:r>
              <a:rPr lang="en-US" sz="2600" dirty="0"/>
              <a:t> </a:t>
            </a:r>
            <a:r>
              <a:rPr lang="en-US" sz="2600" dirty="0" err="1"/>
              <a:t>itu</a:t>
            </a:r>
            <a:r>
              <a:rPr lang="en-US" sz="2600" dirty="0"/>
              <a:t> </a:t>
            </a:r>
            <a:r>
              <a:rPr lang="en-US" sz="2600" dirty="0" err="1"/>
              <a:t>adalah</a:t>
            </a:r>
            <a:r>
              <a:rPr lang="en-US" sz="2600" dirty="0"/>
              <a:t> </a:t>
            </a:r>
            <a:r>
              <a:rPr lang="en-US" sz="2600" dirty="0" err="1"/>
              <a:t>melaksanakan</a:t>
            </a:r>
            <a:r>
              <a:rPr lang="en-US" sz="2600" dirty="0"/>
              <a:t> </a:t>
            </a:r>
            <a:r>
              <a:rPr lang="en-US" sz="2600" dirty="0" err="1"/>
              <a:t>komparatif</a:t>
            </a:r>
            <a:r>
              <a:rPr lang="en-US" sz="2600" dirty="0"/>
              <a:t> </a:t>
            </a:r>
            <a:r>
              <a:rPr lang="en-US" sz="2600" dirty="0" err="1"/>
              <a:t>antara</a:t>
            </a:r>
            <a:r>
              <a:rPr lang="en-US" sz="2600" dirty="0"/>
              <a:t> </a:t>
            </a:r>
            <a:r>
              <a:rPr lang="en-US" sz="2600" dirty="0" err="1"/>
              <a:t>usaha-usaha</a:t>
            </a:r>
            <a:r>
              <a:rPr lang="en-US" sz="2600" dirty="0"/>
              <a:t> </a:t>
            </a:r>
            <a:r>
              <a:rPr lang="en-US" sz="2600" dirty="0" err="1"/>
              <a:t>pendidikan</a:t>
            </a:r>
            <a:r>
              <a:rPr lang="en-US" sz="2600" dirty="0"/>
              <a:t> yang </a:t>
            </a:r>
            <a:r>
              <a:rPr lang="en-US" sz="2600" dirty="0" err="1"/>
              <a:t>terdapat</a:t>
            </a:r>
            <a:r>
              <a:rPr lang="en-US" sz="2600" dirty="0"/>
              <a:t> </a:t>
            </a:r>
            <a:r>
              <a:rPr lang="en-US" sz="2600" dirty="0" err="1"/>
              <a:t>di</a:t>
            </a:r>
            <a:r>
              <a:rPr lang="en-US" sz="2600" dirty="0"/>
              <a:t> </a:t>
            </a:r>
            <a:r>
              <a:rPr lang="en-US" sz="2600" dirty="0" err="1"/>
              <a:t>negara</a:t>
            </a:r>
            <a:r>
              <a:rPr lang="en-US" sz="2600" dirty="0"/>
              <a:t> </a:t>
            </a:r>
            <a:r>
              <a:rPr lang="en-US" sz="2600" dirty="0" err="1"/>
              <a:t>atau</a:t>
            </a:r>
            <a:r>
              <a:rPr lang="en-US" sz="2600" dirty="0"/>
              <a:t> </a:t>
            </a:r>
            <a:r>
              <a:rPr lang="en-US" sz="2600" dirty="0" err="1"/>
              <a:t>negara-negara</a:t>
            </a:r>
            <a:r>
              <a:rPr lang="en-US" sz="2600" dirty="0"/>
              <a:t> lain.</a:t>
            </a:r>
            <a:endParaRPr lang="id-ID" sz="26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524000" y="3357563"/>
            <a:ext cx="5715000" cy="5715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8" name="Rectangle 17"/>
          <p:cNvSpPr/>
          <p:nvPr/>
        </p:nvSpPr>
        <p:spPr>
          <a:xfrm>
            <a:off x="1524000" y="428625"/>
            <a:ext cx="5715000" cy="5715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0484" name="Title 13"/>
          <p:cNvSpPr>
            <a:spLocks noGrp="1"/>
          </p:cNvSpPr>
          <p:nvPr>
            <p:ph type="ctrTitle"/>
          </p:nvPr>
        </p:nvSpPr>
        <p:spPr>
          <a:xfrm>
            <a:off x="1952625" y="500064"/>
            <a:ext cx="8072438" cy="714375"/>
          </a:xfrm>
        </p:spPr>
        <p:txBody>
          <a:bodyPr>
            <a:normAutofit fontScale="90000"/>
          </a:bodyPr>
          <a:lstStyle/>
          <a:p>
            <a:pPr algn="l" eaLnBrk="1" hangingPunct="1"/>
            <a:r>
              <a:rPr lang="id-ID" sz="3200"/>
              <a:t>5. </a:t>
            </a:r>
            <a:r>
              <a:rPr lang="en-US" sz="3200"/>
              <a:t>Ilmu Pendidikan Sosial </a:t>
            </a:r>
            <a:br>
              <a:rPr lang="id-ID" sz="3200"/>
            </a:br>
            <a:endParaRPr lang="id-ID" sz="3200"/>
          </a:p>
        </p:txBody>
      </p:sp>
      <p:sp>
        <p:nvSpPr>
          <p:cNvPr id="15" name="Subtitle 14"/>
          <p:cNvSpPr>
            <a:spLocks noGrp="1"/>
          </p:cNvSpPr>
          <p:nvPr>
            <p:ph type="subTitle" idx="1"/>
          </p:nvPr>
        </p:nvSpPr>
        <p:spPr>
          <a:xfrm>
            <a:off x="2095500" y="1214439"/>
            <a:ext cx="8072438" cy="4929187"/>
          </a:xfrm>
        </p:spPr>
        <p:txBody>
          <a:bodyPr rtlCol="0">
            <a:normAutofit fontScale="70000" lnSpcReduction="20000"/>
          </a:bodyPr>
          <a:lstStyle/>
          <a:p>
            <a:pPr algn="l" eaLnBrk="1" hangingPunct="1">
              <a:defRPr/>
            </a:pPr>
            <a:r>
              <a:rPr lang="id-ID" sz="2200" dirty="0"/>
              <a:t>	</a:t>
            </a:r>
            <a:r>
              <a:rPr lang="en-US" sz="2600" dirty="0" err="1"/>
              <a:t>Pendidikan</a:t>
            </a:r>
            <a:r>
              <a:rPr lang="en-US" sz="2600" dirty="0"/>
              <a:t> </a:t>
            </a:r>
            <a:r>
              <a:rPr lang="en-US" sz="2600" dirty="0" err="1"/>
              <a:t>Sosial</a:t>
            </a:r>
            <a:r>
              <a:rPr lang="en-US" sz="2600" dirty="0"/>
              <a:t> </a:t>
            </a:r>
            <a:r>
              <a:rPr lang="en-US" sz="2600" dirty="0" err="1"/>
              <a:t>itu</a:t>
            </a:r>
            <a:r>
              <a:rPr lang="en-US" sz="2600" dirty="0"/>
              <a:t> </a:t>
            </a:r>
            <a:r>
              <a:rPr lang="en-US" sz="2600" dirty="0" err="1"/>
              <a:t>adalah</a:t>
            </a:r>
            <a:r>
              <a:rPr lang="en-US" sz="2600" dirty="0"/>
              <a:t> </a:t>
            </a:r>
            <a:r>
              <a:rPr lang="en-US" sz="2600" dirty="0" err="1"/>
              <a:t>suatu</a:t>
            </a:r>
            <a:r>
              <a:rPr lang="en-US" sz="2600" dirty="0"/>
              <a:t> </a:t>
            </a:r>
            <a:r>
              <a:rPr lang="en-US" sz="2600" dirty="0" err="1"/>
              <a:t>usaha</a:t>
            </a:r>
            <a:r>
              <a:rPr lang="en-US" sz="2600" dirty="0"/>
              <a:t> </a:t>
            </a:r>
            <a:r>
              <a:rPr lang="en-US" sz="2600" dirty="0" err="1"/>
              <a:t>membimbing</a:t>
            </a:r>
            <a:r>
              <a:rPr lang="en-US" sz="2600" dirty="0"/>
              <a:t> </a:t>
            </a:r>
            <a:r>
              <a:rPr lang="en-US" sz="2600" dirty="0" err="1"/>
              <a:t>seorang</a:t>
            </a:r>
            <a:r>
              <a:rPr lang="en-US" sz="2600" dirty="0"/>
              <a:t> </a:t>
            </a:r>
            <a:r>
              <a:rPr lang="en-US" sz="2600" dirty="0" err="1"/>
              <a:t>individu</a:t>
            </a:r>
            <a:r>
              <a:rPr lang="en-US" sz="2600" dirty="0"/>
              <a:t> agar </a:t>
            </a:r>
            <a:r>
              <a:rPr lang="en-US" sz="2600" dirty="0" err="1"/>
              <a:t>dapat</a:t>
            </a:r>
            <a:r>
              <a:rPr lang="en-US" sz="2600" dirty="0"/>
              <a:t> </a:t>
            </a:r>
            <a:r>
              <a:rPr lang="en-US" sz="2600" dirty="0" err="1"/>
              <a:t>hidup</a:t>
            </a:r>
            <a:r>
              <a:rPr lang="en-US" sz="2600" dirty="0"/>
              <a:t> </a:t>
            </a:r>
            <a:r>
              <a:rPr lang="en-US" sz="2600" dirty="0" err="1"/>
              <a:t>serasi</a:t>
            </a:r>
            <a:r>
              <a:rPr lang="en-US" sz="2600" dirty="0"/>
              <a:t> </a:t>
            </a:r>
            <a:r>
              <a:rPr lang="en-US" sz="2600" dirty="0" err="1"/>
              <a:t>dengan</a:t>
            </a:r>
            <a:r>
              <a:rPr lang="en-US" sz="2600" dirty="0"/>
              <a:t> </a:t>
            </a:r>
            <a:r>
              <a:rPr lang="en-US" sz="2600" dirty="0" err="1"/>
              <a:t>masyarakatnya</a:t>
            </a:r>
            <a:r>
              <a:rPr lang="en-US" sz="2600" dirty="0"/>
              <a:t> </a:t>
            </a:r>
            <a:r>
              <a:rPr lang="en-US" sz="2600" dirty="0" err="1"/>
              <a:t>dan</a:t>
            </a:r>
            <a:r>
              <a:rPr lang="en-US" sz="2600" dirty="0"/>
              <a:t> </a:t>
            </a:r>
            <a:r>
              <a:rPr lang="en-US" sz="2600" dirty="0" err="1"/>
              <a:t>dapat</a:t>
            </a:r>
            <a:r>
              <a:rPr lang="en-US" sz="2600" dirty="0"/>
              <a:t> </a:t>
            </a:r>
            <a:r>
              <a:rPr lang="en-US" sz="2600" dirty="0" err="1"/>
              <a:t>mengambil</a:t>
            </a:r>
            <a:r>
              <a:rPr lang="en-US" sz="2600" dirty="0"/>
              <a:t> </a:t>
            </a:r>
            <a:r>
              <a:rPr lang="en-US" sz="2600" dirty="0" err="1"/>
              <a:t>atau</a:t>
            </a:r>
            <a:r>
              <a:rPr lang="en-US" sz="2600" dirty="0"/>
              <a:t> </a:t>
            </a:r>
            <a:r>
              <a:rPr lang="en-US" sz="2600" dirty="0" err="1"/>
              <a:t>melaksanakan</a:t>
            </a:r>
            <a:r>
              <a:rPr lang="en-US" sz="2600" dirty="0"/>
              <a:t> </a:t>
            </a:r>
            <a:r>
              <a:rPr lang="en-US" sz="2600" dirty="0" err="1"/>
              <a:t>usaha-usaha</a:t>
            </a:r>
            <a:r>
              <a:rPr lang="en-US" sz="2600" dirty="0"/>
              <a:t> </a:t>
            </a:r>
            <a:r>
              <a:rPr lang="en-US" sz="2600" dirty="0" err="1"/>
              <a:t>demi</a:t>
            </a:r>
            <a:r>
              <a:rPr lang="en-US" sz="2600" dirty="0"/>
              <a:t> </a:t>
            </a:r>
            <a:r>
              <a:rPr lang="en-US" sz="2600" dirty="0" err="1"/>
              <a:t>kemajuannya</a:t>
            </a:r>
            <a:r>
              <a:rPr lang="en-US" sz="2600" dirty="0"/>
              <a:t> </a:t>
            </a:r>
            <a:r>
              <a:rPr lang="en-US" sz="2600" dirty="0" err="1"/>
              <a:t>itu</a:t>
            </a:r>
            <a:r>
              <a:rPr lang="en-US" sz="2600" dirty="0"/>
              <a:t>. </a:t>
            </a:r>
            <a:r>
              <a:rPr lang="en-US" sz="2600" dirty="0" err="1"/>
              <a:t>Seperti</a:t>
            </a:r>
            <a:r>
              <a:rPr lang="en-US" sz="2600" dirty="0"/>
              <a:t> </a:t>
            </a:r>
            <a:r>
              <a:rPr lang="en-US" sz="2600" dirty="0" err="1"/>
              <a:t>diktahui</a:t>
            </a:r>
            <a:r>
              <a:rPr lang="en-US" sz="2600" dirty="0"/>
              <a:t>, </a:t>
            </a:r>
            <a:r>
              <a:rPr lang="en-US" sz="2600" dirty="0" err="1"/>
              <a:t>setiap</a:t>
            </a:r>
            <a:r>
              <a:rPr lang="en-US" sz="2600" dirty="0"/>
              <a:t> </a:t>
            </a:r>
            <a:r>
              <a:rPr lang="en-US" sz="2600" dirty="0" err="1"/>
              <a:t>individu</a:t>
            </a:r>
            <a:r>
              <a:rPr lang="en-US" sz="2600" dirty="0"/>
              <a:t> </a:t>
            </a:r>
            <a:r>
              <a:rPr lang="en-US" sz="2600" dirty="0" err="1"/>
              <a:t>itu</a:t>
            </a:r>
            <a:r>
              <a:rPr lang="en-US" sz="2600" dirty="0"/>
              <a:t> </a:t>
            </a:r>
            <a:r>
              <a:rPr lang="en-US" sz="2600" dirty="0" err="1"/>
              <a:t>mempunyai</a:t>
            </a:r>
            <a:r>
              <a:rPr lang="en-US" sz="2600" dirty="0"/>
              <a:t> </a:t>
            </a:r>
            <a:r>
              <a:rPr lang="en-US" sz="2600" dirty="0" err="1"/>
              <a:t>dua</a:t>
            </a:r>
            <a:r>
              <a:rPr lang="en-US" sz="2600" dirty="0"/>
              <a:t> </a:t>
            </a:r>
            <a:r>
              <a:rPr lang="en-US" sz="2600" dirty="0" err="1"/>
              <a:t>aspek</a:t>
            </a:r>
            <a:r>
              <a:rPr lang="en-US" sz="2600" dirty="0"/>
              <a:t>, </a:t>
            </a:r>
            <a:r>
              <a:rPr lang="en-US" sz="2600" dirty="0" err="1"/>
              <a:t>yaitu</a:t>
            </a:r>
            <a:r>
              <a:rPr lang="en-US" sz="2600" dirty="0"/>
              <a:t> </a:t>
            </a:r>
            <a:r>
              <a:rPr lang="en-US" sz="2600" dirty="0" err="1"/>
              <a:t>aspek</a:t>
            </a:r>
            <a:r>
              <a:rPr lang="en-US" sz="2600" dirty="0"/>
              <a:t> </a:t>
            </a:r>
            <a:r>
              <a:rPr lang="en-US" sz="2600" dirty="0" err="1"/>
              <a:t>individu</a:t>
            </a:r>
            <a:r>
              <a:rPr lang="en-US" sz="2600" dirty="0"/>
              <a:t> </a:t>
            </a:r>
            <a:r>
              <a:rPr lang="en-US" sz="2600" dirty="0" err="1"/>
              <a:t>dan</a:t>
            </a:r>
            <a:r>
              <a:rPr lang="en-US" sz="2600" dirty="0"/>
              <a:t> </a:t>
            </a:r>
            <a:r>
              <a:rPr lang="en-US" sz="2600" dirty="0" err="1"/>
              <a:t>aspek</a:t>
            </a:r>
            <a:r>
              <a:rPr lang="en-US" sz="2600" dirty="0"/>
              <a:t> </a:t>
            </a:r>
            <a:r>
              <a:rPr lang="en-US" sz="2600" dirty="0" err="1"/>
              <a:t>sosial</a:t>
            </a:r>
            <a:r>
              <a:rPr lang="en-US" sz="2600" dirty="0"/>
              <a:t>, </a:t>
            </a:r>
            <a:r>
              <a:rPr lang="en-US" sz="2600" dirty="0" err="1"/>
              <a:t>maka</a:t>
            </a:r>
            <a:r>
              <a:rPr lang="en-US" sz="2600" dirty="0"/>
              <a:t> </a:t>
            </a:r>
            <a:r>
              <a:rPr lang="en-US" sz="2600" dirty="0" err="1"/>
              <a:t>ilmu</a:t>
            </a:r>
            <a:r>
              <a:rPr lang="en-US" sz="2600" dirty="0"/>
              <a:t> </a:t>
            </a:r>
            <a:r>
              <a:rPr lang="en-US" sz="2600" dirty="0" err="1"/>
              <a:t>pendidikan</a:t>
            </a:r>
            <a:r>
              <a:rPr lang="en-US" sz="2600" dirty="0"/>
              <a:t> </a:t>
            </a:r>
            <a:r>
              <a:rPr lang="en-US" sz="2600" dirty="0" err="1"/>
              <a:t>sosial</a:t>
            </a:r>
            <a:r>
              <a:rPr lang="en-US" sz="2600" dirty="0"/>
              <a:t> </a:t>
            </a:r>
            <a:r>
              <a:rPr lang="en-US" sz="2600" dirty="0" err="1"/>
              <a:t>inilah</a:t>
            </a:r>
            <a:r>
              <a:rPr lang="en-US" sz="2600" dirty="0"/>
              <a:t> yang </a:t>
            </a:r>
            <a:r>
              <a:rPr lang="en-US" sz="2600" dirty="0" err="1"/>
              <a:t>memperhatikan</a:t>
            </a:r>
            <a:r>
              <a:rPr lang="en-US" sz="2600" dirty="0"/>
              <a:t> </a:t>
            </a:r>
            <a:r>
              <a:rPr lang="en-US" sz="2600" dirty="0" err="1"/>
              <a:t>aspek</a:t>
            </a:r>
            <a:r>
              <a:rPr lang="en-US" sz="2600" dirty="0"/>
              <a:t> </a:t>
            </a:r>
            <a:r>
              <a:rPr lang="en-US" sz="2600" dirty="0" err="1"/>
              <a:t>sosialnya</a:t>
            </a:r>
            <a:r>
              <a:rPr lang="en-US" sz="2600" dirty="0"/>
              <a:t> </a:t>
            </a:r>
            <a:r>
              <a:rPr lang="en-US" sz="2600" dirty="0" err="1"/>
              <a:t>itu</a:t>
            </a:r>
            <a:r>
              <a:rPr lang="en-US" sz="2600" dirty="0"/>
              <a:t>.</a:t>
            </a:r>
            <a:endParaRPr lang="id-ID" sz="2600" dirty="0"/>
          </a:p>
          <a:p>
            <a:pPr algn="l" eaLnBrk="1" hangingPunct="1">
              <a:defRPr/>
            </a:pPr>
            <a:r>
              <a:rPr lang="id-ID" sz="3800" dirty="0"/>
              <a:t>6. </a:t>
            </a:r>
            <a:r>
              <a:rPr lang="en-US" sz="3800" dirty="0" err="1"/>
              <a:t>Ilmu</a:t>
            </a:r>
            <a:r>
              <a:rPr lang="en-US" sz="3800" dirty="0"/>
              <a:t> </a:t>
            </a:r>
            <a:r>
              <a:rPr lang="en-US" sz="3800" dirty="0" err="1"/>
              <a:t>Pendidikan</a:t>
            </a:r>
            <a:r>
              <a:rPr lang="en-US" sz="3800" dirty="0"/>
              <a:t> </a:t>
            </a:r>
            <a:r>
              <a:rPr lang="en-US" sz="3800" dirty="0" err="1"/>
              <a:t>Nasional</a:t>
            </a:r>
            <a:r>
              <a:rPr lang="en-US" sz="3800" dirty="0"/>
              <a:t> </a:t>
            </a:r>
            <a:endParaRPr lang="id-ID" sz="3800" dirty="0"/>
          </a:p>
          <a:p>
            <a:pPr algn="l" eaLnBrk="1" hangingPunct="1">
              <a:defRPr/>
            </a:pPr>
            <a:r>
              <a:rPr lang="id-ID" sz="2600" dirty="0"/>
              <a:t>	</a:t>
            </a:r>
            <a:r>
              <a:rPr lang="en-US" sz="2600" dirty="0" err="1"/>
              <a:t>Adapun</a:t>
            </a:r>
            <a:r>
              <a:rPr lang="en-US" sz="2600" dirty="0"/>
              <a:t> </a:t>
            </a:r>
            <a:r>
              <a:rPr lang="en-US" sz="2600" dirty="0" err="1"/>
              <a:t>definisi</a:t>
            </a:r>
            <a:r>
              <a:rPr lang="id-ID" sz="2600" dirty="0"/>
              <a:t>nya </a:t>
            </a:r>
            <a:r>
              <a:rPr lang="en-US" sz="2600" dirty="0" err="1"/>
              <a:t>adalah</a:t>
            </a:r>
            <a:r>
              <a:rPr lang="en-US" sz="2600" dirty="0"/>
              <a:t> </a:t>
            </a:r>
            <a:r>
              <a:rPr lang="en-US" sz="2600" dirty="0" err="1"/>
              <a:t>pendidikan</a:t>
            </a:r>
            <a:r>
              <a:rPr lang="en-US" sz="2600" dirty="0"/>
              <a:t> yang </a:t>
            </a:r>
            <a:r>
              <a:rPr lang="en-US" sz="2600" dirty="0" err="1"/>
              <a:t>dilakukan</a:t>
            </a:r>
            <a:r>
              <a:rPr lang="en-US" sz="2600" dirty="0"/>
              <a:t> </a:t>
            </a:r>
            <a:r>
              <a:rPr lang="en-US" sz="2600" dirty="0" err="1"/>
              <a:t>oleh</a:t>
            </a:r>
            <a:r>
              <a:rPr lang="en-US" sz="2600" dirty="0"/>
              <a:t> </a:t>
            </a:r>
            <a:r>
              <a:rPr lang="en-US" sz="2600" dirty="0" err="1"/>
              <a:t>sesuatu</a:t>
            </a:r>
            <a:r>
              <a:rPr lang="en-US" sz="2600" dirty="0"/>
              <a:t> </a:t>
            </a:r>
            <a:r>
              <a:rPr lang="en-US" sz="2600" dirty="0" err="1"/>
              <a:t>bangsa</a:t>
            </a:r>
            <a:r>
              <a:rPr lang="en-US" sz="2600" dirty="0"/>
              <a:t> </a:t>
            </a:r>
            <a:r>
              <a:rPr lang="en-US" sz="2600" dirty="0" err="1"/>
              <a:t>dan</a:t>
            </a:r>
            <a:r>
              <a:rPr lang="en-US" sz="2600" dirty="0"/>
              <a:t> </a:t>
            </a:r>
            <a:r>
              <a:rPr lang="en-US" sz="2600" dirty="0" err="1"/>
              <a:t>demi</a:t>
            </a:r>
            <a:r>
              <a:rPr lang="en-US" sz="2600" dirty="0"/>
              <a:t> </a:t>
            </a:r>
            <a:r>
              <a:rPr lang="en-US" sz="2600" dirty="0" err="1"/>
              <a:t>kepentingan</a:t>
            </a:r>
            <a:r>
              <a:rPr lang="en-US" sz="2600" dirty="0"/>
              <a:t> </a:t>
            </a:r>
            <a:r>
              <a:rPr lang="en-US" sz="2600" dirty="0" err="1"/>
              <a:t>kebangsaan</a:t>
            </a:r>
            <a:r>
              <a:rPr lang="en-US" sz="2600" dirty="0"/>
              <a:t> </a:t>
            </a:r>
            <a:r>
              <a:rPr lang="en-US" sz="2600" dirty="0" err="1"/>
              <a:t>itu</a:t>
            </a:r>
            <a:r>
              <a:rPr lang="en-US" sz="2600" dirty="0"/>
              <a:t> </a:t>
            </a:r>
            <a:r>
              <a:rPr lang="en-US" sz="2600" dirty="0" err="1"/>
              <a:t>sendiri</a:t>
            </a:r>
            <a:r>
              <a:rPr lang="en-US" sz="2600" dirty="0"/>
              <a:t>. </a:t>
            </a:r>
            <a:r>
              <a:rPr lang="en-US" sz="2600" dirty="0" err="1"/>
              <a:t>Uraian</a:t>
            </a:r>
            <a:r>
              <a:rPr lang="en-US" sz="2600" dirty="0"/>
              <a:t> </a:t>
            </a:r>
            <a:r>
              <a:rPr lang="en-US" sz="2600" dirty="0" err="1"/>
              <a:t>tentang</a:t>
            </a:r>
            <a:r>
              <a:rPr lang="en-US" sz="2600" dirty="0"/>
              <a:t> </a:t>
            </a:r>
            <a:r>
              <a:rPr lang="en-US" sz="2600" dirty="0" err="1"/>
              <a:t>pendidikan</a:t>
            </a:r>
            <a:r>
              <a:rPr lang="en-US" sz="2600" dirty="0"/>
              <a:t> </a:t>
            </a:r>
            <a:r>
              <a:rPr lang="en-US" sz="2600" dirty="0" err="1"/>
              <a:t>nasional</a:t>
            </a:r>
            <a:r>
              <a:rPr lang="en-US" sz="2600" dirty="0"/>
              <a:t>, </a:t>
            </a:r>
            <a:r>
              <a:rPr lang="en-US" sz="2600" dirty="0" err="1"/>
              <a:t>diberikan</a:t>
            </a:r>
            <a:r>
              <a:rPr lang="en-US" sz="2600" dirty="0"/>
              <a:t> </a:t>
            </a:r>
            <a:r>
              <a:rPr lang="en-US" sz="2600" dirty="0" err="1"/>
              <a:t>di</a:t>
            </a:r>
            <a:r>
              <a:rPr lang="en-US" sz="2600" dirty="0"/>
              <a:t> </a:t>
            </a:r>
            <a:r>
              <a:rPr lang="en-US" sz="2600" dirty="0" err="1"/>
              <a:t>dalam</a:t>
            </a:r>
            <a:r>
              <a:rPr lang="en-US" sz="2600" dirty="0"/>
              <a:t> </a:t>
            </a:r>
            <a:r>
              <a:rPr lang="en-US" sz="2600" dirty="0" err="1"/>
              <a:t>ilmu</a:t>
            </a:r>
            <a:r>
              <a:rPr lang="en-US" sz="2600" dirty="0"/>
              <a:t> </a:t>
            </a:r>
            <a:r>
              <a:rPr lang="en-US" sz="2600" dirty="0" err="1"/>
              <a:t>pendidikan</a:t>
            </a:r>
            <a:r>
              <a:rPr lang="en-US" sz="2600" dirty="0"/>
              <a:t> </a:t>
            </a:r>
            <a:r>
              <a:rPr lang="en-US" sz="2600" dirty="0" err="1"/>
              <a:t>nasional</a:t>
            </a:r>
            <a:r>
              <a:rPr lang="en-US" sz="2600" dirty="0"/>
              <a:t>, </a:t>
            </a:r>
            <a:r>
              <a:rPr lang="en-US" sz="2600" dirty="0" err="1"/>
              <a:t>Uraian</a:t>
            </a:r>
            <a:r>
              <a:rPr lang="en-US" sz="2600" dirty="0"/>
              <a:t> </a:t>
            </a:r>
            <a:r>
              <a:rPr lang="en-US" sz="2600" dirty="0" err="1"/>
              <a:t>itu</a:t>
            </a:r>
            <a:r>
              <a:rPr lang="en-US" sz="2600" dirty="0"/>
              <a:t> </a:t>
            </a:r>
            <a:r>
              <a:rPr lang="en-US" sz="2600" dirty="0" err="1"/>
              <a:t>biasanya</a:t>
            </a:r>
            <a:r>
              <a:rPr lang="en-US" sz="2600" dirty="0"/>
              <a:t> </a:t>
            </a:r>
            <a:r>
              <a:rPr lang="en-US" sz="2600" dirty="0" err="1"/>
              <a:t>meliputi</a:t>
            </a:r>
            <a:r>
              <a:rPr lang="en-US" sz="2600" dirty="0"/>
              <a:t> </a:t>
            </a:r>
            <a:r>
              <a:rPr lang="en-US" sz="2600" dirty="0" err="1"/>
              <a:t>masalah</a:t>
            </a:r>
            <a:r>
              <a:rPr lang="en-US" sz="2600" dirty="0"/>
              <a:t> :</a:t>
            </a:r>
            <a:r>
              <a:rPr lang="en-US" sz="2600" dirty="0" err="1"/>
              <a:t>Filsafatnya</a:t>
            </a:r>
            <a:r>
              <a:rPr lang="id-ID" sz="2600" dirty="0"/>
              <a:t>, </a:t>
            </a:r>
            <a:r>
              <a:rPr lang="en-US" sz="2600" dirty="0" err="1"/>
              <a:t>Dasar</a:t>
            </a:r>
            <a:r>
              <a:rPr lang="en-US" sz="2600" dirty="0"/>
              <a:t> </a:t>
            </a:r>
            <a:r>
              <a:rPr lang="en-US" sz="2600" dirty="0" err="1"/>
              <a:t>dan</a:t>
            </a:r>
            <a:r>
              <a:rPr lang="en-US" sz="2600" dirty="0"/>
              <a:t> </a:t>
            </a:r>
            <a:r>
              <a:rPr lang="en-US" sz="2600" dirty="0" err="1"/>
              <a:t>tujuannya</a:t>
            </a:r>
            <a:r>
              <a:rPr lang="id-ID" sz="2600" dirty="0"/>
              <a:t>, </a:t>
            </a:r>
            <a:r>
              <a:rPr lang="en-US" sz="2600" dirty="0" err="1"/>
              <a:t>Administrasi</a:t>
            </a:r>
            <a:r>
              <a:rPr lang="en-US" sz="2600" dirty="0"/>
              <a:t> </a:t>
            </a:r>
            <a:r>
              <a:rPr lang="en-US" sz="2600" dirty="0" err="1"/>
              <a:t>dan</a:t>
            </a:r>
            <a:r>
              <a:rPr lang="en-US" sz="2600" dirty="0"/>
              <a:t> </a:t>
            </a:r>
            <a:r>
              <a:rPr lang="en-US" sz="2600" dirty="0" err="1"/>
              <a:t>pendidikannya</a:t>
            </a:r>
            <a:r>
              <a:rPr lang="id-ID" sz="2600" dirty="0"/>
              <a:t>, </a:t>
            </a:r>
            <a:r>
              <a:rPr lang="en-US" sz="2600" dirty="0" err="1"/>
              <a:t>Organisasi</a:t>
            </a:r>
            <a:r>
              <a:rPr lang="en-US" sz="2600" dirty="0"/>
              <a:t> </a:t>
            </a:r>
            <a:r>
              <a:rPr lang="en-US" sz="2600" dirty="0" err="1"/>
              <a:t>sekolah</a:t>
            </a:r>
            <a:r>
              <a:rPr lang="en-US" sz="2600" dirty="0"/>
              <a:t> </a:t>
            </a:r>
            <a:r>
              <a:rPr lang="id-ID" sz="2600" dirty="0"/>
              <a:t>serta </a:t>
            </a:r>
            <a:r>
              <a:rPr lang="en-US" sz="2600" dirty="0" err="1"/>
              <a:t>Sejarahnya</a:t>
            </a:r>
            <a:endParaRPr lang="id-ID" sz="2600" dirty="0"/>
          </a:p>
          <a:p>
            <a:pPr algn="l" eaLnBrk="1" hangingPunct="1">
              <a:defRPr/>
            </a:pPr>
            <a:endParaRPr lang="id-ID" dirty="0">
              <a:solidFill>
                <a:schemeClr val="tx1"/>
              </a:solidFill>
            </a:endParaRPr>
          </a:p>
          <a:p>
            <a:pPr algn="l" eaLnBrk="1" hangingPunct="1">
              <a:defRPr/>
            </a:pPr>
            <a:endParaRPr lang="id-ID" sz="2200" dirty="0"/>
          </a:p>
          <a:p>
            <a:pPr>
              <a:defRPr/>
            </a:pPr>
            <a:endParaRPr lang="id-ID" sz="2200" dirty="0"/>
          </a:p>
        </p:txBody>
      </p:sp>
      <p:grpSp>
        <p:nvGrpSpPr>
          <p:cNvPr id="20486" name="Group 17"/>
          <p:cNvGrpSpPr>
            <a:grpSpLocks/>
          </p:cNvGrpSpPr>
          <p:nvPr/>
        </p:nvGrpSpPr>
        <p:grpSpPr bwMode="auto">
          <a:xfrm>
            <a:off x="1900238" y="6129339"/>
            <a:ext cx="1695450" cy="523875"/>
            <a:chOff x="376204" y="6129358"/>
            <a:chExt cx="1695466" cy="523220"/>
          </a:xfrm>
        </p:grpSpPr>
        <p:sp>
          <p:nvSpPr>
            <p:cNvPr id="5" name="Chevron 4"/>
            <p:cNvSpPr/>
            <p:nvPr/>
          </p:nvSpPr>
          <p:spPr>
            <a:xfrm rot="10800000">
              <a:off x="376204" y="6205463"/>
              <a:ext cx="358778" cy="369425"/>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6" name="Chevron 5"/>
            <p:cNvSpPr/>
            <p:nvPr/>
          </p:nvSpPr>
          <p:spPr>
            <a:xfrm rot="10800000">
              <a:off x="714344" y="6214976"/>
              <a:ext cx="358778" cy="369425"/>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20495" name="Rectangle 15"/>
            <p:cNvSpPr>
              <a:spLocks noChangeArrowheads="1"/>
            </p:cNvSpPr>
            <p:nvPr/>
          </p:nvSpPr>
          <p:spPr bwMode="auto">
            <a:xfrm>
              <a:off x="1028674" y="6129358"/>
              <a:ext cx="1042996" cy="523220"/>
            </a:xfrm>
            <a:prstGeom prst="rect">
              <a:avLst/>
            </a:prstGeom>
            <a:noFill/>
            <a:ln w="9525">
              <a:noFill/>
              <a:miter lim="800000"/>
              <a:headEnd/>
              <a:tailEnd/>
            </a:ln>
          </p:spPr>
          <p:txBody>
            <a:bodyPr>
              <a:spAutoFit/>
            </a:bodyPr>
            <a:lstStyle/>
            <a:p>
              <a:r>
                <a:rPr lang="id-ID" sz="2800" b="1">
                  <a:latin typeface="Calibri" pitchFamily="34" charset="0"/>
                  <a:hlinkClick r:id="rId2" action="ppaction://hlinksldjump"/>
                </a:rPr>
                <a:t>BACK</a:t>
              </a:r>
              <a:endParaRPr lang="id-ID" sz="2800" b="1">
                <a:latin typeface="Calibri" pitchFamily="34" charset="0"/>
              </a:endParaRPr>
            </a:p>
          </p:txBody>
        </p:sp>
      </p:grpSp>
      <p:grpSp>
        <p:nvGrpSpPr>
          <p:cNvPr id="20487" name="Group 18"/>
          <p:cNvGrpSpPr>
            <a:grpSpLocks/>
          </p:cNvGrpSpPr>
          <p:nvPr/>
        </p:nvGrpSpPr>
        <p:grpSpPr bwMode="auto">
          <a:xfrm>
            <a:off x="8839201" y="6200776"/>
            <a:ext cx="1616075" cy="523875"/>
            <a:chOff x="7315224" y="6200796"/>
            <a:chExt cx="1615482" cy="523220"/>
          </a:xfrm>
        </p:grpSpPr>
        <p:sp>
          <p:nvSpPr>
            <p:cNvPr id="7" name="Chevron 6"/>
            <p:cNvSpPr/>
            <p:nvPr/>
          </p:nvSpPr>
          <p:spPr>
            <a:xfrm>
              <a:off x="8234050" y="6276901"/>
              <a:ext cx="358643" cy="369426"/>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8" name="Chevron 7"/>
            <p:cNvSpPr/>
            <p:nvPr/>
          </p:nvSpPr>
          <p:spPr>
            <a:xfrm>
              <a:off x="8572063" y="6286414"/>
              <a:ext cx="358643" cy="369426"/>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20492" name="Rectangle 16"/>
            <p:cNvSpPr>
              <a:spLocks noChangeArrowheads="1"/>
            </p:cNvSpPr>
            <p:nvPr/>
          </p:nvSpPr>
          <p:spPr bwMode="auto">
            <a:xfrm>
              <a:off x="7315224" y="6200796"/>
              <a:ext cx="1042996" cy="523220"/>
            </a:xfrm>
            <a:prstGeom prst="rect">
              <a:avLst/>
            </a:prstGeom>
            <a:noFill/>
            <a:ln w="9525">
              <a:noFill/>
              <a:miter lim="800000"/>
              <a:headEnd/>
              <a:tailEnd/>
            </a:ln>
          </p:spPr>
          <p:txBody>
            <a:bodyPr>
              <a:spAutoFit/>
            </a:bodyPr>
            <a:lstStyle/>
            <a:p>
              <a:r>
                <a:rPr lang="id-ID" sz="2800" b="1">
                  <a:latin typeface="Calibri" pitchFamily="34" charset="0"/>
                  <a:hlinkClick r:id="rId3" action="ppaction://hlinksldjump"/>
                </a:rPr>
                <a:t>NEXT</a:t>
              </a:r>
              <a:endParaRPr lang="id-ID" sz="2800" b="1">
                <a:latin typeface="Calibri" pitchFamily="34" charset="0"/>
              </a:endParaRPr>
            </a:p>
          </p:txBody>
        </p:sp>
      </p:grpSp>
      <p:sp>
        <p:nvSpPr>
          <p:cNvPr id="16" name="Title 13"/>
          <p:cNvSpPr txBox="1">
            <a:spLocks/>
          </p:cNvSpPr>
          <p:nvPr/>
        </p:nvSpPr>
        <p:spPr bwMode="auto">
          <a:xfrm>
            <a:off x="9096376" y="71438"/>
            <a:ext cx="1571625" cy="214312"/>
          </a:xfrm>
          <a:prstGeom prst="rect">
            <a:avLst/>
          </a:prstGeom>
          <a:noFill/>
          <a:ln w="9525">
            <a:noFill/>
            <a:miter lim="800000"/>
            <a:headEnd/>
            <a:tailEnd/>
          </a:ln>
        </p:spPr>
        <p:txBody>
          <a:bodyPr anchor="ctr">
            <a:normAutofit fontScale="25000" lnSpcReduction="20000"/>
          </a:bodyPr>
          <a:lstStyle/>
          <a:p>
            <a:pPr algn="ctr">
              <a:defRPr/>
            </a:pPr>
            <a:r>
              <a:rPr lang="en-US" sz="4400" b="1" dirty="0">
                <a:latin typeface="+mj-lt"/>
                <a:ea typeface="+mj-ea"/>
                <a:cs typeface="+mj-cs"/>
                <a:hlinkClick r:id="rId4" action="ppaction://hlinksldjump"/>
              </a:rPr>
              <a:t>BAB I</a:t>
            </a:r>
            <a:r>
              <a:rPr lang="id-ID" sz="4400" b="1" dirty="0">
                <a:latin typeface="+mj-lt"/>
                <a:ea typeface="+mj-ea"/>
                <a:cs typeface="+mj-cs"/>
                <a:hlinkClick r:id="rId4" action="ppaction://hlinksldjump"/>
              </a:rPr>
              <a:t>II</a:t>
            </a:r>
            <a:r>
              <a:rPr lang="en-US" sz="4400" b="1" dirty="0">
                <a:latin typeface="+mj-lt"/>
                <a:ea typeface="+mj-ea"/>
                <a:cs typeface="+mj-cs"/>
                <a:hlinkClick r:id="rId4" action="ppaction://hlinksldjump"/>
              </a:rPr>
              <a:t>  </a:t>
            </a:r>
            <a:r>
              <a:rPr lang="id-ID" sz="4400" b="1" dirty="0">
                <a:latin typeface="+mj-lt"/>
                <a:ea typeface="+mj-ea"/>
                <a:cs typeface="+mj-cs"/>
                <a:hlinkClick r:id="rId4" action="ppaction://hlinksldjump"/>
              </a:rPr>
              <a:t>MACAM ILMU</a:t>
            </a:r>
            <a:br>
              <a:rPr lang="id-ID" sz="4400" b="1" dirty="0">
                <a:latin typeface="+mj-lt"/>
                <a:ea typeface="+mj-ea"/>
                <a:cs typeface="+mj-cs"/>
                <a:hlinkClick r:id="rId4" action="ppaction://hlinksldjump"/>
              </a:rPr>
            </a:br>
            <a:endParaRPr lang="id-ID" sz="4400" b="1" dirty="0">
              <a:latin typeface="+mj-lt"/>
              <a:ea typeface="+mj-ea"/>
              <a:cs typeface="+mj-cs"/>
            </a:endParaRPr>
          </a:p>
        </p:txBody>
      </p:sp>
      <p:sp>
        <p:nvSpPr>
          <p:cNvPr id="17" name="Title 13">
            <a:hlinkClick r:id="rId5" action="ppaction://hlinksldjump"/>
          </p:cNvPr>
          <p:cNvSpPr txBox="1">
            <a:spLocks/>
          </p:cNvSpPr>
          <p:nvPr/>
        </p:nvSpPr>
        <p:spPr bwMode="auto">
          <a:xfrm>
            <a:off x="1524001" y="71438"/>
            <a:ext cx="1071563" cy="214312"/>
          </a:xfrm>
          <a:prstGeom prst="rect">
            <a:avLst/>
          </a:prstGeom>
          <a:noFill/>
          <a:ln w="9525">
            <a:noFill/>
            <a:miter lim="800000"/>
            <a:headEnd/>
            <a:tailEnd/>
          </a:ln>
        </p:spPr>
        <p:txBody>
          <a:bodyPr anchor="ctr">
            <a:normAutofit fontScale="25000" lnSpcReduction="20000"/>
          </a:bodyPr>
          <a:lstStyle/>
          <a:p>
            <a:pPr algn="ctr">
              <a:defRPr/>
            </a:pPr>
            <a:r>
              <a:rPr lang="id-ID" sz="4400" b="1" dirty="0">
                <a:latin typeface="+mj-lt"/>
                <a:ea typeface="+mj-ea"/>
                <a:cs typeface="+mj-cs"/>
                <a:hlinkClick r:id="rId5" action="ppaction://hlinksldjump"/>
              </a:rPr>
              <a:t>MAIN MENU</a:t>
            </a:r>
            <a:br>
              <a:rPr lang="id-ID" sz="4400" b="1" dirty="0">
                <a:latin typeface="+mj-lt"/>
                <a:ea typeface="+mj-ea"/>
                <a:cs typeface="+mj-cs"/>
                <a:hlinkClick r:id="rId5" action="ppaction://hlinksldjump"/>
              </a:rPr>
            </a:br>
            <a:endParaRPr lang="id-ID" sz="4400" b="1" dirty="0">
              <a:latin typeface="+mj-lt"/>
              <a:ea typeface="+mj-ea"/>
              <a:cs typeface="+mj-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3"/>
          <p:cNvSpPr>
            <a:spLocks noGrp="1"/>
          </p:cNvSpPr>
          <p:nvPr>
            <p:ph type="ctrTitle"/>
          </p:nvPr>
        </p:nvSpPr>
        <p:spPr>
          <a:xfrm>
            <a:off x="920688" y="1320608"/>
            <a:ext cx="9243061" cy="612777"/>
          </a:xfrm>
        </p:spPr>
        <p:txBody>
          <a:bodyPr>
            <a:noAutofit/>
          </a:bodyPr>
          <a:lstStyle/>
          <a:p>
            <a:pPr eaLnBrk="1" hangingPunct="1"/>
            <a:r>
              <a:rPr lang="en-US" sz="2400" b="1" dirty="0"/>
              <a:t>BAB	vii</a:t>
            </a:r>
            <a:br>
              <a:rPr lang="id-ID" sz="2400" b="1" dirty="0"/>
            </a:br>
            <a:r>
              <a:rPr lang="en-US" sz="2400" b="1" dirty="0"/>
              <a:t>KOMPONEN-KOMPONEN PENDIDIKAN </a:t>
            </a:r>
            <a:br>
              <a:rPr lang="id-ID" sz="2400" b="1" dirty="0"/>
            </a:br>
            <a:endParaRPr lang="id-ID" sz="2400" b="1" dirty="0"/>
          </a:p>
        </p:txBody>
      </p:sp>
      <p:sp>
        <p:nvSpPr>
          <p:cNvPr id="21511" name="Rectangle 16"/>
          <p:cNvSpPr>
            <a:spLocks noChangeArrowheads="1"/>
          </p:cNvSpPr>
          <p:nvPr/>
        </p:nvSpPr>
        <p:spPr bwMode="auto">
          <a:xfrm>
            <a:off x="1524001" y="1567054"/>
            <a:ext cx="5786437" cy="3970338"/>
          </a:xfrm>
          <a:prstGeom prst="rect">
            <a:avLst/>
          </a:prstGeom>
          <a:noFill/>
          <a:ln w="9525">
            <a:noFill/>
            <a:miter lim="800000"/>
            <a:headEnd/>
            <a:tailEnd/>
          </a:ln>
        </p:spPr>
        <p:txBody>
          <a:bodyPr>
            <a:spAutoFit/>
          </a:bodyPr>
          <a:lstStyle/>
          <a:p>
            <a:pPr marL="514350" indent="-514350">
              <a:lnSpc>
                <a:spcPct val="150000"/>
              </a:lnSpc>
              <a:buFont typeface="+mj-lt"/>
              <a:buAutoNum type="arabicPeriod"/>
            </a:pPr>
            <a:r>
              <a:rPr lang="en-US" sz="2800" dirty="0">
                <a:hlinkClick r:id="rId2" action="ppaction://hlinksldjump"/>
              </a:rPr>
              <a:t>Anak </a:t>
            </a:r>
            <a:r>
              <a:rPr lang="en-US" sz="2800" dirty="0" err="1">
                <a:hlinkClick r:id="rId2" action="ppaction://hlinksldjump"/>
              </a:rPr>
              <a:t>Didik</a:t>
            </a:r>
            <a:endParaRPr lang="en-US" sz="2800" dirty="0"/>
          </a:p>
          <a:p>
            <a:pPr marL="514350" indent="-514350">
              <a:lnSpc>
                <a:spcPct val="150000"/>
              </a:lnSpc>
              <a:buFont typeface="+mj-lt"/>
              <a:buAutoNum type="arabicPeriod"/>
            </a:pPr>
            <a:r>
              <a:rPr lang="en-US" sz="2800" dirty="0" err="1">
                <a:hlinkClick r:id="rId3" action="ppaction://hlinksldjump"/>
              </a:rPr>
              <a:t>Pendidik</a:t>
            </a:r>
            <a:r>
              <a:rPr lang="en-US" sz="2800" dirty="0">
                <a:hlinkClick r:id="rId3" action="ppaction://hlinksldjump"/>
              </a:rPr>
              <a:t> </a:t>
            </a:r>
            <a:endParaRPr lang="en-US" sz="2800" dirty="0"/>
          </a:p>
          <a:p>
            <a:pPr marL="514350" indent="-514350">
              <a:lnSpc>
                <a:spcPct val="150000"/>
              </a:lnSpc>
              <a:buFont typeface="+mj-lt"/>
              <a:buAutoNum type="arabicPeriod"/>
            </a:pPr>
            <a:r>
              <a:rPr lang="en-US" sz="2800" dirty="0" err="1">
                <a:hlinkClick r:id="rId4" action="ppaction://hlinksldjump"/>
              </a:rPr>
              <a:t>Tujuan</a:t>
            </a:r>
            <a:r>
              <a:rPr lang="en-US" sz="2800" dirty="0">
                <a:hlinkClick r:id="rId4" action="ppaction://hlinksldjump"/>
              </a:rPr>
              <a:t> Pendidikan</a:t>
            </a:r>
            <a:endParaRPr lang="en-US" sz="2800" dirty="0"/>
          </a:p>
          <a:p>
            <a:pPr marL="514350" indent="-514350">
              <a:lnSpc>
                <a:spcPct val="150000"/>
              </a:lnSpc>
              <a:buFont typeface="+mj-lt"/>
              <a:buAutoNum type="arabicPeriod"/>
            </a:pPr>
            <a:r>
              <a:rPr lang="en-US" sz="2800" dirty="0">
                <a:hlinkClick r:id="rId5" action="ppaction://hlinksldjump"/>
              </a:rPr>
              <a:t>Alat Pendidikan</a:t>
            </a:r>
            <a:endParaRPr lang="id-ID" sz="2800" dirty="0"/>
          </a:p>
          <a:p>
            <a:pPr marL="514350" indent="-514350">
              <a:lnSpc>
                <a:spcPct val="150000"/>
              </a:lnSpc>
              <a:buFont typeface="+mj-lt"/>
              <a:buAutoNum type="arabicPeriod"/>
            </a:pPr>
            <a:r>
              <a:rPr lang="en-US" sz="2800" dirty="0" err="1">
                <a:hlinkClick r:id="rId6" action="ppaction://hlinksldjump"/>
              </a:rPr>
              <a:t>Lingkungan</a:t>
            </a:r>
            <a:r>
              <a:rPr lang="en-US" sz="2800" dirty="0">
                <a:hlinkClick r:id="rId6" action="ppaction://hlinksldjump"/>
              </a:rPr>
              <a:t> Pendidikan </a:t>
            </a:r>
            <a:endParaRPr lang="id-ID" sz="2800" dirty="0"/>
          </a:p>
          <a:p>
            <a:pPr marL="514350" indent="-514350">
              <a:lnSpc>
                <a:spcPct val="150000"/>
              </a:lnSpc>
              <a:buFont typeface="+mj-lt"/>
              <a:buAutoNum type="arabicPeriod"/>
            </a:pPr>
            <a:r>
              <a:rPr lang="en-US" sz="2800" dirty="0">
                <a:hlinkClick r:id="rId7" action="ppaction://hlinksldjump"/>
              </a:rPr>
              <a:t>Pendidikan </a:t>
            </a:r>
            <a:r>
              <a:rPr lang="en-US" sz="2800" dirty="0" err="1">
                <a:hlinkClick r:id="rId7" action="ppaction://hlinksldjump"/>
              </a:rPr>
              <a:t>Sebagai</a:t>
            </a:r>
            <a:r>
              <a:rPr lang="en-US" sz="2800" dirty="0">
                <a:hlinkClick r:id="rId7" action="ppaction://hlinksldjump"/>
              </a:rPr>
              <a:t> </a:t>
            </a:r>
            <a:r>
              <a:rPr lang="en-US" sz="2800" dirty="0" err="1">
                <a:hlinkClick r:id="rId7" action="ppaction://hlinksldjump"/>
              </a:rPr>
              <a:t>Sistem</a:t>
            </a:r>
            <a:endParaRPr lang="id-ID"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4738689" y="357189"/>
            <a:ext cx="2714625" cy="71437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2531" name="Title 1"/>
          <p:cNvSpPr>
            <a:spLocks noGrp="1"/>
          </p:cNvSpPr>
          <p:nvPr>
            <p:ph type="title"/>
          </p:nvPr>
        </p:nvSpPr>
        <p:spPr>
          <a:xfrm>
            <a:off x="2024063" y="285751"/>
            <a:ext cx="8229600" cy="796925"/>
          </a:xfrm>
        </p:spPr>
        <p:txBody>
          <a:bodyPr/>
          <a:lstStyle/>
          <a:p>
            <a:pPr marL="514350" indent="-514350"/>
            <a:r>
              <a:rPr lang="en-US" b="1"/>
              <a:t>Anak Didik </a:t>
            </a:r>
            <a:endParaRPr lang="id-ID" b="1"/>
          </a:p>
        </p:txBody>
      </p:sp>
      <p:sp>
        <p:nvSpPr>
          <p:cNvPr id="22532" name="Content Placeholder 2"/>
          <p:cNvSpPr>
            <a:spLocks noGrp="1"/>
          </p:cNvSpPr>
          <p:nvPr>
            <p:ph idx="1"/>
          </p:nvPr>
        </p:nvSpPr>
        <p:spPr>
          <a:xfrm>
            <a:off x="1895856" y="2017712"/>
            <a:ext cx="8229600" cy="3834448"/>
          </a:xfrm>
        </p:spPr>
        <p:txBody>
          <a:bodyPr/>
          <a:lstStyle/>
          <a:p>
            <a:pPr eaLnBrk="1" hangingPunct="1"/>
            <a:r>
              <a:rPr lang="en-US" sz="2800" dirty="0"/>
              <a:t>Anak (</a:t>
            </a:r>
            <a:r>
              <a:rPr lang="en-US" sz="2800" dirty="0" err="1"/>
              <a:t>manusia</a:t>
            </a:r>
            <a:r>
              <a:rPr lang="en-US" sz="2800" dirty="0"/>
              <a:t>) pada </a:t>
            </a:r>
            <a:r>
              <a:rPr lang="en-US" sz="2800" dirty="0" err="1"/>
              <a:t>hakekatnya</a:t>
            </a:r>
            <a:r>
              <a:rPr lang="en-US" sz="2800" dirty="0"/>
              <a:t> </a:t>
            </a:r>
            <a:r>
              <a:rPr lang="en-US" sz="2800" dirty="0" err="1"/>
              <a:t>memiliki</a:t>
            </a:r>
            <a:r>
              <a:rPr lang="en-US" sz="2800" dirty="0"/>
              <a:t> </a:t>
            </a:r>
            <a:r>
              <a:rPr lang="en-US" sz="2800" dirty="0" err="1"/>
              <a:t>kebebasan</a:t>
            </a:r>
            <a:r>
              <a:rPr lang="en-US" sz="2800" dirty="0"/>
              <a:t> yang </a:t>
            </a:r>
            <a:r>
              <a:rPr lang="en-US" sz="2800" dirty="0" err="1"/>
              <a:t>terbatas</a:t>
            </a:r>
            <a:r>
              <a:rPr lang="id-ID" sz="2800" dirty="0"/>
              <a:t>.</a:t>
            </a:r>
          </a:p>
          <a:p>
            <a:pPr eaLnBrk="1" hangingPunct="1"/>
            <a:r>
              <a:rPr lang="en-US" sz="2800" dirty="0"/>
              <a:t>Anak pada </a:t>
            </a:r>
            <a:r>
              <a:rPr lang="en-US" sz="2800" dirty="0" err="1"/>
              <a:t>hakekatnya</a:t>
            </a:r>
            <a:r>
              <a:rPr lang="en-US" sz="2800" dirty="0"/>
              <a:t> </a:t>
            </a:r>
            <a:r>
              <a:rPr lang="en-US" sz="2800" dirty="0" err="1"/>
              <a:t>adalah</a:t>
            </a:r>
            <a:r>
              <a:rPr lang="en-US" sz="2800" dirty="0"/>
              <a:t> </a:t>
            </a:r>
            <a:r>
              <a:rPr lang="en-US" sz="2800" dirty="0" err="1"/>
              <a:t>makhluk</a:t>
            </a:r>
            <a:r>
              <a:rPr lang="en-US" sz="2800" dirty="0"/>
              <a:t> yang </a:t>
            </a:r>
            <a:r>
              <a:rPr lang="en-US" sz="2800" dirty="0" err="1"/>
              <a:t>memerlukan</a:t>
            </a:r>
            <a:r>
              <a:rPr lang="en-US" sz="2800" dirty="0"/>
              <a:t> </a:t>
            </a:r>
            <a:r>
              <a:rPr lang="en-US" sz="2800" dirty="0" err="1"/>
              <a:t>pendidikan</a:t>
            </a:r>
            <a:r>
              <a:rPr lang="en-US" sz="2800" dirty="0"/>
              <a:t>. </a:t>
            </a:r>
            <a:endParaRPr lang="id-ID" sz="2800" dirty="0"/>
          </a:p>
          <a:p>
            <a:pPr eaLnBrk="1" hangingPunct="1"/>
            <a:r>
              <a:rPr lang="en-US" sz="2800" dirty="0"/>
              <a:t>Anak-</a:t>
            </a:r>
            <a:r>
              <a:rPr lang="en-US" sz="2800" dirty="0" err="1"/>
              <a:t>anak</a:t>
            </a:r>
            <a:r>
              <a:rPr lang="en-US" sz="2800" dirty="0"/>
              <a:t> pada </a:t>
            </a:r>
            <a:r>
              <a:rPr lang="en-US" sz="2800" dirty="0" err="1"/>
              <a:t>usia</a:t>
            </a:r>
            <a:r>
              <a:rPr lang="en-US" sz="2800" dirty="0"/>
              <a:t> </a:t>
            </a:r>
            <a:r>
              <a:rPr lang="en-US" sz="2800" dirty="0" err="1"/>
              <a:t>awal</a:t>
            </a:r>
            <a:r>
              <a:rPr lang="en-US" sz="2800" dirty="0"/>
              <a:t> </a:t>
            </a:r>
            <a:endParaRPr lang="id-ID" sz="2800" dirty="0"/>
          </a:p>
          <a:p>
            <a:pPr eaLnBrk="1" hangingPunct="1"/>
            <a:r>
              <a:rPr lang="en-US" sz="2800" dirty="0" err="1"/>
              <a:t>Dusta</a:t>
            </a:r>
            <a:r>
              <a:rPr lang="en-US" sz="2800" dirty="0"/>
              <a:t> Anak</a:t>
            </a:r>
            <a:endParaRPr lang="id-ID" sz="2800" dirty="0"/>
          </a:p>
          <a:p>
            <a:pPr eaLnBrk="1" hangingPunct="1">
              <a:buFont typeface="Arial" charset="0"/>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A965C-471E-44CC-AABD-363FBB2D8B47}"/>
              </a:ext>
            </a:extLst>
          </p:cNvPr>
          <p:cNvSpPr>
            <a:spLocks noGrp="1"/>
          </p:cNvSpPr>
          <p:nvPr>
            <p:ph type="title"/>
          </p:nvPr>
        </p:nvSpPr>
        <p:spPr/>
        <p:txBody>
          <a:bodyPr/>
          <a:lstStyle/>
          <a:p>
            <a:r>
              <a:rPr lang="en-US" dirty="0"/>
              <a:t>PENGANTAR</a:t>
            </a:r>
            <a:endParaRPr lang="en-ID" dirty="0"/>
          </a:p>
        </p:txBody>
      </p:sp>
      <p:sp>
        <p:nvSpPr>
          <p:cNvPr id="3" name="Content Placeholder 2">
            <a:extLst>
              <a:ext uri="{FF2B5EF4-FFF2-40B4-BE49-F238E27FC236}">
                <a16:creationId xmlns:a16="http://schemas.microsoft.com/office/drawing/2014/main" id="{93889BCD-2BF5-4919-8C84-29C1839A5AC9}"/>
              </a:ext>
            </a:extLst>
          </p:cNvPr>
          <p:cNvSpPr>
            <a:spLocks noGrp="1"/>
          </p:cNvSpPr>
          <p:nvPr>
            <p:ph idx="1"/>
          </p:nvPr>
        </p:nvSpPr>
        <p:spPr/>
        <p:txBody>
          <a:bodyPr>
            <a:noAutofit/>
          </a:bodyPr>
          <a:lstStyle/>
          <a:p>
            <a:pPr marL="0" indent="0">
              <a:spcBef>
                <a:spcPts val="0"/>
              </a:spcBef>
              <a:buNone/>
            </a:pPr>
            <a:r>
              <a:rPr lang="en-US" sz="1400" dirty="0"/>
              <a:t>Kata Yunani</a:t>
            </a:r>
          </a:p>
          <a:p>
            <a:pPr>
              <a:spcBef>
                <a:spcPts val="0"/>
              </a:spcBef>
            </a:pPr>
            <a:r>
              <a:rPr lang="en-US" sz="1400" dirty="0"/>
              <a:t>Paes: Anak</a:t>
            </a:r>
          </a:p>
          <a:p>
            <a:pPr>
              <a:spcBef>
                <a:spcPts val="0"/>
              </a:spcBef>
            </a:pPr>
            <a:r>
              <a:rPr lang="en-US" sz="1400" dirty="0"/>
              <a:t>Agogos: </a:t>
            </a:r>
            <a:r>
              <a:rPr lang="en-US" sz="1400" dirty="0" err="1"/>
              <a:t>saya</a:t>
            </a:r>
            <a:r>
              <a:rPr lang="en-US" sz="1400" dirty="0"/>
              <a:t> </a:t>
            </a:r>
            <a:r>
              <a:rPr lang="en-US" sz="1400" dirty="0" err="1"/>
              <a:t>menuntun</a:t>
            </a:r>
            <a:r>
              <a:rPr lang="en-US" sz="1400" dirty="0"/>
              <a:t>/</a:t>
            </a:r>
            <a:r>
              <a:rPr lang="en-US" sz="1400" dirty="0" err="1"/>
              <a:t>membimbing</a:t>
            </a:r>
            <a:endParaRPr lang="en-US" sz="1400" dirty="0"/>
          </a:p>
          <a:p>
            <a:pPr>
              <a:spcBef>
                <a:spcPts val="0"/>
              </a:spcBef>
            </a:pPr>
            <a:r>
              <a:rPr lang="en-US" sz="1400" dirty="0" err="1"/>
              <a:t>Paedagogiek</a:t>
            </a:r>
            <a:r>
              <a:rPr lang="en-US" sz="1400" dirty="0"/>
              <a:t>: </a:t>
            </a:r>
            <a:r>
              <a:rPr lang="en-US" sz="1400" dirty="0" err="1"/>
              <a:t>ilmu</a:t>
            </a:r>
            <a:r>
              <a:rPr lang="en-US" sz="1400" dirty="0"/>
              <a:t> </a:t>
            </a:r>
            <a:r>
              <a:rPr lang="en-US" sz="1400" dirty="0" err="1"/>
              <a:t>pendidikan</a:t>
            </a:r>
            <a:endParaRPr lang="en-US" sz="1400" dirty="0"/>
          </a:p>
          <a:p>
            <a:pPr>
              <a:spcBef>
                <a:spcPts val="0"/>
              </a:spcBef>
            </a:pPr>
            <a:r>
              <a:rPr lang="en-US" sz="1400" dirty="0" err="1"/>
              <a:t>Paedagogi</a:t>
            </a:r>
            <a:r>
              <a:rPr lang="en-US" sz="1400" dirty="0"/>
              <a:t>: </a:t>
            </a:r>
            <a:r>
              <a:rPr lang="en-US" sz="1400" dirty="0" err="1"/>
              <a:t>seni</a:t>
            </a:r>
            <a:r>
              <a:rPr lang="en-US" sz="1400" dirty="0"/>
              <a:t> </a:t>
            </a:r>
            <a:r>
              <a:rPr lang="en-US" sz="1400" dirty="0" err="1"/>
              <a:t>mendidik</a:t>
            </a:r>
            <a:endParaRPr lang="en-US" sz="1400" dirty="0"/>
          </a:p>
          <a:p>
            <a:pPr>
              <a:spcBef>
                <a:spcPts val="0"/>
              </a:spcBef>
            </a:pPr>
            <a:r>
              <a:rPr lang="en-US" sz="1400" dirty="0"/>
              <a:t>Instruction: </a:t>
            </a:r>
            <a:r>
              <a:rPr lang="en-US" sz="1400" dirty="0" err="1"/>
              <a:t>pembelajaran</a:t>
            </a:r>
            <a:endParaRPr lang="en-US" sz="1400" dirty="0"/>
          </a:p>
          <a:p>
            <a:pPr>
              <a:spcBef>
                <a:spcPts val="0"/>
              </a:spcBef>
            </a:pPr>
            <a:r>
              <a:rPr lang="en-US" sz="1400" dirty="0"/>
              <a:t>Teaching: </a:t>
            </a:r>
            <a:r>
              <a:rPr lang="en-US" sz="1400" dirty="0" err="1"/>
              <a:t>mengajar</a:t>
            </a:r>
            <a:endParaRPr lang="en-US" sz="1400" dirty="0"/>
          </a:p>
          <a:p>
            <a:pPr marL="0" indent="0">
              <a:spcBef>
                <a:spcPts val="0"/>
              </a:spcBef>
              <a:buNone/>
            </a:pPr>
            <a:r>
              <a:rPr lang="en-US" sz="1400" dirty="0" err="1"/>
              <a:t>Menurut</a:t>
            </a:r>
            <a:r>
              <a:rPr lang="en-US" sz="1400" dirty="0"/>
              <a:t> Carter V Good </a:t>
            </a:r>
            <a:r>
              <a:rPr lang="en-US" sz="1400" dirty="0" err="1"/>
              <a:t>dalam</a:t>
            </a:r>
            <a:r>
              <a:rPr lang="en-US" sz="1400" dirty="0"/>
              <a:t> Dictionary of Education yang </a:t>
            </a:r>
            <a:r>
              <a:rPr lang="en-US" sz="1400" dirty="0" err="1"/>
              <a:t>dikutip</a:t>
            </a:r>
            <a:r>
              <a:rPr lang="en-US" sz="1400" dirty="0"/>
              <a:t> oleh Noor </a:t>
            </a:r>
            <a:r>
              <a:rPr lang="en-US" sz="1400" dirty="0" err="1"/>
              <a:t>Syam</a:t>
            </a:r>
            <a:r>
              <a:rPr lang="en-US" sz="1400" dirty="0"/>
              <a:t> (1980) </a:t>
            </a:r>
            <a:r>
              <a:rPr lang="en-US" sz="1400" dirty="0" err="1"/>
              <a:t>dijelaskan</a:t>
            </a:r>
            <a:r>
              <a:rPr lang="en-US" sz="1400" dirty="0"/>
              <a:t> </a:t>
            </a:r>
            <a:r>
              <a:rPr lang="en-US" sz="1400" dirty="0" err="1"/>
              <a:t>sebagai</a:t>
            </a:r>
            <a:r>
              <a:rPr lang="en-US" sz="1400" dirty="0"/>
              <a:t> </a:t>
            </a:r>
            <a:r>
              <a:rPr lang="en-US" sz="1400" dirty="0" err="1"/>
              <a:t>berikut</a:t>
            </a:r>
            <a:r>
              <a:rPr lang="en-US" sz="1400" dirty="0"/>
              <a:t> :  </a:t>
            </a:r>
          </a:p>
          <a:p>
            <a:pPr marL="0" indent="0">
              <a:spcBef>
                <a:spcPts val="0"/>
              </a:spcBef>
              <a:buNone/>
            </a:pPr>
            <a:r>
              <a:rPr lang="en-US" sz="1400" dirty="0"/>
              <a:t>Pedagogy</a:t>
            </a:r>
            <a:endParaRPr lang="id-ID" sz="1400" dirty="0"/>
          </a:p>
          <a:p>
            <a:pPr marL="622300" lvl="1" indent="-514350" algn="l">
              <a:spcBef>
                <a:spcPts val="0"/>
              </a:spcBef>
              <a:buFont typeface="Arial" charset="0"/>
              <a:buAutoNum type="arabicParenR"/>
              <a:defRPr/>
            </a:pPr>
            <a:r>
              <a:rPr lang="en-US" sz="1400" i="1" dirty="0"/>
              <a:t>the art, practice, or profession of teaching</a:t>
            </a:r>
            <a:r>
              <a:rPr lang="en-US" sz="1400" dirty="0"/>
              <a:t>.</a:t>
            </a:r>
            <a:endParaRPr lang="id-ID" sz="1400" dirty="0"/>
          </a:p>
          <a:p>
            <a:pPr marL="622300" lvl="1" indent="-514350" algn="l">
              <a:spcBef>
                <a:spcPts val="0"/>
              </a:spcBef>
              <a:buFont typeface="Arial" charset="0"/>
              <a:buAutoNum type="arabicParenR"/>
              <a:defRPr/>
            </a:pPr>
            <a:r>
              <a:rPr lang="en-US" sz="1400" i="1" dirty="0"/>
              <a:t>the </a:t>
            </a:r>
            <a:r>
              <a:rPr lang="en-US" sz="1400" i="1" dirty="0" err="1"/>
              <a:t>systemimatized</a:t>
            </a:r>
            <a:r>
              <a:rPr lang="en-US" sz="1400" i="1" dirty="0"/>
              <a:t> learning or </a:t>
            </a:r>
            <a:r>
              <a:rPr lang="en-US" sz="1400" i="1" dirty="0" err="1"/>
              <a:t>intructointion</a:t>
            </a:r>
            <a:r>
              <a:rPr lang="en-US" sz="1400" i="1" dirty="0"/>
              <a:t> concerning principles and me­thods of </a:t>
            </a:r>
            <a:r>
              <a:rPr lang="en-US" sz="1400" i="1" baseline="30000" dirty="0"/>
              <a:t>-</a:t>
            </a:r>
            <a:r>
              <a:rPr lang="en-US" sz="1400" i="1" dirty="0"/>
              <a:t>teaching and of student con­trol and guidance; largely replaced by the term education</a:t>
            </a:r>
            <a:r>
              <a:rPr lang="en-US" sz="1400" dirty="0"/>
              <a:t>. ( 7 : 387)</a:t>
            </a:r>
            <a:endParaRPr lang="id-ID" sz="1400" dirty="0"/>
          </a:p>
          <a:p>
            <a:pPr marL="0" indent="0">
              <a:spcBef>
                <a:spcPts val="0"/>
              </a:spcBef>
              <a:buNone/>
              <a:defRPr/>
            </a:pPr>
            <a:r>
              <a:rPr lang="en-US" sz="1400" dirty="0" err="1"/>
              <a:t>Menurut</a:t>
            </a:r>
            <a:r>
              <a:rPr lang="en-US" sz="1400" dirty="0"/>
              <a:t>  Carter, Education </a:t>
            </a:r>
            <a:r>
              <a:rPr lang="en-US" sz="1400" dirty="0" err="1"/>
              <a:t>berarti</a:t>
            </a:r>
            <a:r>
              <a:rPr lang="en-US" sz="1400" dirty="0"/>
              <a:t> </a:t>
            </a:r>
            <a:r>
              <a:rPr lang="id-ID" sz="1400" dirty="0"/>
              <a:t> </a:t>
            </a:r>
            <a:r>
              <a:rPr lang="en-US" sz="1400" dirty="0"/>
              <a:t>proses </a:t>
            </a:r>
            <a:r>
              <a:rPr lang="en-US" sz="1400" dirty="0" err="1"/>
              <a:t>perkembangan</a:t>
            </a:r>
            <a:r>
              <a:rPr lang="en-US" sz="1400" dirty="0"/>
              <a:t> </a:t>
            </a:r>
            <a:r>
              <a:rPr lang="en-US" sz="1400" dirty="0" err="1"/>
              <a:t>pribadi</a:t>
            </a:r>
            <a:r>
              <a:rPr lang="en-US" sz="1400" dirty="0"/>
              <a:t> dan proses </a:t>
            </a:r>
            <a:r>
              <a:rPr lang="en-US" sz="1400" dirty="0" err="1"/>
              <a:t>sosial</a:t>
            </a:r>
            <a:endParaRPr lang="id-ID" sz="1400" dirty="0"/>
          </a:p>
          <a:p>
            <a:pPr>
              <a:spcBef>
                <a:spcPts val="0"/>
              </a:spcBef>
            </a:pPr>
            <a:endParaRPr lang="en-ID" sz="1400" dirty="0"/>
          </a:p>
        </p:txBody>
      </p:sp>
    </p:spTree>
    <p:extLst>
      <p:ext uri="{BB962C8B-B14F-4D97-AF65-F5344CB8AC3E}">
        <p14:creationId xmlns:p14="http://schemas.microsoft.com/office/powerpoint/2010/main" val="13574273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1"/>
          <p:cNvSpPr>
            <a:spLocks noGrp="1"/>
          </p:cNvSpPr>
          <p:nvPr>
            <p:ph type="title"/>
          </p:nvPr>
        </p:nvSpPr>
        <p:spPr>
          <a:xfrm>
            <a:off x="1981200" y="142875"/>
            <a:ext cx="8229600" cy="1143000"/>
          </a:xfrm>
        </p:spPr>
        <p:txBody>
          <a:bodyPr/>
          <a:lstStyle/>
          <a:p>
            <a:pPr eaLnBrk="1" hangingPunct="1"/>
            <a:r>
              <a:rPr lang="en-US" b="1"/>
              <a:t>Pendidik</a:t>
            </a:r>
            <a:endParaRPr lang="id-ID" b="1"/>
          </a:p>
        </p:txBody>
      </p:sp>
      <p:sp>
        <p:nvSpPr>
          <p:cNvPr id="3" name="Content Placeholder 2"/>
          <p:cNvSpPr>
            <a:spLocks noGrp="1"/>
          </p:cNvSpPr>
          <p:nvPr>
            <p:ph idx="1"/>
          </p:nvPr>
        </p:nvSpPr>
        <p:spPr>
          <a:xfrm>
            <a:off x="1357314" y="1760538"/>
            <a:ext cx="8401050" cy="4525963"/>
          </a:xfrm>
        </p:spPr>
        <p:txBody>
          <a:bodyPr>
            <a:normAutofit fontScale="92500" lnSpcReduction="20000"/>
          </a:bodyPr>
          <a:lstStyle/>
          <a:p>
            <a:pPr eaLnBrk="1" hangingPunct="1">
              <a:defRPr/>
            </a:pPr>
            <a:r>
              <a:rPr lang="id-ID" sz="2400" dirty="0"/>
              <a:t>Pengertian </a:t>
            </a:r>
            <a:r>
              <a:rPr lang="en-US" sz="2400" dirty="0" err="1"/>
              <a:t>Pendidik</a:t>
            </a:r>
            <a:r>
              <a:rPr lang="en-US" sz="2400" dirty="0"/>
              <a:t> </a:t>
            </a:r>
            <a:endParaRPr lang="id-ID" sz="2400" dirty="0"/>
          </a:p>
          <a:p>
            <a:pPr eaLnBrk="1" hangingPunct="1">
              <a:buFont typeface="Arial" charset="0"/>
              <a:buNone/>
              <a:defRPr/>
            </a:pPr>
            <a:r>
              <a:rPr lang="id-ID" sz="2400" dirty="0"/>
              <a:t>	Pendidik </a:t>
            </a:r>
            <a:r>
              <a:rPr lang="en-US" sz="2400" dirty="0" err="1"/>
              <a:t>adalah</a:t>
            </a:r>
            <a:r>
              <a:rPr lang="en-US" sz="2400" dirty="0"/>
              <a:t> </a:t>
            </a:r>
            <a:r>
              <a:rPr lang="en-US" sz="2400" dirty="0" err="1"/>
              <a:t>orang</a:t>
            </a:r>
            <a:r>
              <a:rPr lang="en-US" sz="2400" dirty="0"/>
              <a:t> </a:t>
            </a:r>
            <a:r>
              <a:rPr lang="en-US" sz="2400" dirty="0" err="1"/>
              <a:t>dewasa</a:t>
            </a:r>
            <a:r>
              <a:rPr lang="en-US" sz="2400" dirty="0"/>
              <a:t> yang </a:t>
            </a:r>
            <a:r>
              <a:rPr lang="en-US" sz="2400" dirty="0" err="1"/>
              <a:t>bertanggung</a:t>
            </a:r>
            <a:r>
              <a:rPr lang="en-US" sz="2400" dirty="0"/>
              <a:t> </a:t>
            </a:r>
            <a:r>
              <a:rPr lang="en-US" sz="2400" dirty="0" err="1"/>
              <a:t>jawab</a:t>
            </a:r>
            <a:r>
              <a:rPr lang="en-US" sz="2400" dirty="0"/>
              <a:t> </a:t>
            </a:r>
            <a:r>
              <a:rPr lang="en-US" sz="2400" dirty="0" err="1"/>
              <a:t>memberi</a:t>
            </a:r>
            <a:r>
              <a:rPr lang="en-US" sz="2400" dirty="0"/>
              <a:t> </a:t>
            </a:r>
            <a:r>
              <a:rPr lang="en-US" sz="2400" dirty="0" err="1"/>
              <a:t>pertolongan</a:t>
            </a:r>
            <a:r>
              <a:rPr lang="en-US" sz="2400" dirty="0"/>
              <a:t> </a:t>
            </a:r>
            <a:r>
              <a:rPr lang="en-US" sz="2400" dirty="0" err="1"/>
              <a:t>kepada</a:t>
            </a:r>
            <a:r>
              <a:rPr lang="en-US" sz="2400" dirty="0"/>
              <a:t> </a:t>
            </a:r>
            <a:r>
              <a:rPr lang="en-US" sz="2400" dirty="0" err="1"/>
              <a:t>anak</a:t>
            </a:r>
            <a:r>
              <a:rPr lang="en-US" sz="2400" dirty="0"/>
              <a:t> yang </a:t>
            </a:r>
            <a:r>
              <a:rPr lang="en-US" sz="2400" dirty="0" err="1"/>
              <a:t>masih</a:t>
            </a:r>
            <a:r>
              <a:rPr lang="en-US" sz="2400" dirty="0"/>
              <a:t> </a:t>
            </a:r>
            <a:r>
              <a:rPr lang="en-US" sz="2400" dirty="0" err="1"/>
              <a:t>dalam</a:t>
            </a:r>
            <a:r>
              <a:rPr lang="en-US" sz="2400" dirty="0"/>
              <a:t> </a:t>
            </a:r>
            <a:r>
              <a:rPr lang="en-US" sz="2400" dirty="0" err="1"/>
              <a:t>perkembangan</a:t>
            </a:r>
            <a:r>
              <a:rPr lang="en-US" sz="2400" dirty="0"/>
              <a:t> </a:t>
            </a:r>
            <a:r>
              <a:rPr lang="en-US" sz="2400" dirty="0" err="1"/>
              <a:t>jasmani</a:t>
            </a:r>
            <a:r>
              <a:rPr lang="en-US" sz="2400" dirty="0"/>
              <a:t> </a:t>
            </a:r>
            <a:r>
              <a:rPr lang="en-US" sz="2400" dirty="0" err="1"/>
              <a:t>dan</a:t>
            </a:r>
            <a:r>
              <a:rPr lang="en-US" sz="2400" dirty="0"/>
              <a:t> </a:t>
            </a:r>
            <a:r>
              <a:rPr lang="en-US" sz="2400" dirty="0" err="1"/>
              <a:t>rohaninya</a:t>
            </a:r>
            <a:r>
              <a:rPr lang="en-US" sz="2400" dirty="0"/>
              <a:t> agar </a:t>
            </a:r>
            <a:r>
              <a:rPr lang="en-US" sz="2400" dirty="0" err="1"/>
              <a:t>dapat</a:t>
            </a:r>
            <a:r>
              <a:rPr lang="en-US" sz="2400" dirty="0"/>
              <a:t> </a:t>
            </a:r>
            <a:r>
              <a:rPr lang="en-US" sz="2400" dirty="0" err="1"/>
              <a:t>mencapai</a:t>
            </a:r>
            <a:r>
              <a:rPr lang="en-US" sz="2400" dirty="0"/>
              <a:t> </a:t>
            </a:r>
            <a:r>
              <a:rPr lang="en-US" sz="2400" dirty="0" err="1"/>
              <a:t>kedewasaaannya</a:t>
            </a:r>
            <a:r>
              <a:rPr lang="en-US" sz="2400" dirty="0"/>
              <a:t>.</a:t>
            </a:r>
            <a:endParaRPr lang="id-ID" sz="2400" dirty="0"/>
          </a:p>
          <a:p>
            <a:pPr eaLnBrk="1" hangingPunct="1">
              <a:defRPr/>
            </a:pPr>
            <a:r>
              <a:rPr lang="en-US" sz="2400" dirty="0" err="1"/>
              <a:t>Syarat-syarat</a:t>
            </a:r>
            <a:r>
              <a:rPr lang="en-US" sz="2400" dirty="0"/>
              <a:t> </a:t>
            </a:r>
            <a:r>
              <a:rPr lang="en-US" sz="2400" dirty="0" err="1"/>
              <a:t>sebagai</a:t>
            </a:r>
            <a:r>
              <a:rPr lang="en-US" sz="2400" dirty="0"/>
              <a:t> </a:t>
            </a:r>
            <a:r>
              <a:rPr lang="en-US" sz="2400" dirty="0" err="1"/>
              <a:t>Pendidik</a:t>
            </a:r>
            <a:r>
              <a:rPr lang="en-US" sz="2400" dirty="0"/>
              <a:t> </a:t>
            </a:r>
            <a:endParaRPr lang="id-ID" sz="2400" dirty="0"/>
          </a:p>
          <a:p>
            <a:pPr marL="457200" indent="0">
              <a:buFont typeface="+mj-lt"/>
              <a:buAutoNum type="alphaLcPeriod"/>
              <a:defRPr/>
            </a:pPr>
            <a:r>
              <a:rPr lang="en-US" sz="2400" dirty="0" err="1"/>
              <a:t>Pengetahuan</a:t>
            </a:r>
            <a:endParaRPr lang="en-US" sz="2400" dirty="0"/>
          </a:p>
          <a:p>
            <a:pPr marL="457200" indent="0">
              <a:buFont typeface="+mj-lt"/>
              <a:buAutoNum type="alphaLcPeriod"/>
              <a:defRPr/>
            </a:pPr>
            <a:r>
              <a:rPr lang="en-US" sz="2400" dirty="0"/>
              <a:t>Guru </a:t>
            </a:r>
            <a:r>
              <a:rPr lang="en-US" sz="2400" dirty="0" err="1"/>
              <a:t>harus</a:t>
            </a:r>
            <a:r>
              <a:rPr lang="en-US" sz="2400" dirty="0"/>
              <a:t> </a:t>
            </a:r>
            <a:r>
              <a:rPr lang="en-US" sz="2400" dirty="0" err="1"/>
              <a:t>sabar</a:t>
            </a:r>
            <a:r>
              <a:rPr lang="en-US" sz="2400" dirty="0"/>
              <a:t> </a:t>
            </a:r>
            <a:r>
              <a:rPr lang="en-US" sz="2400" dirty="0" err="1"/>
              <a:t>dan</a:t>
            </a:r>
            <a:r>
              <a:rPr lang="en-US" sz="2400" dirty="0"/>
              <a:t> </a:t>
            </a:r>
            <a:r>
              <a:rPr lang="en-US" sz="2400" dirty="0" err="1"/>
              <a:t>rela</a:t>
            </a:r>
            <a:r>
              <a:rPr lang="en-US" sz="2400" dirty="0"/>
              <a:t> </a:t>
            </a:r>
            <a:r>
              <a:rPr lang="en-US" sz="2400" dirty="0" err="1"/>
              <a:t>berkorban</a:t>
            </a:r>
            <a:endParaRPr lang="en-US" sz="2400" dirty="0"/>
          </a:p>
          <a:p>
            <a:pPr marL="457200" indent="0">
              <a:buFont typeface="+mj-lt"/>
              <a:buAutoNum type="alphaLcPeriod"/>
              <a:defRPr/>
            </a:pPr>
            <a:r>
              <a:rPr lang="en-US" sz="2400" dirty="0"/>
              <a:t>Guru </a:t>
            </a:r>
            <a:r>
              <a:rPr lang="en-US" sz="2400" dirty="0" err="1"/>
              <a:t>harus</a:t>
            </a:r>
            <a:r>
              <a:rPr lang="en-US" sz="2400" dirty="0"/>
              <a:t> </a:t>
            </a:r>
            <a:r>
              <a:rPr lang="en-US" sz="2400" dirty="0" err="1"/>
              <a:t>mempunyai</a:t>
            </a:r>
            <a:r>
              <a:rPr lang="en-US" sz="2400" dirty="0"/>
              <a:t> </a:t>
            </a:r>
            <a:r>
              <a:rPr lang="en-US" sz="2400" dirty="0" err="1"/>
              <a:t>Perbawa</a:t>
            </a:r>
            <a:r>
              <a:rPr lang="en-US" sz="2400" dirty="0"/>
              <a:t> (</a:t>
            </a:r>
            <a:r>
              <a:rPr lang="en-US" sz="2400" dirty="0" err="1"/>
              <a:t>Gezag</a:t>
            </a:r>
            <a:r>
              <a:rPr lang="en-US" sz="2400" dirty="0"/>
              <a:t>)</a:t>
            </a:r>
            <a:r>
              <a:rPr lang="en-US" sz="2400" dirty="0" err="1"/>
              <a:t>terhadap</a:t>
            </a:r>
            <a:r>
              <a:rPr lang="en-US" sz="2400" dirty="0"/>
              <a:t> </a:t>
            </a:r>
            <a:r>
              <a:rPr lang="en-US" sz="2400" dirty="0" err="1"/>
              <a:t>anak</a:t>
            </a:r>
            <a:r>
              <a:rPr lang="id-ID" sz="2400" dirty="0"/>
              <a:t>-</a:t>
            </a:r>
            <a:r>
              <a:rPr lang="en-US" sz="2400" dirty="0" err="1"/>
              <a:t>anak</a:t>
            </a:r>
            <a:endParaRPr lang="en-US" sz="2400" dirty="0"/>
          </a:p>
          <a:p>
            <a:pPr marL="457200" indent="0">
              <a:buFont typeface="+mj-lt"/>
              <a:buAutoNum type="alphaLcPeriod"/>
              <a:defRPr/>
            </a:pPr>
            <a:r>
              <a:rPr lang="en-US" sz="2400" dirty="0"/>
              <a:t>Guru </a:t>
            </a:r>
            <a:r>
              <a:rPr lang="en-US" sz="2400" dirty="0" err="1"/>
              <a:t>hendaklah</a:t>
            </a:r>
            <a:r>
              <a:rPr lang="en-US" sz="2400" dirty="0"/>
              <a:t> </a:t>
            </a:r>
            <a:r>
              <a:rPr lang="en-US" sz="2400" dirty="0" err="1"/>
              <a:t>orang</a:t>
            </a:r>
            <a:r>
              <a:rPr lang="en-US" sz="2400" dirty="0"/>
              <a:t> yang </a:t>
            </a:r>
            <a:r>
              <a:rPr lang="en-US" sz="2400" dirty="0" err="1"/>
              <a:t>penggembira</a:t>
            </a:r>
            <a:endParaRPr lang="en-US" sz="2400" dirty="0"/>
          </a:p>
          <a:p>
            <a:pPr marL="457200" indent="0">
              <a:buFont typeface="+mj-lt"/>
              <a:buAutoNum type="alphaLcPeriod"/>
              <a:defRPr/>
            </a:pPr>
            <a:r>
              <a:rPr lang="en-US" sz="2400" dirty="0" err="1"/>
              <a:t>Kesusilaan</a:t>
            </a:r>
            <a:r>
              <a:rPr lang="en-US" sz="2400" dirty="0"/>
              <a:t> </a:t>
            </a:r>
            <a:r>
              <a:rPr lang="en-US" sz="2400" dirty="0" err="1"/>
              <a:t>dan</a:t>
            </a:r>
            <a:r>
              <a:rPr lang="en-US" sz="2400" dirty="0"/>
              <a:t> </a:t>
            </a:r>
            <a:r>
              <a:rPr lang="en-US" sz="2400" dirty="0" err="1"/>
              <a:t>Dedikasi</a:t>
            </a:r>
            <a:r>
              <a:rPr lang="en-US" sz="2400" dirty="0"/>
              <a:t> </a:t>
            </a:r>
            <a:r>
              <a:rPr lang="id-ID" sz="2400" dirty="0"/>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1"/>
          <p:cNvSpPr>
            <a:spLocks noGrp="1"/>
          </p:cNvSpPr>
          <p:nvPr>
            <p:ph type="title"/>
          </p:nvPr>
        </p:nvSpPr>
        <p:spPr>
          <a:xfrm>
            <a:off x="2024063" y="488951"/>
            <a:ext cx="8229600" cy="511175"/>
          </a:xfrm>
        </p:spPr>
        <p:txBody>
          <a:bodyPr>
            <a:normAutofit fontScale="90000"/>
          </a:bodyPr>
          <a:lstStyle/>
          <a:p>
            <a:pPr marL="342900" indent="-342900"/>
            <a:r>
              <a:rPr lang="en-US" b="1"/>
              <a:t>Tujuan Pendidikan</a:t>
            </a:r>
            <a:br>
              <a:rPr lang="id-ID" b="1"/>
            </a:br>
            <a:endParaRPr lang="id-ID" b="1"/>
          </a:p>
        </p:txBody>
      </p:sp>
      <p:sp>
        <p:nvSpPr>
          <p:cNvPr id="24580" name="Content Placeholder 2"/>
          <p:cNvSpPr>
            <a:spLocks noGrp="1"/>
          </p:cNvSpPr>
          <p:nvPr>
            <p:ph idx="1"/>
          </p:nvPr>
        </p:nvSpPr>
        <p:spPr>
          <a:xfrm>
            <a:off x="1981200" y="1000125"/>
            <a:ext cx="8229600" cy="4357688"/>
          </a:xfrm>
        </p:spPr>
        <p:txBody>
          <a:bodyPr>
            <a:normAutofit fontScale="77500" lnSpcReduction="20000"/>
          </a:bodyPr>
          <a:lstStyle/>
          <a:p>
            <a:pPr eaLnBrk="1" hangingPunct="1"/>
            <a:r>
              <a:rPr lang="en-US" sz="2200" dirty="0" err="1"/>
              <a:t>Tujuan</a:t>
            </a:r>
            <a:r>
              <a:rPr lang="en-US" sz="2200" dirty="0"/>
              <a:t> </a:t>
            </a:r>
            <a:r>
              <a:rPr lang="en-US" sz="2200" dirty="0" err="1"/>
              <a:t>pendidikan</a:t>
            </a:r>
            <a:r>
              <a:rPr lang="en-US" sz="2200" dirty="0"/>
              <a:t> </a:t>
            </a:r>
            <a:r>
              <a:rPr lang="en-US" sz="2200" dirty="0" err="1"/>
              <a:t>memuat</a:t>
            </a:r>
            <a:r>
              <a:rPr lang="en-US" sz="2200" dirty="0"/>
              <a:t> </a:t>
            </a:r>
            <a:r>
              <a:rPr lang="en-US" sz="2200" dirty="0" err="1"/>
              <a:t>gambaran</a:t>
            </a:r>
            <a:r>
              <a:rPr lang="en-US" sz="2200" dirty="0"/>
              <a:t> </a:t>
            </a:r>
            <a:r>
              <a:rPr lang="en-US" sz="2200" dirty="0" err="1"/>
              <a:t>tentang</a:t>
            </a:r>
            <a:r>
              <a:rPr lang="en-US" sz="2200" dirty="0"/>
              <a:t> </a:t>
            </a:r>
            <a:r>
              <a:rPr lang="en-US" sz="2200" dirty="0" err="1"/>
              <a:t>nila-nilai</a:t>
            </a:r>
            <a:r>
              <a:rPr lang="en-US" sz="2200" dirty="0"/>
              <a:t> yang </a:t>
            </a:r>
            <a:r>
              <a:rPr lang="en-US" sz="2200" dirty="0" err="1"/>
              <a:t>baik</a:t>
            </a:r>
            <a:r>
              <a:rPr lang="en-US" sz="2200" dirty="0"/>
              <a:t>, </a:t>
            </a:r>
            <a:r>
              <a:rPr lang="en-US" sz="2200" dirty="0" err="1"/>
              <a:t>luhur</a:t>
            </a:r>
            <a:r>
              <a:rPr lang="en-US" sz="2200" dirty="0"/>
              <a:t>, </a:t>
            </a:r>
            <a:r>
              <a:rPr lang="en-US" sz="2200" dirty="0" err="1"/>
              <a:t>pantas</a:t>
            </a:r>
            <a:r>
              <a:rPr lang="en-US" sz="2200" dirty="0"/>
              <a:t>, </a:t>
            </a:r>
            <a:r>
              <a:rPr lang="en-US" sz="2200" dirty="0" err="1"/>
              <a:t>benar</a:t>
            </a:r>
            <a:r>
              <a:rPr lang="en-US" sz="2200" dirty="0"/>
              <a:t>, </a:t>
            </a:r>
            <a:r>
              <a:rPr lang="en-US" sz="2200" dirty="0" err="1"/>
              <a:t>indah</a:t>
            </a:r>
            <a:r>
              <a:rPr lang="en-US" sz="2200" dirty="0"/>
              <a:t>, </a:t>
            </a:r>
            <a:r>
              <a:rPr lang="en-US" sz="2200" dirty="0" err="1"/>
              <a:t>untuk</a:t>
            </a:r>
            <a:r>
              <a:rPr lang="en-US" sz="2200" dirty="0"/>
              <a:t> </a:t>
            </a:r>
            <a:r>
              <a:rPr lang="en-US" sz="2200" dirty="0" err="1"/>
              <a:t>kehidupan</a:t>
            </a:r>
            <a:r>
              <a:rPr lang="en-US" sz="2200" dirty="0"/>
              <a:t>. </a:t>
            </a:r>
            <a:endParaRPr lang="id-ID" sz="2200" dirty="0"/>
          </a:p>
          <a:p>
            <a:pPr eaLnBrk="1" hangingPunct="1"/>
            <a:r>
              <a:rPr lang="en-US" sz="2200" dirty="0" err="1"/>
              <a:t>Tujuan</a:t>
            </a:r>
            <a:r>
              <a:rPr lang="en-US" sz="2200" dirty="0"/>
              <a:t> </a:t>
            </a:r>
            <a:r>
              <a:rPr lang="en-US" sz="2200" dirty="0" err="1"/>
              <a:t>pendidikan</a:t>
            </a:r>
            <a:r>
              <a:rPr lang="en-US" sz="2200" dirty="0"/>
              <a:t> </a:t>
            </a:r>
            <a:r>
              <a:rPr lang="en-US" sz="2200" dirty="0" err="1"/>
              <a:t>bersifat</a:t>
            </a:r>
            <a:r>
              <a:rPr lang="en-US" sz="2200" dirty="0"/>
              <a:t> </a:t>
            </a:r>
            <a:r>
              <a:rPr lang="en-US" sz="2200" dirty="0" err="1"/>
              <a:t>abstrak</a:t>
            </a:r>
            <a:r>
              <a:rPr lang="en-US" sz="2200" dirty="0"/>
              <a:t> </a:t>
            </a:r>
            <a:r>
              <a:rPr lang="en-US" sz="2200" dirty="0" err="1"/>
              <a:t>karena</a:t>
            </a:r>
            <a:r>
              <a:rPr lang="en-US" sz="2200" dirty="0"/>
              <a:t> </a:t>
            </a:r>
            <a:r>
              <a:rPr lang="en-US" sz="2200" dirty="0" err="1"/>
              <a:t>memuat</a:t>
            </a:r>
            <a:r>
              <a:rPr lang="en-US" sz="2200" dirty="0"/>
              <a:t> </a:t>
            </a:r>
            <a:r>
              <a:rPr lang="en-US" sz="2200" dirty="0" err="1"/>
              <a:t>nilai-nilai</a:t>
            </a:r>
            <a:r>
              <a:rPr lang="en-US" sz="2200" dirty="0"/>
              <a:t> yang </a:t>
            </a:r>
            <a:r>
              <a:rPr lang="en-US" sz="2200" dirty="0" err="1"/>
              <a:t>sifatnya</a:t>
            </a:r>
            <a:r>
              <a:rPr lang="en-US" sz="2200" dirty="0"/>
              <a:t> </a:t>
            </a:r>
            <a:r>
              <a:rPr lang="en-US" sz="2200" dirty="0" err="1"/>
              <a:t>abstrak</a:t>
            </a:r>
            <a:r>
              <a:rPr lang="en-US" sz="2200" dirty="0"/>
              <a:t>. </a:t>
            </a:r>
          </a:p>
          <a:p>
            <a:pPr eaLnBrk="1" hangingPunct="1"/>
            <a:r>
              <a:rPr lang="en-US" sz="2200" dirty="0" err="1"/>
              <a:t>Sedangkan</a:t>
            </a:r>
            <a:r>
              <a:rPr lang="en-US" sz="2200" dirty="0"/>
              <a:t> </a:t>
            </a:r>
            <a:r>
              <a:rPr lang="en-US" sz="2200" dirty="0" err="1"/>
              <a:t>pendidikan</a:t>
            </a:r>
            <a:r>
              <a:rPr lang="en-US" sz="2200" dirty="0"/>
              <a:t> </a:t>
            </a:r>
            <a:r>
              <a:rPr lang="en-US" sz="2200" dirty="0" err="1"/>
              <a:t>harus</a:t>
            </a:r>
            <a:r>
              <a:rPr lang="en-US" sz="2200" dirty="0"/>
              <a:t> </a:t>
            </a:r>
            <a:r>
              <a:rPr lang="en-US" sz="2200" dirty="0" err="1"/>
              <a:t>berupa</a:t>
            </a:r>
            <a:r>
              <a:rPr lang="en-US" sz="2200" dirty="0"/>
              <a:t> </a:t>
            </a:r>
            <a:r>
              <a:rPr lang="en-US" sz="2200" dirty="0" err="1"/>
              <a:t>tindakan</a:t>
            </a:r>
            <a:r>
              <a:rPr lang="en-US" sz="2200" dirty="0"/>
              <a:t> yang </a:t>
            </a:r>
            <a:r>
              <a:rPr lang="en-US" sz="2200" dirty="0" err="1"/>
              <a:t>ditujukan</a:t>
            </a:r>
            <a:r>
              <a:rPr lang="en-US" sz="2200" dirty="0"/>
              <a:t> </a:t>
            </a:r>
            <a:r>
              <a:rPr lang="en-US" sz="2200" dirty="0" err="1"/>
              <a:t>kepada</a:t>
            </a:r>
            <a:r>
              <a:rPr lang="en-US" sz="2200" dirty="0"/>
              <a:t> </a:t>
            </a:r>
            <a:r>
              <a:rPr lang="en-US" sz="2200" dirty="0" err="1"/>
              <a:t>peserta</a:t>
            </a:r>
            <a:r>
              <a:rPr lang="en-US" sz="2200" dirty="0"/>
              <a:t> </a:t>
            </a:r>
            <a:r>
              <a:rPr lang="en-US" sz="2200" dirty="0" err="1"/>
              <a:t>didik</a:t>
            </a:r>
            <a:r>
              <a:rPr lang="en-US" sz="2200" dirty="0"/>
              <a:t> </a:t>
            </a:r>
            <a:r>
              <a:rPr lang="en-US" sz="2200" dirty="0" err="1"/>
              <a:t>dalam</a:t>
            </a:r>
            <a:r>
              <a:rPr lang="en-US" sz="2200" dirty="0"/>
              <a:t> </a:t>
            </a:r>
            <a:r>
              <a:rPr lang="en-US" sz="2200" dirty="0" err="1"/>
              <a:t>kondisi</a:t>
            </a:r>
            <a:r>
              <a:rPr lang="en-US" sz="2200" dirty="0"/>
              <a:t> </a:t>
            </a:r>
            <a:r>
              <a:rPr lang="en-US" sz="2200" dirty="0" err="1"/>
              <a:t>tertentu</a:t>
            </a:r>
            <a:r>
              <a:rPr lang="en-US" sz="2200" dirty="0"/>
              <a:t>, </a:t>
            </a:r>
            <a:r>
              <a:rPr lang="en-US" sz="2200" dirty="0" err="1"/>
              <a:t>tempat</a:t>
            </a:r>
            <a:r>
              <a:rPr lang="en-US" sz="2200" dirty="0"/>
              <a:t> </a:t>
            </a:r>
            <a:r>
              <a:rPr lang="en-US" sz="2200" dirty="0" err="1"/>
              <a:t>tertentu</a:t>
            </a:r>
            <a:r>
              <a:rPr lang="en-US" sz="2200" dirty="0"/>
              <a:t>, </a:t>
            </a:r>
            <a:r>
              <a:rPr lang="en-US" sz="2200" dirty="0" err="1"/>
              <a:t>waktu</a:t>
            </a:r>
            <a:r>
              <a:rPr lang="en-US" sz="2200" dirty="0"/>
              <a:t> </a:t>
            </a:r>
            <a:r>
              <a:rPr lang="en-US" sz="2200" dirty="0" err="1"/>
              <a:t>tertentu</a:t>
            </a:r>
            <a:r>
              <a:rPr lang="en-US" sz="2200" dirty="0"/>
              <a:t> </a:t>
            </a:r>
            <a:r>
              <a:rPr lang="en-US" sz="2200" dirty="0" err="1"/>
              <a:t>dengan</a:t>
            </a:r>
            <a:r>
              <a:rPr lang="en-US" sz="2200" dirty="0"/>
              <a:t> </a:t>
            </a:r>
            <a:r>
              <a:rPr lang="en-US" sz="2200" dirty="0" err="1"/>
              <a:t>menggunakan</a:t>
            </a:r>
            <a:r>
              <a:rPr lang="en-US" sz="2200" dirty="0"/>
              <a:t> </a:t>
            </a:r>
            <a:r>
              <a:rPr lang="en-US" sz="2200" dirty="0" err="1"/>
              <a:t>alat</a:t>
            </a:r>
            <a:r>
              <a:rPr lang="en-US" sz="2200" dirty="0"/>
              <a:t> </a:t>
            </a:r>
            <a:r>
              <a:rPr lang="en-US" sz="2200" dirty="0" err="1"/>
              <a:t>tertentu</a:t>
            </a:r>
            <a:r>
              <a:rPr lang="en-US" sz="2200" dirty="0"/>
              <a:t>.</a:t>
            </a:r>
            <a:endParaRPr lang="id-ID" sz="2200" dirty="0"/>
          </a:p>
          <a:p>
            <a:pPr eaLnBrk="1" hangingPunct="1"/>
            <a:r>
              <a:rPr lang="en-US" sz="2200" dirty="0" err="1"/>
              <a:t>Tujuan</a:t>
            </a:r>
            <a:r>
              <a:rPr lang="en-US" sz="2200" dirty="0"/>
              <a:t> </a:t>
            </a:r>
            <a:r>
              <a:rPr lang="en-US" sz="2200" dirty="0" err="1"/>
              <a:t>pendidikan</a:t>
            </a:r>
            <a:r>
              <a:rPr lang="en-US" sz="2200" dirty="0"/>
              <a:t> di Indonesia </a:t>
            </a:r>
            <a:r>
              <a:rPr lang="en-US" sz="2200" dirty="0" err="1"/>
              <a:t>dirumuskan</a:t>
            </a:r>
            <a:r>
              <a:rPr lang="en-US" sz="2200" dirty="0"/>
              <a:t> </a:t>
            </a:r>
            <a:r>
              <a:rPr lang="en-US" sz="2200" dirty="0" err="1"/>
              <a:t>berlandaskan</a:t>
            </a:r>
            <a:r>
              <a:rPr lang="en-US" sz="2200" dirty="0"/>
              <a:t> </a:t>
            </a:r>
            <a:r>
              <a:rPr lang="en-US" sz="2200" dirty="0" err="1"/>
              <a:t>Undang-undang</a:t>
            </a:r>
            <a:r>
              <a:rPr lang="en-US" sz="2200" dirty="0"/>
              <a:t> Dasar Negara </a:t>
            </a:r>
            <a:r>
              <a:rPr lang="en-US" sz="2200" dirty="0" err="1"/>
              <a:t>Republik</a:t>
            </a:r>
            <a:r>
              <a:rPr lang="en-US" sz="2200" dirty="0"/>
              <a:t> Indonesia </a:t>
            </a:r>
            <a:r>
              <a:rPr lang="en-US" sz="2200" dirty="0" err="1"/>
              <a:t>tahun</a:t>
            </a:r>
            <a:r>
              <a:rPr lang="en-US" sz="2200" dirty="0"/>
              <a:t> 1945. </a:t>
            </a:r>
          </a:p>
          <a:p>
            <a:pPr eaLnBrk="1" hangingPunct="1"/>
            <a:r>
              <a:rPr lang="en-ID" dirty="0" err="1">
                <a:solidFill>
                  <a:srgbClr val="000000"/>
                </a:solidFill>
                <a:latin typeface="Karla" panose="020B0604020202020204" pitchFamily="2" charset="0"/>
              </a:rPr>
              <a:t>Uu</a:t>
            </a:r>
            <a:r>
              <a:rPr lang="en-ID" dirty="0">
                <a:solidFill>
                  <a:srgbClr val="000000"/>
                </a:solidFill>
                <a:latin typeface="Karla" panose="020B0604020202020204" pitchFamily="2" charset="0"/>
              </a:rPr>
              <a:t> </a:t>
            </a:r>
            <a:r>
              <a:rPr lang="en-ID" dirty="0" err="1">
                <a:solidFill>
                  <a:srgbClr val="000000"/>
                </a:solidFill>
                <a:latin typeface="Karla" panose="020B0604020202020204" pitchFamily="2" charset="0"/>
              </a:rPr>
              <a:t>nomor</a:t>
            </a:r>
            <a:r>
              <a:rPr lang="en-ID" dirty="0">
                <a:solidFill>
                  <a:srgbClr val="000000"/>
                </a:solidFill>
                <a:latin typeface="Karla" panose="020B0604020202020204" pitchFamily="2" charset="0"/>
              </a:rPr>
              <a:t> 20 </a:t>
            </a:r>
            <a:r>
              <a:rPr lang="en-ID" dirty="0" err="1">
                <a:solidFill>
                  <a:srgbClr val="000000"/>
                </a:solidFill>
                <a:latin typeface="Karla" panose="020B0604020202020204" pitchFamily="2" charset="0"/>
              </a:rPr>
              <a:t>tahun</a:t>
            </a:r>
            <a:r>
              <a:rPr lang="en-ID" dirty="0">
                <a:solidFill>
                  <a:srgbClr val="000000"/>
                </a:solidFill>
                <a:latin typeface="Karla" panose="020B0604020202020204" pitchFamily="2" charset="0"/>
              </a:rPr>
              <a:t> 2003: </a:t>
            </a:r>
            <a:r>
              <a:rPr lang="en-ID" dirty="0" err="1">
                <a:solidFill>
                  <a:srgbClr val="000000"/>
                </a:solidFill>
                <a:latin typeface="Karla" panose="020B0604020202020204" pitchFamily="2" charset="0"/>
              </a:rPr>
              <a:t>sisdiknas</a:t>
            </a:r>
            <a:r>
              <a:rPr lang="en-ID" dirty="0">
                <a:solidFill>
                  <a:srgbClr val="000000"/>
                </a:solidFill>
                <a:latin typeface="Karla" panose="020B0604020202020204" pitchFamily="2" charset="0"/>
              </a:rPr>
              <a:t>: </a:t>
            </a:r>
            <a:r>
              <a:rPr lang="en-ID" sz="2000" b="0" i="0" dirty="0">
                <a:solidFill>
                  <a:srgbClr val="000000"/>
                </a:solidFill>
                <a:effectLst/>
                <a:latin typeface="Karla" panose="020B0604020202020204" pitchFamily="2" charset="0"/>
              </a:rPr>
              <a:t>Pendidikan </a:t>
            </a:r>
            <a:r>
              <a:rPr lang="en-ID" sz="2000" b="0" i="0" dirty="0" err="1">
                <a:solidFill>
                  <a:srgbClr val="000000"/>
                </a:solidFill>
                <a:effectLst/>
                <a:latin typeface="Karla" panose="020B0604020202020204" pitchFamily="2" charset="0"/>
              </a:rPr>
              <a:t>nasional</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berfungsi</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mengembangkan</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kemampuan</a:t>
            </a:r>
            <a:r>
              <a:rPr lang="en-ID" sz="2000" b="0" i="0" dirty="0">
                <a:solidFill>
                  <a:srgbClr val="000000"/>
                </a:solidFill>
                <a:effectLst/>
                <a:latin typeface="Karla" panose="020B0604020202020204" pitchFamily="2" charset="0"/>
              </a:rPr>
              <a:t> dan </a:t>
            </a:r>
            <a:r>
              <a:rPr lang="en-ID" sz="2000" b="0" i="0" dirty="0" err="1">
                <a:solidFill>
                  <a:srgbClr val="000000"/>
                </a:solidFill>
                <a:effectLst/>
                <a:latin typeface="Karla" panose="020B0604020202020204" pitchFamily="2" charset="0"/>
              </a:rPr>
              <a:t>membentuk</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watak</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serta</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peradaban</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bangsa</a:t>
            </a:r>
            <a:r>
              <a:rPr lang="en-ID" sz="2000" b="0" i="0" dirty="0">
                <a:solidFill>
                  <a:srgbClr val="000000"/>
                </a:solidFill>
                <a:effectLst/>
                <a:latin typeface="Karla" panose="020B0604020202020204" pitchFamily="2" charset="0"/>
              </a:rPr>
              <a:t> yang </a:t>
            </a:r>
            <a:r>
              <a:rPr lang="en-ID" sz="2000" b="0" i="0" dirty="0" err="1">
                <a:solidFill>
                  <a:srgbClr val="000000"/>
                </a:solidFill>
                <a:effectLst/>
                <a:latin typeface="Karla" panose="020B0604020202020204" pitchFamily="2" charset="0"/>
              </a:rPr>
              <a:t>bermartabat</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dalam</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rangka</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mencerdaskan</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kehidupan</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bangsa</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bertujuan</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untuk</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berkembangnya</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potensi</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peserta</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didik</a:t>
            </a:r>
            <a:r>
              <a:rPr lang="en-ID" sz="2000" b="0" i="0" dirty="0">
                <a:solidFill>
                  <a:srgbClr val="000000"/>
                </a:solidFill>
                <a:effectLst/>
                <a:latin typeface="Karla" panose="020B0604020202020204" pitchFamily="2" charset="0"/>
              </a:rPr>
              <a:t> agar </a:t>
            </a:r>
            <a:r>
              <a:rPr lang="en-ID" sz="2000" b="0" i="0" dirty="0" err="1">
                <a:solidFill>
                  <a:srgbClr val="000000"/>
                </a:solidFill>
                <a:effectLst/>
                <a:latin typeface="Karla" panose="020B0604020202020204" pitchFamily="2" charset="0"/>
              </a:rPr>
              <a:t>menjadi</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manusia</a:t>
            </a:r>
            <a:r>
              <a:rPr lang="en-ID" sz="2000" b="0" i="0" dirty="0">
                <a:solidFill>
                  <a:srgbClr val="000000"/>
                </a:solidFill>
                <a:effectLst/>
                <a:latin typeface="Karla" panose="020B0604020202020204" pitchFamily="2" charset="0"/>
              </a:rPr>
              <a:t> yang </a:t>
            </a:r>
            <a:r>
              <a:rPr lang="en-ID" sz="2000" b="0" i="0" dirty="0" err="1">
                <a:solidFill>
                  <a:srgbClr val="000000"/>
                </a:solidFill>
                <a:effectLst/>
                <a:latin typeface="Karla" panose="020B0604020202020204" pitchFamily="2" charset="0"/>
              </a:rPr>
              <a:t>beriman</a:t>
            </a:r>
            <a:r>
              <a:rPr lang="en-ID" sz="2000" b="0" i="0" dirty="0">
                <a:solidFill>
                  <a:srgbClr val="000000"/>
                </a:solidFill>
                <a:effectLst/>
                <a:latin typeface="Karla" panose="020B0604020202020204" pitchFamily="2" charset="0"/>
              </a:rPr>
              <a:t> dan </a:t>
            </a:r>
            <a:r>
              <a:rPr lang="en-ID" sz="2000" b="0" i="0" dirty="0" err="1">
                <a:solidFill>
                  <a:srgbClr val="000000"/>
                </a:solidFill>
                <a:effectLst/>
                <a:latin typeface="Karla" panose="020B0604020202020204" pitchFamily="2" charset="0"/>
              </a:rPr>
              <a:t>bertakwa</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kepada</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Tuhan</a:t>
            </a:r>
            <a:r>
              <a:rPr lang="en-ID" sz="2000" b="0" i="0" dirty="0">
                <a:solidFill>
                  <a:srgbClr val="000000"/>
                </a:solidFill>
                <a:effectLst/>
                <a:latin typeface="Karla" panose="020B0604020202020204" pitchFamily="2" charset="0"/>
              </a:rPr>
              <a:t> Yang </a:t>
            </a:r>
            <a:r>
              <a:rPr lang="en-ID" sz="2000" b="0" i="0" dirty="0" err="1">
                <a:solidFill>
                  <a:srgbClr val="000000"/>
                </a:solidFill>
                <a:effectLst/>
                <a:latin typeface="Karla" panose="020B0604020202020204" pitchFamily="2" charset="0"/>
              </a:rPr>
              <a:t>Maha</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Esa</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berakhlak</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mulia</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sehat</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berilmu</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cakap</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kreatif</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mandiri</a:t>
            </a:r>
            <a:r>
              <a:rPr lang="en-ID" sz="2000" b="0" i="0" dirty="0">
                <a:solidFill>
                  <a:srgbClr val="000000"/>
                </a:solidFill>
                <a:effectLst/>
                <a:latin typeface="Karla" panose="020B0604020202020204" pitchFamily="2" charset="0"/>
              </a:rPr>
              <a:t>, dan </a:t>
            </a:r>
            <a:r>
              <a:rPr lang="en-ID" sz="2000" b="0" i="0" dirty="0" err="1">
                <a:solidFill>
                  <a:srgbClr val="000000"/>
                </a:solidFill>
                <a:effectLst/>
                <a:latin typeface="Karla" panose="020B0604020202020204" pitchFamily="2" charset="0"/>
              </a:rPr>
              <a:t>menjadi</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warga</a:t>
            </a:r>
            <a:r>
              <a:rPr lang="en-ID" sz="2000" b="0" i="0" dirty="0">
                <a:solidFill>
                  <a:srgbClr val="000000"/>
                </a:solidFill>
                <a:effectLst/>
                <a:latin typeface="Karla" panose="020B0604020202020204" pitchFamily="2" charset="0"/>
              </a:rPr>
              <a:t> negara yang </a:t>
            </a:r>
            <a:r>
              <a:rPr lang="en-ID" sz="2000" b="0" i="0" dirty="0" err="1">
                <a:solidFill>
                  <a:srgbClr val="000000"/>
                </a:solidFill>
                <a:effectLst/>
                <a:latin typeface="Karla" panose="020B0604020202020204" pitchFamily="2" charset="0"/>
              </a:rPr>
              <a:t>demokratis</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serta</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bertanggung</a:t>
            </a:r>
            <a:r>
              <a:rPr lang="en-ID" sz="2000" b="0" i="0" dirty="0">
                <a:solidFill>
                  <a:srgbClr val="000000"/>
                </a:solidFill>
                <a:effectLst/>
                <a:latin typeface="Karla" panose="020B0604020202020204" pitchFamily="2" charset="0"/>
              </a:rPr>
              <a:t> </a:t>
            </a:r>
            <a:r>
              <a:rPr lang="en-ID" sz="2000" b="0" i="0" dirty="0" err="1">
                <a:solidFill>
                  <a:srgbClr val="000000"/>
                </a:solidFill>
                <a:effectLst/>
                <a:latin typeface="Karla" panose="020B0604020202020204" pitchFamily="2" charset="0"/>
              </a:rPr>
              <a:t>jawab</a:t>
            </a:r>
            <a:r>
              <a:rPr lang="en-ID" sz="2000" b="0" i="0" dirty="0">
                <a:solidFill>
                  <a:srgbClr val="000000"/>
                </a:solidFill>
                <a:effectLst/>
                <a:latin typeface="Karla" panose="020B0604020202020204" pitchFamily="2" charset="0"/>
              </a:rPr>
              <a:t>.</a:t>
            </a:r>
            <a:endParaRPr lang="id-ID" sz="2200" dirty="0"/>
          </a:p>
          <a:p>
            <a:pPr eaLnBrk="1" hangingPunct="1"/>
            <a:endParaRPr lang="id-ID" sz="2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title"/>
          </p:nvPr>
        </p:nvSpPr>
        <p:spPr/>
        <p:txBody>
          <a:bodyPr/>
          <a:lstStyle/>
          <a:p>
            <a:pPr marL="342900" indent="-342900"/>
            <a:r>
              <a:rPr lang="en-US" b="1"/>
              <a:t>Alat Pendidikan </a:t>
            </a:r>
            <a:br>
              <a:rPr lang="id-ID" b="1"/>
            </a:br>
            <a:endParaRPr lang="id-ID" b="1"/>
          </a:p>
        </p:txBody>
      </p:sp>
      <p:sp>
        <p:nvSpPr>
          <p:cNvPr id="25604" name="Content Placeholder 2"/>
          <p:cNvSpPr>
            <a:spLocks noGrp="1"/>
          </p:cNvSpPr>
          <p:nvPr>
            <p:ph idx="1"/>
          </p:nvPr>
        </p:nvSpPr>
        <p:spPr>
          <a:xfrm>
            <a:off x="1137146" y="1853754"/>
            <a:ext cx="10786630" cy="4983163"/>
          </a:xfrm>
        </p:spPr>
        <p:txBody>
          <a:bodyPr>
            <a:normAutofit/>
          </a:bodyPr>
          <a:lstStyle/>
          <a:p>
            <a:pPr eaLnBrk="1" hangingPunct="1">
              <a:lnSpc>
                <a:spcPct val="100000"/>
              </a:lnSpc>
              <a:spcBef>
                <a:spcPts val="0"/>
              </a:spcBef>
            </a:pPr>
            <a:r>
              <a:rPr lang="en-US" sz="2200" dirty="0"/>
              <a:t>Yang </a:t>
            </a:r>
            <a:r>
              <a:rPr lang="en-US" sz="2200" dirty="0" err="1"/>
              <a:t>termasuk</a:t>
            </a:r>
            <a:r>
              <a:rPr lang="en-US" sz="2200" dirty="0"/>
              <a:t> </a:t>
            </a:r>
            <a:r>
              <a:rPr lang="en-US" sz="2200" dirty="0" err="1"/>
              <a:t>alat</a:t>
            </a:r>
            <a:r>
              <a:rPr lang="en-US" sz="2200" dirty="0"/>
              <a:t> </a:t>
            </a:r>
            <a:r>
              <a:rPr lang="en-US" sz="2200" dirty="0" err="1"/>
              <a:t>pendidikan</a:t>
            </a:r>
            <a:r>
              <a:rPr lang="en-US" sz="2200" dirty="0"/>
              <a:t>/</a:t>
            </a:r>
            <a:r>
              <a:rPr lang="en-US" sz="2200" dirty="0" err="1"/>
              <a:t>faktor</a:t>
            </a:r>
            <a:r>
              <a:rPr lang="en-US" sz="2200" dirty="0"/>
              <a:t> </a:t>
            </a:r>
            <a:r>
              <a:rPr lang="en-US" sz="2200" dirty="0" err="1"/>
              <a:t>pendidikan</a:t>
            </a:r>
            <a:r>
              <a:rPr lang="en-US" sz="2200" dirty="0"/>
              <a:t> </a:t>
            </a:r>
            <a:r>
              <a:rPr lang="en-US" sz="2200" dirty="0" err="1"/>
              <a:t>itu</a:t>
            </a:r>
            <a:r>
              <a:rPr lang="en-US" sz="2200" dirty="0"/>
              <a:t> </a:t>
            </a:r>
            <a:r>
              <a:rPr lang="en-US" sz="2200" dirty="0" err="1"/>
              <a:t>termasuk</a:t>
            </a:r>
            <a:r>
              <a:rPr lang="en-US" sz="2200" dirty="0"/>
              <a:t> </a:t>
            </a:r>
            <a:r>
              <a:rPr lang="en-US" sz="2200" dirty="0" err="1"/>
              <a:t>segala</a:t>
            </a:r>
            <a:r>
              <a:rPr lang="en-US" sz="2200" dirty="0"/>
              <a:t> </a:t>
            </a:r>
            <a:r>
              <a:rPr lang="en-US" sz="2200" dirty="0" err="1"/>
              <a:t>sesuatu</a:t>
            </a:r>
            <a:r>
              <a:rPr lang="en-US" sz="2200" dirty="0"/>
              <a:t> yang </a:t>
            </a:r>
            <a:r>
              <a:rPr lang="en-US" sz="2200" dirty="0" err="1"/>
              <a:t>membantu</a:t>
            </a:r>
            <a:r>
              <a:rPr lang="en-US" sz="2200" dirty="0"/>
              <a:t> </a:t>
            </a:r>
            <a:r>
              <a:rPr lang="en-US" sz="2200" dirty="0" err="1"/>
              <a:t>terlaksananya</a:t>
            </a:r>
            <a:r>
              <a:rPr lang="en-US" sz="2200" dirty="0"/>
              <a:t> </a:t>
            </a:r>
            <a:r>
              <a:rPr lang="en-US" sz="2200" dirty="0" err="1"/>
              <a:t>pendidikan</a:t>
            </a:r>
            <a:r>
              <a:rPr lang="id-ID" sz="2200" dirty="0"/>
              <a:t>.</a:t>
            </a:r>
          </a:p>
          <a:p>
            <a:pPr eaLnBrk="1" hangingPunct="1">
              <a:lnSpc>
                <a:spcPct val="100000"/>
              </a:lnSpc>
              <a:spcBef>
                <a:spcPts val="0"/>
              </a:spcBef>
            </a:pPr>
            <a:r>
              <a:rPr lang="en-US" sz="2200" dirty="0" err="1"/>
              <a:t>dalam</a:t>
            </a:r>
            <a:r>
              <a:rPr lang="en-US" sz="2200" dirty="0"/>
              <a:t> </a:t>
            </a:r>
            <a:r>
              <a:rPr lang="en-US" sz="2200" dirty="0" err="1"/>
              <a:t>memilih</a:t>
            </a:r>
            <a:r>
              <a:rPr lang="en-US" sz="2200" dirty="0"/>
              <a:t> </a:t>
            </a:r>
            <a:r>
              <a:rPr lang="en-US" sz="2200" dirty="0" err="1"/>
              <a:t>alat-alat</a:t>
            </a:r>
            <a:r>
              <a:rPr lang="en-US" sz="2200" dirty="0"/>
              <a:t> </a:t>
            </a:r>
            <a:r>
              <a:rPr lang="en-US" sz="2200" dirty="0" err="1"/>
              <a:t>pendidikan</a:t>
            </a:r>
            <a:r>
              <a:rPr lang="en-US" sz="2200" dirty="0"/>
              <a:t> </a:t>
            </a:r>
            <a:r>
              <a:rPr lang="en-US" sz="2200" dirty="0" err="1"/>
              <a:t>manakah</a:t>
            </a:r>
            <a:r>
              <a:rPr lang="en-US" sz="2200" dirty="0"/>
              <a:t> yang </a:t>
            </a:r>
            <a:r>
              <a:rPr lang="en-US" sz="2200" dirty="0" err="1"/>
              <a:t>baik</a:t>
            </a:r>
            <a:r>
              <a:rPr lang="en-US" sz="2200" dirty="0"/>
              <a:t> dan </a:t>
            </a:r>
            <a:r>
              <a:rPr lang="en-US" sz="2200" dirty="0" err="1"/>
              <a:t>sesuai</a:t>
            </a:r>
            <a:r>
              <a:rPr lang="en-US" sz="2200" dirty="0"/>
              <a:t>, </a:t>
            </a:r>
            <a:r>
              <a:rPr lang="en-US" sz="2200" dirty="0" err="1"/>
              <a:t>haruslah</a:t>
            </a:r>
            <a:r>
              <a:rPr lang="en-US" sz="2200" dirty="0"/>
              <a:t> </a:t>
            </a:r>
            <a:r>
              <a:rPr lang="en-US" sz="2200" dirty="0" err="1"/>
              <a:t>memperhatikan</a:t>
            </a:r>
            <a:r>
              <a:rPr lang="en-US" sz="2200" dirty="0"/>
              <a:t>  </a:t>
            </a:r>
            <a:r>
              <a:rPr lang="en-US" sz="2200" dirty="0" err="1"/>
              <a:t>empat</a:t>
            </a:r>
            <a:r>
              <a:rPr lang="en-US" sz="2200" dirty="0"/>
              <a:t> </a:t>
            </a:r>
            <a:r>
              <a:rPr lang="en-US" sz="2200" dirty="0" err="1"/>
              <a:t>syarat-syarat</a:t>
            </a:r>
            <a:r>
              <a:rPr lang="en-US" sz="2200" dirty="0"/>
              <a:t> yang </a:t>
            </a:r>
            <a:r>
              <a:rPr lang="en-US" sz="2200" dirty="0" err="1"/>
              <a:t>berikut</a:t>
            </a:r>
            <a:r>
              <a:rPr lang="en-US" sz="2200" dirty="0"/>
              <a:t>:</a:t>
            </a:r>
            <a:endParaRPr lang="id-ID" sz="2200" dirty="0"/>
          </a:p>
          <a:p>
            <a:pPr marL="914400" lvl="1" indent="-457200">
              <a:lnSpc>
                <a:spcPct val="100000"/>
              </a:lnSpc>
              <a:spcBef>
                <a:spcPts val="0"/>
              </a:spcBef>
              <a:buFont typeface="Calibri" pitchFamily="34" charset="0"/>
              <a:buAutoNum type="alphaLcPeriod"/>
            </a:pPr>
            <a:r>
              <a:rPr lang="en-US" sz="2200" dirty="0" err="1"/>
              <a:t>Tujuan</a:t>
            </a:r>
            <a:r>
              <a:rPr lang="en-US" sz="2200" dirty="0"/>
              <a:t> </a:t>
            </a:r>
            <a:r>
              <a:rPr lang="en-US" sz="2200" dirty="0" err="1"/>
              <a:t>apakah</a:t>
            </a:r>
            <a:r>
              <a:rPr lang="en-US" sz="2200" dirty="0"/>
              <a:t> yang </a:t>
            </a:r>
            <a:r>
              <a:rPr lang="en-US" sz="2200" dirty="0" err="1"/>
              <a:t>hendak</a:t>
            </a:r>
            <a:r>
              <a:rPr lang="en-US" sz="2200" dirty="0"/>
              <a:t> </a:t>
            </a:r>
            <a:r>
              <a:rPr lang="en-US" sz="2200" dirty="0" err="1"/>
              <a:t>dicapai</a:t>
            </a:r>
            <a:r>
              <a:rPr lang="en-US" sz="2200" dirty="0"/>
              <a:t> </a:t>
            </a:r>
            <a:r>
              <a:rPr lang="en-US" sz="2200" dirty="0" err="1"/>
              <a:t>dengan</a:t>
            </a:r>
            <a:r>
              <a:rPr lang="en-US" sz="2200" dirty="0"/>
              <a:t> </a:t>
            </a:r>
            <a:r>
              <a:rPr lang="en-US" sz="2200" dirty="0" err="1"/>
              <a:t>alat</a:t>
            </a:r>
            <a:r>
              <a:rPr lang="en-US" sz="2200" dirty="0"/>
              <a:t> </a:t>
            </a:r>
            <a:r>
              <a:rPr lang="en-US" sz="2200" dirty="0" err="1"/>
              <a:t>itu</a:t>
            </a:r>
            <a:r>
              <a:rPr lang="en-US" sz="2200" dirty="0"/>
              <a:t>.</a:t>
            </a:r>
            <a:endParaRPr lang="id-ID" sz="2200" dirty="0"/>
          </a:p>
          <a:p>
            <a:pPr marL="914400" lvl="1" indent="-457200">
              <a:lnSpc>
                <a:spcPct val="100000"/>
              </a:lnSpc>
              <a:spcBef>
                <a:spcPts val="0"/>
              </a:spcBef>
              <a:buFont typeface="Calibri" pitchFamily="34" charset="0"/>
              <a:buAutoNum type="alphaLcPeriod"/>
            </a:pPr>
            <a:r>
              <a:rPr lang="en-US" sz="2200" dirty="0" err="1"/>
              <a:t>Siapa</a:t>
            </a:r>
            <a:r>
              <a:rPr lang="en-US" sz="2200" dirty="0"/>
              <a:t> (</a:t>
            </a:r>
            <a:r>
              <a:rPr lang="en-US" sz="2200" dirty="0" err="1"/>
              <a:t>pendidik</a:t>
            </a:r>
            <a:r>
              <a:rPr lang="en-US" sz="2200" dirty="0"/>
              <a:t>) yang </a:t>
            </a:r>
            <a:r>
              <a:rPr lang="en-US" sz="2200" dirty="0" err="1"/>
              <a:t>menggunakan</a:t>
            </a:r>
            <a:r>
              <a:rPr lang="en-US" sz="2200" dirty="0"/>
              <a:t> </a:t>
            </a:r>
            <a:r>
              <a:rPr lang="en-US" sz="2200" dirty="0" err="1"/>
              <a:t>alat</a:t>
            </a:r>
            <a:r>
              <a:rPr lang="en-US" sz="2200" dirty="0"/>
              <a:t> </a:t>
            </a:r>
            <a:r>
              <a:rPr lang="en-US" sz="2200" dirty="0" err="1"/>
              <a:t>itu</a:t>
            </a:r>
            <a:r>
              <a:rPr lang="en-US" sz="2200" dirty="0"/>
              <a:t>.</a:t>
            </a:r>
            <a:endParaRPr lang="id-ID" sz="2200" dirty="0"/>
          </a:p>
          <a:p>
            <a:pPr marL="914400" lvl="1" indent="-457200">
              <a:lnSpc>
                <a:spcPct val="100000"/>
              </a:lnSpc>
              <a:spcBef>
                <a:spcPts val="0"/>
              </a:spcBef>
              <a:buFont typeface="Calibri" pitchFamily="34" charset="0"/>
              <a:buAutoNum type="alphaLcPeriod"/>
            </a:pPr>
            <a:r>
              <a:rPr lang="en-US" sz="2200" dirty="0"/>
              <a:t>Anak (</a:t>
            </a:r>
            <a:r>
              <a:rPr lang="en-US" sz="2200" dirty="0" err="1"/>
              <a:t>si</a:t>
            </a:r>
            <a:r>
              <a:rPr lang="en-US" sz="2200" dirty="0"/>
              <a:t> </a:t>
            </a:r>
            <a:r>
              <a:rPr lang="en-US" sz="2200" dirty="0" err="1"/>
              <a:t>terdididik</a:t>
            </a:r>
            <a:r>
              <a:rPr lang="en-US" sz="2200" dirty="0"/>
              <a:t>) yang mana yang </a:t>
            </a:r>
            <a:r>
              <a:rPr lang="en-US" sz="2200" dirty="0" err="1"/>
              <a:t>dikenai</a:t>
            </a:r>
            <a:r>
              <a:rPr lang="en-US" sz="2200" dirty="0"/>
              <a:t> </a:t>
            </a:r>
            <a:r>
              <a:rPr lang="en-US" sz="2200" dirty="0" err="1"/>
              <a:t>alat</a:t>
            </a:r>
            <a:r>
              <a:rPr lang="en-US" sz="2200" dirty="0"/>
              <a:t> </a:t>
            </a:r>
            <a:r>
              <a:rPr lang="en-US" sz="2200" dirty="0" err="1"/>
              <a:t>itu</a:t>
            </a:r>
            <a:r>
              <a:rPr lang="en-US" sz="2200" dirty="0"/>
              <a:t>.</a:t>
            </a:r>
            <a:endParaRPr lang="id-ID" sz="2200" dirty="0"/>
          </a:p>
          <a:p>
            <a:pPr marL="914400" lvl="1" indent="-457200">
              <a:lnSpc>
                <a:spcPct val="100000"/>
              </a:lnSpc>
              <a:spcBef>
                <a:spcPts val="0"/>
              </a:spcBef>
              <a:buFont typeface="Calibri" pitchFamily="34" charset="0"/>
              <a:buAutoNum type="alphaLcPeriod"/>
            </a:pPr>
            <a:r>
              <a:rPr lang="en-US" sz="2200" dirty="0" err="1"/>
              <a:t>Bagaimana</a:t>
            </a:r>
            <a:r>
              <a:rPr lang="en-US" sz="2200" dirty="0"/>
              <a:t> </a:t>
            </a:r>
            <a:r>
              <a:rPr lang="en-US" sz="2200" dirty="0" err="1"/>
              <a:t>menggunakan</a:t>
            </a:r>
            <a:r>
              <a:rPr lang="en-US" sz="2200" dirty="0"/>
              <a:t> </a:t>
            </a:r>
            <a:r>
              <a:rPr lang="en-US" sz="2200" dirty="0" err="1"/>
              <a:t>alat</a:t>
            </a:r>
            <a:r>
              <a:rPr lang="en-US" sz="2200" dirty="0"/>
              <a:t> </a:t>
            </a:r>
            <a:r>
              <a:rPr lang="en-US" sz="2200" dirty="0" err="1"/>
              <a:t>itu</a:t>
            </a:r>
            <a:r>
              <a:rPr lang="en-US" sz="2200" dirty="0"/>
              <a:t>.</a:t>
            </a:r>
            <a:endParaRPr lang="id-ID" sz="2200" dirty="0"/>
          </a:p>
          <a:p>
            <a:pPr eaLnBrk="1" hangingPunct="1">
              <a:lnSpc>
                <a:spcPct val="100000"/>
              </a:lnSpc>
              <a:spcBef>
                <a:spcPts val="0"/>
              </a:spcBef>
            </a:pPr>
            <a:r>
              <a:rPr lang="en-US" sz="2400" dirty="0"/>
              <a:t>Adapun </a:t>
            </a:r>
            <a:r>
              <a:rPr lang="en-US" sz="2400" dirty="0" err="1"/>
              <a:t>alat-alat</a:t>
            </a:r>
            <a:r>
              <a:rPr lang="en-US" sz="2400" dirty="0"/>
              <a:t> </a:t>
            </a:r>
            <a:r>
              <a:rPr lang="en-US" sz="2400" dirty="0" err="1"/>
              <a:t>pendidikan</a:t>
            </a:r>
            <a:r>
              <a:rPr lang="en-US" sz="2400" dirty="0"/>
              <a:t> yang sangat </a:t>
            </a:r>
            <a:r>
              <a:rPr lang="en-US" sz="2400" dirty="0" err="1"/>
              <a:t>penting</a:t>
            </a:r>
            <a:r>
              <a:rPr lang="en-US" sz="2400" dirty="0"/>
              <a:t> yang </a:t>
            </a:r>
            <a:r>
              <a:rPr lang="en-US" sz="2400" dirty="0" err="1"/>
              <a:t>akan</a:t>
            </a:r>
            <a:r>
              <a:rPr lang="en-US" sz="2400" dirty="0"/>
              <a:t> </a:t>
            </a:r>
            <a:r>
              <a:rPr lang="en-US" sz="2400" dirty="0" err="1"/>
              <a:t>dibicarakan</a:t>
            </a:r>
            <a:r>
              <a:rPr lang="en-US" sz="2400" dirty="0"/>
              <a:t> </a:t>
            </a:r>
            <a:r>
              <a:rPr lang="en-US" sz="2400" dirty="0" err="1"/>
              <a:t>dalam</a:t>
            </a:r>
            <a:r>
              <a:rPr lang="en-US" sz="2400" dirty="0"/>
              <a:t> </a:t>
            </a:r>
            <a:r>
              <a:rPr lang="en-US" sz="2400" dirty="0" err="1"/>
              <a:t>bab</a:t>
            </a:r>
            <a:r>
              <a:rPr lang="en-US" sz="2400" dirty="0"/>
              <a:t> </a:t>
            </a:r>
            <a:r>
              <a:rPr lang="en-US" sz="2400" dirty="0" err="1"/>
              <a:t>ini</a:t>
            </a:r>
            <a:r>
              <a:rPr lang="en-US" sz="2400" dirty="0"/>
              <a:t> </a:t>
            </a:r>
            <a:r>
              <a:rPr lang="en-US" sz="2400" dirty="0" err="1"/>
              <a:t>ialah</a:t>
            </a:r>
            <a:r>
              <a:rPr lang="en-US" sz="2400" dirty="0"/>
              <a:t>: </a:t>
            </a:r>
            <a:r>
              <a:rPr lang="en-US" sz="2400" dirty="0" err="1"/>
              <a:t>pembiasaan</a:t>
            </a:r>
            <a:r>
              <a:rPr lang="en-US" sz="2400" dirty="0"/>
              <a:t> dan </a:t>
            </a:r>
            <a:r>
              <a:rPr lang="en-US" sz="2400" dirty="0" err="1"/>
              <a:t>pengawasan</a:t>
            </a:r>
            <a:r>
              <a:rPr lang="en-US" sz="2400" dirty="0"/>
              <a:t>, </a:t>
            </a:r>
            <a:r>
              <a:rPr lang="en-US" sz="2400" dirty="0" err="1"/>
              <a:t>perintah</a:t>
            </a:r>
            <a:r>
              <a:rPr lang="en-US" sz="2400" dirty="0"/>
              <a:t> dan </a:t>
            </a:r>
            <a:r>
              <a:rPr lang="en-US" sz="2400" dirty="0" err="1"/>
              <a:t>larangan</a:t>
            </a:r>
            <a:r>
              <a:rPr lang="en-US" sz="2400" dirty="0"/>
              <a:t>, </a:t>
            </a:r>
            <a:r>
              <a:rPr lang="en-US" sz="2400" dirty="0" err="1"/>
              <a:t>ganjaran</a:t>
            </a:r>
            <a:r>
              <a:rPr lang="en-US" sz="2400" dirty="0"/>
              <a:t> dan </a:t>
            </a:r>
            <a:r>
              <a:rPr lang="en-US" sz="2400" dirty="0" err="1"/>
              <a:t>hukuman</a:t>
            </a:r>
            <a:r>
              <a:rPr lang="en-US" sz="2400" dirty="0"/>
              <a:t>.</a:t>
            </a:r>
            <a:endParaRPr lang="id-ID" sz="2400" dirty="0"/>
          </a:p>
          <a:p>
            <a:pPr eaLnBrk="1" hangingPunct="1">
              <a:lnSpc>
                <a:spcPct val="100000"/>
              </a:lnSpc>
              <a:spcBef>
                <a:spcPts val="0"/>
              </a:spcBef>
            </a:pPr>
            <a:endParaRPr lang="id-ID" sz="2200" dirty="0"/>
          </a:p>
          <a:p>
            <a:pPr eaLnBrk="1" hangingPunct="1">
              <a:lnSpc>
                <a:spcPct val="100000"/>
              </a:lnSpc>
              <a:spcBef>
                <a:spcPts val="0"/>
              </a:spcBef>
            </a:pPr>
            <a:endParaRPr lang="id-ID" sz="22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a:xfrm>
            <a:off x="1981200" y="488951"/>
            <a:ext cx="8229600" cy="796925"/>
          </a:xfrm>
        </p:spPr>
        <p:txBody>
          <a:bodyPr>
            <a:normAutofit fontScale="90000"/>
          </a:bodyPr>
          <a:lstStyle/>
          <a:p>
            <a:pPr marL="342900" indent="-342900"/>
            <a:r>
              <a:rPr lang="en-US" b="1"/>
              <a:t>Lingkungan Pendidikan </a:t>
            </a:r>
            <a:br>
              <a:rPr lang="id-ID" b="1"/>
            </a:br>
            <a:endParaRPr lang="id-ID" b="1"/>
          </a:p>
        </p:txBody>
      </p:sp>
      <p:sp>
        <p:nvSpPr>
          <p:cNvPr id="26628" name="Content Placeholder 2"/>
          <p:cNvSpPr>
            <a:spLocks noGrp="1"/>
          </p:cNvSpPr>
          <p:nvPr>
            <p:ph idx="1"/>
          </p:nvPr>
        </p:nvSpPr>
        <p:spPr>
          <a:xfrm>
            <a:off x="1432560" y="1939036"/>
            <a:ext cx="8229600" cy="4197350"/>
          </a:xfrm>
        </p:spPr>
        <p:txBody>
          <a:bodyPr>
            <a:normAutofit lnSpcReduction="10000"/>
          </a:bodyPr>
          <a:lstStyle/>
          <a:p>
            <a:pPr marL="457200" lvl="3" indent="-457200">
              <a:buFont typeface="Calibri" pitchFamily="34" charset="0"/>
              <a:buAutoNum type="arabicPeriod"/>
            </a:pPr>
            <a:r>
              <a:rPr lang="en-US" sz="2200" dirty="0" err="1"/>
              <a:t>Pentingnya</a:t>
            </a:r>
            <a:r>
              <a:rPr lang="en-US" sz="2200" dirty="0"/>
              <a:t> Pendidikan </a:t>
            </a:r>
            <a:r>
              <a:rPr lang="en-US" sz="2200" dirty="0" err="1"/>
              <a:t>dalam</a:t>
            </a:r>
            <a:r>
              <a:rPr lang="en-US" sz="2200" dirty="0"/>
              <a:t> </a:t>
            </a:r>
            <a:r>
              <a:rPr lang="en-US" sz="2200" dirty="0" err="1"/>
              <a:t>Lingkungan</a:t>
            </a:r>
            <a:r>
              <a:rPr lang="en-US" sz="2200" dirty="0"/>
              <a:t> </a:t>
            </a:r>
            <a:r>
              <a:rPr lang="en-US" sz="2200" dirty="0" err="1"/>
              <a:t>Keluarga</a:t>
            </a:r>
            <a:r>
              <a:rPr lang="en-US" sz="2200" dirty="0"/>
              <a:t> </a:t>
            </a:r>
            <a:endParaRPr lang="id-ID" sz="2200" dirty="0"/>
          </a:p>
          <a:p>
            <a:pPr marL="457200" lvl="3" indent="-457200">
              <a:buFont typeface="Calibri" pitchFamily="34" charset="0"/>
              <a:buAutoNum type="arabicPeriod"/>
            </a:pPr>
            <a:r>
              <a:rPr lang="en-US" sz="2200" dirty="0" err="1"/>
              <a:t>Kedudukan</a:t>
            </a:r>
            <a:r>
              <a:rPr lang="en-US" sz="2200" dirty="0"/>
              <a:t> Orang </a:t>
            </a:r>
            <a:r>
              <a:rPr lang="en-US" sz="2200" dirty="0" err="1"/>
              <a:t>Dewasa</a:t>
            </a:r>
            <a:r>
              <a:rPr lang="en-US" sz="2200" dirty="0"/>
              <a:t> </a:t>
            </a:r>
            <a:r>
              <a:rPr lang="en-US" sz="2200" dirty="0" err="1"/>
              <a:t>dalam</a:t>
            </a:r>
            <a:r>
              <a:rPr lang="en-US" sz="2200" dirty="0"/>
              <a:t> </a:t>
            </a:r>
            <a:r>
              <a:rPr lang="en-US" sz="2200" dirty="0" err="1"/>
              <a:t>Keluarga</a:t>
            </a:r>
            <a:r>
              <a:rPr lang="en-US" sz="2200" dirty="0"/>
              <a:t> </a:t>
            </a:r>
            <a:endParaRPr lang="id-ID" sz="2200" dirty="0"/>
          </a:p>
          <a:p>
            <a:pPr marL="457200" lvl="3" indent="-457200">
              <a:buFont typeface="Calibri" pitchFamily="34" charset="0"/>
              <a:buAutoNum type="arabicPeriod"/>
            </a:pPr>
            <a:r>
              <a:rPr lang="en-US" sz="2200" dirty="0"/>
              <a:t> </a:t>
            </a:r>
            <a:r>
              <a:rPr lang="en-US" sz="2200" dirty="0" err="1"/>
              <a:t>Peranan</a:t>
            </a:r>
            <a:r>
              <a:rPr lang="en-US" sz="2200" dirty="0"/>
              <a:t> </a:t>
            </a:r>
            <a:r>
              <a:rPr lang="en-US" sz="2200" dirty="0" err="1"/>
              <a:t>Anggota</a:t>
            </a:r>
            <a:r>
              <a:rPr lang="en-US" sz="2200" dirty="0"/>
              <a:t> </a:t>
            </a:r>
            <a:r>
              <a:rPr lang="en-US" sz="2200" dirty="0" err="1"/>
              <a:t>Keluarga</a:t>
            </a:r>
            <a:r>
              <a:rPr lang="en-US" sz="2200" dirty="0"/>
              <a:t> </a:t>
            </a:r>
            <a:r>
              <a:rPr lang="en-US" sz="2200" dirty="0" err="1"/>
              <a:t>Terhadap</a:t>
            </a:r>
            <a:r>
              <a:rPr lang="en-US" sz="2200" dirty="0"/>
              <a:t> Pendidikan Anak </a:t>
            </a:r>
            <a:endParaRPr lang="id-ID" sz="2200" dirty="0"/>
          </a:p>
          <a:p>
            <a:pPr marL="457200" lvl="3" indent="-457200">
              <a:buFont typeface="Calibri" pitchFamily="34" charset="0"/>
              <a:buAutoNum type="arabicPeriod"/>
            </a:pPr>
            <a:r>
              <a:rPr lang="en-US" sz="2200" dirty="0" err="1"/>
              <a:t>Pengaruh</a:t>
            </a:r>
            <a:r>
              <a:rPr lang="en-US" sz="2200" dirty="0"/>
              <a:t> </a:t>
            </a:r>
            <a:r>
              <a:rPr lang="en-US" sz="2200" dirty="0" err="1"/>
              <a:t>Lingkungan</a:t>
            </a:r>
            <a:r>
              <a:rPr lang="en-US" sz="2200" dirty="0"/>
              <a:t> </a:t>
            </a:r>
            <a:r>
              <a:rPr lang="en-US" sz="2200" dirty="0" err="1"/>
              <a:t>Keluarga</a:t>
            </a:r>
            <a:r>
              <a:rPr lang="en-US" sz="2200" dirty="0"/>
              <a:t> </a:t>
            </a:r>
            <a:r>
              <a:rPr lang="en-US" sz="2200" dirty="0" err="1"/>
              <a:t>terhadap</a:t>
            </a:r>
            <a:r>
              <a:rPr lang="en-US" sz="2200" dirty="0"/>
              <a:t> Pendidikan Anak</a:t>
            </a:r>
            <a:endParaRPr lang="id-ID" sz="2200" dirty="0"/>
          </a:p>
          <a:p>
            <a:pPr marL="457200" lvl="3" indent="-457200">
              <a:buFont typeface="Calibri" pitchFamily="34" charset="0"/>
              <a:buAutoNum type="arabicPeriod"/>
            </a:pPr>
            <a:r>
              <a:rPr lang="en-US" sz="2400" dirty="0" err="1"/>
              <a:t>Petunjuk-petunjuk</a:t>
            </a:r>
            <a:r>
              <a:rPr lang="en-US" sz="2400" dirty="0"/>
              <a:t> </a:t>
            </a:r>
            <a:r>
              <a:rPr lang="en-US" sz="2400" dirty="0" err="1"/>
              <a:t>Penting</a:t>
            </a:r>
            <a:r>
              <a:rPr lang="en-US" sz="2400" dirty="0"/>
              <a:t> </a:t>
            </a:r>
            <a:r>
              <a:rPr lang="en-US" sz="2400" dirty="0" err="1"/>
              <a:t>bagi</a:t>
            </a:r>
            <a:r>
              <a:rPr lang="en-US" sz="2400" dirty="0"/>
              <a:t> Pendidikan dan </a:t>
            </a:r>
            <a:r>
              <a:rPr lang="en-US" sz="2400" dirty="0" err="1"/>
              <a:t>Lingkungan</a:t>
            </a:r>
            <a:r>
              <a:rPr lang="id-ID" sz="2400" dirty="0"/>
              <a:t> </a:t>
            </a:r>
            <a:r>
              <a:rPr lang="en-US" sz="2400" dirty="0" err="1"/>
              <a:t>Keluarga</a:t>
            </a:r>
            <a:endParaRPr lang="id-ID" sz="2400" dirty="0"/>
          </a:p>
          <a:p>
            <a:pPr marL="457200" lvl="3" indent="-457200">
              <a:buFont typeface="Calibri" pitchFamily="34" charset="0"/>
              <a:buAutoNum type="arabicPeriod"/>
            </a:pPr>
            <a:r>
              <a:rPr lang="en-US" sz="2400" dirty="0"/>
              <a:t>Masyarakat dan Pendidikan </a:t>
            </a:r>
            <a:endParaRPr lang="id-ID" sz="2400" dirty="0"/>
          </a:p>
          <a:p>
            <a:pPr marL="457200" lvl="3" indent="-457200">
              <a:buFont typeface="Calibri" pitchFamily="34" charset="0"/>
              <a:buAutoNum type="arabicPeriod"/>
            </a:pPr>
            <a:r>
              <a:rPr lang="en-US" sz="2400" dirty="0" err="1"/>
              <a:t>Peranan</a:t>
            </a:r>
            <a:r>
              <a:rPr lang="en-US" sz="2400" dirty="0"/>
              <a:t> </a:t>
            </a:r>
            <a:r>
              <a:rPr lang="en-US" sz="2400" dirty="0" err="1"/>
              <a:t>Sekolah</a:t>
            </a:r>
            <a:r>
              <a:rPr lang="en-US" sz="2400" dirty="0"/>
              <a:t> </a:t>
            </a:r>
            <a:r>
              <a:rPr lang="en-US" sz="2400" dirty="0" err="1"/>
              <a:t>dalam</a:t>
            </a:r>
            <a:r>
              <a:rPr lang="en-US" sz="2400" dirty="0"/>
              <a:t> Masyarakat </a:t>
            </a:r>
            <a:endParaRPr lang="id-ID" sz="2400" dirty="0"/>
          </a:p>
          <a:p>
            <a:pPr marL="457200" lvl="3" indent="-457200">
              <a:buFont typeface="Calibri" pitchFamily="34" charset="0"/>
              <a:buAutoNum type="arabicPeriod"/>
            </a:pPr>
            <a:r>
              <a:rPr lang="en-US" sz="2400" dirty="0"/>
              <a:t>Pendidikan </a:t>
            </a:r>
            <a:r>
              <a:rPr lang="en-US" sz="2400" dirty="0" err="1"/>
              <a:t>Sebagai</a:t>
            </a:r>
            <a:r>
              <a:rPr lang="en-US" sz="2400" dirty="0"/>
              <a:t> </a:t>
            </a:r>
            <a:r>
              <a:rPr lang="en-US" sz="2400" dirty="0" err="1"/>
              <a:t>Sistem</a:t>
            </a:r>
            <a:endParaRPr lang="id-ID" sz="2400" dirty="0"/>
          </a:p>
          <a:p>
            <a:pPr marL="457200" lvl="3" indent="-457200">
              <a:buNone/>
            </a:pPr>
            <a:endParaRPr lang="id-ID" sz="2200" dirty="0"/>
          </a:p>
          <a:p>
            <a:pPr marL="457200" lvl="3" indent="-457200">
              <a:buFont typeface="Calibri" pitchFamily="34" charset="0"/>
              <a:buAutoNum type="arabicPeriod"/>
            </a:pPr>
            <a:endParaRPr lang="id-ID" sz="22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tle 1"/>
          <p:cNvSpPr>
            <a:spLocks noGrp="1"/>
          </p:cNvSpPr>
          <p:nvPr>
            <p:ph type="title"/>
          </p:nvPr>
        </p:nvSpPr>
        <p:spPr>
          <a:xfrm>
            <a:off x="1952625" y="357189"/>
            <a:ext cx="8229600" cy="1214437"/>
          </a:xfrm>
        </p:spPr>
        <p:txBody>
          <a:bodyPr>
            <a:normAutofit fontScale="90000"/>
          </a:bodyPr>
          <a:lstStyle/>
          <a:p>
            <a:pPr eaLnBrk="1" hangingPunct="1"/>
            <a:r>
              <a:rPr lang="en-US" b="1" dirty="0"/>
              <a:t>BAB </a:t>
            </a:r>
            <a:r>
              <a:rPr lang="en-US" b="1" dirty="0" err="1"/>
              <a:t>Viii</a:t>
            </a:r>
            <a:br>
              <a:rPr lang="id-ID" b="1" dirty="0"/>
            </a:br>
            <a:r>
              <a:rPr lang="en-US" b="1" dirty="0"/>
              <a:t>PERGAULAN DAN KEWIBAWAAN</a:t>
            </a:r>
            <a:br>
              <a:rPr lang="id-ID" b="1" dirty="0"/>
            </a:br>
            <a:r>
              <a:rPr lang="en-US" b="1" dirty="0"/>
              <a:t> </a:t>
            </a:r>
            <a:br>
              <a:rPr lang="id-ID" b="1" dirty="0"/>
            </a:br>
            <a:endParaRPr lang="id-ID" b="1" dirty="0"/>
          </a:p>
        </p:txBody>
      </p:sp>
      <p:graphicFrame>
        <p:nvGraphicFramePr>
          <p:cNvPr id="20" name="Content Placeholder 19"/>
          <p:cNvGraphicFramePr>
            <a:graphicFrameLocks noGrp="1"/>
          </p:cNvGraphicFramePr>
          <p:nvPr>
            <p:ph idx="1"/>
          </p:nvPr>
        </p:nvGraphicFramePr>
        <p:xfrm>
          <a:off x="1981200" y="1143001"/>
          <a:ext cx="8229600" cy="498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1"/>
          <p:cNvSpPr>
            <a:spLocks noGrp="1"/>
          </p:cNvSpPr>
          <p:nvPr>
            <p:ph type="title"/>
          </p:nvPr>
        </p:nvSpPr>
        <p:spPr/>
        <p:txBody>
          <a:bodyPr>
            <a:normAutofit fontScale="90000"/>
          </a:bodyPr>
          <a:lstStyle/>
          <a:p>
            <a:pPr marL="514350" indent="-514350"/>
            <a:r>
              <a:rPr lang="en-US" b="1"/>
              <a:t>Manusia Sebagai Makhluk Sosial</a:t>
            </a:r>
            <a:br>
              <a:rPr lang="id-ID" b="1"/>
            </a:br>
            <a:br>
              <a:rPr lang="id-ID" b="1"/>
            </a:br>
            <a:endParaRPr lang="id-ID" b="1"/>
          </a:p>
        </p:txBody>
      </p:sp>
      <p:sp>
        <p:nvSpPr>
          <p:cNvPr id="3" name="Content Placeholder 2"/>
          <p:cNvSpPr>
            <a:spLocks noGrp="1"/>
          </p:cNvSpPr>
          <p:nvPr>
            <p:ph idx="1"/>
          </p:nvPr>
        </p:nvSpPr>
        <p:spPr>
          <a:xfrm>
            <a:off x="1219200" y="2097023"/>
            <a:ext cx="8991600" cy="3832289"/>
          </a:xfrm>
        </p:spPr>
        <p:txBody>
          <a:bodyPr/>
          <a:lstStyle/>
          <a:p>
            <a:pPr eaLnBrk="1" hangingPunct="1">
              <a:buFont typeface="Wingdings" pitchFamily="2" charset="2"/>
              <a:buChar char="§"/>
              <a:defRPr/>
            </a:pPr>
            <a:r>
              <a:rPr lang="en-US" sz="2400" dirty="0" err="1"/>
              <a:t>Sifat-Sifat</a:t>
            </a:r>
            <a:r>
              <a:rPr lang="en-US" sz="2400" dirty="0"/>
              <a:t> </a:t>
            </a:r>
            <a:r>
              <a:rPr lang="en-US" sz="2400" dirty="0" err="1"/>
              <a:t>Manusia</a:t>
            </a:r>
            <a:endParaRPr lang="id-ID" sz="2400" dirty="0"/>
          </a:p>
          <a:p>
            <a:pPr marL="274638" lvl="2">
              <a:tabLst>
                <a:tab pos="274638" algn="l"/>
              </a:tabLst>
              <a:defRPr/>
            </a:pPr>
            <a:r>
              <a:rPr lang="en-US" dirty="0" err="1"/>
              <a:t>Bahwa</a:t>
            </a:r>
            <a:r>
              <a:rPr lang="en-US" dirty="0"/>
              <a:t> </a:t>
            </a:r>
            <a:r>
              <a:rPr lang="en-US" dirty="0" err="1"/>
              <a:t>manusia</a:t>
            </a:r>
            <a:r>
              <a:rPr lang="en-US" dirty="0"/>
              <a:t> </a:t>
            </a:r>
            <a:r>
              <a:rPr lang="en-US" dirty="0" err="1"/>
              <a:t>itu</a:t>
            </a:r>
            <a:r>
              <a:rPr lang="en-US" dirty="0"/>
              <a:t> </a:t>
            </a:r>
            <a:r>
              <a:rPr lang="en-US" dirty="0" err="1"/>
              <a:t>makhluk</a:t>
            </a:r>
            <a:r>
              <a:rPr lang="en-US" dirty="0"/>
              <a:t> yang </a:t>
            </a:r>
            <a:r>
              <a:rPr lang="en-US" dirty="0" err="1"/>
              <a:t>berdiri</a:t>
            </a:r>
            <a:r>
              <a:rPr lang="en-US" dirty="0"/>
              <a:t> </a:t>
            </a:r>
            <a:r>
              <a:rPr lang="en-US" dirty="0" err="1"/>
              <a:t>sendiri</a:t>
            </a:r>
            <a:r>
              <a:rPr lang="en-US" dirty="0"/>
              <a:t> </a:t>
            </a:r>
            <a:r>
              <a:rPr lang="en-US" dirty="0" err="1"/>
              <a:t>tetapi</a:t>
            </a:r>
            <a:r>
              <a:rPr lang="en-US" dirty="0"/>
              <a:t> </a:t>
            </a:r>
            <a:r>
              <a:rPr lang="en-US" dirty="0" err="1"/>
              <a:t>sekaligus</a:t>
            </a:r>
            <a:r>
              <a:rPr lang="en-US" dirty="0"/>
              <a:t> </a:t>
            </a:r>
            <a:r>
              <a:rPr lang="en-US" dirty="0" err="1"/>
              <a:t>juga</a:t>
            </a:r>
            <a:r>
              <a:rPr lang="en-US" dirty="0"/>
              <a:t> </a:t>
            </a:r>
            <a:r>
              <a:rPr lang="en-US" dirty="0" err="1"/>
              <a:t>makhluk</a:t>
            </a:r>
            <a:r>
              <a:rPr lang="en-US" dirty="0"/>
              <a:t> yang </a:t>
            </a:r>
            <a:r>
              <a:rPr lang="en-US" dirty="0" err="1"/>
              <a:t>bergantung</a:t>
            </a:r>
            <a:r>
              <a:rPr lang="en-US" dirty="0"/>
              <a:t> </a:t>
            </a:r>
            <a:r>
              <a:rPr lang="en-US" dirty="0" err="1"/>
              <a:t>pada</a:t>
            </a:r>
            <a:r>
              <a:rPr lang="en-US" dirty="0"/>
              <a:t> </a:t>
            </a:r>
            <a:r>
              <a:rPr lang="en-US" dirty="0" err="1"/>
              <a:t>Tuhan</a:t>
            </a:r>
            <a:endParaRPr lang="id-ID" dirty="0"/>
          </a:p>
          <a:p>
            <a:pPr marL="274638" lvl="2">
              <a:tabLst>
                <a:tab pos="274638" algn="l"/>
              </a:tabLst>
              <a:defRPr/>
            </a:pPr>
            <a:r>
              <a:rPr lang="en-US" dirty="0" err="1"/>
              <a:t>Bahwa</a:t>
            </a:r>
            <a:r>
              <a:rPr lang="en-US" dirty="0"/>
              <a:t> </a:t>
            </a:r>
            <a:r>
              <a:rPr lang="en-US" dirty="0" err="1"/>
              <a:t>manusia</a:t>
            </a:r>
            <a:r>
              <a:rPr lang="en-US" dirty="0"/>
              <a:t> </a:t>
            </a:r>
            <a:r>
              <a:rPr lang="en-US" dirty="0" err="1"/>
              <a:t>itu</a:t>
            </a:r>
            <a:r>
              <a:rPr lang="en-US" dirty="0"/>
              <a:t> </a:t>
            </a:r>
            <a:r>
              <a:rPr lang="en-US" dirty="0" err="1"/>
              <a:t>makhluk</a:t>
            </a:r>
            <a:r>
              <a:rPr lang="en-US" dirty="0"/>
              <a:t> </a:t>
            </a:r>
            <a:r>
              <a:rPr lang="en-US" dirty="0" err="1"/>
              <a:t>badani</a:t>
            </a:r>
            <a:r>
              <a:rPr lang="en-US" dirty="0"/>
              <a:t>, </a:t>
            </a:r>
            <a:r>
              <a:rPr lang="en-US" dirty="0" err="1"/>
              <a:t>tetapi</a:t>
            </a:r>
            <a:r>
              <a:rPr lang="en-US" dirty="0"/>
              <a:t> </a:t>
            </a:r>
            <a:r>
              <a:rPr lang="en-US" dirty="0" err="1"/>
              <a:t>sekaligus</a:t>
            </a:r>
            <a:r>
              <a:rPr lang="en-US" dirty="0"/>
              <a:t> </a:t>
            </a:r>
            <a:r>
              <a:rPr lang="en-US" dirty="0" err="1"/>
              <a:t>juga</a:t>
            </a:r>
            <a:r>
              <a:rPr lang="en-US" dirty="0"/>
              <a:t> </a:t>
            </a:r>
            <a:r>
              <a:rPr lang="en-US" dirty="0" err="1"/>
              <a:t>makhluk</a:t>
            </a:r>
            <a:r>
              <a:rPr lang="en-US" dirty="0"/>
              <a:t> </a:t>
            </a:r>
            <a:r>
              <a:rPr lang="en-US" dirty="0" err="1"/>
              <a:t>rohani</a:t>
            </a:r>
            <a:endParaRPr lang="id-ID" dirty="0"/>
          </a:p>
          <a:p>
            <a:pPr marL="274638" lvl="2">
              <a:tabLst>
                <a:tab pos="274638" algn="l"/>
              </a:tabLst>
              <a:defRPr/>
            </a:pPr>
            <a:r>
              <a:rPr lang="en-US" dirty="0" err="1"/>
              <a:t>Bahwa</a:t>
            </a:r>
            <a:r>
              <a:rPr lang="en-US" dirty="0"/>
              <a:t> </a:t>
            </a:r>
            <a:r>
              <a:rPr lang="en-US" dirty="0" err="1"/>
              <a:t>manusia</a:t>
            </a:r>
            <a:r>
              <a:rPr lang="en-US" dirty="0"/>
              <a:t> </a:t>
            </a:r>
            <a:r>
              <a:rPr lang="en-US" dirty="0" err="1"/>
              <a:t>adalah</a:t>
            </a:r>
            <a:r>
              <a:rPr lang="en-US" dirty="0"/>
              <a:t> </a:t>
            </a:r>
            <a:r>
              <a:rPr lang="en-US" dirty="0" err="1"/>
              <a:t>makhluk</a:t>
            </a:r>
            <a:r>
              <a:rPr lang="en-US" dirty="0"/>
              <a:t> yang individual </a:t>
            </a:r>
            <a:r>
              <a:rPr lang="en-US" dirty="0" err="1"/>
              <a:t>tetapi</a:t>
            </a:r>
            <a:r>
              <a:rPr lang="en-US" dirty="0"/>
              <a:t> </a:t>
            </a:r>
            <a:r>
              <a:rPr lang="en-US" dirty="0" err="1"/>
              <a:t>juga</a:t>
            </a:r>
            <a:r>
              <a:rPr lang="en-US" dirty="0"/>
              <a:t> </a:t>
            </a:r>
            <a:r>
              <a:rPr lang="en-US" dirty="0" err="1"/>
              <a:t>sekaligus</a:t>
            </a:r>
            <a:r>
              <a:rPr lang="en-US" dirty="0"/>
              <a:t> </a:t>
            </a:r>
            <a:r>
              <a:rPr lang="en-US" dirty="0" err="1"/>
              <a:t>adalah</a:t>
            </a:r>
            <a:r>
              <a:rPr lang="en-US" dirty="0"/>
              <a:t> </a:t>
            </a:r>
            <a:r>
              <a:rPr lang="en-US" dirty="0" err="1"/>
              <a:t>makhluk</a:t>
            </a:r>
            <a:r>
              <a:rPr lang="en-US" dirty="0"/>
              <a:t> </a:t>
            </a:r>
            <a:r>
              <a:rPr lang="en-US" dirty="0" err="1"/>
              <a:t>sosial</a:t>
            </a:r>
            <a:r>
              <a:rPr lang="en-US" dirty="0"/>
              <a:t>.</a:t>
            </a:r>
            <a:endParaRPr lang="id-ID" dirty="0"/>
          </a:p>
          <a:p>
            <a:pPr marL="274638" lvl="2">
              <a:buFont typeface="Wingdings" pitchFamily="2" charset="2"/>
              <a:buChar char="§"/>
              <a:defRPr/>
            </a:pPr>
            <a:r>
              <a:rPr lang="en-US" dirty="0" err="1"/>
              <a:t>Dipandang</a:t>
            </a:r>
            <a:r>
              <a:rPr lang="en-US" dirty="0"/>
              <a:t> </a:t>
            </a:r>
            <a:r>
              <a:rPr lang="en-US" dirty="0" err="1"/>
              <a:t>dari</a:t>
            </a:r>
            <a:r>
              <a:rPr lang="en-US" dirty="0"/>
              <a:t> </a:t>
            </a:r>
            <a:r>
              <a:rPr lang="en-US" dirty="0" err="1"/>
              <a:t>segi</a:t>
            </a:r>
            <a:r>
              <a:rPr lang="en-US" dirty="0"/>
              <a:t> </a:t>
            </a:r>
            <a:r>
              <a:rPr lang="en-US" dirty="0" err="1"/>
              <a:t>umurnya</a:t>
            </a:r>
            <a:r>
              <a:rPr lang="en-US" dirty="0"/>
              <a:t>, </a:t>
            </a:r>
            <a:r>
              <a:rPr lang="en-US" dirty="0" err="1"/>
              <a:t>pergaulan</a:t>
            </a:r>
            <a:r>
              <a:rPr lang="en-US" dirty="0"/>
              <a:t> </a:t>
            </a:r>
            <a:r>
              <a:rPr lang="en-US" dirty="0" err="1"/>
              <a:t>dapat</a:t>
            </a:r>
            <a:r>
              <a:rPr lang="en-US" dirty="0"/>
              <a:t> </a:t>
            </a:r>
            <a:r>
              <a:rPr lang="en-US" dirty="0" err="1"/>
              <a:t>dibedakan</a:t>
            </a:r>
            <a:r>
              <a:rPr lang="en-US" dirty="0"/>
              <a:t>, </a:t>
            </a:r>
            <a:r>
              <a:rPr lang="en-US" dirty="0" err="1"/>
              <a:t>menjadi</a:t>
            </a:r>
            <a:r>
              <a:rPr lang="en-US" dirty="0"/>
              <a:t> </a:t>
            </a:r>
            <a:r>
              <a:rPr lang="en-US" dirty="0" err="1"/>
              <a:t>tiga</a:t>
            </a:r>
            <a:r>
              <a:rPr lang="en-US" dirty="0"/>
              <a:t> </a:t>
            </a:r>
            <a:r>
              <a:rPr lang="en-US" dirty="0" err="1"/>
              <a:t>macam</a:t>
            </a:r>
            <a:r>
              <a:rPr lang="en-US" dirty="0"/>
              <a:t> </a:t>
            </a:r>
            <a:r>
              <a:rPr lang="en-US" dirty="0" err="1"/>
              <a:t>yaitu</a:t>
            </a:r>
            <a:r>
              <a:rPr lang="en-US" dirty="0"/>
              <a:t> :</a:t>
            </a:r>
            <a:endParaRPr lang="id-ID" dirty="0"/>
          </a:p>
          <a:p>
            <a:pPr marL="92075" lvl="2" indent="182563">
              <a:defRPr/>
            </a:pPr>
            <a:r>
              <a:rPr lang="en-US" dirty="0" err="1"/>
              <a:t>Antara</a:t>
            </a:r>
            <a:r>
              <a:rPr lang="en-US" dirty="0"/>
              <a:t> </a:t>
            </a:r>
            <a:r>
              <a:rPr lang="en-US" dirty="0" err="1"/>
              <a:t>orang</a:t>
            </a:r>
            <a:r>
              <a:rPr lang="en-US" dirty="0"/>
              <a:t> </a:t>
            </a:r>
            <a:r>
              <a:rPr lang="en-US" dirty="0" err="1"/>
              <a:t>tua</a:t>
            </a:r>
            <a:r>
              <a:rPr lang="en-US" dirty="0"/>
              <a:t> </a:t>
            </a:r>
            <a:r>
              <a:rPr lang="en-US" dirty="0" err="1"/>
              <a:t>dengan</a:t>
            </a:r>
            <a:r>
              <a:rPr lang="en-US" dirty="0"/>
              <a:t> </a:t>
            </a:r>
            <a:r>
              <a:rPr lang="en-US" dirty="0" err="1"/>
              <a:t>orang</a:t>
            </a:r>
            <a:r>
              <a:rPr lang="en-US" dirty="0"/>
              <a:t> </a:t>
            </a:r>
            <a:r>
              <a:rPr lang="en-US" dirty="0" err="1"/>
              <a:t>tua</a:t>
            </a:r>
            <a:endParaRPr lang="id-ID" dirty="0"/>
          </a:p>
          <a:p>
            <a:pPr marL="92075" lvl="2" indent="182563">
              <a:defRPr/>
            </a:pPr>
            <a:r>
              <a:rPr lang="en-US" dirty="0" err="1"/>
              <a:t>Antara</a:t>
            </a:r>
            <a:r>
              <a:rPr lang="en-US" dirty="0"/>
              <a:t> </a:t>
            </a:r>
            <a:r>
              <a:rPr lang="en-US" dirty="0" err="1"/>
              <a:t>orang</a:t>
            </a:r>
            <a:r>
              <a:rPr lang="en-US" dirty="0"/>
              <a:t> </a:t>
            </a:r>
            <a:r>
              <a:rPr lang="en-US" dirty="0" err="1"/>
              <a:t>tua</a:t>
            </a:r>
            <a:r>
              <a:rPr lang="en-US" dirty="0"/>
              <a:t> </a:t>
            </a:r>
            <a:r>
              <a:rPr lang="en-US" dirty="0" err="1"/>
              <a:t>dengan</a:t>
            </a:r>
            <a:r>
              <a:rPr lang="en-US" dirty="0"/>
              <a:t> </a:t>
            </a:r>
            <a:r>
              <a:rPr lang="en-US" dirty="0" err="1"/>
              <a:t>anak</a:t>
            </a:r>
            <a:endParaRPr lang="id-ID" dirty="0"/>
          </a:p>
          <a:p>
            <a:pPr marL="92075" lvl="2" indent="182563">
              <a:defRPr/>
            </a:pPr>
            <a:r>
              <a:rPr lang="en-US" dirty="0" err="1"/>
              <a:t>Antara</a:t>
            </a:r>
            <a:r>
              <a:rPr lang="en-US" dirty="0"/>
              <a:t> </a:t>
            </a:r>
            <a:r>
              <a:rPr lang="en-US" dirty="0" err="1"/>
              <a:t>anak</a:t>
            </a:r>
            <a:r>
              <a:rPr lang="en-US" dirty="0"/>
              <a:t> </a:t>
            </a:r>
            <a:r>
              <a:rPr lang="en-US" dirty="0" err="1"/>
              <a:t>dengan</a:t>
            </a:r>
            <a:r>
              <a:rPr lang="en-US" dirty="0"/>
              <a:t> </a:t>
            </a:r>
            <a:r>
              <a:rPr lang="en-US" dirty="0" err="1"/>
              <a:t>anak</a:t>
            </a:r>
            <a:endParaRPr lang="id-ID" dirty="0"/>
          </a:p>
          <a:p>
            <a:pPr marL="274638" lvl="2">
              <a:tabLst>
                <a:tab pos="274638" algn="l"/>
              </a:tabLst>
              <a:defRPr/>
            </a:pPr>
            <a:endParaRPr lang="id-ID" dirty="0"/>
          </a:p>
          <a:p>
            <a:pPr eaLnBrk="1" hangingPunct="1">
              <a:defRPr/>
            </a:pPr>
            <a:endParaRPr lang="id-ID" sz="2400" dirty="0"/>
          </a:p>
        </p:txBody>
      </p:sp>
      <p:grpSp>
        <p:nvGrpSpPr>
          <p:cNvPr id="29701" name="Group 17"/>
          <p:cNvGrpSpPr>
            <a:grpSpLocks/>
          </p:cNvGrpSpPr>
          <p:nvPr/>
        </p:nvGrpSpPr>
        <p:grpSpPr bwMode="auto">
          <a:xfrm>
            <a:off x="1900238" y="6129339"/>
            <a:ext cx="1695450" cy="523875"/>
            <a:chOff x="376204" y="6129358"/>
            <a:chExt cx="1695466" cy="523220"/>
          </a:xfrm>
        </p:grpSpPr>
        <p:sp>
          <p:nvSpPr>
            <p:cNvPr id="8" name="Chevron 7"/>
            <p:cNvSpPr/>
            <p:nvPr/>
          </p:nvSpPr>
          <p:spPr>
            <a:xfrm rot="10800000">
              <a:off x="376204" y="6205463"/>
              <a:ext cx="358778" cy="369425"/>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9" name="Chevron 8"/>
            <p:cNvSpPr/>
            <p:nvPr/>
          </p:nvSpPr>
          <p:spPr>
            <a:xfrm rot="10800000">
              <a:off x="714344" y="6214976"/>
              <a:ext cx="358778" cy="369425"/>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29710" name="Rectangle 15"/>
            <p:cNvSpPr>
              <a:spLocks noChangeArrowheads="1"/>
            </p:cNvSpPr>
            <p:nvPr/>
          </p:nvSpPr>
          <p:spPr bwMode="auto">
            <a:xfrm>
              <a:off x="1028674" y="6129358"/>
              <a:ext cx="1042996" cy="523220"/>
            </a:xfrm>
            <a:prstGeom prst="rect">
              <a:avLst/>
            </a:prstGeom>
            <a:noFill/>
            <a:ln w="9525">
              <a:noFill/>
              <a:miter lim="800000"/>
              <a:headEnd/>
              <a:tailEnd/>
            </a:ln>
          </p:spPr>
          <p:txBody>
            <a:bodyPr>
              <a:spAutoFit/>
            </a:bodyPr>
            <a:lstStyle/>
            <a:p>
              <a:r>
                <a:rPr lang="id-ID" sz="2800" b="1">
                  <a:latin typeface="Calibri" pitchFamily="34" charset="0"/>
                  <a:hlinkClick r:id="rId2" action="ppaction://hlinksldjump"/>
                </a:rPr>
                <a:t>BACK</a:t>
              </a:r>
              <a:endParaRPr lang="id-ID" sz="2800" b="1">
                <a:latin typeface="Calibri" pitchFamily="34" charset="0"/>
              </a:endParaRPr>
            </a:p>
          </p:txBody>
        </p:sp>
      </p:grpSp>
      <p:grpSp>
        <p:nvGrpSpPr>
          <p:cNvPr id="29702" name="Group 18"/>
          <p:cNvGrpSpPr>
            <a:grpSpLocks/>
          </p:cNvGrpSpPr>
          <p:nvPr/>
        </p:nvGrpSpPr>
        <p:grpSpPr bwMode="auto">
          <a:xfrm>
            <a:off x="8839201" y="6200776"/>
            <a:ext cx="1616075" cy="523875"/>
            <a:chOff x="7315224" y="6200796"/>
            <a:chExt cx="1615482" cy="523220"/>
          </a:xfrm>
        </p:grpSpPr>
        <p:sp>
          <p:nvSpPr>
            <p:cNvPr id="12" name="Chevron 11"/>
            <p:cNvSpPr/>
            <p:nvPr/>
          </p:nvSpPr>
          <p:spPr>
            <a:xfrm>
              <a:off x="8234050" y="6276901"/>
              <a:ext cx="358643" cy="369426"/>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13" name="Chevron 12"/>
            <p:cNvSpPr/>
            <p:nvPr/>
          </p:nvSpPr>
          <p:spPr>
            <a:xfrm>
              <a:off x="8572063" y="6286414"/>
              <a:ext cx="358643" cy="369426"/>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29707" name="Rectangle 16"/>
            <p:cNvSpPr>
              <a:spLocks noChangeArrowheads="1"/>
            </p:cNvSpPr>
            <p:nvPr/>
          </p:nvSpPr>
          <p:spPr bwMode="auto">
            <a:xfrm>
              <a:off x="7315224" y="6200796"/>
              <a:ext cx="1042996" cy="523220"/>
            </a:xfrm>
            <a:prstGeom prst="rect">
              <a:avLst/>
            </a:prstGeom>
            <a:noFill/>
            <a:ln w="9525">
              <a:noFill/>
              <a:miter lim="800000"/>
              <a:headEnd/>
              <a:tailEnd/>
            </a:ln>
          </p:spPr>
          <p:txBody>
            <a:bodyPr>
              <a:spAutoFit/>
            </a:bodyPr>
            <a:lstStyle/>
            <a:p>
              <a:r>
                <a:rPr lang="id-ID" sz="2800" b="1">
                  <a:latin typeface="Calibri" pitchFamily="34" charset="0"/>
                  <a:hlinkClick r:id="rId3" action="ppaction://hlinksldjump"/>
                </a:rPr>
                <a:t>NEXT</a:t>
              </a:r>
              <a:endParaRPr lang="id-ID" sz="2800" b="1">
                <a:latin typeface="Calibri" pitchFamily="34" charset="0"/>
              </a:endParaRPr>
            </a:p>
          </p:txBody>
        </p:sp>
      </p:gr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1314843" y="1780223"/>
            <a:ext cx="8229600" cy="5626100"/>
          </a:xfrm>
        </p:spPr>
        <p:txBody>
          <a:bodyPr>
            <a:normAutofit/>
          </a:bodyPr>
          <a:lstStyle/>
          <a:p>
            <a:pPr marL="0" lvl="1" indent="0">
              <a:buFont typeface="Wingdings" pitchFamily="2" charset="2"/>
              <a:buChar char="§"/>
            </a:pPr>
            <a:r>
              <a:rPr lang="id-ID" sz="2400" dirty="0"/>
              <a:t> </a:t>
            </a:r>
            <a:r>
              <a:rPr lang="en-US" sz="2400" dirty="0"/>
              <a:t>Di </a:t>
            </a:r>
            <a:r>
              <a:rPr lang="en-US" sz="2400" dirty="0" err="1"/>
              <a:t>dalam</a:t>
            </a:r>
            <a:r>
              <a:rPr lang="en-US" sz="2400" dirty="0"/>
              <a:t> </a:t>
            </a:r>
            <a:r>
              <a:rPr lang="en-US" sz="2400" dirty="0" err="1"/>
              <a:t>setiap</a:t>
            </a:r>
            <a:r>
              <a:rPr lang="en-US" sz="2400" dirty="0"/>
              <a:t> </a:t>
            </a:r>
            <a:r>
              <a:rPr lang="en-US" sz="2400" dirty="0" err="1"/>
              <a:t>pergaulan</a:t>
            </a:r>
            <a:r>
              <a:rPr lang="en-US" sz="2400" dirty="0"/>
              <a:t> </a:t>
            </a:r>
            <a:r>
              <a:rPr lang="en-US" sz="2400" dirty="0" err="1"/>
              <a:t>itu</a:t>
            </a:r>
            <a:r>
              <a:rPr lang="en-US" sz="2400" dirty="0"/>
              <a:t> </a:t>
            </a:r>
            <a:r>
              <a:rPr lang="en-US" sz="2400" dirty="0" err="1"/>
              <a:t>disengaja</a:t>
            </a:r>
            <a:r>
              <a:rPr lang="en-US" sz="2400" dirty="0"/>
              <a:t> </a:t>
            </a:r>
            <a:r>
              <a:rPr lang="en-US" sz="2400" dirty="0" err="1"/>
              <a:t>atau</a:t>
            </a:r>
            <a:r>
              <a:rPr lang="en-US" sz="2400" dirty="0"/>
              <a:t> </a:t>
            </a:r>
            <a:r>
              <a:rPr lang="en-US" sz="2400" dirty="0" err="1"/>
              <a:t>tidak</a:t>
            </a:r>
            <a:r>
              <a:rPr lang="en-US" sz="2400" dirty="0"/>
              <a:t> </a:t>
            </a:r>
            <a:r>
              <a:rPr lang="en-US" sz="2400" dirty="0" err="1"/>
              <a:t>disengaja</a:t>
            </a:r>
            <a:r>
              <a:rPr lang="en-US" sz="2400" dirty="0"/>
              <a:t> </a:t>
            </a:r>
            <a:r>
              <a:rPr lang="en-US" sz="2400" dirty="0" err="1"/>
              <a:t>terjadilah</a:t>
            </a:r>
            <a:r>
              <a:rPr lang="en-US" sz="2400" dirty="0"/>
              <a:t> </a:t>
            </a:r>
            <a:r>
              <a:rPr lang="en-US" sz="2400" dirty="0" err="1"/>
              <a:t>pengaruh</a:t>
            </a:r>
            <a:r>
              <a:rPr lang="en-US" sz="2400" dirty="0"/>
              <a:t> </a:t>
            </a:r>
            <a:r>
              <a:rPr lang="en-US" sz="2400" dirty="0" err="1"/>
              <a:t>mempengaruhi</a:t>
            </a:r>
            <a:r>
              <a:rPr lang="en-US" sz="2400" dirty="0"/>
              <a:t> :</a:t>
            </a:r>
            <a:endParaRPr lang="id-ID" sz="2400" dirty="0"/>
          </a:p>
          <a:p>
            <a:pPr marL="274638" lvl="2" indent="-274638"/>
            <a:r>
              <a:rPr lang="en-US" sz="2400" dirty="0"/>
              <a:t>Orang </a:t>
            </a:r>
            <a:r>
              <a:rPr lang="en-US" sz="2400" dirty="0" err="1"/>
              <a:t>tua</a:t>
            </a:r>
            <a:r>
              <a:rPr lang="en-US" sz="2400" dirty="0"/>
              <a:t> yang </a:t>
            </a:r>
            <a:r>
              <a:rPr lang="en-US" sz="2400" dirty="0" err="1"/>
              <a:t>satu</a:t>
            </a:r>
            <a:r>
              <a:rPr lang="en-US" sz="2400" dirty="0"/>
              <a:t> </a:t>
            </a:r>
            <a:r>
              <a:rPr lang="en-US" sz="2400" dirty="0" err="1"/>
              <a:t>mempengaruhi</a:t>
            </a:r>
            <a:r>
              <a:rPr lang="en-US" sz="2400" dirty="0"/>
              <a:t> orang </a:t>
            </a:r>
            <a:r>
              <a:rPr lang="en-US" sz="2400" dirty="0" err="1"/>
              <a:t>tua</a:t>
            </a:r>
            <a:r>
              <a:rPr lang="en-US" sz="2400" dirty="0"/>
              <a:t> lain</a:t>
            </a:r>
            <a:endParaRPr lang="id-ID" sz="2400" dirty="0"/>
          </a:p>
          <a:p>
            <a:pPr marL="274638" lvl="2" indent="-274638"/>
            <a:r>
              <a:rPr lang="en-US" sz="2400" dirty="0"/>
              <a:t>Orang </a:t>
            </a:r>
            <a:r>
              <a:rPr lang="en-US" sz="2400" dirty="0" err="1"/>
              <a:t>tua</a:t>
            </a:r>
            <a:r>
              <a:rPr lang="en-US" sz="2400" dirty="0"/>
              <a:t> </a:t>
            </a:r>
            <a:r>
              <a:rPr lang="en-US" sz="2400" dirty="0" err="1"/>
              <a:t>mempengaruhi</a:t>
            </a:r>
            <a:r>
              <a:rPr lang="en-US" sz="2400" dirty="0"/>
              <a:t> </a:t>
            </a:r>
            <a:r>
              <a:rPr lang="en-US" sz="2400" dirty="0" err="1"/>
              <a:t>anak</a:t>
            </a:r>
            <a:r>
              <a:rPr lang="en-US" sz="2400" dirty="0"/>
              <a:t>, </a:t>
            </a:r>
            <a:r>
              <a:rPr lang="en-US" sz="2400" dirty="0" err="1"/>
              <a:t>tetapi</a:t>
            </a:r>
            <a:r>
              <a:rPr lang="en-US" sz="2400" dirty="0"/>
              <a:t> </a:t>
            </a:r>
            <a:r>
              <a:rPr lang="en-US" sz="2400" dirty="0" err="1"/>
              <a:t>sebaliknya</a:t>
            </a:r>
            <a:r>
              <a:rPr lang="en-US" sz="2400" dirty="0"/>
              <a:t> juga </a:t>
            </a:r>
            <a:r>
              <a:rPr lang="en-US" sz="2400" dirty="0" err="1"/>
              <a:t>anak</a:t>
            </a:r>
            <a:r>
              <a:rPr lang="en-US" sz="2400" dirty="0"/>
              <a:t> </a:t>
            </a:r>
            <a:r>
              <a:rPr lang="en-US" sz="2400" dirty="0" err="1"/>
              <a:t>mempengaruhi</a:t>
            </a:r>
            <a:r>
              <a:rPr lang="en-US" sz="2400" dirty="0"/>
              <a:t> orang </a:t>
            </a:r>
            <a:r>
              <a:rPr lang="en-US" sz="2400" dirty="0" err="1"/>
              <a:t>tua</a:t>
            </a:r>
            <a:endParaRPr lang="id-ID" sz="2400" dirty="0"/>
          </a:p>
          <a:p>
            <a:pPr marL="274638" lvl="2" indent="-274638"/>
            <a:r>
              <a:rPr lang="en-US" sz="2400" dirty="0"/>
              <a:t>Anak yang </a:t>
            </a:r>
            <a:r>
              <a:rPr lang="en-US" sz="2400" dirty="0" err="1"/>
              <a:t>satu</a:t>
            </a:r>
            <a:r>
              <a:rPr lang="en-US" sz="2400" dirty="0"/>
              <a:t> </a:t>
            </a:r>
            <a:r>
              <a:rPr lang="en-US" sz="2400" dirty="0" err="1"/>
              <a:t>mempengaruhi</a:t>
            </a:r>
            <a:r>
              <a:rPr lang="en-US" sz="2400" dirty="0"/>
              <a:t> </a:t>
            </a:r>
            <a:r>
              <a:rPr lang="en-US" sz="2400" dirty="0" err="1"/>
              <a:t>anak</a:t>
            </a:r>
            <a:r>
              <a:rPr lang="en-US" sz="2400" dirty="0"/>
              <a:t> yang lain </a:t>
            </a:r>
            <a:endParaRPr lang="id-ID" sz="2400" dirty="0"/>
          </a:p>
          <a:p>
            <a:pPr eaLnBrk="1" hangingPunct="1"/>
            <a:endParaRPr lang="id-ID" sz="2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1"/>
          <p:cNvSpPr>
            <a:spLocks noGrp="1"/>
          </p:cNvSpPr>
          <p:nvPr>
            <p:ph type="title"/>
          </p:nvPr>
        </p:nvSpPr>
        <p:spPr>
          <a:xfrm>
            <a:off x="1981200" y="71438"/>
            <a:ext cx="8229600" cy="654050"/>
          </a:xfrm>
        </p:spPr>
        <p:txBody>
          <a:bodyPr/>
          <a:lstStyle/>
          <a:p>
            <a:pPr eaLnBrk="1" hangingPunct="1"/>
            <a:r>
              <a:rPr lang="en-US" b="1" dirty="0" err="1"/>
              <a:t>Pergaulan</a:t>
            </a:r>
            <a:r>
              <a:rPr lang="en-US" b="1" dirty="0"/>
              <a:t> dan Pendidikan</a:t>
            </a:r>
            <a:endParaRPr lang="id-ID" b="1" dirty="0"/>
          </a:p>
        </p:txBody>
      </p:sp>
      <p:sp>
        <p:nvSpPr>
          <p:cNvPr id="3" name="Content Placeholder 2"/>
          <p:cNvSpPr>
            <a:spLocks noGrp="1"/>
          </p:cNvSpPr>
          <p:nvPr>
            <p:ph idx="1"/>
          </p:nvPr>
        </p:nvSpPr>
        <p:spPr>
          <a:xfrm>
            <a:off x="1809750" y="785813"/>
            <a:ext cx="8643938" cy="5340350"/>
          </a:xfrm>
        </p:spPr>
        <p:txBody>
          <a:bodyPr>
            <a:normAutofit fontScale="92500" lnSpcReduction="10000"/>
          </a:bodyPr>
          <a:lstStyle/>
          <a:p>
            <a:pPr marL="342900" lvl="1" indent="-342900">
              <a:buNone/>
              <a:defRPr/>
            </a:pPr>
            <a:r>
              <a:rPr lang="id-ID" dirty="0"/>
              <a:t>1.	</a:t>
            </a:r>
            <a:r>
              <a:rPr lang="en-US" dirty="0" err="1"/>
              <a:t>Kewibawaan</a:t>
            </a:r>
            <a:r>
              <a:rPr lang="en-US" dirty="0"/>
              <a:t> </a:t>
            </a:r>
            <a:r>
              <a:rPr lang="en-US" dirty="0" err="1"/>
              <a:t>dan</a:t>
            </a:r>
            <a:r>
              <a:rPr lang="en-US" dirty="0"/>
              <a:t> </a:t>
            </a:r>
            <a:r>
              <a:rPr lang="en-US" dirty="0" err="1"/>
              <a:t>Ketakutan</a:t>
            </a:r>
            <a:endParaRPr lang="id-ID" dirty="0"/>
          </a:p>
          <a:p>
            <a:pPr eaLnBrk="1" hangingPunct="1">
              <a:buFont typeface="Arial" charset="0"/>
              <a:buNone/>
              <a:defRPr/>
            </a:pPr>
            <a:r>
              <a:rPr lang="id-ID" sz="1800" dirty="0"/>
              <a:t>	a.	</a:t>
            </a:r>
            <a:r>
              <a:rPr lang="en-US" sz="1800" dirty="0" err="1"/>
              <a:t>Kepatuhan</a:t>
            </a:r>
            <a:r>
              <a:rPr lang="en-US" sz="1800" dirty="0"/>
              <a:t> yang </a:t>
            </a:r>
            <a:r>
              <a:rPr lang="en-US" sz="1800" dirty="0" err="1"/>
              <a:t>dihasilkan</a:t>
            </a:r>
            <a:r>
              <a:rPr lang="en-US" sz="1800" dirty="0"/>
              <a:t> </a:t>
            </a:r>
            <a:r>
              <a:rPr lang="en-US" sz="1800" dirty="0" err="1"/>
              <a:t>oleh</a:t>
            </a:r>
            <a:r>
              <a:rPr lang="en-US" sz="1800" dirty="0"/>
              <a:t> rasa </a:t>
            </a:r>
            <a:r>
              <a:rPr lang="en-US" sz="1800" dirty="0" err="1"/>
              <a:t>takut</a:t>
            </a:r>
            <a:r>
              <a:rPr lang="id-ID" sz="1800" dirty="0"/>
              <a:t>  </a:t>
            </a:r>
            <a:r>
              <a:rPr lang="en-US" sz="1800" dirty="0" err="1"/>
              <a:t>adalah</a:t>
            </a:r>
            <a:r>
              <a:rPr lang="en-US" sz="1800" dirty="0"/>
              <a:t> </a:t>
            </a:r>
            <a:r>
              <a:rPr lang="en-US" sz="1800" dirty="0" err="1"/>
              <a:t>kepatuhan</a:t>
            </a:r>
            <a:r>
              <a:rPr lang="en-US" sz="1800" dirty="0"/>
              <a:t> yang </a:t>
            </a:r>
            <a:r>
              <a:rPr lang="en-US" sz="1800" dirty="0" err="1"/>
              <a:t>terpaksa</a:t>
            </a:r>
            <a:r>
              <a:rPr lang="en-US" sz="1800" dirty="0"/>
              <a:t>, </a:t>
            </a:r>
            <a:r>
              <a:rPr lang="id-ID" sz="1800" dirty="0"/>
              <a:t>	</a:t>
            </a:r>
            <a:r>
              <a:rPr lang="en-US" sz="1800" dirty="0" err="1"/>
              <a:t>suatu</a:t>
            </a:r>
            <a:r>
              <a:rPr lang="en-US" sz="1800" dirty="0"/>
              <a:t> </a:t>
            </a:r>
            <a:r>
              <a:rPr lang="id-ID" sz="1800" dirty="0"/>
              <a:t> </a:t>
            </a:r>
            <a:r>
              <a:rPr lang="en-US" sz="1800" dirty="0" err="1"/>
              <a:t>kepatuhan</a:t>
            </a:r>
            <a:r>
              <a:rPr lang="en-US" sz="1800" dirty="0"/>
              <a:t> yang </a:t>
            </a:r>
            <a:r>
              <a:rPr lang="id-ID" sz="1800" dirty="0"/>
              <a:t> </a:t>
            </a:r>
            <a:r>
              <a:rPr lang="en-US" sz="1800" dirty="0" err="1"/>
              <a:t>tidak</a:t>
            </a:r>
            <a:r>
              <a:rPr lang="en-US" sz="1800" dirty="0"/>
              <a:t> </a:t>
            </a:r>
            <a:r>
              <a:rPr lang="en-US" sz="1800" dirty="0" err="1"/>
              <a:t>secara</a:t>
            </a:r>
            <a:r>
              <a:rPr lang="en-US" sz="1800" dirty="0"/>
              <a:t> </a:t>
            </a:r>
            <a:r>
              <a:rPr lang="en-US" sz="1800" dirty="0" err="1"/>
              <a:t>suka</a:t>
            </a:r>
            <a:r>
              <a:rPr lang="en-US" sz="1800" dirty="0"/>
              <a:t> </a:t>
            </a:r>
            <a:r>
              <a:rPr lang="en-US" sz="1800" dirty="0" err="1"/>
              <a:t>rela</a:t>
            </a:r>
            <a:r>
              <a:rPr lang="en-US" sz="1800" dirty="0"/>
              <a:t>. </a:t>
            </a:r>
            <a:r>
              <a:rPr lang="en-US" sz="1800" dirty="0" err="1"/>
              <a:t>Ini</a:t>
            </a:r>
            <a:r>
              <a:rPr lang="en-US" sz="1800" dirty="0"/>
              <a:t> </a:t>
            </a:r>
            <a:r>
              <a:rPr lang="id-ID" sz="1800" dirty="0"/>
              <a:t> </a:t>
            </a:r>
            <a:r>
              <a:rPr lang="en-US" sz="1800" dirty="0" err="1"/>
              <a:t>adalah</a:t>
            </a:r>
            <a:r>
              <a:rPr lang="en-US" sz="1800" dirty="0"/>
              <a:t> </a:t>
            </a:r>
            <a:r>
              <a:rPr lang="en-US" sz="1800" dirty="0" err="1"/>
              <a:t>kepatuhan</a:t>
            </a:r>
            <a:r>
              <a:rPr lang="en-US" sz="1800" dirty="0"/>
              <a:t> </a:t>
            </a:r>
            <a:r>
              <a:rPr lang="en-US" sz="1800" dirty="0" err="1"/>
              <a:t>palsu</a:t>
            </a:r>
            <a:endParaRPr lang="id-ID" sz="1800" dirty="0"/>
          </a:p>
          <a:p>
            <a:pPr eaLnBrk="1" hangingPunct="1">
              <a:buFont typeface="Arial" charset="0"/>
              <a:buNone/>
              <a:defRPr/>
            </a:pPr>
            <a:r>
              <a:rPr lang="id-ID" sz="1800" dirty="0"/>
              <a:t>	b.	</a:t>
            </a:r>
            <a:r>
              <a:rPr lang="en-US" sz="1800" dirty="0" err="1"/>
              <a:t>Kepatuhan</a:t>
            </a:r>
            <a:r>
              <a:rPr lang="en-US" sz="1800" dirty="0"/>
              <a:t> yang </a:t>
            </a:r>
            <a:r>
              <a:rPr lang="en-US" sz="1800" dirty="0" err="1"/>
              <a:t>dihasilkan</a:t>
            </a:r>
            <a:r>
              <a:rPr lang="en-US" sz="1800" dirty="0"/>
              <a:t> </a:t>
            </a:r>
            <a:r>
              <a:rPr lang="en-US" sz="1800" dirty="0" err="1"/>
              <a:t>oleh</a:t>
            </a:r>
            <a:r>
              <a:rPr lang="en-US" sz="1800" dirty="0"/>
              <a:t> </a:t>
            </a:r>
            <a:r>
              <a:rPr lang="id-ID" sz="1800" dirty="0"/>
              <a:t> </a:t>
            </a:r>
            <a:r>
              <a:rPr lang="en-US" sz="1800" dirty="0" err="1"/>
              <a:t>kewibawaan</a:t>
            </a:r>
            <a:r>
              <a:rPr lang="en-US" sz="1800" dirty="0"/>
              <a:t>, </a:t>
            </a:r>
            <a:r>
              <a:rPr lang="en-US" sz="1800" dirty="0" err="1"/>
              <a:t>adalah</a:t>
            </a:r>
            <a:r>
              <a:rPr lang="en-US" sz="1800" dirty="0"/>
              <a:t> </a:t>
            </a:r>
            <a:r>
              <a:rPr lang="en-US" sz="1800" dirty="0" err="1"/>
              <a:t>kepatuhan</a:t>
            </a:r>
            <a:r>
              <a:rPr lang="en-US" sz="1800" dirty="0"/>
              <a:t> yang </a:t>
            </a:r>
            <a:r>
              <a:rPr lang="en-US" sz="1800" dirty="0" err="1"/>
              <a:t>suka</a:t>
            </a:r>
            <a:r>
              <a:rPr lang="en-US" sz="1800" dirty="0"/>
              <a:t> </a:t>
            </a:r>
            <a:r>
              <a:rPr lang="en-US" sz="1800" dirty="0" err="1"/>
              <a:t>rela</a:t>
            </a:r>
            <a:r>
              <a:rPr lang="en-US" sz="1800" dirty="0"/>
              <a:t>, </a:t>
            </a:r>
            <a:r>
              <a:rPr lang="id-ID" sz="1800" dirty="0"/>
              <a:t>	</a:t>
            </a:r>
            <a:r>
              <a:rPr lang="en-US" sz="1800" dirty="0" err="1"/>
              <a:t>tanpa</a:t>
            </a:r>
            <a:r>
              <a:rPr lang="en-US" sz="1800" dirty="0"/>
              <a:t> rasa </a:t>
            </a:r>
            <a:r>
              <a:rPr lang="en-US" sz="1800" dirty="0" err="1"/>
              <a:t>terpaksa</a:t>
            </a:r>
            <a:r>
              <a:rPr lang="en-US" sz="1800" dirty="0"/>
              <a:t>. </a:t>
            </a:r>
            <a:r>
              <a:rPr lang="en-US" sz="1800" dirty="0" err="1"/>
              <a:t>Ini</a:t>
            </a:r>
            <a:r>
              <a:rPr lang="en-US" sz="1800" dirty="0"/>
              <a:t> </a:t>
            </a:r>
            <a:r>
              <a:rPr lang="en-US" sz="1800" dirty="0" err="1"/>
              <a:t>adalah</a:t>
            </a:r>
            <a:r>
              <a:rPr lang="en-US" sz="1800" dirty="0"/>
              <a:t> </a:t>
            </a:r>
            <a:r>
              <a:rPr lang="en-US" sz="1800" dirty="0" err="1"/>
              <a:t>kepatuhan</a:t>
            </a:r>
            <a:r>
              <a:rPr lang="en-US" sz="1800" dirty="0"/>
              <a:t> </a:t>
            </a:r>
            <a:r>
              <a:rPr lang="en-US" sz="1800" dirty="0" err="1"/>
              <a:t>sejati</a:t>
            </a:r>
            <a:r>
              <a:rPr lang="en-US" sz="1800" dirty="0"/>
              <a:t>. </a:t>
            </a:r>
            <a:r>
              <a:rPr lang="en-US" sz="1800" dirty="0" err="1"/>
              <a:t>Bahasa</a:t>
            </a:r>
            <a:r>
              <a:rPr lang="en-US" sz="1800" dirty="0"/>
              <a:t> </a:t>
            </a:r>
            <a:r>
              <a:rPr lang="en-US" sz="1800" dirty="0" err="1"/>
              <a:t>Jawa</a:t>
            </a:r>
            <a:r>
              <a:rPr lang="en-US" sz="1800" dirty="0"/>
              <a:t> : </a:t>
            </a:r>
            <a:r>
              <a:rPr lang="en-US" sz="1800" u="sng" dirty="0" err="1"/>
              <a:t>nungkul</a:t>
            </a:r>
            <a:r>
              <a:rPr lang="id-ID" sz="1800" dirty="0"/>
              <a:t> 	</a:t>
            </a:r>
            <a:r>
              <a:rPr lang="en-US" sz="1800" u="sng" dirty="0" err="1"/>
              <a:t>karonoraris</a:t>
            </a:r>
            <a:endParaRPr lang="id-ID" sz="1800" u="sng" dirty="0"/>
          </a:p>
          <a:p>
            <a:pPr eaLnBrk="1" hangingPunct="1">
              <a:buFont typeface="Arial" charset="0"/>
              <a:buNone/>
              <a:defRPr/>
            </a:pPr>
            <a:r>
              <a:rPr lang="id-ID" sz="1800" dirty="0"/>
              <a:t>	c.	</a:t>
            </a:r>
            <a:r>
              <a:rPr lang="en-US" sz="1800" dirty="0" err="1"/>
              <a:t>Faedah</a:t>
            </a:r>
            <a:r>
              <a:rPr lang="en-US" sz="1800" dirty="0"/>
              <a:t> </a:t>
            </a:r>
            <a:r>
              <a:rPr lang="en-US" sz="1800" dirty="0" err="1"/>
              <a:t>Pergaulan</a:t>
            </a:r>
            <a:endParaRPr lang="id-ID" sz="1800" dirty="0"/>
          </a:p>
          <a:p>
            <a:pPr marL="514350" lvl="1" indent="-514350">
              <a:buFont typeface="Arial" charset="0"/>
              <a:buAutoNum type="arabicPeriod" startAt="2"/>
              <a:defRPr/>
            </a:pPr>
            <a:r>
              <a:rPr lang="en-US" dirty="0" err="1"/>
              <a:t>Kewibawaan</a:t>
            </a:r>
            <a:r>
              <a:rPr lang="en-US" dirty="0"/>
              <a:t> </a:t>
            </a:r>
            <a:r>
              <a:rPr lang="en-US" dirty="0" err="1"/>
              <a:t>dalam</a:t>
            </a:r>
            <a:r>
              <a:rPr lang="en-US" dirty="0"/>
              <a:t> </a:t>
            </a:r>
            <a:r>
              <a:rPr lang="en-US" dirty="0" err="1"/>
              <a:t>Pendidikan</a:t>
            </a:r>
            <a:r>
              <a:rPr lang="en-US" dirty="0"/>
              <a:t>   </a:t>
            </a:r>
            <a:endParaRPr lang="id-ID" dirty="0"/>
          </a:p>
          <a:p>
            <a:pPr marL="514350" lvl="1" indent="-514350">
              <a:buNone/>
              <a:defRPr/>
            </a:pPr>
            <a:r>
              <a:rPr lang="id-ID" dirty="0"/>
              <a:t>		</a:t>
            </a:r>
            <a:r>
              <a:rPr lang="en-US" dirty="0" err="1"/>
              <a:t>Kewibawaan</a:t>
            </a:r>
            <a:r>
              <a:rPr lang="en-US" dirty="0"/>
              <a:t> </a:t>
            </a:r>
            <a:r>
              <a:rPr lang="en-US" dirty="0" err="1"/>
              <a:t>atau</a:t>
            </a:r>
            <a:r>
              <a:rPr lang="en-US" dirty="0"/>
              <a:t> </a:t>
            </a:r>
            <a:r>
              <a:rPr lang="en-US" dirty="0" err="1"/>
              <a:t>gezag</a:t>
            </a:r>
            <a:r>
              <a:rPr lang="en-US" dirty="0"/>
              <a:t>, </a:t>
            </a:r>
            <a:r>
              <a:rPr lang="en-US" dirty="0" err="1"/>
              <a:t>adalah</a:t>
            </a:r>
            <a:r>
              <a:rPr lang="en-US" dirty="0"/>
              <a:t> </a:t>
            </a:r>
            <a:r>
              <a:rPr lang="en-US" dirty="0" err="1"/>
              <a:t>suatu</a:t>
            </a:r>
            <a:r>
              <a:rPr lang="en-US" dirty="0"/>
              <a:t> </a:t>
            </a:r>
            <a:r>
              <a:rPr lang="en-US" dirty="0" err="1"/>
              <a:t>daya</a:t>
            </a:r>
            <a:r>
              <a:rPr lang="en-US" dirty="0"/>
              <a:t> </a:t>
            </a:r>
            <a:r>
              <a:rPr lang="en-US" dirty="0" err="1"/>
              <a:t>pengaruh</a:t>
            </a:r>
            <a:r>
              <a:rPr lang="en-US" dirty="0"/>
              <a:t> yang </a:t>
            </a:r>
            <a:r>
              <a:rPr lang="en-US" dirty="0" err="1"/>
              <a:t>terdapat</a:t>
            </a:r>
            <a:r>
              <a:rPr lang="en-US" dirty="0"/>
              <a:t> </a:t>
            </a:r>
            <a:r>
              <a:rPr lang="en-US" dirty="0" err="1"/>
              <a:t>pada</a:t>
            </a:r>
            <a:r>
              <a:rPr lang="en-US" dirty="0"/>
              <a:t> </a:t>
            </a:r>
            <a:r>
              <a:rPr lang="en-US" dirty="0" err="1"/>
              <a:t>seseorang</a:t>
            </a:r>
            <a:r>
              <a:rPr lang="en-US" dirty="0"/>
              <a:t>, </a:t>
            </a:r>
            <a:r>
              <a:rPr lang="en-US" dirty="0" err="1"/>
              <a:t>sehingga</a:t>
            </a:r>
            <a:r>
              <a:rPr lang="en-US" dirty="0"/>
              <a:t> </a:t>
            </a:r>
            <a:r>
              <a:rPr lang="en-US" dirty="0" err="1"/>
              <a:t>orang</a:t>
            </a:r>
            <a:r>
              <a:rPr lang="en-US" dirty="0"/>
              <a:t> lain yang </a:t>
            </a:r>
            <a:r>
              <a:rPr lang="en-US" dirty="0" err="1"/>
              <a:t>berhadapan</a:t>
            </a:r>
            <a:r>
              <a:rPr lang="en-US" dirty="0"/>
              <a:t> </a:t>
            </a:r>
            <a:r>
              <a:rPr lang="en-US" dirty="0" err="1"/>
              <a:t>dengan</a:t>
            </a:r>
            <a:r>
              <a:rPr lang="en-US" dirty="0"/>
              <a:t> </a:t>
            </a:r>
            <a:r>
              <a:rPr lang="en-US" dirty="0" err="1"/>
              <a:t>dia</a:t>
            </a:r>
            <a:r>
              <a:rPr lang="en-US" dirty="0"/>
              <a:t> </a:t>
            </a:r>
            <a:r>
              <a:rPr lang="en-US" dirty="0" err="1"/>
              <a:t>secara</a:t>
            </a:r>
            <a:r>
              <a:rPr lang="en-US" dirty="0"/>
              <a:t> </a:t>
            </a:r>
            <a:r>
              <a:rPr lang="en-US" dirty="0" err="1"/>
              <a:t>sadar</a:t>
            </a:r>
            <a:r>
              <a:rPr lang="en-US" dirty="0"/>
              <a:t> </a:t>
            </a:r>
            <a:r>
              <a:rPr lang="en-US" dirty="0" err="1"/>
              <a:t>dan</a:t>
            </a:r>
            <a:r>
              <a:rPr lang="en-US" dirty="0"/>
              <a:t> </a:t>
            </a:r>
            <a:r>
              <a:rPr lang="en-US" dirty="0" err="1"/>
              <a:t>suka</a:t>
            </a:r>
            <a:r>
              <a:rPr lang="en-US" dirty="0"/>
              <a:t> </a:t>
            </a:r>
            <a:r>
              <a:rPr lang="en-US" dirty="0" err="1"/>
              <a:t>rela</a:t>
            </a:r>
            <a:r>
              <a:rPr lang="en-US" dirty="0"/>
              <a:t> </a:t>
            </a:r>
            <a:r>
              <a:rPr lang="en-US" dirty="0" err="1"/>
              <a:t>menjadi</a:t>
            </a:r>
            <a:r>
              <a:rPr lang="en-US" dirty="0"/>
              <a:t> </a:t>
            </a:r>
            <a:r>
              <a:rPr lang="en-US" dirty="0" err="1"/>
              <a:t>tunduk</a:t>
            </a:r>
            <a:r>
              <a:rPr lang="en-US" dirty="0"/>
              <a:t> </a:t>
            </a:r>
            <a:r>
              <a:rPr lang="en-US" dirty="0" err="1"/>
              <a:t>dan</a:t>
            </a:r>
            <a:r>
              <a:rPr lang="en-US" dirty="0"/>
              <a:t> </a:t>
            </a:r>
            <a:r>
              <a:rPr lang="en-US" dirty="0" err="1"/>
              <a:t>patuh</a:t>
            </a:r>
            <a:r>
              <a:rPr lang="en-US" dirty="0"/>
              <a:t> </a:t>
            </a:r>
            <a:r>
              <a:rPr lang="en-US" dirty="0" err="1"/>
              <a:t>kepadanya</a:t>
            </a:r>
            <a:r>
              <a:rPr lang="en-US" dirty="0"/>
              <a:t> </a:t>
            </a:r>
            <a:endParaRPr lang="id-ID" dirty="0"/>
          </a:p>
          <a:p>
            <a:pPr marL="514350" lvl="1" indent="-514350">
              <a:buNone/>
              <a:defRPr/>
            </a:pPr>
            <a:r>
              <a:rPr lang="id-ID" dirty="0"/>
              <a:t>	</a:t>
            </a:r>
            <a:r>
              <a:rPr lang="en-US" dirty="0"/>
              <a:t> </a:t>
            </a:r>
            <a:r>
              <a:rPr lang="en-US" dirty="0" err="1"/>
              <a:t>Kewibawaan</a:t>
            </a:r>
            <a:r>
              <a:rPr lang="en-US" dirty="0"/>
              <a:t> </a:t>
            </a:r>
            <a:r>
              <a:rPr lang="en-US" dirty="0" err="1"/>
              <a:t>itu</a:t>
            </a:r>
            <a:r>
              <a:rPr lang="en-US" dirty="0"/>
              <a:t> </a:t>
            </a:r>
            <a:r>
              <a:rPr lang="en-US" dirty="0" err="1"/>
              <a:t>ada</a:t>
            </a:r>
            <a:r>
              <a:rPr lang="en-US" dirty="0"/>
              <a:t> </a:t>
            </a:r>
            <a:r>
              <a:rPr lang="en-US" dirty="0" err="1"/>
              <a:t>dua</a:t>
            </a:r>
            <a:r>
              <a:rPr lang="en-US" dirty="0"/>
              <a:t> </a:t>
            </a:r>
            <a:r>
              <a:rPr lang="en-US" dirty="0" err="1"/>
              <a:t>macam</a:t>
            </a:r>
            <a:r>
              <a:rPr lang="en-US" dirty="0"/>
              <a:t>, </a:t>
            </a:r>
            <a:r>
              <a:rPr lang="en-US" dirty="0" err="1"/>
              <a:t>yaitu</a:t>
            </a:r>
            <a:r>
              <a:rPr lang="en-US" dirty="0"/>
              <a:t>:</a:t>
            </a:r>
            <a:endParaRPr lang="id-ID" dirty="0"/>
          </a:p>
          <a:p>
            <a:pPr marL="514350" lvl="1" indent="-514350">
              <a:buNone/>
              <a:defRPr/>
            </a:pPr>
            <a:r>
              <a:rPr lang="id-ID" dirty="0"/>
              <a:t>	a.	</a:t>
            </a:r>
            <a:r>
              <a:rPr lang="en-US" dirty="0"/>
              <a:t> </a:t>
            </a:r>
            <a:r>
              <a:rPr lang="en-US" dirty="0" err="1"/>
              <a:t>Kewibawaan</a:t>
            </a:r>
            <a:r>
              <a:rPr lang="en-US" dirty="0"/>
              <a:t> </a:t>
            </a:r>
            <a:r>
              <a:rPr lang="en-US" dirty="0" err="1"/>
              <a:t>lahir</a:t>
            </a:r>
            <a:r>
              <a:rPr lang="en-US" dirty="0"/>
              <a:t>, </a:t>
            </a:r>
            <a:r>
              <a:rPr lang="en-US" dirty="0" err="1"/>
              <a:t>adalah</a:t>
            </a:r>
            <a:r>
              <a:rPr lang="en-US" dirty="0"/>
              <a:t> </a:t>
            </a:r>
            <a:r>
              <a:rPr lang="en-US" dirty="0" err="1"/>
              <a:t>kewibawaan</a:t>
            </a:r>
            <a:r>
              <a:rPr lang="en-US" dirty="0"/>
              <a:t> yang </a:t>
            </a:r>
            <a:r>
              <a:rPr lang="en-US" dirty="0" err="1"/>
              <a:t>timbul</a:t>
            </a:r>
            <a:r>
              <a:rPr lang="en-US" dirty="0"/>
              <a:t> </a:t>
            </a:r>
            <a:r>
              <a:rPr lang="en-US" dirty="0" err="1"/>
              <a:t>karena</a:t>
            </a:r>
            <a:r>
              <a:rPr lang="en-US" dirty="0"/>
              <a:t> </a:t>
            </a:r>
            <a:r>
              <a:rPr lang="en-US" dirty="0" err="1"/>
              <a:t>kesan-kesan</a:t>
            </a:r>
            <a:r>
              <a:rPr lang="en-US" dirty="0"/>
              <a:t> </a:t>
            </a:r>
            <a:r>
              <a:rPr lang="en-US" dirty="0" err="1"/>
              <a:t>lahir</a:t>
            </a:r>
            <a:r>
              <a:rPr lang="en-US" dirty="0"/>
              <a:t>. </a:t>
            </a:r>
            <a:r>
              <a:rPr lang="id-ID" dirty="0"/>
              <a:t>	</a:t>
            </a:r>
            <a:r>
              <a:rPr lang="en-US" dirty="0" err="1"/>
              <a:t>Pakaian</a:t>
            </a:r>
            <a:r>
              <a:rPr lang="en-US" dirty="0"/>
              <a:t> yang </a:t>
            </a:r>
            <a:r>
              <a:rPr lang="en-US" dirty="0" err="1"/>
              <a:t>rapih</a:t>
            </a:r>
            <a:r>
              <a:rPr lang="en-US" dirty="0"/>
              <a:t>, </a:t>
            </a:r>
            <a:r>
              <a:rPr lang="en-US" dirty="0" err="1"/>
              <a:t>lengkap</a:t>
            </a:r>
            <a:r>
              <a:rPr lang="en-US" dirty="0"/>
              <a:t>, </a:t>
            </a:r>
            <a:r>
              <a:rPr lang="en-US" dirty="0" err="1"/>
              <a:t>badan</a:t>
            </a:r>
            <a:r>
              <a:rPr lang="en-US" dirty="0"/>
              <a:t> </a:t>
            </a:r>
            <a:r>
              <a:rPr lang="en-US" dirty="0" err="1"/>
              <a:t>atau</a:t>
            </a:r>
            <a:r>
              <a:rPr lang="en-US" dirty="0"/>
              <a:t> </a:t>
            </a:r>
            <a:r>
              <a:rPr lang="en-US" dirty="0" err="1"/>
              <a:t>perawakan</a:t>
            </a:r>
            <a:r>
              <a:rPr lang="en-US" dirty="0"/>
              <a:t> yang </a:t>
            </a:r>
            <a:r>
              <a:rPr lang="en-US" dirty="0" err="1"/>
              <a:t>segar</a:t>
            </a:r>
            <a:r>
              <a:rPr lang="en-US" dirty="0"/>
              <a:t>, </a:t>
            </a:r>
            <a:r>
              <a:rPr lang="en-US" dirty="0" err="1"/>
              <a:t>dapat</a:t>
            </a:r>
            <a:r>
              <a:rPr lang="en-US" dirty="0"/>
              <a:t> </a:t>
            </a:r>
            <a:r>
              <a:rPr lang="id-ID" dirty="0"/>
              <a:t>	</a:t>
            </a:r>
            <a:r>
              <a:rPr lang="en-US" dirty="0" err="1"/>
              <a:t>menimbulkan</a:t>
            </a:r>
            <a:r>
              <a:rPr lang="en-US" dirty="0"/>
              <a:t> </a:t>
            </a:r>
            <a:r>
              <a:rPr lang="en-US" dirty="0" err="1"/>
              <a:t>kewibawaan</a:t>
            </a:r>
            <a:r>
              <a:rPr lang="en-US" dirty="0"/>
              <a:t> </a:t>
            </a:r>
            <a:r>
              <a:rPr lang="en-US" dirty="0" err="1"/>
              <a:t>lahir</a:t>
            </a:r>
            <a:endParaRPr lang="id-ID" dirty="0"/>
          </a:p>
          <a:p>
            <a:pPr marL="514350" lvl="1" indent="-514350">
              <a:buNone/>
              <a:defRPr/>
            </a:pPr>
            <a:r>
              <a:rPr lang="id-ID" dirty="0"/>
              <a:t>	b.	</a:t>
            </a:r>
            <a:r>
              <a:rPr lang="en-US" dirty="0"/>
              <a:t> </a:t>
            </a:r>
            <a:r>
              <a:rPr lang="en-US" dirty="0" err="1"/>
              <a:t>Kewibawaan</a:t>
            </a:r>
            <a:r>
              <a:rPr lang="en-US" dirty="0"/>
              <a:t> </a:t>
            </a:r>
            <a:r>
              <a:rPr lang="en-US" dirty="0" err="1"/>
              <a:t>batin</a:t>
            </a:r>
            <a:r>
              <a:rPr lang="en-US" dirty="0"/>
              <a:t>, </a:t>
            </a:r>
            <a:r>
              <a:rPr lang="en-US" dirty="0" err="1"/>
              <a:t>adalah</a:t>
            </a:r>
            <a:r>
              <a:rPr lang="en-US" dirty="0"/>
              <a:t> </a:t>
            </a:r>
            <a:r>
              <a:rPr lang="en-US" dirty="0" err="1"/>
              <a:t>kewibawaan</a:t>
            </a:r>
            <a:r>
              <a:rPr lang="en-US" dirty="0"/>
              <a:t> yang </a:t>
            </a:r>
            <a:r>
              <a:rPr lang="en-US" dirty="0" err="1"/>
              <a:t>didukung</a:t>
            </a:r>
            <a:r>
              <a:rPr lang="en-US" dirty="0"/>
              <a:t> </a:t>
            </a:r>
            <a:r>
              <a:rPr lang="en-US" dirty="0" err="1"/>
              <a:t>oleh</a:t>
            </a:r>
            <a:r>
              <a:rPr lang="en-US" dirty="0"/>
              <a:t> </a:t>
            </a:r>
            <a:r>
              <a:rPr lang="en-US" dirty="0" err="1"/>
              <a:t>keadaan</a:t>
            </a:r>
            <a:r>
              <a:rPr lang="en-US" dirty="0"/>
              <a:t> </a:t>
            </a:r>
            <a:r>
              <a:rPr lang="en-US" dirty="0" err="1"/>
              <a:t>batin</a:t>
            </a:r>
            <a:r>
              <a:rPr lang="en-US" dirty="0"/>
              <a:t> </a:t>
            </a:r>
            <a:r>
              <a:rPr lang="id-ID" dirty="0"/>
              <a:t>	</a:t>
            </a:r>
            <a:r>
              <a:rPr lang="en-US" dirty="0" err="1"/>
              <a:t>seseorang</a:t>
            </a:r>
            <a:endParaRPr lang="id-ID" dirty="0"/>
          </a:p>
          <a:p>
            <a:pPr marL="514350" lvl="1" indent="-514350">
              <a:buNone/>
              <a:defRPr/>
            </a:pPr>
            <a:endParaRPr lang="id-ID" dirty="0"/>
          </a:p>
          <a:p>
            <a:pPr eaLnBrk="1" hangingPunct="1">
              <a:buFont typeface="Arial" charset="0"/>
              <a:buNone/>
              <a:defRPr/>
            </a:pPr>
            <a:endParaRPr lang="id-ID" sz="18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itle 1"/>
          <p:cNvSpPr>
            <a:spLocks noGrp="1"/>
          </p:cNvSpPr>
          <p:nvPr>
            <p:ph type="title"/>
          </p:nvPr>
        </p:nvSpPr>
        <p:spPr>
          <a:xfrm>
            <a:off x="1487424" y="774700"/>
            <a:ext cx="9826752" cy="654050"/>
          </a:xfrm>
        </p:spPr>
        <p:txBody>
          <a:bodyPr>
            <a:normAutofit fontScale="90000"/>
          </a:bodyPr>
          <a:lstStyle/>
          <a:p>
            <a:pPr algn="l" eaLnBrk="1" hangingPunct="1"/>
            <a:r>
              <a:rPr lang="id-ID" sz="2800" dirty="0"/>
              <a:t>G</a:t>
            </a:r>
            <a:r>
              <a:rPr lang="en-US" sz="2800" dirty="0" err="1"/>
              <a:t>ezag</a:t>
            </a:r>
            <a:r>
              <a:rPr lang="en-US" sz="2800" dirty="0"/>
              <a:t> </a:t>
            </a:r>
            <a:r>
              <a:rPr lang="en-US" sz="2800" dirty="0" err="1"/>
              <a:t>batin</a:t>
            </a:r>
            <a:r>
              <a:rPr lang="en-US" sz="2800" dirty="0"/>
              <a:t> </a:t>
            </a:r>
            <a:r>
              <a:rPr lang="en-US" sz="2800" dirty="0" err="1"/>
              <a:t>lebih</a:t>
            </a:r>
            <a:r>
              <a:rPr lang="en-US" sz="2800" dirty="0"/>
              <a:t> </a:t>
            </a:r>
            <a:r>
              <a:rPr lang="en-US" sz="2800" dirty="0" err="1"/>
              <a:t>dibutuhkan</a:t>
            </a:r>
            <a:r>
              <a:rPr lang="en-US" sz="2800" dirty="0"/>
              <a:t> oleh para </a:t>
            </a:r>
            <a:r>
              <a:rPr lang="en-US" sz="2800" dirty="0" err="1"/>
              <a:t>pendidik</a:t>
            </a:r>
            <a:r>
              <a:rPr lang="en-US" sz="2800" dirty="0"/>
              <a:t> di </a:t>
            </a:r>
            <a:r>
              <a:rPr lang="en-US" sz="2800" dirty="0" err="1"/>
              <a:t>dalam</a:t>
            </a:r>
            <a:r>
              <a:rPr lang="en-US" sz="2800" dirty="0"/>
              <a:t> </a:t>
            </a:r>
            <a:r>
              <a:rPr lang="en-US" sz="2800" dirty="0" err="1"/>
              <a:t>menjalankan</a:t>
            </a:r>
            <a:r>
              <a:rPr lang="en-US" sz="2800" dirty="0"/>
              <a:t> </a:t>
            </a:r>
            <a:r>
              <a:rPr lang="en-US" sz="2800" dirty="0" err="1"/>
              <a:t>tugasnya</a:t>
            </a:r>
            <a:r>
              <a:rPr lang="en-US" sz="2800" dirty="0"/>
              <a:t> </a:t>
            </a:r>
            <a:r>
              <a:rPr lang="en-US" sz="2800" dirty="0" err="1"/>
              <a:t>sebagai</a:t>
            </a:r>
            <a:r>
              <a:rPr lang="en-US" sz="2800" dirty="0"/>
              <a:t> </a:t>
            </a:r>
            <a:r>
              <a:rPr lang="en-US" sz="2800" dirty="0" err="1"/>
              <a:t>pendidik</a:t>
            </a:r>
            <a:r>
              <a:rPr lang="en-US" sz="2800" dirty="0"/>
              <a:t>, </a:t>
            </a:r>
            <a:r>
              <a:rPr lang="en-US" sz="2800" dirty="0" err="1"/>
              <a:t>apabila</a:t>
            </a:r>
            <a:r>
              <a:rPr lang="en-US" sz="2800" dirty="0"/>
              <a:t> </a:t>
            </a:r>
            <a:r>
              <a:rPr lang="en-US" sz="2800" dirty="0" err="1"/>
              <a:t>pendidik</a:t>
            </a:r>
            <a:r>
              <a:rPr lang="en-US" sz="2800" dirty="0"/>
              <a:t> </a:t>
            </a:r>
            <a:r>
              <a:rPr lang="en-US" sz="2800" dirty="0" err="1"/>
              <a:t>itu</a:t>
            </a:r>
            <a:r>
              <a:rPr lang="en-US" sz="2800" dirty="0"/>
              <a:t>:</a:t>
            </a:r>
            <a:br>
              <a:rPr lang="id-ID" sz="2800" dirty="0"/>
            </a:br>
            <a:endParaRPr lang="id-ID" sz="2800" dirty="0"/>
          </a:p>
        </p:txBody>
      </p:sp>
      <p:sp>
        <p:nvSpPr>
          <p:cNvPr id="32772" name="Content Placeholder 2"/>
          <p:cNvSpPr>
            <a:spLocks noGrp="1"/>
          </p:cNvSpPr>
          <p:nvPr>
            <p:ph idx="1"/>
          </p:nvPr>
        </p:nvSpPr>
        <p:spPr>
          <a:xfrm>
            <a:off x="1981200" y="1831975"/>
            <a:ext cx="8229600" cy="4025900"/>
          </a:xfrm>
        </p:spPr>
        <p:txBody>
          <a:bodyPr/>
          <a:lstStyle/>
          <a:p>
            <a:r>
              <a:rPr lang="en-US" sz="2400" dirty="0"/>
              <a:t>   </a:t>
            </a:r>
            <a:r>
              <a:rPr lang="en-US" sz="2400" dirty="0" err="1"/>
              <a:t>menunjukkan</a:t>
            </a:r>
            <a:r>
              <a:rPr lang="en-US" sz="2400" dirty="0"/>
              <a:t> rasa </a:t>
            </a:r>
            <a:r>
              <a:rPr lang="en-US" sz="2400" dirty="0" err="1"/>
              <a:t>cintanya</a:t>
            </a:r>
            <a:r>
              <a:rPr lang="en-US" sz="2400" dirty="0"/>
              <a:t> </a:t>
            </a:r>
            <a:r>
              <a:rPr lang="en-US" sz="2400" dirty="0" err="1"/>
              <a:t>kepada</a:t>
            </a:r>
            <a:r>
              <a:rPr lang="en-US" sz="2400" dirty="0"/>
              <a:t> </a:t>
            </a:r>
            <a:r>
              <a:rPr lang="en-US" sz="2400" dirty="0" err="1"/>
              <a:t>anak</a:t>
            </a:r>
            <a:r>
              <a:rPr lang="en-US" sz="2400" dirty="0"/>
              <a:t> </a:t>
            </a:r>
            <a:r>
              <a:rPr lang="en-US" sz="2400" dirty="0" err="1"/>
              <a:t>didik</a:t>
            </a:r>
            <a:endParaRPr lang="id-ID" sz="2400" dirty="0"/>
          </a:p>
          <a:p>
            <a:pPr marL="457200" lvl="2" indent="-457200"/>
            <a:r>
              <a:rPr lang="en-US" sz="2400" dirty="0" err="1"/>
              <a:t>menunjukkan</a:t>
            </a:r>
            <a:r>
              <a:rPr lang="en-US" sz="2400" dirty="0"/>
              <a:t> di </a:t>
            </a:r>
            <a:r>
              <a:rPr lang="en-US" sz="2400" dirty="0" err="1"/>
              <a:t>dalam</a:t>
            </a:r>
            <a:r>
              <a:rPr lang="en-US" sz="2400" dirty="0"/>
              <a:t> </a:t>
            </a:r>
            <a:r>
              <a:rPr lang="en-US" sz="2400" dirty="0" err="1"/>
              <a:t>tingkah</a:t>
            </a:r>
            <a:r>
              <a:rPr lang="en-US" sz="2400" dirty="0"/>
              <a:t> </a:t>
            </a:r>
            <a:r>
              <a:rPr lang="en-US" sz="2400" dirty="0" err="1"/>
              <a:t>lakunya</a:t>
            </a:r>
            <a:r>
              <a:rPr lang="en-US" sz="2400" dirty="0"/>
              <a:t>, </a:t>
            </a:r>
            <a:r>
              <a:rPr lang="en-US" sz="2400" dirty="0" err="1"/>
              <a:t>bahwa</a:t>
            </a:r>
            <a:r>
              <a:rPr lang="en-US" sz="2400" dirty="0"/>
              <a:t> </a:t>
            </a:r>
            <a:r>
              <a:rPr lang="en-US" sz="2400" dirty="0" err="1"/>
              <a:t>dia</a:t>
            </a:r>
            <a:r>
              <a:rPr lang="en-US" sz="2400" dirty="0"/>
              <a:t> </a:t>
            </a:r>
            <a:r>
              <a:rPr lang="en-US" sz="2400" dirty="0" err="1"/>
              <a:t>menjadi</a:t>
            </a:r>
            <a:r>
              <a:rPr lang="en-US" sz="2400" dirty="0"/>
              <a:t> </a:t>
            </a:r>
            <a:r>
              <a:rPr lang="en-US" sz="2400" dirty="0" err="1"/>
              <a:t>pendukung</a:t>
            </a:r>
            <a:r>
              <a:rPr lang="en-US" sz="2400" dirty="0"/>
              <a:t> </a:t>
            </a:r>
            <a:r>
              <a:rPr lang="en-US" sz="2400" dirty="0" err="1"/>
              <a:t>norma</a:t>
            </a:r>
            <a:r>
              <a:rPr lang="en-US" sz="2400" dirty="0"/>
              <a:t> yang </a:t>
            </a:r>
            <a:r>
              <a:rPr lang="en-US" sz="2400" dirty="0" err="1"/>
              <a:t>sungguh-sungguh</a:t>
            </a:r>
            <a:r>
              <a:rPr lang="en-US" sz="2400" dirty="0"/>
              <a:t>, </a:t>
            </a:r>
            <a:r>
              <a:rPr lang="en-US" sz="2400" dirty="0" err="1"/>
              <a:t>yaitu</a:t>
            </a:r>
            <a:r>
              <a:rPr lang="en-US" sz="2400" dirty="0"/>
              <a:t> </a:t>
            </a:r>
            <a:r>
              <a:rPr lang="en-US" sz="2400" dirty="0" err="1"/>
              <a:t>norma</a:t>
            </a:r>
            <a:r>
              <a:rPr lang="en-US" sz="2400" dirty="0"/>
              <a:t> yang </a:t>
            </a:r>
            <a:r>
              <a:rPr lang="en-US" sz="2400" dirty="0" err="1"/>
              <a:t>hendak</a:t>
            </a:r>
            <a:r>
              <a:rPr lang="en-US" sz="2400" dirty="0"/>
              <a:t> </a:t>
            </a:r>
            <a:r>
              <a:rPr lang="en-US" sz="2400" dirty="0" err="1"/>
              <a:t>ditanamkan</a:t>
            </a:r>
            <a:r>
              <a:rPr lang="en-US" sz="2400" dirty="0"/>
              <a:t> </a:t>
            </a:r>
            <a:r>
              <a:rPr lang="en-US" sz="2400" dirty="0" err="1"/>
              <a:t>kepada</a:t>
            </a:r>
            <a:r>
              <a:rPr lang="en-US" sz="2400" dirty="0"/>
              <a:t> </a:t>
            </a:r>
            <a:r>
              <a:rPr lang="en-US" sz="2400" dirty="0" err="1"/>
              <a:t>anak</a:t>
            </a:r>
            <a:r>
              <a:rPr lang="en-US" sz="2400" dirty="0"/>
              <a:t> </a:t>
            </a:r>
            <a:r>
              <a:rPr lang="en-US" sz="2400" dirty="0" err="1"/>
              <a:t>didiknya</a:t>
            </a:r>
            <a:endParaRPr lang="id-ID" sz="2400" dirty="0"/>
          </a:p>
          <a:p>
            <a:pPr marL="457200" lvl="2" indent="-457200"/>
            <a:r>
              <a:rPr lang="en-US" sz="2400" dirty="0" err="1"/>
              <a:t>menunjukkan</a:t>
            </a:r>
            <a:r>
              <a:rPr lang="en-US" sz="2400" dirty="0"/>
              <a:t> </a:t>
            </a:r>
            <a:r>
              <a:rPr lang="en-US" sz="2400" dirty="0" err="1"/>
              <a:t>bahwa</a:t>
            </a:r>
            <a:r>
              <a:rPr lang="en-US" sz="2400" dirty="0"/>
              <a:t> </a:t>
            </a:r>
            <a:r>
              <a:rPr lang="en-US" sz="2400" dirty="0" err="1"/>
              <a:t>pendidik</a:t>
            </a:r>
            <a:r>
              <a:rPr lang="en-US" sz="2400" dirty="0"/>
              <a:t> </a:t>
            </a:r>
            <a:r>
              <a:rPr lang="en-US" sz="2400" dirty="0" err="1"/>
              <a:t>adalah</a:t>
            </a:r>
            <a:r>
              <a:rPr lang="en-US" sz="2400" dirty="0"/>
              <a:t> orang yang punya </a:t>
            </a:r>
            <a:r>
              <a:rPr lang="en-US" sz="2400" dirty="0" err="1"/>
              <a:t>kelebihan</a:t>
            </a:r>
            <a:r>
              <a:rPr lang="en-US" sz="2400" dirty="0"/>
              <a:t> </a:t>
            </a:r>
            <a:r>
              <a:rPr lang="en-US" sz="2400" dirty="0" err="1"/>
              <a:t>dari</a:t>
            </a:r>
            <a:r>
              <a:rPr lang="en-US" sz="2400" dirty="0"/>
              <a:t> pada </a:t>
            </a:r>
            <a:r>
              <a:rPr lang="en-US" sz="2400" dirty="0" err="1"/>
              <a:t>anak</a:t>
            </a:r>
            <a:r>
              <a:rPr lang="en-US" sz="2400" dirty="0"/>
              <a:t> </a:t>
            </a:r>
            <a:r>
              <a:rPr lang="en-US" sz="2400" dirty="0" err="1"/>
              <a:t>didik</a:t>
            </a:r>
            <a:endParaRPr lang="id-ID" sz="2400" dirty="0"/>
          </a:p>
          <a:p>
            <a:pPr marL="457200" lvl="2" indent="-457200"/>
            <a:r>
              <a:rPr lang="en-US" sz="2400" dirty="0" err="1"/>
              <a:t>menunjukkan</a:t>
            </a:r>
            <a:r>
              <a:rPr lang="en-US" sz="2400" dirty="0"/>
              <a:t> </a:t>
            </a:r>
            <a:r>
              <a:rPr lang="en-US" sz="2400" dirty="0" err="1"/>
              <a:t>bahwa</a:t>
            </a:r>
            <a:r>
              <a:rPr lang="en-US" sz="2400" dirty="0"/>
              <a:t> </a:t>
            </a:r>
            <a:r>
              <a:rPr lang="en-US" sz="2400" dirty="0" err="1"/>
              <a:t>segala</a:t>
            </a:r>
            <a:r>
              <a:rPr lang="en-US" sz="2400" dirty="0"/>
              <a:t> </a:t>
            </a:r>
            <a:r>
              <a:rPr lang="en-US" sz="2400" dirty="0" err="1"/>
              <a:t>tindakan</a:t>
            </a:r>
            <a:r>
              <a:rPr lang="en-US" sz="2400" dirty="0"/>
              <a:t> </a:t>
            </a:r>
            <a:r>
              <a:rPr lang="en-US" sz="2400" dirty="0" err="1"/>
              <a:t>pendidikannya</a:t>
            </a:r>
            <a:r>
              <a:rPr lang="en-US" sz="2400" dirty="0"/>
              <a:t> </a:t>
            </a:r>
            <a:r>
              <a:rPr lang="en-US" sz="2400" dirty="0" err="1"/>
              <a:t>adalah</a:t>
            </a:r>
            <a:r>
              <a:rPr lang="en-US" sz="2400" dirty="0"/>
              <a:t> </a:t>
            </a:r>
            <a:r>
              <a:rPr lang="en-US" sz="2400" dirty="0" err="1"/>
              <a:t>bukan</a:t>
            </a:r>
            <a:r>
              <a:rPr lang="en-US" sz="2400" dirty="0"/>
              <a:t> demi </a:t>
            </a:r>
            <a:r>
              <a:rPr lang="en-US" sz="2400" dirty="0" err="1"/>
              <a:t>dirinya</a:t>
            </a:r>
            <a:r>
              <a:rPr lang="en-US" sz="2400" dirty="0"/>
              <a:t> </a:t>
            </a:r>
            <a:r>
              <a:rPr lang="en-US" sz="2400" dirty="0" err="1"/>
              <a:t>sendiri</a:t>
            </a:r>
            <a:r>
              <a:rPr lang="en-US" sz="2400" dirty="0"/>
              <a:t>, </a:t>
            </a:r>
            <a:r>
              <a:rPr lang="en-US" sz="2400" dirty="0" err="1"/>
              <a:t>melainkan</a:t>
            </a:r>
            <a:r>
              <a:rPr lang="en-US" sz="2400" dirty="0"/>
              <a:t> demi </a:t>
            </a:r>
            <a:r>
              <a:rPr lang="en-US" sz="2400" dirty="0" err="1"/>
              <a:t>anak</a:t>
            </a:r>
            <a:r>
              <a:rPr lang="en-US" sz="2400" dirty="0"/>
              <a:t> </a:t>
            </a:r>
            <a:r>
              <a:rPr lang="en-US" sz="2400" dirty="0" err="1"/>
              <a:t>didiknya</a:t>
            </a:r>
            <a:r>
              <a:rPr lang="en-US" sz="2400" dirty="0"/>
              <a:t> </a:t>
            </a:r>
            <a:r>
              <a:rPr lang="en-US" sz="2400" dirty="0" err="1"/>
              <a:t>itu</a:t>
            </a:r>
            <a:endParaRPr lang="id-ID" sz="2400" dirty="0"/>
          </a:p>
          <a:p>
            <a:pPr eaLnBrk="1" hangingPunct="1">
              <a:buFont typeface="Arial" charset="0"/>
              <a:buNone/>
            </a:pPr>
            <a:endParaRPr lang="id-ID" sz="2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524000" y="285751"/>
            <a:ext cx="9144000" cy="100012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33795" name="Title 1"/>
          <p:cNvSpPr>
            <a:spLocks noGrp="1"/>
          </p:cNvSpPr>
          <p:nvPr>
            <p:ph type="title"/>
          </p:nvPr>
        </p:nvSpPr>
        <p:spPr>
          <a:xfrm>
            <a:off x="2009775" y="488951"/>
            <a:ext cx="8229600" cy="868363"/>
          </a:xfrm>
        </p:spPr>
        <p:txBody>
          <a:bodyPr>
            <a:normAutofit fontScale="90000"/>
          </a:bodyPr>
          <a:lstStyle/>
          <a:p>
            <a:pPr algn="l" eaLnBrk="1" hangingPunct="1"/>
            <a:r>
              <a:rPr lang="en-US" sz="2800"/>
              <a:t>Agar supaya kewibawaan yang dimiliki itu tidak goyah maka hendaknya pendidik itu selalu:</a:t>
            </a:r>
            <a:br>
              <a:rPr lang="id-ID" sz="2800"/>
            </a:br>
            <a:endParaRPr lang="id-ID" sz="2800"/>
          </a:p>
        </p:txBody>
      </p:sp>
      <p:sp>
        <p:nvSpPr>
          <p:cNvPr id="33796" name="Content Placeholder 2"/>
          <p:cNvSpPr>
            <a:spLocks noGrp="1"/>
          </p:cNvSpPr>
          <p:nvPr>
            <p:ph idx="1"/>
          </p:nvPr>
        </p:nvSpPr>
        <p:spPr>
          <a:xfrm>
            <a:off x="1652980" y="2035969"/>
            <a:ext cx="9441740" cy="3429000"/>
          </a:xfrm>
        </p:spPr>
        <p:txBody>
          <a:bodyPr>
            <a:normAutofit fontScale="92500"/>
          </a:bodyPr>
          <a:lstStyle/>
          <a:p>
            <a:pPr eaLnBrk="1" hangingPunct="1"/>
            <a:r>
              <a:rPr lang="en-US" sz="2400" dirty="0" err="1"/>
              <a:t>Bersedia</a:t>
            </a:r>
            <a:r>
              <a:rPr lang="en-US" sz="2400" dirty="0"/>
              <a:t> </a:t>
            </a:r>
            <a:r>
              <a:rPr lang="en-US" sz="2400" dirty="0" err="1"/>
              <a:t>memberikan</a:t>
            </a:r>
            <a:r>
              <a:rPr lang="en-US" sz="2400" dirty="0"/>
              <a:t> </a:t>
            </a:r>
            <a:r>
              <a:rPr lang="en-US" sz="2400" dirty="0" err="1"/>
              <a:t>alasan</a:t>
            </a:r>
            <a:r>
              <a:rPr lang="en-US" sz="2400" dirty="0"/>
              <a:t> yang </a:t>
            </a:r>
            <a:r>
              <a:rPr lang="en-US" sz="2400" dirty="0" err="1"/>
              <a:t>mudah</a:t>
            </a:r>
            <a:r>
              <a:rPr lang="en-US" sz="2400" dirty="0"/>
              <a:t> </a:t>
            </a:r>
            <a:r>
              <a:rPr lang="en-US" sz="2400" dirty="0" err="1"/>
              <a:t>diterima</a:t>
            </a:r>
            <a:r>
              <a:rPr lang="en-US" sz="2400" dirty="0"/>
              <a:t> </a:t>
            </a:r>
            <a:r>
              <a:rPr lang="en-US" sz="2400" dirty="0" err="1"/>
              <a:t>anak</a:t>
            </a:r>
            <a:r>
              <a:rPr lang="en-US" sz="2400" dirty="0"/>
              <a:t> </a:t>
            </a:r>
            <a:r>
              <a:rPr lang="en-US" sz="2400" dirty="0" err="1"/>
              <a:t>mengapa</a:t>
            </a:r>
            <a:r>
              <a:rPr lang="en-US" sz="2400" dirty="0"/>
              <a:t> </a:t>
            </a:r>
            <a:r>
              <a:rPr lang="en-US" sz="2400" dirty="0" err="1"/>
              <a:t>dia</a:t>
            </a:r>
            <a:r>
              <a:rPr lang="en-US" sz="2400" dirty="0"/>
              <a:t> </a:t>
            </a:r>
            <a:r>
              <a:rPr lang="en-US" sz="2400" dirty="0" err="1"/>
              <a:t>menghendaki</a:t>
            </a:r>
            <a:r>
              <a:rPr lang="en-US" sz="2400" dirty="0"/>
              <a:t> </a:t>
            </a:r>
            <a:r>
              <a:rPr lang="en-US" sz="2400" dirty="0" err="1"/>
              <a:t>anak</a:t>
            </a:r>
            <a:r>
              <a:rPr lang="en-US" sz="2400" dirty="0"/>
              <a:t> </a:t>
            </a:r>
            <a:r>
              <a:rPr lang="en-US" sz="2400" dirty="0" err="1"/>
              <a:t>didiknya</a:t>
            </a:r>
            <a:r>
              <a:rPr lang="en-US" sz="2400" dirty="0"/>
              <a:t> </a:t>
            </a:r>
            <a:r>
              <a:rPr lang="en-US" sz="2400" dirty="0" err="1"/>
              <a:t>begini</a:t>
            </a:r>
            <a:r>
              <a:rPr lang="en-US" sz="2400" dirty="0"/>
              <a:t>, </a:t>
            </a:r>
            <a:r>
              <a:rPr lang="en-US" sz="2400" dirty="0" err="1"/>
              <a:t>mengapa</a:t>
            </a:r>
            <a:r>
              <a:rPr lang="en-US" sz="2400" dirty="0"/>
              <a:t> </a:t>
            </a:r>
            <a:r>
              <a:rPr lang="en-US" sz="2400" dirty="0" err="1"/>
              <a:t>dia</a:t>
            </a:r>
            <a:r>
              <a:rPr lang="en-US" sz="2400" dirty="0"/>
              <a:t> </a:t>
            </a:r>
            <a:r>
              <a:rPr lang="en-US" sz="2400" dirty="0" err="1"/>
              <a:t>menasihati</a:t>
            </a:r>
            <a:r>
              <a:rPr lang="en-US" sz="2400" dirty="0"/>
              <a:t> </a:t>
            </a:r>
            <a:r>
              <a:rPr lang="en-US" sz="2400" dirty="0" err="1"/>
              <a:t>anak</a:t>
            </a:r>
            <a:r>
              <a:rPr lang="en-US" sz="2400" dirty="0"/>
              <a:t> </a:t>
            </a:r>
            <a:r>
              <a:rPr lang="en-US" sz="2400" dirty="0" err="1"/>
              <a:t>didiknya</a:t>
            </a:r>
            <a:r>
              <a:rPr lang="en-US" sz="2400" dirty="0"/>
              <a:t> </a:t>
            </a:r>
            <a:r>
              <a:rPr lang="en-US" sz="2400" dirty="0" err="1"/>
              <a:t>sendiri</a:t>
            </a:r>
            <a:r>
              <a:rPr lang="en-US" sz="2400" dirty="0"/>
              <a:t> </a:t>
            </a:r>
            <a:r>
              <a:rPr lang="en-US" sz="2400" dirty="0" err="1"/>
              <a:t>begitu</a:t>
            </a:r>
            <a:r>
              <a:rPr lang="en-US" sz="2400" dirty="0"/>
              <a:t>, </a:t>
            </a:r>
            <a:r>
              <a:rPr lang="en-US" sz="2400" dirty="0" err="1"/>
              <a:t>mengapa</a:t>
            </a:r>
            <a:r>
              <a:rPr lang="en-US" sz="2400" dirty="0"/>
              <a:t> </a:t>
            </a:r>
            <a:r>
              <a:rPr lang="en-US" sz="2400" dirty="0" err="1"/>
              <a:t>ia</a:t>
            </a:r>
            <a:r>
              <a:rPr lang="en-US" sz="2400" dirty="0"/>
              <a:t> </a:t>
            </a:r>
            <a:r>
              <a:rPr lang="en-US" sz="2400" dirty="0" err="1"/>
              <a:t>melarang</a:t>
            </a:r>
            <a:r>
              <a:rPr lang="en-US" sz="2400" dirty="0"/>
              <a:t> </a:t>
            </a:r>
            <a:r>
              <a:rPr lang="en-US" sz="2400" dirty="0" err="1"/>
              <a:t>anak</a:t>
            </a:r>
            <a:r>
              <a:rPr lang="en-US" sz="2400" dirty="0"/>
              <a:t> </a:t>
            </a:r>
            <a:r>
              <a:rPr lang="en-US" sz="2400" dirty="0" err="1"/>
              <a:t>didiknya</a:t>
            </a:r>
            <a:r>
              <a:rPr lang="en-US" sz="2400" dirty="0"/>
              <a:t> </a:t>
            </a:r>
            <a:r>
              <a:rPr lang="en-US" sz="2400" dirty="0" err="1"/>
              <a:t>berbuat</a:t>
            </a:r>
            <a:r>
              <a:rPr lang="en-US" sz="2400" dirty="0"/>
              <a:t> </a:t>
            </a:r>
            <a:r>
              <a:rPr lang="en-US" sz="2400" dirty="0" err="1"/>
              <a:t>demikian</a:t>
            </a:r>
            <a:r>
              <a:rPr lang="en-US" sz="2400" dirty="0"/>
              <a:t>, dan lain </a:t>
            </a:r>
            <a:r>
              <a:rPr lang="en-US" sz="2400" dirty="0" err="1"/>
              <a:t>sebagainya</a:t>
            </a:r>
            <a:endParaRPr lang="id-ID" sz="2400" dirty="0"/>
          </a:p>
          <a:p>
            <a:pPr eaLnBrk="1" hangingPunct="1"/>
            <a:r>
              <a:rPr lang="en-US" sz="2400" dirty="0" err="1"/>
              <a:t>Pendidik</a:t>
            </a:r>
            <a:r>
              <a:rPr lang="en-US" sz="2400" dirty="0"/>
              <a:t> </a:t>
            </a:r>
            <a:r>
              <a:rPr lang="en-US" sz="2400" dirty="0" err="1"/>
              <a:t>selalu</a:t>
            </a:r>
            <a:r>
              <a:rPr lang="en-US" sz="2400" dirty="0"/>
              <a:t> </a:t>
            </a:r>
            <a:r>
              <a:rPr lang="en-US" sz="2400" dirty="0" err="1"/>
              <a:t>menunjukkan</a:t>
            </a:r>
            <a:r>
              <a:rPr lang="en-US" sz="2400" dirty="0"/>
              <a:t> </a:t>
            </a:r>
            <a:r>
              <a:rPr lang="en-US" sz="2400" dirty="0" err="1"/>
              <a:t>sikap</a:t>
            </a:r>
            <a:r>
              <a:rPr lang="en-US" sz="2400" dirty="0"/>
              <a:t> demi </a:t>
            </a:r>
            <a:r>
              <a:rPr lang="en-US" sz="2400" dirty="0" err="1"/>
              <a:t>anak</a:t>
            </a:r>
            <a:r>
              <a:rPr lang="en-US" sz="2400" dirty="0"/>
              <a:t> </a:t>
            </a:r>
            <a:r>
              <a:rPr lang="en-US" sz="2400" dirty="0" err="1"/>
              <a:t>didik</a:t>
            </a:r>
            <a:endParaRPr lang="id-ID" sz="2400" dirty="0"/>
          </a:p>
          <a:p>
            <a:pPr eaLnBrk="1" hangingPunct="1"/>
            <a:r>
              <a:rPr lang="en-US" sz="2400" dirty="0" err="1"/>
              <a:t>Pendidik</a:t>
            </a:r>
            <a:r>
              <a:rPr lang="en-US" sz="2400" dirty="0"/>
              <a:t> </a:t>
            </a:r>
            <a:r>
              <a:rPr lang="en-US" sz="2400" dirty="0" err="1"/>
              <a:t>harus</a:t>
            </a:r>
            <a:r>
              <a:rPr lang="en-US" sz="2400" dirty="0"/>
              <a:t> </a:t>
            </a:r>
            <a:r>
              <a:rPr lang="en-US" sz="2400" dirty="0" err="1"/>
              <a:t>bersikap</a:t>
            </a:r>
            <a:r>
              <a:rPr lang="en-US" sz="2400" dirty="0"/>
              <a:t> </a:t>
            </a:r>
            <a:r>
              <a:rPr lang="en-US" sz="2400" dirty="0" err="1"/>
              <a:t>sabar</a:t>
            </a:r>
            <a:endParaRPr lang="id-ID" sz="2400" dirty="0"/>
          </a:p>
          <a:p>
            <a:pPr eaLnBrk="1" hangingPunct="1"/>
            <a:r>
              <a:rPr lang="en-US" sz="2400" dirty="0" err="1"/>
              <a:t>Semakin</a:t>
            </a:r>
            <a:r>
              <a:rPr lang="en-US" sz="2400" dirty="0"/>
              <a:t> </a:t>
            </a:r>
            <a:r>
              <a:rPr lang="en-US" sz="2400" dirty="0" err="1"/>
              <a:t>bertambah</a:t>
            </a:r>
            <a:r>
              <a:rPr lang="en-US" sz="2400" dirty="0"/>
              <a:t> </a:t>
            </a:r>
            <a:r>
              <a:rPr lang="en-US" sz="2400" dirty="0" err="1"/>
              <a:t>umur</a:t>
            </a:r>
            <a:r>
              <a:rPr lang="en-US" sz="2400" dirty="0"/>
              <a:t> </a:t>
            </a:r>
            <a:r>
              <a:rPr lang="en-US" sz="2400" dirty="0" err="1"/>
              <a:t>anak</a:t>
            </a:r>
            <a:r>
              <a:rPr lang="en-US" sz="2400" dirty="0"/>
              <a:t> </a:t>
            </a:r>
            <a:r>
              <a:rPr lang="en-US" sz="2400" dirty="0" err="1"/>
              <a:t>didik</a:t>
            </a:r>
            <a:r>
              <a:rPr lang="en-US" sz="2400" dirty="0"/>
              <a:t>, </a:t>
            </a:r>
            <a:r>
              <a:rPr lang="en-US" sz="2400" dirty="0" err="1"/>
              <a:t>kebebasan</a:t>
            </a:r>
            <a:r>
              <a:rPr lang="en-US" sz="2400" dirty="0"/>
              <a:t> </a:t>
            </a:r>
            <a:r>
              <a:rPr lang="en-US" sz="2400" dirty="0" err="1"/>
              <a:t>harus</a:t>
            </a:r>
            <a:r>
              <a:rPr lang="en-US" sz="2400" dirty="0"/>
              <a:t> </a:t>
            </a:r>
            <a:r>
              <a:rPr lang="en-US" sz="2400" dirty="0" err="1"/>
              <a:t>semakin</a:t>
            </a:r>
            <a:r>
              <a:rPr lang="en-US" sz="2400" dirty="0"/>
              <a:t> </a:t>
            </a:r>
            <a:r>
              <a:rPr lang="en-US" sz="2400" dirty="0" err="1"/>
              <a:t>diberikan</a:t>
            </a:r>
            <a:r>
              <a:rPr lang="en-US" sz="2400" dirty="0"/>
              <a:t> </a:t>
            </a:r>
            <a:r>
              <a:rPr lang="en-US" sz="2400" dirty="0" err="1"/>
              <a:t>kepada</a:t>
            </a:r>
            <a:r>
              <a:rPr lang="en-US" sz="2400" dirty="0"/>
              <a:t> </a:t>
            </a:r>
            <a:r>
              <a:rPr lang="en-US" sz="2400" dirty="0" err="1"/>
              <a:t>anak-anak</a:t>
            </a:r>
            <a:r>
              <a:rPr lang="en-US" sz="2400" dirty="0"/>
              <a:t> </a:t>
            </a:r>
            <a:r>
              <a:rPr lang="en-US" sz="2400" dirty="0" err="1"/>
              <a:t>didik</a:t>
            </a:r>
            <a:r>
              <a:rPr lang="en-US" sz="2400" dirty="0"/>
              <a:t> </a:t>
            </a:r>
            <a:r>
              <a:rPr lang="en-US" sz="2400" dirty="0" err="1"/>
              <a:t>itu</a:t>
            </a:r>
            <a:endParaRPr lang="id-ID"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3"/>
          <p:cNvSpPr>
            <a:spLocks noGrp="1"/>
          </p:cNvSpPr>
          <p:nvPr>
            <p:ph type="ctrTitle"/>
          </p:nvPr>
        </p:nvSpPr>
        <p:spPr>
          <a:xfrm>
            <a:off x="2044702" y="1009649"/>
            <a:ext cx="8072437" cy="428625"/>
          </a:xfrm>
        </p:spPr>
        <p:txBody>
          <a:bodyPr>
            <a:noAutofit/>
          </a:bodyPr>
          <a:lstStyle/>
          <a:p>
            <a:pPr eaLnBrk="1" hangingPunct="1"/>
            <a:r>
              <a:rPr lang="en-US" sz="2800" b="1" dirty="0"/>
              <a:t>BAB II</a:t>
            </a:r>
            <a:r>
              <a:rPr lang="id-ID" sz="2800" b="1" dirty="0"/>
              <a:t> </a:t>
            </a:r>
            <a:br>
              <a:rPr lang="id-ID" sz="2800" b="1" dirty="0"/>
            </a:br>
            <a:r>
              <a:rPr lang="en-US" sz="2800" b="1" dirty="0"/>
              <a:t>PENGERTIAN PENDIDIKAN</a:t>
            </a:r>
            <a:br>
              <a:rPr lang="id-ID" sz="2800" dirty="0"/>
            </a:br>
            <a:endParaRPr lang="id-ID" sz="2800" dirty="0"/>
          </a:p>
        </p:txBody>
      </p:sp>
      <p:graphicFrame>
        <p:nvGraphicFramePr>
          <p:cNvPr id="21" name="Diagram 20"/>
          <p:cNvGraphicFramePr/>
          <p:nvPr/>
        </p:nvGraphicFramePr>
        <p:xfrm>
          <a:off x="1952625" y="1214438"/>
          <a:ext cx="8358188" cy="4786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47257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CBCE0-5431-404A-815A-EE7B88434D2E}"/>
              </a:ext>
            </a:extLst>
          </p:cNvPr>
          <p:cNvSpPr>
            <a:spLocks noGrp="1"/>
          </p:cNvSpPr>
          <p:nvPr>
            <p:ph type="title"/>
          </p:nvPr>
        </p:nvSpPr>
        <p:spPr/>
        <p:txBody>
          <a:bodyPr/>
          <a:lstStyle/>
          <a:p>
            <a:r>
              <a:rPr lang="en-US" dirty="0"/>
              <a:t>KEWIBAAN (GEZAG)DALAM PENDIDIKAN</a:t>
            </a:r>
            <a:endParaRPr lang="en-ID" dirty="0"/>
          </a:p>
        </p:txBody>
      </p:sp>
      <p:sp>
        <p:nvSpPr>
          <p:cNvPr id="3" name="Content Placeholder 2">
            <a:extLst>
              <a:ext uri="{FF2B5EF4-FFF2-40B4-BE49-F238E27FC236}">
                <a16:creationId xmlns:a16="http://schemas.microsoft.com/office/drawing/2014/main" id="{968162E5-B6FB-41E7-A355-3DEDFD01BC34}"/>
              </a:ext>
            </a:extLst>
          </p:cNvPr>
          <p:cNvSpPr>
            <a:spLocks noGrp="1"/>
          </p:cNvSpPr>
          <p:nvPr>
            <p:ph idx="1"/>
          </p:nvPr>
        </p:nvSpPr>
        <p:spPr/>
        <p:txBody>
          <a:bodyPr>
            <a:normAutofit fontScale="92500" lnSpcReduction="10000"/>
          </a:bodyPr>
          <a:lstStyle/>
          <a:p>
            <a:pPr eaLnBrk="1" hangingPunct="1">
              <a:defRPr/>
            </a:pPr>
            <a:r>
              <a:rPr lang="en-US" dirty="0" err="1"/>
              <a:t>Gezag</a:t>
            </a:r>
            <a:r>
              <a:rPr lang="en-US" dirty="0"/>
              <a:t> </a:t>
            </a:r>
            <a:r>
              <a:rPr lang="en-US" dirty="0" err="1"/>
              <a:t>berasal</a:t>
            </a:r>
            <a:r>
              <a:rPr lang="en-US" dirty="0"/>
              <a:t> </a:t>
            </a:r>
            <a:r>
              <a:rPr lang="en-US" dirty="0" err="1"/>
              <a:t>dari</a:t>
            </a:r>
            <a:r>
              <a:rPr lang="en-US" dirty="0"/>
              <a:t> kata </a:t>
            </a:r>
            <a:r>
              <a:rPr lang="en-US" dirty="0" err="1"/>
              <a:t>zeggen</a:t>
            </a:r>
            <a:r>
              <a:rPr lang="en-US" dirty="0"/>
              <a:t> yang </a:t>
            </a:r>
            <a:r>
              <a:rPr lang="en-US" dirty="0" err="1"/>
              <a:t>berarti</a:t>
            </a:r>
            <a:r>
              <a:rPr lang="en-US" dirty="0"/>
              <a:t> “</a:t>
            </a:r>
            <a:r>
              <a:rPr lang="en-US" dirty="0" err="1"/>
              <a:t>berkata</a:t>
            </a:r>
            <a:r>
              <a:rPr lang="en-US" dirty="0"/>
              <a:t>”. </a:t>
            </a:r>
            <a:r>
              <a:rPr lang="en-US" dirty="0" err="1"/>
              <a:t>Siapa</a:t>
            </a:r>
            <a:r>
              <a:rPr lang="en-US" dirty="0"/>
              <a:t> yang “</a:t>
            </a:r>
            <a:r>
              <a:rPr lang="en-US" dirty="0" err="1"/>
              <a:t>perkataannya</a:t>
            </a:r>
            <a:r>
              <a:rPr lang="en-US" dirty="0"/>
              <a:t>” </a:t>
            </a:r>
            <a:r>
              <a:rPr lang="en-US" dirty="0" err="1"/>
              <a:t>mempunyai</a:t>
            </a:r>
            <a:r>
              <a:rPr lang="en-US" dirty="0"/>
              <a:t> </a:t>
            </a:r>
            <a:r>
              <a:rPr lang="en-US" dirty="0" err="1"/>
              <a:t>kekuatan</a:t>
            </a:r>
            <a:r>
              <a:rPr lang="en-US" dirty="0"/>
              <a:t> </a:t>
            </a:r>
            <a:r>
              <a:rPr lang="en-US" dirty="0" err="1"/>
              <a:t>mengikat</a:t>
            </a:r>
            <a:r>
              <a:rPr lang="en-US" dirty="0"/>
              <a:t> </a:t>
            </a:r>
            <a:r>
              <a:rPr lang="en-US" dirty="0" err="1"/>
              <a:t>terhadap</a:t>
            </a:r>
            <a:r>
              <a:rPr lang="en-US" dirty="0"/>
              <a:t> orang lain, </a:t>
            </a:r>
            <a:r>
              <a:rPr lang="en-US" dirty="0" err="1"/>
              <a:t>berarti</a:t>
            </a:r>
            <a:r>
              <a:rPr lang="en-US" dirty="0"/>
              <a:t> </a:t>
            </a:r>
            <a:r>
              <a:rPr lang="en-US" dirty="0" err="1"/>
              <a:t>mempunyai</a:t>
            </a:r>
            <a:r>
              <a:rPr lang="en-US" dirty="0"/>
              <a:t> </a:t>
            </a:r>
            <a:r>
              <a:rPr lang="en-US" dirty="0" err="1"/>
              <a:t>kewibawaa</a:t>
            </a:r>
            <a:r>
              <a:rPr lang="id-ID" dirty="0"/>
              <a:t>n </a:t>
            </a:r>
            <a:r>
              <a:rPr lang="en-US" dirty="0" err="1"/>
              <a:t>atau</a:t>
            </a:r>
            <a:r>
              <a:rPr lang="en-US" dirty="0"/>
              <a:t> </a:t>
            </a:r>
            <a:r>
              <a:rPr lang="en-US" dirty="0" err="1"/>
              <a:t>gezag</a:t>
            </a:r>
            <a:r>
              <a:rPr lang="en-US" dirty="0"/>
              <a:t> </a:t>
            </a:r>
            <a:r>
              <a:rPr lang="en-US" dirty="0" err="1"/>
              <a:t>terhadap</a:t>
            </a:r>
            <a:r>
              <a:rPr lang="en-US" dirty="0"/>
              <a:t> orang </a:t>
            </a:r>
            <a:r>
              <a:rPr lang="en-US" dirty="0" err="1"/>
              <a:t>itu</a:t>
            </a:r>
            <a:endParaRPr lang="id-ID" dirty="0"/>
          </a:p>
          <a:p>
            <a:pPr eaLnBrk="1" hangingPunct="1">
              <a:defRPr/>
            </a:pPr>
            <a:r>
              <a:rPr lang="en-US" dirty="0"/>
              <a:t>Adapun </a:t>
            </a:r>
            <a:r>
              <a:rPr lang="en-US" dirty="0" err="1"/>
              <a:t>kewibawaan</a:t>
            </a:r>
            <a:r>
              <a:rPr lang="en-US" dirty="0"/>
              <a:t> orang </a:t>
            </a:r>
            <a:r>
              <a:rPr lang="en-US" dirty="0" err="1"/>
              <a:t>tua</a:t>
            </a:r>
            <a:r>
              <a:rPr lang="en-US" dirty="0"/>
              <a:t> </a:t>
            </a:r>
            <a:r>
              <a:rPr lang="en-US" dirty="0" err="1"/>
              <a:t>itu</a:t>
            </a:r>
            <a:r>
              <a:rPr lang="en-US" dirty="0"/>
              <a:t> </a:t>
            </a:r>
            <a:r>
              <a:rPr lang="en-US" dirty="0" err="1"/>
              <a:t>bersifat</a:t>
            </a:r>
            <a:r>
              <a:rPr lang="en-US" dirty="0"/>
              <a:t> </a:t>
            </a:r>
            <a:r>
              <a:rPr lang="en-US" dirty="0" err="1"/>
              <a:t>ganda</a:t>
            </a:r>
            <a:r>
              <a:rPr lang="en-US" dirty="0"/>
              <a:t>:</a:t>
            </a:r>
            <a:endParaRPr lang="id-ID" dirty="0"/>
          </a:p>
          <a:p>
            <a:pPr lvl="1" eaLnBrk="1" hangingPunct="1">
              <a:defRPr/>
            </a:pPr>
            <a:r>
              <a:rPr lang="en-US" sz="2000" dirty="0" err="1"/>
              <a:t>Kewibawaan</a:t>
            </a:r>
            <a:r>
              <a:rPr lang="en-US" sz="2000" dirty="0"/>
              <a:t> Pendidikan</a:t>
            </a:r>
            <a:endParaRPr lang="id-ID" sz="2000" dirty="0"/>
          </a:p>
          <a:p>
            <a:pPr lvl="1" eaLnBrk="1" hangingPunct="1">
              <a:defRPr/>
            </a:pPr>
            <a:r>
              <a:rPr lang="en-US" sz="2000" dirty="0"/>
              <a:t>Orang </a:t>
            </a:r>
            <a:r>
              <a:rPr lang="en-US" sz="2000" dirty="0" err="1"/>
              <a:t>tua</a:t>
            </a:r>
            <a:r>
              <a:rPr lang="en-US" sz="2000" dirty="0"/>
              <a:t> </a:t>
            </a:r>
            <a:r>
              <a:rPr lang="en-US" sz="2000" dirty="0" err="1"/>
              <a:t>merupakan</a:t>
            </a:r>
            <a:r>
              <a:rPr lang="en-US" sz="2000" dirty="0"/>
              <a:t> </a:t>
            </a:r>
            <a:r>
              <a:rPr lang="en-US" sz="2000" dirty="0" err="1"/>
              <a:t>kepala</a:t>
            </a:r>
            <a:r>
              <a:rPr lang="en-US" sz="2000" dirty="0"/>
              <a:t> </a:t>
            </a:r>
            <a:r>
              <a:rPr lang="en-US" sz="2000" dirty="0" err="1"/>
              <a:t>dari</a:t>
            </a:r>
            <a:r>
              <a:rPr lang="en-US" sz="2000" dirty="0"/>
              <a:t> </a:t>
            </a:r>
            <a:r>
              <a:rPr lang="en-US" sz="2000" dirty="0" err="1"/>
              <a:t>suatu</a:t>
            </a:r>
            <a:r>
              <a:rPr lang="en-US" sz="2000" dirty="0"/>
              <a:t> </a:t>
            </a:r>
            <a:r>
              <a:rPr lang="en-US" sz="2000" dirty="0" err="1"/>
              <a:t>keluarga</a:t>
            </a:r>
            <a:endParaRPr lang="id-ID" sz="2000" dirty="0"/>
          </a:p>
          <a:p>
            <a:pPr marL="342900" lvl="1" indent="-342900">
              <a:buFont typeface="Arial" charset="0"/>
              <a:buChar char="•"/>
              <a:defRPr/>
            </a:pPr>
            <a:r>
              <a:rPr lang="en-US" sz="2000" dirty="0" err="1"/>
              <a:t>Kewibawaan</a:t>
            </a:r>
            <a:r>
              <a:rPr lang="en-US" sz="2000" dirty="0"/>
              <a:t> guru </a:t>
            </a:r>
            <a:r>
              <a:rPr lang="en-US" sz="2000" dirty="0" err="1"/>
              <a:t>atau</a:t>
            </a:r>
            <a:r>
              <a:rPr lang="en-US" sz="2000" dirty="0"/>
              <a:t> </a:t>
            </a:r>
            <a:r>
              <a:rPr lang="en-US" sz="2000" dirty="0" err="1"/>
              <a:t>pendidik</a:t>
            </a:r>
            <a:r>
              <a:rPr lang="en-US" sz="2000" dirty="0"/>
              <a:t> </a:t>
            </a:r>
            <a:r>
              <a:rPr lang="en-US" sz="2000" dirty="0" err="1"/>
              <a:t>lainnya</a:t>
            </a:r>
            <a:r>
              <a:rPr lang="en-US" sz="2000" dirty="0"/>
              <a:t>, yang </a:t>
            </a:r>
            <a:r>
              <a:rPr lang="en-US" sz="2000" dirty="0" err="1"/>
              <a:t>karena</a:t>
            </a:r>
            <a:r>
              <a:rPr lang="en-US" sz="2000" dirty="0"/>
              <a:t> </a:t>
            </a:r>
            <a:r>
              <a:rPr lang="en-US" sz="2000" dirty="0" err="1"/>
              <a:t>jabatan</a:t>
            </a:r>
            <a:r>
              <a:rPr lang="en-US" sz="2000" dirty="0"/>
              <a:t>, juga </a:t>
            </a:r>
            <a:r>
              <a:rPr lang="en-US" sz="2000" dirty="0" err="1"/>
              <a:t>bersifat</a:t>
            </a:r>
            <a:r>
              <a:rPr lang="en-US" sz="2000" dirty="0"/>
              <a:t> </a:t>
            </a:r>
            <a:r>
              <a:rPr lang="en-US" sz="2000" dirty="0" err="1"/>
              <a:t>dua</a:t>
            </a:r>
            <a:r>
              <a:rPr lang="en-US" sz="2000" dirty="0"/>
              <a:t>, </a:t>
            </a:r>
            <a:r>
              <a:rPr lang="en-US" sz="2000" dirty="0" err="1"/>
              <a:t>yaitu</a:t>
            </a:r>
            <a:r>
              <a:rPr lang="en-US" sz="2000" dirty="0"/>
              <a:t> :</a:t>
            </a:r>
            <a:endParaRPr lang="id-ID" sz="2000" dirty="0"/>
          </a:p>
          <a:p>
            <a:pPr lvl="1" eaLnBrk="1" hangingPunct="1">
              <a:defRPr/>
            </a:pPr>
            <a:r>
              <a:rPr lang="en-US" sz="2000" dirty="0" err="1"/>
              <a:t>Kewibawaan</a:t>
            </a:r>
            <a:r>
              <a:rPr lang="en-US" sz="2000" dirty="0"/>
              <a:t> Pendidikan</a:t>
            </a:r>
            <a:endParaRPr lang="id-ID" sz="2000" dirty="0"/>
          </a:p>
          <a:p>
            <a:pPr lvl="1" eaLnBrk="1" hangingPunct="1">
              <a:defRPr/>
            </a:pPr>
            <a:r>
              <a:rPr lang="en-US" sz="2000" dirty="0" err="1"/>
              <a:t>Kewibawaan</a:t>
            </a:r>
            <a:r>
              <a:rPr lang="en-US" sz="2000" dirty="0"/>
              <a:t> </a:t>
            </a:r>
            <a:r>
              <a:rPr lang="en-US" sz="2000" dirty="0" err="1"/>
              <a:t>Memerintah</a:t>
            </a:r>
            <a:endParaRPr lang="id-ID" sz="2000" dirty="0"/>
          </a:p>
          <a:p>
            <a:endParaRPr lang="en-ID" dirty="0"/>
          </a:p>
        </p:txBody>
      </p:sp>
    </p:spTree>
    <p:extLst>
      <p:ext uri="{BB962C8B-B14F-4D97-AF65-F5344CB8AC3E}">
        <p14:creationId xmlns:p14="http://schemas.microsoft.com/office/powerpoint/2010/main" val="17770889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81200" y="488950"/>
            <a:ext cx="8229600" cy="439738"/>
          </a:xfrm>
        </p:spPr>
        <p:txBody>
          <a:bodyPr/>
          <a:lstStyle/>
          <a:p>
            <a:pPr algn="l" eaLnBrk="1" hangingPunct="1"/>
            <a:r>
              <a:rPr lang="id-ID" sz="2000"/>
              <a:t>P</a:t>
            </a:r>
            <a:r>
              <a:rPr lang="en-US" sz="2000"/>
              <a:t>enggunaan kewibawaan pada pendidik harus berdasarkan faktor-faktor berikut :</a:t>
            </a:r>
            <a:br>
              <a:rPr lang="id-ID" sz="2000"/>
            </a:br>
            <a:endParaRPr lang="id-ID" sz="2000"/>
          </a:p>
        </p:txBody>
      </p:sp>
      <p:sp>
        <p:nvSpPr>
          <p:cNvPr id="35843" name="Content Placeholder 2"/>
          <p:cNvSpPr>
            <a:spLocks noGrp="1"/>
          </p:cNvSpPr>
          <p:nvPr>
            <p:ph idx="1"/>
          </p:nvPr>
        </p:nvSpPr>
        <p:spPr>
          <a:xfrm>
            <a:off x="1981200" y="1071563"/>
            <a:ext cx="8229600" cy="2000250"/>
          </a:xfrm>
        </p:spPr>
        <p:txBody>
          <a:bodyPr/>
          <a:lstStyle/>
          <a:p>
            <a:pPr eaLnBrk="1" hangingPunct="1"/>
            <a:r>
              <a:rPr lang="en-US"/>
              <a:t>Dalam menggunakan kewibawaan itu hendaklah didasarkan atas perkembangan anak itu sendiri sebagai pribadi</a:t>
            </a:r>
            <a:endParaRPr lang="id-ID"/>
          </a:p>
          <a:p>
            <a:pPr eaLnBrk="1" hangingPunct="1"/>
            <a:r>
              <a:rPr lang="en-US"/>
              <a:t>Pendidik hendaklah memberi kesempatan kepada anak untuk bertindak atas inisiatif sendiri</a:t>
            </a:r>
            <a:endParaRPr lang="id-ID"/>
          </a:p>
          <a:p>
            <a:pPr eaLnBrk="1" hangingPunct="1"/>
            <a:r>
              <a:rPr lang="en-US"/>
              <a:t>Pendidik hendaknya menjalankan kewibawaannya itu atas dasar cinta kepada si ana</a:t>
            </a:r>
            <a:r>
              <a:rPr lang="id-ID"/>
              <a:t>k</a:t>
            </a:r>
          </a:p>
          <a:p>
            <a:pPr eaLnBrk="1" hangingPunct="1">
              <a:buFont typeface="Arial" charset="0"/>
              <a:buNone/>
            </a:pPr>
            <a:endParaRPr lang="id-ID"/>
          </a:p>
        </p:txBody>
      </p:sp>
      <p:sp>
        <p:nvSpPr>
          <p:cNvPr id="15" name="Title 1"/>
          <p:cNvSpPr txBox="1">
            <a:spLocks/>
          </p:cNvSpPr>
          <p:nvPr/>
        </p:nvSpPr>
        <p:spPr bwMode="auto">
          <a:xfrm>
            <a:off x="2009775" y="3275014"/>
            <a:ext cx="8229600" cy="439737"/>
          </a:xfrm>
          <a:prstGeom prst="rect">
            <a:avLst/>
          </a:prstGeom>
          <a:noFill/>
          <a:ln w="9525">
            <a:noFill/>
            <a:miter lim="800000"/>
            <a:headEnd/>
            <a:tailEnd/>
          </a:ln>
        </p:spPr>
        <p:txBody>
          <a:bodyPr anchor="ctr"/>
          <a:lstStyle/>
          <a:p>
            <a:pPr>
              <a:defRPr/>
            </a:pPr>
            <a:r>
              <a:rPr lang="en-US" sz="2000" dirty="0" err="1">
                <a:latin typeface="+mj-lt"/>
              </a:rPr>
              <a:t>memperbandingkan</a:t>
            </a:r>
            <a:r>
              <a:rPr lang="en-US" sz="2000" dirty="0">
                <a:latin typeface="+mj-lt"/>
              </a:rPr>
              <a:t> </a:t>
            </a:r>
            <a:r>
              <a:rPr lang="en-US" sz="2000" dirty="0" err="1">
                <a:latin typeface="+mj-lt"/>
              </a:rPr>
              <a:t>perbawa</a:t>
            </a:r>
            <a:r>
              <a:rPr lang="en-US" sz="2000" dirty="0">
                <a:latin typeface="+mj-lt"/>
              </a:rPr>
              <a:t> </a:t>
            </a:r>
            <a:r>
              <a:rPr lang="en-US" sz="2000" dirty="0" err="1">
                <a:latin typeface="+mj-lt"/>
              </a:rPr>
              <a:t>dalam</a:t>
            </a:r>
            <a:r>
              <a:rPr lang="en-US" sz="2000" dirty="0">
                <a:latin typeface="+mj-lt"/>
              </a:rPr>
              <a:t> </a:t>
            </a:r>
            <a:r>
              <a:rPr lang="en-US" sz="2000" dirty="0" err="1">
                <a:latin typeface="+mj-lt"/>
              </a:rPr>
              <a:t>pendidikan</a:t>
            </a:r>
            <a:r>
              <a:rPr lang="en-US" sz="2000" dirty="0">
                <a:latin typeface="+mj-lt"/>
              </a:rPr>
              <a:t> </a:t>
            </a:r>
            <a:r>
              <a:rPr lang="en-US" sz="2000" dirty="0" err="1">
                <a:latin typeface="+mj-lt"/>
              </a:rPr>
              <a:t>ini</a:t>
            </a:r>
            <a:r>
              <a:rPr lang="en-US" sz="2000" dirty="0">
                <a:latin typeface="+mj-lt"/>
              </a:rPr>
              <a:t> </a:t>
            </a:r>
            <a:r>
              <a:rPr lang="en-US" sz="2000" dirty="0" err="1">
                <a:latin typeface="+mj-lt"/>
              </a:rPr>
              <a:t>dengan</a:t>
            </a:r>
            <a:r>
              <a:rPr lang="en-US" sz="2000" dirty="0">
                <a:latin typeface="+mj-lt"/>
              </a:rPr>
              <a:t> </a:t>
            </a:r>
            <a:r>
              <a:rPr lang="en-US" sz="2000" dirty="0" err="1">
                <a:latin typeface="+mj-lt"/>
              </a:rPr>
              <a:t>perbawa</a:t>
            </a:r>
            <a:r>
              <a:rPr lang="en-US" sz="2000" dirty="0">
                <a:latin typeface="+mj-lt"/>
              </a:rPr>
              <a:t> </a:t>
            </a:r>
            <a:r>
              <a:rPr lang="en-US" sz="2000" dirty="0" err="1">
                <a:latin typeface="+mj-lt"/>
              </a:rPr>
              <a:t>dalam</a:t>
            </a:r>
            <a:r>
              <a:rPr lang="en-US" sz="2000" dirty="0">
                <a:latin typeface="+mj-lt"/>
              </a:rPr>
              <a:t> </a:t>
            </a:r>
            <a:r>
              <a:rPr lang="en-US" sz="2000" dirty="0" err="1">
                <a:latin typeface="+mj-lt"/>
              </a:rPr>
              <a:t>masyarakat</a:t>
            </a:r>
            <a:r>
              <a:rPr lang="en-US" sz="2000" dirty="0">
                <a:latin typeface="+mj-lt"/>
              </a:rPr>
              <a:t> </a:t>
            </a:r>
            <a:r>
              <a:rPr lang="en-US" sz="2000" dirty="0" err="1">
                <a:latin typeface="+mj-lt"/>
              </a:rPr>
              <a:t>orang</a:t>
            </a:r>
            <a:r>
              <a:rPr lang="en-US" sz="2000" dirty="0">
                <a:latin typeface="+mj-lt"/>
              </a:rPr>
              <a:t> </a:t>
            </a:r>
            <a:r>
              <a:rPr lang="en-US" sz="2000" dirty="0" err="1">
                <a:latin typeface="+mj-lt"/>
              </a:rPr>
              <a:t>dewasa</a:t>
            </a:r>
            <a:r>
              <a:rPr lang="en-US" sz="2000" dirty="0">
                <a:latin typeface="+mj-lt"/>
              </a:rPr>
              <a:t>.</a:t>
            </a:r>
            <a:endParaRPr lang="id-ID" sz="2000" dirty="0">
              <a:latin typeface="+mj-lt"/>
              <a:ea typeface="+mj-ea"/>
              <a:cs typeface="+mj-cs"/>
            </a:endParaRPr>
          </a:p>
        </p:txBody>
      </p:sp>
      <p:sp>
        <p:nvSpPr>
          <p:cNvPr id="16" name="Content Placeholder 2"/>
          <p:cNvSpPr txBox="1">
            <a:spLocks/>
          </p:cNvSpPr>
          <p:nvPr/>
        </p:nvSpPr>
        <p:spPr bwMode="auto">
          <a:xfrm>
            <a:off x="2024063" y="3929063"/>
            <a:ext cx="8229600" cy="2000250"/>
          </a:xfrm>
          <a:prstGeom prst="rect">
            <a:avLst/>
          </a:prstGeom>
          <a:noFill/>
          <a:ln w="9525">
            <a:noFill/>
            <a:miter lim="800000"/>
            <a:headEnd/>
            <a:tailEnd/>
          </a:ln>
        </p:spPr>
        <p:txBody>
          <a:bodyPr/>
          <a:lstStyle/>
          <a:p>
            <a:pPr marL="342900" indent="-342900">
              <a:spcBef>
                <a:spcPct val="20000"/>
              </a:spcBef>
              <a:buFont typeface="Arial" charset="0"/>
              <a:buChar char="•"/>
              <a:defRPr/>
            </a:pPr>
            <a:r>
              <a:rPr lang="en-US" sz="2000" dirty="0" err="1">
                <a:latin typeface="+mj-lt"/>
              </a:rPr>
              <a:t>Kewajiban</a:t>
            </a:r>
            <a:r>
              <a:rPr lang="en-US" sz="2000" dirty="0">
                <a:latin typeface="+mj-lt"/>
              </a:rPr>
              <a:t> </a:t>
            </a:r>
            <a:r>
              <a:rPr lang="en-US" sz="2000" dirty="0" err="1">
                <a:latin typeface="+mj-lt"/>
              </a:rPr>
              <a:t>dan</a:t>
            </a:r>
            <a:r>
              <a:rPr lang="en-US" sz="2000" dirty="0">
                <a:latin typeface="+mj-lt"/>
              </a:rPr>
              <a:t> </a:t>
            </a:r>
            <a:r>
              <a:rPr lang="en-US" sz="2000" dirty="0" err="1">
                <a:latin typeface="+mj-lt"/>
              </a:rPr>
              <a:t>pelaksanaan</a:t>
            </a:r>
            <a:r>
              <a:rPr lang="en-US" sz="2000" dirty="0">
                <a:latin typeface="+mj-lt"/>
              </a:rPr>
              <a:t> </a:t>
            </a:r>
            <a:r>
              <a:rPr lang="en-US" sz="2000" dirty="0" err="1">
                <a:latin typeface="+mj-lt"/>
              </a:rPr>
              <a:t>kewibawaan</a:t>
            </a:r>
            <a:r>
              <a:rPr lang="en-US" sz="2000" dirty="0">
                <a:latin typeface="+mj-lt"/>
              </a:rPr>
              <a:t> </a:t>
            </a:r>
            <a:r>
              <a:rPr lang="en-US" sz="2000" dirty="0" err="1">
                <a:latin typeface="+mj-lt"/>
              </a:rPr>
              <a:t>dalam</a:t>
            </a:r>
            <a:r>
              <a:rPr lang="en-US" sz="2000" dirty="0">
                <a:latin typeface="+mj-lt"/>
              </a:rPr>
              <a:t> </a:t>
            </a:r>
            <a:r>
              <a:rPr lang="en-US" sz="2000" dirty="0" err="1">
                <a:latin typeface="+mj-lt"/>
              </a:rPr>
              <a:t>keluarga</a:t>
            </a:r>
            <a:endParaRPr lang="id-ID" sz="2000" dirty="0">
              <a:latin typeface="+mj-lt"/>
            </a:endParaRPr>
          </a:p>
          <a:p>
            <a:pPr marL="342900" indent="-342900">
              <a:spcBef>
                <a:spcPct val="20000"/>
              </a:spcBef>
              <a:buFont typeface="Arial" charset="0"/>
              <a:buChar char="•"/>
              <a:defRPr/>
            </a:pPr>
            <a:r>
              <a:rPr lang="en-US" sz="2000" dirty="0" err="1">
                <a:latin typeface="+mj-lt"/>
              </a:rPr>
              <a:t>Pelaksanaan</a:t>
            </a:r>
            <a:r>
              <a:rPr lang="en-US" sz="2000" dirty="0">
                <a:latin typeface="+mj-lt"/>
              </a:rPr>
              <a:t> </a:t>
            </a:r>
            <a:r>
              <a:rPr lang="en-US" sz="2000" dirty="0" err="1">
                <a:latin typeface="+mj-lt"/>
              </a:rPr>
              <a:t>kewibawaan</a:t>
            </a:r>
            <a:r>
              <a:rPr lang="en-US" sz="2000" dirty="0">
                <a:latin typeface="+mj-lt"/>
              </a:rPr>
              <a:t> </a:t>
            </a:r>
            <a:r>
              <a:rPr lang="en-US" sz="2000" dirty="0" err="1">
                <a:latin typeface="+mj-lt"/>
              </a:rPr>
              <a:t>dalam</a:t>
            </a:r>
            <a:r>
              <a:rPr lang="en-US" sz="2000" dirty="0">
                <a:latin typeface="+mj-lt"/>
              </a:rPr>
              <a:t> </a:t>
            </a:r>
            <a:r>
              <a:rPr lang="en-US" sz="2000" dirty="0" err="1">
                <a:latin typeface="+mj-lt"/>
              </a:rPr>
              <a:t>pendidikan</a:t>
            </a:r>
            <a:r>
              <a:rPr lang="en-US" sz="2000" dirty="0">
                <a:latin typeface="+mj-lt"/>
              </a:rPr>
              <a:t> </a:t>
            </a:r>
            <a:r>
              <a:rPr lang="en-US" sz="2000" dirty="0" err="1">
                <a:latin typeface="+mj-lt"/>
              </a:rPr>
              <a:t>itu</a:t>
            </a:r>
            <a:r>
              <a:rPr lang="en-US" sz="2000" dirty="0">
                <a:latin typeface="+mj-lt"/>
              </a:rPr>
              <a:t> </a:t>
            </a:r>
            <a:r>
              <a:rPr lang="en-US" sz="2000" dirty="0" err="1">
                <a:latin typeface="+mj-lt"/>
              </a:rPr>
              <a:t>harus</a:t>
            </a:r>
            <a:r>
              <a:rPr lang="en-US" sz="2000" dirty="0">
                <a:latin typeface="+mj-lt"/>
              </a:rPr>
              <a:t> </a:t>
            </a:r>
            <a:r>
              <a:rPr lang="en-US" sz="2000" dirty="0" err="1">
                <a:latin typeface="+mj-lt"/>
              </a:rPr>
              <a:t>bersandarkan</a:t>
            </a:r>
            <a:r>
              <a:rPr lang="en-US" sz="2000" dirty="0">
                <a:latin typeface="+mj-lt"/>
              </a:rPr>
              <a:t> </a:t>
            </a:r>
            <a:r>
              <a:rPr lang="en-US" sz="2000" dirty="0" err="1">
                <a:latin typeface="+mj-lt"/>
              </a:rPr>
              <a:t>perwujudan</a:t>
            </a:r>
            <a:r>
              <a:rPr lang="en-US" sz="2000" dirty="0">
                <a:latin typeface="+mj-lt"/>
              </a:rPr>
              <a:t> </a:t>
            </a:r>
            <a:r>
              <a:rPr lang="en-US" sz="2000" dirty="0" err="1">
                <a:latin typeface="+mj-lt"/>
              </a:rPr>
              <a:t>norma-norma</a:t>
            </a:r>
            <a:r>
              <a:rPr lang="en-US" sz="2000" dirty="0">
                <a:latin typeface="+mj-lt"/>
              </a:rPr>
              <a:t> </a:t>
            </a:r>
            <a:r>
              <a:rPr lang="en-US" sz="2000" dirty="0" err="1">
                <a:latin typeface="+mj-lt"/>
              </a:rPr>
              <a:t>dalam</a:t>
            </a:r>
            <a:r>
              <a:rPr lang="en-US" sz="2000" dirty="0">
                <a:latin typeface="+mj-lt"/>
              </a:rPr>
              <a:t> </a:t>
            </a:r>
            <a:r>
              <a:rPr lang="en-US" sz="2000" dirty="0" err="1">
                <a:latin typeface="+mj-lt"/>
              </a:rPr>
              <a:t>diri</a:t>
            </a:r>
            <a:r>
              <a:rPr lang="en-US" sz="2000" dirty="0">
                <a:latin typeface="+mj-lt"/>
              </a:rPr>
              <a:t> </a:t>
            </a:r>
            <a:r>
              <a:rPr lang="en-US" sz="2000" dirty="0" err="1">
                <a:latin typeface="+mj-lt"/>
              </a:rPr>
              <a:t>si</a:t>
            </a:r>
            <a:r>
              <a:rPr lang="en-US" sz="2000" dirty="0">
                <a:latin typeface="+mj-lt"/>
              </a:rPr>
              <a:t> </a:t>
            </a:r>
            <a:r>
              <a:rPr lang="en-US" sz="2000" dirty="0" err="1">
                <a:latin typeface="+mj-lt"/>
              </a:rPr>
              <a:t>pendidik</a:t>
            </a:r>
            <a:r>
              <a:rPr lang="en-US" sz="2000" dirty="0">
                <a:latin typeface="+mj-lt"/>
              </a:rPr>
              <a:t> </a:t>
            </a:r>
            <a:r>
              <a:rPr lang="en-US" sz="2000" dirty="0" err="1">
                <a:latin typeface="+mj-lt"/>
              </a:rPr>
              <a:t>sendiri</a:t>
            </a:r>
            <a:endParaRPr lang="id-ID" sz="2000" dirty="0">
              <a:latin typeface="+mj-lt"/>
            </a:endParaRPr>
          </a:p>
          <a:p>
            <a:pPr marL="342900" indent="-342900">
              <a:spcBef>
                <a:spcPct val="20000"/>
              </a:spcBef>
              <a:buFont typeface="Arial" charset="0"/>
              <a:buChar char="•"/>
              <a:defRPr/>
            </a:pPr>
            <a:r>
              <a:rPr lang="en-US" sz="2000" dirty="0">
                <a:latin typeface="+mj-lt"/>
              </a:rPr>
              <a:t>Negara </a:t>
            </a:r>
            <a:r>
              <a:rPr lang="en-US" sz="2000" dirty="0" err="1">
                <a:latin typeface="+mj-lt"/>
              </a:rPr>
              <a:t>dapat</a:t>
            </a:r>
            <a:r>
              <a:rPr lang="en-US" sz="2000" dirty="0">
                <a:latin typeface="+mj-lt"/>
              </a:rPr>
              <a:t> </a:t>
            </a:r>
            <a:r>
              <a:rPr lang="en-US" sz="2000" dirty="0" err="1">
                <a:latin typeface="+mj-lt"/>
              </a:rPr>
              <a:t>tetap</a:t>
            </a:r>
            <a:r>
              <a:rPr lang="en-US" sz="2000" dirty="0">
                <a:latin typeface="+mj-lt"/>
              </a:rPr>
              <a:t> </a:t>
            </a:r>
            <a:r>
              <a:rPr lang="en-US" sz="2000" dirty="0" err="1">
                <a:latin typeface="+mj-lt"/>
              </a:rPr>
              <a:t>berjalan</a:t>
            </a:r>
            <a:r>
              <a:rPr lang="en-US" sz="2000" dirty="0">
                <a:latin typeface="+mj-lt"/>
              </a:rPr>
              <a:t> </a:t>
            </a:r>
            <a:r>
              <a:rPr lang="en-US" sz="2000" dirty="0" err="1">
                <a:latin typeface="+mj-lt"/>
              </a:rPr>
              <a:t>baik</a:t>
            </a:r>
            <a:r>
              <a:rPr lang="en-US" sz="2000" dirty="0">
                <a:latin typeface="+mj-lt"/>
              </a:rPr>
              <a:t> </a:t>
            </a:r>
            <a:r>
              <a:rPr lang="en-US" sz="2000" dirty="0" err="1">
                <a:latin typeface="+mj-lt"/>
              </a:rPr>
              <a:t>selama</a:t>
            </a:r>
            <a:r>
              <a:rPr lang="en-US" sz="2000" dirty="0">
                <a:latin typeface="+mj-lt"/>
              </a:rPr>
              <a:t> </a:t>
            </a:r>
            <a:r>
              <a:rPr lang="en-US" sz="2000" dirty="0" err="1">
                <a:latin typeface="+mj-lt"/>
              </a:rPr>
              <a:t>warga</a:t>
            </a:r>
            <a:r>
              <a:rPr lang="en-US" sz="2000" dirty="0">
                <a:latin typeface="+mj-lt"/>
              </a:rPr>
              <a:t> </a:t>
            </a:r>
            <a:r>
              <a:rPr lang="en-US" sz="2000" dirty="0" err="1">
                <a:latin typeface="+mj-lt"/>
              </a:rPr>
              <a:t>negaranya</a:t>
            </a:r>
            <a:r>
              <a:rPr lang="en-US" sz="2000" dirty="0">
                <a:latin typeface="+mj-lt"/>
              </a:rPr>
              <a:t> </a:t>
            </a:r>
            <a:r>
              <a:rPr lang="en-US" sz="2000" dirty="0" err="1">
                <a:latin typeface="+mj-lt"/>
              </a:rPr>
              <a:t>hidup</a:t>
            </a:r>
            <a:r>
              <a:rPr lang="en-US" sz="2000" dirty="0">
                <a:latin typeface="+mj-lt"/>
              </a:rPr>
              <a:t> </a:t>
            </a:r>
            <a:r>
              <a:rPr lang="en-US" sz="2000" dirty="0" err="1">
                <a:latin typeface="+mj-lt"/>
              </a:rPr>
              <a:t>sesuai</a:t>
            </a:r>
            <a:r>
              <a:rPr lang="en-US" sz="2000" dirty="0">
                <a:latin typeface="+mj-lt"/>
              </a:rPr>
              <a:t> </a:t>
            </a:r>
            <a:r>
              <a:rPr lang="en-US" sz="2000" dirty="0" err="1">
                <a:latin typeface="+mj-lt"/>
              </a:rPr>
              <a:t>dengan</a:t>
            </a:r>
            <a:r>
              <a:rPr lang="en-US" sz="2000" dirty="0">
                <a:latin typeface="+mj-lt"/>
              </a:rPr>
              <a:t> </a:t>
            </a:r>
            <a:r>
              <a:rPr lang="en-US" sz="2000" dirty="0" err="1">
                <a:latin typeface="+mj-lt"/>
              </a:rPr>
              <a:t>undang-undang</a:t>
            </a:r>
            <a:r>
              <a:rPr lang="en-US" sz="2000" dirty="0">
                <a:latin typeface="+mj-lt"/>
              </a:rPr>
              <a:t> </a:t>
            </a:r>
            <a:r>
              <a:rPr lang="en-US" sz="2000" dirty="0" err="1">
                <a:latin typeface="+mj-lt"/>
              </a:rPr>
              <a:t>dan</a:t>
            </a:r>
            <a:r>
              <a:rPr lang="en-US" sz="2000" dirty="0">
                <a:latin typeface="+mj-lt"/>
              </a:rPr>
              <a:t> </a:t>
            </a:r>
            <a:r>
              <a:rPr lang="en-US" sz="2000" dirty="0" err="1">
                <a:latin typeface="+mj-lt"/>
              </a:rPr>
              <a:t>peraturan-peraturan</a:t>
            </a:r>
            <a:r>
              <a:rPr lang="en-US" sz="2000" dirty="0">
                <a:latin typeface="+mj-lt"/>
              </a:rPr>
              <a:t> yang </a:t>
            </a:r>
            <a:r>
              <a:rPr lang="en-US" sz="2000" dirty="0" err="1">
                <a:latin typeface="+mj-lt"/>
              </a:rPr>
              <a:t>berlaku</a:t>
            </a:r>
            <a:r>
              <a:rPr lang="en-US" sz="2000" dirty="0">
                <a:latin typeface="+mj-lt"/>
              </a:rPr>
              <a:t> </a:t>
            </a:r>
            <a:r>
              <a:rPr lang="en-US" sz="2000" dirty="0" err="1">
                <a:latin typeface="+mj-lt"/>
              </a:rPr>
              <a:t>di</a:t>
            </a:r>
            <a:r>
              <a:rPr lang="en-US" sz="2000" dirty="0">
                <a:latin typeface="+mj-lt"/>
              </a:rPr>
              <a:t> </a:t>
            </a:r>
            <a:r>
              <a:rPr lang="en-US" sz="2000" dirty="0" err="1">
                <a:latin typeface="+mj-lt"/>
              </a:rPr>
              <a:t>negara</a:t>
            </a:r>
            <a:r>
              <a:rPr lang="en-US" sz="2000" dirty="0">
                <a:latin typeface="+mj-lt"/>
              </a:rPr>
              <a:t> </a:t>
            </a:r>
            <a:r>
              <a:rPr lang="en-US" sz="2000" dirty="0" err="1">
                <a:latin typeface="+mj-lt"/>
              </a:rPr>
              <a:t>itu</a:t>
            </a:r>
            <a:endParaRPr lang="id-ID" sz="2000" dirty="0">
              <a:latin typeface="+mj-lt"/>
            </a:endParaRPr>
          </a:p>
        </p:txBody>
      </p:sp>
    </p:spTree>
  </p:cSld>
  <p:clrMapOvr>
    <a:masterClrMapping/>
  </p:clrMapOvr>
  <p:transition>
    <p:split/>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Diagram 17"/>
          <p:cNvGraphicFramePr/>
          <p:nvPr>
            <p:extLst>
              <p:ext uri="{D42A27DB-BD31-4B8C-83A1-F6EECF244321}">
                <p14:modId xmlns:p14="http://schemas.microsoft.com/office/powerpoint/2010/main" val="270136871"/>
              </p:ext>
            </p:extLst>
          </p:nvPr>
        </p:nvGraphicFramePr>
        <p:xfrm>
          <a:off x="1981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6867" name="Content Placeholder 2"/>
          <p:cNvSpPr>
            <a:spLocks noGrp="1"/>
          </p:cNvSpPr>
          <p:nvPr>
            <p:ph idx="1"/>
          </p:nvPr>
        </p:nvSpPr>
        <p:spPr>
          <a:xfrm>
            <a:off x="1900238" y="2136649"/>
            <a:ext cx="8229600" cy="3686175"/>
          </a:xfrm>
        </p:spPr>
        <p:txBody>
          <a:bodyPr/>
          <a:lstStyle/>
          <a:p>
            <a:pPr marL="514350" indent="-514350">
              <a:buFont typeface="Calibri" pitchFamily="34" charset="0"/>
              <a:buAutoNum type="alphaUcPeriod"/>
            </a:pPr>
            <a:r>
              <a:rPr lang="en-US" dirty="0">
                <a:hlinkClick r:id="rId7" action="ppaction://hlinksldjump">
                  <a:extLst>
                    <a:ext uri="{A12FA001-AC4F-418D-AE19-62706E023703}">
                      <ahyp:hlinkClr xmlns:ahyp="http://schemas.microsoft.com/office/drawing/2018/hyperlinkcolor" val="tx"/>
                    </a:ext>
                  </a:extLst>
                </a:hlinkClick>
              </a:rPr>
              <a:t>Pendidikan dan Masyarakat </a:t>
            </a:r>
            <a:endParaRPr lang="id-ID" dirty="0"/>
          </a:p>
          <a:p>
            <a:pPr marL="514350" indent="-514350">
              <a:buFont typeface="Calibri" pitchFamily="34" charset="0"/>
              <a:buAutoNum type="alphaUcPeriod"/>
            </a:pPr>
            <a:r>
              <a:rPr lang="en-US" dirty="0">
                <a:hlinkClick r:id="rId8" action="ppaction://hlinksldjump">
                  <a:extLst>
                    <a:ext uri="{A12FA001-AC4F-418D-AE19-62706E023703}">
                      <ahyp:hlinkClr xmlns:ahyp="http://schemas.microsoft.com/office/drawing/2018/hyperlinkcolor" val="tx"/>
                    </a:ext>
                  </a:extLst>
                </a:hlinkClick>
              </a:rPr>
              <a:t>Pendidikan dan Pembangunan </a:t>
            </a:r>
            <a:r>
              <a:rPr lang="en-US" dirty="0" err="1">
                <a:hlinkClick r:id="rId8" action="ppaction://hlinksldjump">
                  <a:extLst>
                    <a:ext uri="{A12FA001-AC4F-418D-AE19-62706E023703}">
                      <ahyp:hlinkClr xmlns:ahyp="http://schemas.microsoft.com/office/drawing/2018/hyperlinkcolor" val="tx"/>
                    </a:ext>
                  </a:extLst>
                </a:hlinkClick>
              </a:rPr>
              <a:t>Masyaraka</a:t>
            </a:r>
            <a:r>
              <a:rPr lang="id-ID" dirty="0">
                <a:hlinkClick r:id="rId8" action="ppaction://hlinksldjump">
                  <a:extLst>
                    <a:ext uri="{A12FA001-AC4F-418D-AE19-62706E023703}">
                      <ahyp:hlinkClr xmlns:ahyp="http://schemas.microsoft.com/office/drawing/2018/hyperlinkcolor" val="tx"/>
                    </a:ext>
                  </a:extLst>
                </a:hlinkClick>
              </a:rPr>
              <a:t>t</a:t>
            </a:r>
            <a:endParaRPr lang="id-ID" dirty="0"/>
          </a:p>
          <a:p>
            <a:pPr marL="514350" indent="-514350">
              <a:buFont typeface="Calibri" pitchFamily="34" charset="0"/>
              <a:buAutoNum type="alphaUcPeriod"/>
            </a:pPr>
            <a:r>
              <a:rPr lang="en-US" dirty="0">
                <a:hlinkClick r:id="rId9" action="ppaction://hlinksldjump">
                  <a:extLst>
                    <a:ext uri="{A12FA001-AC4F-418D-AE19-62706E023703}">
                      <ahyp:hlinkClr xmlns:ahyp="http://schemas.microsoft.com/office/drawing/2018/hyperlinkcolor" val="tx"/>
                    </a:ext>
                  </a:extLst>
                </a:hlinkClick>
              </a:rPr>
              <a:t>Pendidikan dan </a:t>
            </a:r>
            <a:r>
              <a:rPr lang="en-US" dirty="0" err="1">
                <a:hlinkClick r:id="rId9" action="ppaction://hlinksldjump">
                  <a:extLst>
                    <a:ext uri="{A12FA001-AC4F-418D-AE19-62706E023703}">
                      <ahyp:hlinkClr xmlns:ahyp="http://schemas.microsoft.com/office/drawing/2018/hyperlinkcolor" val="tx"/>
                    </a:ext>
                  </a:extLst>
                </a:hlinkClick>
              </a:rPr>
              <a:t>Kesadaran</a:t>
            </a:r>
            <a:r>
              <a:rPr lang="en-US" dirty="0">
                <a:hlinkClick r:id="rId9" action="ppaction://hlinksldjump">
                  <a:extLst>
                    <a:ext uri="{A12FA001-AC4F-418D-AE19-62706E023703}">
                      <ahyp:hlinkClr xmlns:ahyp="http://schemas.microsoft.com/office/drawing/2018/hyperlinkcolor" val="tx"/>
                    </a:ext>
                  </a:extLst>
                </a:hlinkClick>
              </a:rPr>
              <a:t> </a:t>
            </a:r>
            <a:r>
              <a:rPr lang="en-US" dirty="0" err="1">
                <a:hlinkClick r:id="rId9" action="ppaction://hlinksldjump">
                  <a:extLst>
                    <a:ext uri="{A12FA001-AC4F-418D-AE19-62706E023703}">
                      <ahyp:hlinkClr xmlns:ahyp="http://schemas.microsoft.com/office/drawing/2018/hyperlinkcolor" val="tx"/>
                    </a:ext>
                  </a:extLst>
                </a:hlinkClick>
              </a:rPr>
              <a:t>Kebangsaan</a:t>
            </a:r>
            <a:r>
              <a:rPr lang="en-US" dirty="0">
                <a:hlinkClick r:id="rId9" action="ppaction://hlinksldjump">
                  <a:extLst>
                    <a:ext uri="{A12FA001-AC4F-418D-AE19-62706E023703}">
                      <ahyp:hlinkClr xmlns:ahyp="http://schemas.microsoft.com/office/drawing/2018/hyperlinkcolor" val="tx"/>
                    </a:ext>
                  </a:extLst>
                </a:hlinkClick>
              </a:rPr>
              <a:t> Indonesia</a:t>
            </a:r>
            <a:endParaRPr lang="id-ID" dirty="0"/>
          </a:p>
          <a:p>
            <a:pPr marL="514350" indent="-514350">
              <a:buFont typeface="Calibri" pitchFamily="34" charset="0"/>
              <a:buAutoNum type="alphaUcPeriod"/>
            </a:pPr>
            <a:r>
              <a:rPr lang="en-US" dirty="0">
                <a:hlinkClick r:id="rId10" action="ppaction://hlinksldjump">
                  <a:extLst>
                    <a:ext uri="{A12FA001-AC4F-418D-AE19-62706E023703}">
                      <ahyp:hlinkClr xmlns:ahyp="http://schemas.microsoft.com/office/drawing/2018/hyperlinkcolor" val="tx"/>
                    </a:ext>
                  </a:extLst>
                </a:hlinkClick>
              </a:rPr>
              <a:t>Pendidikan dan </a:t>
            </a:r>
            <a:r>
              <a:rPr lang="en-US" dirty="0" err="1">
                <a:hlinkClick r:id="rId10" action="ppaction://hlinksldjump">
                  <a:extLst>
                    <a:ext uri="{A12FA001-AC4F-418D-AE19-62706E023703}">
                      <ahyp:hlinkClr xmlns:ahyp="http://schemas.microsoft.com/office/drawing/2018/hyperlinkcolor" val="tx"/>
                    </a:ext>
                  </a:extLst>
                </a:hlinkClick>
              </a:rPr>
              <a:t>Kelestarian</a:t>
            </a:r>
            <a:r>
              <a:rPr lang="en-US" dirty="0">
                <a:hlinkClick r:id="rId10" action="ppaction://hlinksldjump">
                  <a:extLst>
                    <a:ext uri="{A12FA001-AC4F-418D-AE19-62706E023703}">
                      <ahyp:hlinkClr xmlns:ahyp="http://schemas.microsoft.com/office/drawing/2018/hyperlinkcolor" val="tx"/>
                    </a:ext>
                  </a:extLst>
                </a:hlinkClick>
              </a:rPr>
              <a:t> Pancasila	</a:t>
            </a:r>
            <a:endParaRPr lang="id-ID" dirty="0"/>
          </a:p>
          <a:p>
            <a:pPr marL="514350" indent="-514350">
              <a:buFont typeface="Calibri" pitchFamily="34" charset="0"/>
              <a:buAutoNum type="alphaUcPeriod"/>
            </a:pPr>
            <a:r>
              <a:rPr lang="en-US" dirty="0">
                <a:hlinkClick r:id="rId11" action="ppaction://hlinksldjump">
                  <a:extLst>
                    <a:ext uri="{A12FA001-AC4F-418D-AE19-62706E023703}">
                      <ahyp:hlinkClr xmlns:ahyp="http://schemas.microsoft.com/office/drawing/2018/hyperlinkcolor" val="tx"/>
                    </a:ext>
                  </a:extLst>
                </a:hlinkClick>
              </a:rPr>
              <a:t>Pendidikan dan </a:t>
            </a:r>
            <a:r>
              <a:rPr lang="en-US" dirty="0" err="1">
                <a:hlinkClick r:id="rId11" action="ppaction://hlinksldjump">
                  <a:extLst>
                    <a:ext uri="{A12FA001-AC4F-418D-AE19-62706E023703}">
                      <ahyp:hlinkClr xmlns:ahyp="http://schemas.microsoft.com/office/drawing/2018/hyperlinkcolor" val="tx"/>
                    </a:ext>
                  </a:extLst>
                </a:hlinkClick>
              </a:rPr>
              <a:t>Kesejaheraan</a:t>
            </a:r>
            <a:r>
              <a:rPr lang="en-US" dirty="0">
                <a:hlinkClick r:id="rId11" action="ppaction://hlinksldjump">
                  <a:extLst>
                    <a:ext uri="{A12FA001-AC4F-418D-AE19-62706E023703}">
                      <ahyp:hlinkClr xmlns:ahyp="http://schemas.microsoft.com/office/drawing/2018/hyperlinkcolor" val="tx"/>
                    </a:ext>
                  </a:extLst>
                </a:hlinkClick>
              </a:rPr>
              <a:t> </a:t>
            </a:r>
            <a:r>
              <a:rPr lang="en-US" dirty="0" err="1">
                <a:hlinkClick r:id="rId11" action="ppaction://hlinksldjump">
                  <a:extLst>
                    <a:ext uri="{A12FA001-AC4F-418D-AE19-62706E023703}">
                      <ahyp:hlinkClr xmlns:ahyp="http://schemas.microsoft.com/office/drawing/2018/hyperlinkcolor" val="tx"/>
                    </a:ext>
                  </a:extLst>
                </a:hlinkClick>
              </a:rPr>
              <a:t>Masyakat</a:t>
            </a:r>
            <a:r>
              <a:rPr lang="en-US" dirty="0">
                <a:hlinkClick r:id="rId11" action="ppaction://hlinksldjump">
                  <a:extLst>
                    <a:ext uri="{A12FA001-AC4F-418D-AE19-62706E023703}">
                      <ahyp:hlinkClr xmlns:ahyp="http://schemas.microsoft.com/office/drawing/2018/hyperlinkcolor" val="tx"/>
                    </a:ext>
                  </a:extLst>
                </a:hlinkClick>
              </a:rPr>
              <a:t> </a:t>
            </a:r>
            <a:endParaRPr lang="id-ID"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1"/>
          <p:cNvSpPr>
            <a:spLocks noGrp="1"/>
          </p:cNvSpPr>
          <p:nvPr>
            <p:ph type="title"/>
          </p:nvPr>
        </p:nvSpPr>
        <p:spPr>
          <a:xfrm>
            <a:off x="1981200" y="631825"/>
            <a:ext cx="8229600" cy="439738"/>
          </a:xfrm>
        </p:spPr>
        <p:txBody>
          <a:bodyPr>
            <a:normAutofit fontScale="90000"/>
          </a:bodyPr>
          <a:lstStyle/>
          <a:p>
            <a:pPr marL="342900" indent="-342900"/>
            <a:r>
              <a:rPr lang="en-US" b="1"/>
              <a:t>Pendidikan dan Masyarakat</a:t>
            </a:r>
            <a:br>
              <a:rPr lang="id-ID" b="1"/>
            </a:br>
            <a:endParaRPr lang="id-ID" b="1"/>
          </a:p>
        </p:txBody>
      </p:sp>
      <p:sp>
        <p:nvSpPr>
          <p:cNvPr id="3" name="Content Placeholder 2"/>
          <p:cNvSpPr>
            <a:spLocks noGrp="1"/>
          </p:cNvSpPr>
          <p:nvPr>
            <p:ph idx="1"/>
          </p:nvPr>
        </p:nvSpPr>
        <p:spPr>
          <a:xfrm>
            <a:off x="1481328" y="2043495"/>
            <a:ext cx="8229600" cy="3686175"/>
          </a:xfrm>
        </p:spPr>
        <p:txBody>
          <a:bodyPr>
            <a:normAutofit fontScale="92500" lnSpcReduction="10000"/>
          </a:bodyPr>
          <a:lstStyle/>
          <a:p>
            <a:pPr eaLnBrk="1" hangingPunct="1">
              <a:buFont typeface="Arial" charset="0"/>
              <a:buNone/>
              <a:defRPr/>
            </a:pPr>
            <a:r>
              <a:rPr lang="en-US" sz="2400" dirty="0"/>
              <a:t>Hal </a:t>
            </a:r>
            <a:r>
              <a:rPr lang="en-US" sz="2400" dirty="0" err="1"/>
              <a:t>ini</a:t>
            </a:r>
            <a:r>
              <a:rPr lang="en-US" sz="2400" dirty="0"/>
              <a:t> </a:t>
            </a:r>
            <a:r>
              <a:rPr lang="en-US" sz="2400" dirty="0" err="1"/>
              <a:t>perlu</a:t>
            </a:r>
            <a:r>
              <a:rPr lang="en-US" sz="2400" dirty="0"/>
              <a:t> </a:t>
            </a:r>
            <a:r>
              <a:rPr lang="en-US" sz="2400" dirty="0" err="1"/>
              <a:t>disadari</a:t>
            </a:r>
            <a:r>
              <a:rPr lang="en-US" sz="2400" dirty="0"/>
              <a:t> </a:t>
            </a:r>
            <a:r>
              <a:rPr lang="en-US" sz="2400" dirty="0" err="1"/>
              <a:t>bahwa</a:t>
            </a:r>
            <a:r>
              <a:rPr lang="en-US" sz="2400" dirty="0"/>
              <a:t> </a:t>
            </a:r>
            <a:r>
              <a:rPr lang="en-US" sz="2400" dirty="0" err="1"/>
              <a:t>hidup</a:t>
            </a:r>
            <a:r>
              <a:rPr lang="en-US" sz="2400" dirty="0"/>
              <a:t> </a:t>
            </a:r>
            <a:r>
              <a:rPr lang="en-US" sz="2400" dirty="0" err="1"/>
              <a:t>di</a:t>
            </a:r>
            <a:r>
              <a:rPr lang="en-US" sz="2400" dirty="0"/>
              <a:t> </a:t>
            </a:r>
            <a:r>
              <a:rPr lang="en-US" sz="2400" dirty="0" err="1"/>
              <a:t>dalam</a:t>
            </a:r>
            <a:r>
              <a:rPr lang="en-US" sz="2400" dirty="0"/>
              <a:t> </a:t>
            </a:r>
            <a:r>
              <a:rPr lang="en-US" sz="2400" dirty="0" err="1"/>
              <a:t>masyarakat</a:t>
            </a:r>
            <a:r>
              <a:rPr lang="en-US" sz="2400" dirty="0"/>
              <a:t> </a:t>
            </a:r>
            <a:r>
              <a:rPr lang="en-US" sz="2400" dirty="0" err="1"/>
              <a:t>itu</a:t>
            </a:r>
            <a:r>
              <a:rPr lang="en-US" sz="2400" dirty="0"/>
              <a:t> </a:t>
            </a:r>
            <a:r>
              <a:rPr lang="en-US" sz="2400" dirty="0" err="1"/>
              <a:t>tidak</a:t>
            </a:r>
            <a:r>
              <a:rPr lang="en-US" sz="2400" dirty="0"/>
              <a:t> </a:t>
            </a:r>
            <a:r>
              <a:rPr lang="en-US" sz="2400" dirty="0" err="1"/>
              <a:t>mudah</a:t>
            </a:r>
            <a:r>
              <a:rPr lang="en-US" sz="2400" dirty="0"/>
              <a:t>. </a:t>
            </a:r>
            <a:r>
              <a:rPr lang="en-US" sz="2400" dirty="0" err="1"/>
              <a:t>Adapun</a:t>
            </a:r>
            <a:r>
              <a:rPr lang="en-US" sz="2400" dirty="0"/>
              <a:t> yang </a:t>
            </a:r>
            <a:r>
              <a:rPr lang="en-US" sz="2400" dirty="0" err="1"/>
              <a:t>menjadi</a:t>
            </a:r>
            <a:r>
              <a:rPr lang="en-US" sz="2400" dirty="0"/>
              <a:t> </a:t>
            </a:r>
            <a:r>
              <a:rPr lang="en-US" sz="2400" dirty="0" err="1"/>
              <a:t>penyebabnya</a:t>
            </a:r>
            <a:r>
              <a:rPr lang="en-US" sz="2400" dirty="0"/>
              <a:t> </a:t>
            </a:r>
            <a:r>
              <a:rPr lang="en-US" sz="2400" dirty="0" err="1"/>
              <a:t>adalah</a:t>
            </a:r>
            <a:r>
              <a:rPr lang="en-US" sz="2400" dirty="0"/>
              <a:t>:</a:t>
            </a:r>
            <a:endParaRPr lang="id-ID" sz="2400" dirty="0"/>
          </a:p>
          <a:p>
            <a:pPr marL="514350" indent="-514350">
              <a:buFont typeface="+mj-lt"/>
              <a:buAutoNum type="arabicPeriod"/>
              <a:defRPr/>
            </a:pPr>
            <a:r>
              <a:rPr lang="en-US" sz="2400" dirty="0" err="1"/>
              <a:t>Bahwa</a:t>
            </a:r>
            <a:r>
              <a:rPr lang="en-US" sz="2400" dirty="0"/>
              <a:t> </a:t>
            </a:r>
            <a:r>
              <a:rPr lang="en-US" sz="2400" dirty="0" err="1"/>
              <a:t>di</a:t>
            </a:r>
            <a:r>
              <a:rPr lang="en-US" sz="2400" dirty="0"/>
              <a:t> </a:t>
            </a:r>
            <a:r>
              <a:rPr lang="en-US" sz="2400" dirty="0" err="1"/>
              <a:t>dalam</a:t>
            </a:r>
            <a:r>
              <a:rPr lang="en-US" sz="2400" dirty="0"/>
              <a:t> </a:t>
            </a:r>
            <a:r>
              <a:rPr lang="en-US" sz="2400" dirty="0" err="1"/>
              <a:t>masyarakat</a:t>
            </a:r>
            <a:r>
              <a:rPr lang="en-US" sz="2400" dirty="0"/>
              <a:t> </a:t>
            </a:r>
            <a:r>
              <a:rPr lang="en-US" sz="2400" dirty="0" err="1"/>
              <a:t>terdapat</a:t>
            </a:r>
            <a:r>
              <a:rPr lang="en-US" sz="2400" dirty="0"/>
              <a:t> </a:t>
            </a:r>
            <a:r>
              <a:rPr lang="en-US" sz="2400" dirty="0" err="1"/>
              <a:t>tata</a:t>
            </a:r>
            <a:r>
              <a:rPr lang="en-US" sz="2400" dirty="0"/>
              <a:t> </a:t>
            </a:r>
            <a:r>
              <a:rPr lang="en-US" sz="2400" dirty="0" err="1"/>
              <a:t>kehidupan</a:t>
            </a:r>
            <a:r>
              <a:rPr lang="en-US" sz="2400" dirty="0"/>
              <a:t> yang </a:t>
            </a:r>
            <a:r>
              <a:rPr lang="en-US" sz="2400" dirty="0" err="1"/>
              <a:t>beraneka</a:t>
            </a:r>
            <a:r>
              <a:rPr lang="en-US" sz="2400" dirty="0"/>
              <a:t> </a:t>
            </a:r>
            <a:r>
              <a:rPr lang="en-US" sz="2400" dirty="0" err="1"/>
              <a:t>ragam</a:t>
            </a:r>
            <a:r>
              <a:rPr lang="en-US" sz="2400" dirty="0"/>
              <a:t>.</a:t>
            </a:r>
            <a:endParaRPr lang="id-ID" sz="2400" dirty="0"/>
          </a:p>
          <a:p>
            <a:pPr marL="514350" indent="-514350">
              <a:buFont typeface="+mj-lt"/>
              <a:buAutoNum type="arabicPeriod"/>
              <a:defRPr/>
            </a:pPr>
            <a:r>
              <a:rPr lang="en-US" sz="2400" dirty="0" err="1"/>
              <a:t>Bahwa</a:t>
            </a:r>
            <a:r>
              <a:rPr lang="en-US" sz="2400" dirty="0"/>
              <a:t> </a:t>
            </a:r>
            <a:r>
              <a:rPr lang="en-US" sz="2400" dirty="0" err="1"/>
              <a:t>kepentingan</a:t>
            </a:r>
            <a:r>
              <a:rPr lang="en-US" sz="2400" dirty="0"/>
              <a:t> </a:t>
            </a:r>
            <a:r>
              <a:rPr lang="en-US" sz="2400" dirty="0" err="1"/>
              <a:t>antara</a:t>
            </a:r>
            <a:r>
              <a:rPr lang="en-US" sz="2400" dirty="0"/>
              <a:t> </a:t>
            </a:r>
            <a:r>
              <a:rPr lang="en-US" sz="2400" dirty="0" err="1"/>
              <a:t>idividu</a:t>
            </a:r>
            <a:r>
              <a:rPr lang="en-US" sz="2400" dirty="0"/>
              <a:t> yang </a:t>
            </a:r>
            <a:r>
              <a:rPr lang="en-US" sz="2400" dirty="0" err="1"/>
              <a:t>satu</a:t>
            </a:r>
            <a:r>
              <a:rPr lang="en-US" sz="2400" dirty="0"/>
              <a:t> </a:t>
            </a:r>
            <a:r>
              <a:rPr lang="en-US" sz="2400" dirty="0" err="1"/>
              <a:t>tidak</a:t>
            </a:r>
            <a:r>
              <a:rPr lang="en-US" sz="2400" dirty="0"/>
              <a:t> </a:t>
            </a:r>
            <a:r>
              <a:rPr lang="en-US" sz="2400" dirty="0" err="1"/>
              <a:t>sama</a:t>
            </a:r>
            <a:r>
              <a:rPr lang="en-US" sz="2400" dirty="0"/>
              <a:t> </a:t>
            </a:r>
            <a:r>
              <a:rPr lang="en-US" sz="2400" dirty="0" err="1"/>
              <a:t>dengan</a:t>
            </a:r>
            <a:r>
              <a:rPr lang="en-US" sz="2400" dirty="0"/>
              <a:t> </a:t>
            </a:r>
            <a:r>
              <a:rPr lang="en-US" sz="2400" dirty="0" err="1"/>
              <a:t>kepentingan</a:t>
            </a:r>
            <a:r>
              <a:rPr lang="en-US" sz="2400" dirty="0"/>
              <a:t> </a:t>
            </a:r>
            <a:r>
              <a:rPr lang="en-US" sz="2400" dirty="0" err="1"/>
              <a:t>individu</a:t>
            </a:r>
            <a:r>
              <a:rPr lang="en-US" sz="2400" dirty="0"/>
              <a:t> yang lain,</a:t>
            </a:r>
            <a:endParaRPr lang="id-ID" sz="2400" dirty="0"/>
          </a:p>
          <a:p>
            <a:pPr marL="514350" indent="-514350">
              <a:buFont typeface="+mj-lt"/>
              <a:buAutoNum type="arabicPeriod"/>
              <a:defRPr/>
            </a:pPr>
            <a:r>
              <a:rPr lang="en-US" sz="2400" dirty="0" err="1"/>
              <a:t>Bahwa</a:t>
            </a:r>
            <a:r>
              <a:rPr lang="en-US" sz="2400" dirty="0"/>
              <a:t> </a:t>
            </a:r>
            <a:r>
              <a:rPr lang="en-US" sz="2400" dirty="0" err="1"/>
              <a:t>masyarakat</a:t>
            </a:r>
            <a:r>
              <a:rPr lang="en-US" sz="2400" dirty="0"/>
              <a:t> </a:t>
            </a:r>
            <a:r>
              <a:rPr lang="en-US" sz="2400" dirty="0" err="1"/>
              <a:t>itu</a:t>
            </a:r>
            <a:r>
              <a:rPr lang="en-US" sz="2400" dirty="0"/>
              <a:t> </a:t>
            </a:r>
            <a:r>
              <a:rPr lang="en-US" sz="2400" dirty="0" err="1"/>
              <a:t>sendiri</a:t>
            </a:r>
            <a:r>
              <a:rPr lang="en-US" sz="2400" dirty="0"/>
              <a:t> </a:t>
            </a:r>
            <a:r>
              <a:rPr lang="en-US" sz="2400" dirty="0" err="1"/>
              <a:t>selalu</a:t>
            </a:r>
            <a:r>
              <a:rPr lang="en-US" sz="2400" dirty="0"/>
              <a:t> </a:t>
            </a:r>
            <a:r>
              <a:rPr lang="en-US" sz="2400" dirty="0" err="1"/>
              <a:t>mengalami</a:t>
            </a:r>
            <a:r>
              <a:rPr lang="en-US" sz="2400" dirty="0"/>
              <a:t> </a:t>
            </a:r>
            <a:r>
              <a:rPr lang="en-US" sz="2400" dirty="0" err="1"/>
              <a:t>perkembangan-perkembangan</a:t>
            </a:r>
            <a:endParaRPr lang="id-ID" sz="2400" dirty="0"/>
          </a:p>
          <a:p>
            <a:pPr eaLnBrk="1" hangingPunct="1">
              <a:buFont typeface="Arial" charset="0"/>
              <a:buNone/>
              <a:defRPr/>
            </a:pPr>
            <a:endParaRPr lang="id-ID" sz="24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itle 1"/>
          <p:cNvSpPr>
            <a:spLocks noGrp="1"/>
          </p:cNvSpPr>
          <p:nvPr>
            <p:ph type="title"/>
          </p:nvPr>
        </p:nvSpPr>
        <p:spPr>
          <a:xfrm>
            <a:off x="1566864" y="524637"/>
            <a:ext cx="8643937" cy="439738"/>
          </a:xfrm>
        </p:spPr>
        <p:txBody>
          <a:bodyPr>
            <a:normAutofit fontScale="90000"/>
          </a:bodyPr>
          <a:lstStyle/>
          <a:p>
            <a:pPr marL="342900" indent="-342900"/>
            <a:r>
              <a:rPr lang="en-US" sz="4000" b="1" dirty="0"/>
              <a:t>Pendidikan dan Pembangunan Masyarakat</a:t>
            </a:r>
            <a:br>
              <a:rPr lang="id-ID" sz="4000" b="1" dirty="0"/>
            </a:br>
            <a:endParaRPr lang="id-ID" sz="4000" b="1" dirty="0"/>
          </a:p>
        </p:txBody>
      </p:sp>
      <p:sp>
        <p:nvSpPr>
          <p:cNvPr id="3" name="Content Placeholder 2"/>
          <p:cNvSpPr>
            <a:spLocks noGrp="1"/>
          </p:cNvSpPr>
          <p:nvPr>
            <p:ph idx="1"/>
          </p:nvPr>
        </p:nvSpPr>
        <p:spPr>
          <a:xfrm>
            <a:off x="1738314" y="2154237"/>
            <a:ext cx="8472487" cy="3060702"/>
          </a:xfrm>
        </p:spPr>
        <p:txBody>
          <a:bodyPr>
            <a:normAutofit fontScale="92500" lnSpcReduction="10000"/>
          </a:bodyPr>
          <a:lstStyle/>
          <a:p>
            <a:pPr eaLnBrk="1" hangingPunct="1">
              <a:buFont typeface="Arial" charset="0"/>
              <a:buNone/>
              <a:defRPr/>
            </a:pPr>
            <a:r>
              <a:rPr lang="en-US" sz="2800" dirty="0" err="1"/>
              <a:t>Anggota</a:t>
            </a:r>
            <a:r>
              <a:rPr lang="en-US" sz="2800" dirty="0"/>
              <a:t> </a:t>
            </a:r>
            <a:r>
              <a:rPr lang="en-US" sz="2800" dirty="0" err="1"/>
              <a:t>masyarakat</a:t>
            </a:r>
            <a:r>
              <a:rPr lang="en-US" sz="2800" dirty="0"/>
              <a:t> </a:t>
            </a:r>
            <a:r>
              <a:rPr lang="en-US" sz="2800" dirty="0" err="1"/>
              <a:t>itu</a:t>
            </a:r>
            <a:r>
              <a:rPr lang="en-US" sz="2800" dirty="0"/>
              <a:t> </a:t>
            </a:r>
            <a:r>
              <a:rPr lang="en-US" sz="2800" dirty="0" err="1"/>
              <a:t>biasanya</a:t>
            </a:r>
            <a:r>
              <a:rPr lang="en-US" sz="2800" dirty="0"/>
              <a:t> </a:t>
            </a:r>
            <a:r>
              <a:rPr lang="en-US" sz="2800" dirty="0" err="1"/>
              <a:t>digolongkan</a:t>
            </a:r>
            <a:r>
              <a:rPr lang="en-US" sz="2800" dirty="0"/>
              <a:t> </a:t>
            </a:r>
            <a:r>
              <a:rPr lang="en-US" sz="2800" dirty="0" err="1"/>
              <a:t>menjadi</a:t>
            </a:r>
            <a:r>
              <a:rPr lang="en-US" sz="2800" dirty="0"/>
              <a:t> </a:t>
            </a:r>
            <a:r>
              <a:rPr lang="en-US" sz="2800" dirty="0" err="1"/>
              <a:t>dua</a:t>
            </a:r>
            <a:r>
              <a:rPr lang="en-US" sz="2800" dirty="0"/>
              <a:t>, </a:t>
            </a:r>
            <a:r>
              <a:rPr lang="en-US" sz="2800" dirty="0" err="1"/>
              <a:t>yaitu</a:t>
            </a:r>
            <a:r>
              <a:rPr lang="en-US" sz="2800" dirty="0"/>
              <a:t>:</a:t>
            </a:r>
            <a:endParaRPr lang="id-ID" sz="2800" dirty="0"/>
          </a:p>
          <a:p>
            <a:pPr marL="514350" indent="-514350">
              <a:buFont typeface="+mj-lt"/>
              <a:buAutoNum type="alphaLcParenR"/>
              <a:defRPr/>
            </a:pPr>
            <a:r>
              <a:rPr lang="en-US" sz="2800" dirty="0"/>
              <a:t>Yang </a:t>
            </a:r>
            <a:r>
              <a:rPr lang="en-US" sz="2800" dirty="0" err="1"/>
              <a:t>bersikap</a:t>
            </a:r>
            <a:r>
              <a:rPr lang="en-US" sz="2800" dirty="0"/>
              <a:t> </a:t>
            </a:r>
            <a:r>
              <a:rPr lang="en-US" sz="2800" dirty="0" err="1"/>
              <a:t>statis</a:t>
            </a:r>
            <a:r>
              <a:rPr lang="en-US" sz="2800" dirty="0"/>
              <a:t>, </a:t>
            </a:r>
            <a:r>
              <a:rPr lang="en-US" sz="2800" dirty="0" err="1"/>
              <a:t>yaitu</a:t>
            </a:r>
            <a:r>
              <a:rPr lang="en-US" sz="2800" dirty="0"/>
              <a:t> </a:t>
            </a:r>
            <a:r>
              <a:rPr lang="en-US" sz="2800" dirty="0" err="1"/>
              <a:t>orang</a:t>
            </a:r>
            <a:r>
              <a:rPr lang="en-US" sz="2800" dirty="0"/>
              <a:t> yang </a:t>
            </a:r>
            <a:r>
              <a:rPr lang="en-US" sz="2800" dirty="0" err="1"/>
              <a:t>selalu</a:t>
            </a:r>
            <a:r>
              <a:rPr lang="en-US" sz="2800" dirty="0"/>
              <a:t> </a:t>
            </a:r>
            <a:r>
              <a:rPr lang="en-US" sz="2800" dirty="0" err="1"/>
              <a:t>ingin</a:t>
            </a:r>
            <a:r>
              <a:rPr lang="en-US" sz="2800" dirty="0"/>
              <a:t> </a:t>
            </a:r>
            <a:r>
              <a:rPr lang="en-US" sz="2800" dirty="0" err="1"/>
              <a:t>mempertahankan</a:t>
            </a:r>
            <a:r>
              <a:rPr lang="en-US" sz="2800" dirty="0"/>
              <a:t> yang lama </a:t>
            </a:r>
            <a:r>
              <a:rPr lang="en-US" sz="2800" dirty="0" err="1"/>
              <a:t>saja</a:t>
            </a:r>
            <a:endParaRPr lang="id-ID" sz="2800" dirty="0"/>
          </a:p>
          <a:p>
            <a:pPr marL="514350" indent="-514350">
              <a:buFont typeface="+mj-lt"/>
              <a:buAutoNum type="alphaLcParenR"/>
              <a:defRPr/>
            </a:pPr>
            <a:r>
              <a:rPr lang="en-US" sz="2800" dirty="0"/>
              <a:t>Yang </a:t>
            </a:r>
            <a:r>
              <a:rPr lang="en-US" sz="2800" dirty="0" err="1"/>
              <a:t>menghendaki</a:t>
            </a:r>
            <a:r>
              <a:rPr lang="en-US" sz="2800" dirty="0"/>
              <a:t> </a:t>
            </a:r>
            <a:r>
              <a:rPr lang="en-US" sz="2800" dirty="0" err="1"/>
              <a:t>adanya</a:t>
            </a:r>
            <a:r>
              <a:rPr lang="en-US" sz="2800" dirty="0"/>
              <a:t> </a:t>
            </a:r>
            <a:r>
              <a:rPr lang="en-US" sz="2800" dirty="0" err="1"/>
              <a:t>hal-hal</a:t>
            </a:r>
            <a:r>
              <a:rPr lang="en-US" sz="2800" dirty="0"/>
              <a:t> yang </a:t>
            </a:r>
            <a:r>
              <a:rPr lang="en-US" sz="2800" dirty="0" err="1"/>
              <a:t>baru</a:t>
            </a:r>
            <a:r>
              <a:rPr lang="en-US" sz="2800" dirty="0"/>
              <a:t>, yang </a:t>
            </a:r>
            <a:r>
              <a:rPr lang="en-US" sz="2800" dirty="0" err="1"/>
              <a:t>maju</a:t>
            </a:r>
            <a:r>
              <a:rPr lang="en-US" sz="2800" dirty="0"/>
              <a:t> </a:t>
            </a:r>
            <a:r>
              <a:rPr lang="en-US" sz="2800" dirty="0" err="1"/>
              <a:t>Mereka</a:t>
            </a:r>
            <a:r>
              <a:rPr lang="en-US" sz="2800" dirty="0"/>
              <a:t> yang </a:t>
            </a:r>
            <a:r>
              <a:rPr lang="en-US" sz="2800" dirty="0" err="1"/>
              <a:t>demikian</a:t>
            </a:r>
            <a:r>
              <a:rPr lang="en-US" sz="2800" dirty="0"/>
              <a:t> </a:t>
            </a:r>
            <a:r>
              <a:rPr lang="en-US" sz="2800" dirty="0" err="1"/>
              <a:t>adalah</a:t>
            </a:r>
            <a:r>
              <a:rPr lang="en-US" sz="2800" dirty="0"/>
              <a:t> </a:t>
            </a:r>
            <a:r>
              <a:rPr lang="en-US" sz="2800" dirty="0" err="1"/>
              <a:t>mereka</a:t>
            </a:r>
            <a:r>
              <a:rPr lang="en-US" sz="2800" dirty="0"/>
              <a:t> yang </a:t>
            </a:r>
            <a:r>
              <a:rPr lang="en-US" sz="2800" dirty="0" err="1"/>
              <a:t>kreatif</a:t>
            </a:r>
            <a:r>
              <a:rPr lang="en-US" sz="2800" dirty="0"/>
              <a:t> </a:t>
            </a:r>
            <a:r>
              <a:rPr lang="en-US" sz="2800" dirty="0" err="1"/>
              <a:t>dinamis</a:t>
            </a:r>
            <a:endParaRPr lang="id-ID" sz="2800" dirty="0"/>
          </a:p>
          <a:p>
            <a:pPr eaLnBrk="1" hangingPunct="1">
              <a:buFont typeface="Arial" charset="0"/>
              <a:buNone/>
              <a:defRPr/>
            </a:pPr>
            <a:endParaRPr lang="id-ID" sz="28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itle 1"/>
          <p:cNvSpPr>
            <a:spLocks noGrp="1"/>
          </p:cNvSpPr>
          <p:nvPr>
            <p:ph type="title"/>
          </p:nvPr>
        </p:nvSpPr>
        <p:spPr>
          <a:xfrm>
            <a:off x="1952625" y="785814"/>
            <a:ext cx="8229600" cy="928687"/>
          </a:xfrm>
        </p:spPr>
        <p:txBody>
          <a:bodyPr>
            <a:normAutofit fontScale="90000"/>
          </a:bodyPr>
          <a:lstStyle/>
          <a:p>
            <a:pPr marL="342900" indent="-342900"/>
            <a:r>
              <a:rPr lang="en-US" b="1"/>
              <a:t>Pendidikan dan Kesadaran Kebangsaan Indonesia</a:t>
            </a:r>
            <a:br>
              <a:rPr lang="id-ID" b="1"/>
            </a:br>
            <a:endParaRPr lang="id-ID" b="1"/>
          </a:p>
        </p:txBody>
      </p:sp>
      <p:sp>
        <p:nvSpPr>
          <p:cNvPr id="39940" name="Content Placeholder 2"/>
          <p:cNvSpPr>
            <a:spLocks noGrp="1"/>
          </p:cNvSpPr>
          <p:nvPr>
            <p:ph idx="1"/>
          </p:nvPr>
        </p:nvSpPr>
        <p:spPr>
          <a:xfrm>
            <a:off x="1809750" y="1600201"/>
            <a:ext cx="8229600" cy="4525963"/>
          </a:xfrm>
        </p:spPr>
        <p:txBody>
          <a:bodyPr>
            <a:normAutofit lnSpcReduction="10000"/>
          </a:bodyPr>
          <a:lstStyle/>
          <a:p>
            <a:pPr algn="just" eaLnBrk="1" hangingPunct="1">
              <a:buFont typeface="Arial" charset="0"/>
              <a:buNone/>
            </a:pPr>
            <a:r>
              <a:rPr lang="id-ID" sz="2800"/>
              <a:t>		</a:t>
            </a:r>
            <a:r>
              <a:rPr lang="en-US" sz="2800"/>
              <a:t>Pendidikan Indonesia harus mengkorbankan semangat kebangsaan, menanamkan kesadaran kepada anak didiknya. Sebab apabila kesadaran kebangsaan ini tidak ditumbuhkan, dipupuk dan dikembangkan pada anak didik atau generasi muda Indonesia, maka akan terulanglah tragedi nasional yang amat memilukan, yaitu terpecahnya bangsa Indonesia menjadi di bagian yang kecil-kecil lagi yang berarti negara Republik Indonesia hancur.</a:t>
            </a:r>
            <a:endParaRPr lang="id-ID" sz="2800"/>
          </a:p>
          <a:p>
            <a:pPr algn="just" eaLnBrk="1" hangingPunct="1">
              <a:buFont typeface="Arial" charset="0"/>
              <a:buNone/>
            </a:pPr>
            <a:endParaRPr lang="id-ID" sz="28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itle 1"/>
          <p:cNvSpPr>
            <a:spLocks noGrp="1"/>
          </p:cNvSpPr>
          <p:nvPr>
            <p:ph type="title"/>
          </p:nvPr>
        </p:nvSpPr>
        <p:spPr>
          <a:xfrm>
            <a:off x="1981200" y="774701"/>
            <a:ext cx="8229600" cy="868363"/>
          </a:xfrm>
        </p:spPr>
        <p:txBody>
          <a:bodyPr>
            <a:normAutofit fontScale="90000"/>
          </a:bodyPr>
          <a:lstStyle/>
          <a:p>
            <a:r>
              <a:rPr lang="en-US" b="1" dirty="0"/>
              <a:t>Pendidikan dan </a:t>
            </a:r>
            <a:r>
              <a:rPr lang="en-US" b="1" dirty="0" err="1"/>
              <a:t>Kelestarian</a:t>
            </a:r>
            <a:r>
              <a:rPr lang="en-US" b="1" dirty="0"/>
              <a:t> Pancasila</a:t>
            </a:r>
            <a:br>
              <a:rPr lang="id-ID" b="1" dirty="0"/>
            </a:br>
            <a:endParaRPr lang="id-ID" b="1" dirty="0"/>
          </a:p>
        </p:txBody>
      </p:sp>
      <p:sp>
        <p:nvSpPr>
          <p:cNvPr id="40964" name="Content Placeholder 2"/>
          <p:cNvSpPr>
            <a:spLocks noGrp="1"/>
          </p:cNvSpPr>
          <p:nvPr>
            <p:ph idx="1"/>
          </p:nvPr>
        </p:nvSpPr>
        <p:spPr>
          <a:xfrm>
            <a:off x="1981200" y="2060576"/>
            <a:ext cx="8229600" cy="3654424"/>
          </a:xfrm>
        </p:spPr>
        <p:txBody>
          <a:bodyPr>
            <a:normAutofit fontScale="92500" lnSpcReduction="20000"/>
          </a:bodyPr>
          <a:lstStyle/>
          <a:p>
            <a:r>
              <a:rPr lang="en-US" sz="2400" dirty="0"/>
              <a:t>Pancasila </a:t>
            </a:r>
            <a:r>
              <a:rPr lang="en-US" sz="2400" dirty="0" err="1"/>
              <a:t>itu</a:t>
            </a:r>
            <a:r>
              <a:rPr lang="en-US" sz="2400" dirty="0"/>
              <a:t> </a:t>
            </a:r>
            <a:r>
              <a:rPr lang="en-US" sz="2400" dirty="0" err="1"/>
              <a:t>merupakan</a:t>
            </a:r>
            <a:r>
              <a:rPr lang="en-US" sz="2400" dirty="0"/>
              <a:t> </a:t>
            </a:r>
            <a:r>
              <a:rPr lang="en-US" sz="2400" dirty="0" err="1"/>
              <a:t>pandangan</a:t>
            </a:r>
            <a:r>
              <a:rPr lang="en-US" sz="2400" dirty="0"/>
              <a:t> </a:t>
            </a:r>
            <a:r>
              <a:rPr lang="en-US" sz="2400" dirty="0" err="1"/>
              <a:t>hidup</a:t>
            </a:r>
            <a:r>
              <a:rPr lang="en-US" sz="2400" dirty="0"/>
              <a:t> yang </a:t>
            </a:r>
            <a:r>
              <a:rPr lang="en-US" sz="2400" dirty="0" err="1"/>
              <a:t>asli</a:t>
            </a:r>
            <a:r>
              <a:rPr lang="en-US" sz="2400" dirty="0"/>
              <a:t> </a:t>
            </a:r>
            <a:r>
              <a:rPr lang="en-US" sz="2400" dirty="0" err="1"/>
              <a:t>dari</a:t>
            </a:r>
            <a:r>
              <a:rPr lang="en-US" sz="2400" dirty="0"/>
              <a:t> </a:t>
            </a:r>
            <a:r>
              <a:rPr lang="en-US" sz="2400" dirty="0" err="1"/>
              <a:t>bumi</a:t>
            </a:r>
            <a:r>
              <a:rPr lang="en-US" sz="2400" dirty="0"/>
              <a:t> Indonesia yang </a:t>
            </a:r>
            <a:r>
              <a:rPr lang="en-US" sz="2400" dirty="0" err="1"/>
              <a:t>diwariskan</a:t>
            </a:r>
            <a:r>
              <a:rPr lang="en-US" sz="2400" dirty="0"/>
              <a:t> oleh </a:t>
            </a:r>
            <a:r>
              <a:rPr lang="en-US" sz="2400" dirty="0" err="1"/>
              <a:t>nenek</a:t>
            </a:r>
            <a:r>
              <a:rPr lang="en-US" sz="2400" dirty="0"/>
              <a:t> </a:t>
            </a:r>
            <a:r>
              <a:rPr lang="en-US" sz="2400" dirty="0" err="1"/>
              <a:t>moyang</a:t>
            </a:r>
            <a:r>
              <a:rPr lang="en-US" sz="2400" dirty="0"/>
              <a:t> </a:t>
            </a:r>
            <a:r>
              <a:rPr lang="en-US" sz="2400" dirty="0" err="1"/>
              <a:t>kita</a:t>
            </a:r>
            <a:r>
              <a:rPr lang="en-US" sz="2400" dirty="0"/>
              <a:t>. </a:t>
            </a:r>
            <a:r>
              <a:rPr lang="en-US" sz="2400" dirty="0" err="1"/>
              <a:t>Demikianlah</a:t>
            </a:r>
            <a:r>
              <a:rPr lang="en-US" sz="2400" dirty="0"/>
              <a:t>, </a:t>
            </a:r>
            <a:r>
              <a:rPr lang="en-US" sz="2400" dirty="0" err="1"/>
              <a:t>maka</a:t>
            </a:r>
            <a:r>
              <a:rPr lang="en-US" sz="2400" dirty="0"/>
              <a:t> Pancasila </a:t>
            </a:r>
            <a:r>
              <a:rPr lang="en-US" sz="2400" dirty="0" err="1"/>
              <a:t>itu</a:t>
            </a:r>
            <a:r>
              <a:rPr lang="en-US" sz="2400" dirty="0"/>
              <a:t> </a:t>
            </a:r>
            <a:r>
              <a:rPr lang="en-US" sz="2400" dirty="0" err="1"/>
              <a:t>merupakan</a:t>
            </a:r>
            <a:r>
              <a:rPr lang="en-US" sz="2400" dirty="0"/>
              <a:t> </a:t>
            </a:r>
            <a:r>
              <a:rPr lang="en-US" sz="2400" dirty="0" err="1"/>
              <a:t>jiwa</a:t>
            </a:r>
            <a:r>
              <a:rPr lang="en-US" sz="2400" dirty="0"/>
              <a:t>, </a:t>
            </a:r>
            <a:r>
              <a:rPr lang="en-US" sz="2400" dirty="0" err="1"/>
              <a:t>pribadi</a:t>
            </a:r>
            <a:r>
              <a:rPr lang="en-US" sz="2400" dirty="0"/>
              <a:t>, dan </a:t>
            </a:r>
            <a:r>
              <a:rPr lang="en-US" sz="2400" dirty="0" err="1"/>
              <a:t>pandangan</a:t>
            </a:r>
            <a:r>
              <a:rPr lang="en-US" sz="2400" dirty="0"/>
              <a:t> </a:t>
            </a:r>
            <a:r>
              <a:rPr lang="en-US" sz="2400" dirty="0" err="1"/>
              <a:t>hidup</a:t>
            </a:r>
            <a:r>
              <a:rPr lang="en-US" sz="2400" dirty="0"/>
              <a:t> </a:t>
            </a:r>
            <a:r>
              <a:rPr lang="en-US" sz="2400" dirty="0" err="1"/>
              <a:t>bangsa</a:t>
            </a:r>
            <a:r>
              <a:rPr lang="en-US" sz="2400" dirty="0"/>
              <a:t> Indonesia</a:t>
            </a:r>
            <a:endParaRPr lang="id-ID" sz="2400" dirty="0"/>
          </a:p>
          <a:p>
            <a:r>
              <a:rPr lang="en-US" sz="2400" dirty="0" err="1"/>
              <a:t>Dalam</a:t>
            </a:r>
            <a:r>
              <a:rPr lang="en-US" sz="2400" dirty="0"/>
              <a:t> </a:t>
            </a:r>
            <a:r>
              <a:rPr lang="en-US" sz="2400" dirty="0" err="1"/>
              <a:t>hal</a:t>
            </a:r>
            <a:r>
              <a:rPr lang="en-US" sz="2400" dirty="0"/>
              <a:t> </a:t>
            </a:r>
            <a:r>
              <a:rPr lang="en-US" sz="2400" dirty="0" err="1"/>
              <a:t>ini</a:t>
            </a:r>
            <a:r>
              <a:rPr lang="en-US" sz="2400" dirty="0"/>
              <a:t> </a:t>
            </a:r>
            <a:r>
              <a:rPr lang="en-US" sz="2400" dirty="0" err="1"/>
              <a:t>anak</a:t>
            </a:r>
            <a:r>
              <a:rPr lang="en-US" sz="2400" dirty="0"/>
              <a:t> </a:t>
            </a:r>
            <a:r>
              <a:rPr lang="en-US" sz="2400" dirty="0" err="1"/>
              <a:t>didik</a:t>
            </a:r>
            <a:r>
              <a:rPr lang="en-US" sz="2400" dirty="0"/>
              <a:t> </a:t>
            </a:r>
            <a:r>
              <a:rPr lang="en-US" sz="2400" dirty="0" err="1"/>
              <a:t>perlu</a:t>
            </a:r>
            <a:r>
              <a:rPr lang="en-US" sz="2400" dirty="0"/>
              <a:t> </a:t>
            </a:r>
            <a:r>
              <a:rPr lang="en-US" sz="2400" dirty="0" err="1"/>
              <a:t>diperkenalkan</a:t>
            </a:r>
            <a:r>
              <a:rPr lang="en-US" sz="2400" dirty="0"/>
              <a:t> </a:t>
            </a:r>
            <a:r>
              <a:rPr lang="en-US" sz="2400" dirty="0" err="1"/>
              <a:t>nilai-nilai</a:t>
            </a:r>
            <a:r>
              <a:rPr lang="en-US" sz="2400" dirty="0"/>
              <a:t> Pancasila </a:t>
            </a:r>
            <a:r>
              <a:rPr lang="en-US" sz="2400" dirty="0" err="1"/>
              <a:t>untuk</a:t>
            </a:r>
            <a:r>
              <a:rPr lang="en-US" sz="2400" dirty="0"/>
              <a:t> </a:t>
            </a:r>
            <a:r>
              <a:rPr lang="en-US" sz="2400" dirty="0" err="1"/>
              <a:t>dihayatidan</a:t>
            </a:r>
            <a:r>
              <a:rPr lang="en-US" sz="2400" dirty="0"/>
              <a:t> </a:t>
            </a:r>
            <a:r>
              <a:rPr lang="en-US" sz="2400" dirty="0" err="1"/>
              <a:t>dilaksanakan</a:t>
            </a:r>
            <a:r>
              <a:rPr lang="en-US" sz="2400" dirty="0"/>
              <a:t> </a:t>
            </a:r>
            <a:r>
              <a:rPr lang="en-US" sz="2400" dirty="0" err="1"/>
              <a:t>dalam</a:t>
            </a:r>
            <a:r>
              <a:rPr lang="en-US" sz="2400" dirty="0"/>
              <a:t> </a:t>
            </a:r>
            <a:r>
              <a:rPr lang="en-US" sz="2400" dirty="0" err="1"/>
              <a:t>kehidupan</a:t>
            </a:r>
            <a:r>
              <a:rPr lang="en-US" sz="2400" dirty="0"/>
              <a:t> </a:t>
            </a:r>
            <a:r>
              <a:rPr lang="en-US" sz="2400" dirty="0" err="1"/>
              <a:t>sehari-hari</a:t>
            </a:r>
            <a:r>
              <a:rPr lang="en-US" sz="2400" dirty="0"/>
              <a:t>. </a:t>
            </a:r>
            <a:r>
              <a:rPr lang="en-US" sz="2400" dirty="0" err="1"/>
              <a:t>Dalam</a:t>
            </a:r>
            <a:r>
              <a:rPr lang="en-US" sz="2400" dirty="0"/>
              <a:t> </a:t>
            </a:r>
            <a:r>
              <a:rPr lang="en-US" sz="2400" dirty="0" err="1"/>
              <a:t>kehidupan</a:t>
            </a:r>
            <a:r>
              <a:rPr lang="en-US" sz="2400" dirty="0"/>
              <a:t> </a:t>
            </a:r>
            <a:r>
              <a:rPr lang="en-US" sz="2400" dirty="0" err="1"/>
              <a:t>masyarakatpun</a:t>
            </a:r>
            <a:r>
              <a:rPr lang="en-US" sz="2400" dirty="0"/>
              <a:t> </a:t>
            </a:r>
            <a:r>
              <a:rPr lang="en-US" sz="2400" dirty="0" err="1"/>
              <a:t>Panc</a:t>
            </a:r>
            <a:r>
              <a:rPr lang="id-ID" sz="2400" dirty="0"/>
              <a:t>a</a:t>
            </a:r>
            <a:r>
              <a:rPr lang="en-US" sz="2400" dirty="0" err="1"/>
              <a:t>sila</a:t>
            </a:r>
            <a:r>
              <a:rPr lang="en-US" sz="2400" dirty="0"/>
              <a:t> </a:t>
            </a:r>
            <a:r>
              <a:rPr lang="en-US" sz="2400" dirty="0" err="1"/>
              <a:t>perlu</a:t>
            </a:r>
            <a:r>
              <a:rPr lang="en-US" sz="2400" dirty="0"/>
              <a:t> </a:t>
            </a:r>
            <a:r>
              <a:rPr lang="en-US" sz="2400" dirty="0" err="1"/>
              <a:t>diperkenalkan</a:t>
            </a:r>
            <a:r>
              <a:rPr lang="en-US" sz="2400" dirty="0"/>
              <a:t> </a:t>
            </a:r>
            <a:r>
              <a:rPr lang="en-US" sz="2400" dirty="0" err="1"/>
              <a:t>kepada</a:t>
            </a:r>
            <a:r>
              <a:rPr lang="en-US" sz="2400" dirty="0"/>
              <a:t> </a:t>
            </a:r>
            <a:r>
              <a:rPr lang="en-US" sz="2400" dirty="0" err="1"/>
              <a:t>seluruh</a:t>
            </a:r>
            <a:r>
              <a:rPr lang="en-US" sz="2400" dirty="0"/>
              <a:t> </a:t>
            </a:r>
            <a:r>
              <a:rPr lang="en-US" sz="2400" dirty="0" err="1"/>
              <a:t>warga</a:t>
            </a:r>
            <a:r>
              <a:rPr lang="en-US" sz="2400" dirty="0"/>
              <a:t> </a:t>
            </a:r>
            <a:r>
              <a:rPr lang="en-US" sz="2400" dirty="0" err="1"/>
              <a:t>masyarakat</a:t>
            </a:r>
            <a:r>
              <a:rPr lang="en-US" sz="2400" dirty="0"/>
              <a:t> </a:t>
            </a:r>
            <a:r>
              <a:rPr lang="en-US" sz="2400" dirty="0" err="1"/>
              <a:t>melalui</a:t>
            </a:r>
            <a:r>
              <a:rPr lang="en-US" sz="2400" dirty="0"/>
              <a:t> </a:t>
            </a:r>
            <a:r>
              <a:rPr lang="en-US" sz="2400" dirty="0" err="1"/>
              <a:t>kegiatan-kegiatan</a:t>
            </a:r>
            <a:r>
              <a:rPr lang="en-US" sz="2400" dirty="0"/>
              <a:t> </a:t>
            </a:r>
            <a:r>
              <a:rPr lang="en-US" sz="2400" dirty="0" err="1"/>
              <a:t>kemasyarakatan</a:t>
            </a:r>
            <a:r>
              <a:rPr lang="en-US" sz="2400" dirty="0"/>
              <a:t> </a:t>
            </a:r>
            <a:r>
              <a:rPr lang="en-US" sz="2400" dirty="0" err="1"/>
              <a:t>untuk</a:t>
            </a:r>
            <a:r>
              <a:rPr lang="en-US" sz="2400" dirty="0"/>
              <a:t> </a:t>
            </a:r>
            <a:r>
              <a:rPr lang="en-US" sz="2400" dirty="0" err="1"/>
              <a:t>diketahui</a:t>
            </a:r>
            <a:r>
              <a:rPr lang="en-US" sz="2400" dirty="0"/>
              <a:t>, </a:t>
            </a:r>
            <a:r>
              <a:rPr lang="en-US" sz="2400" dirty="0" err="1"/>
              <a:t>dihayati</a:t>
            </a:r>
            <a:r>
              <a:rPr lang="en-US" sz="2400" dirty="0"/>
              <a:t> dan </a:t>
            </a:r>
            <a:r>
              <a:rPr lang="en-US" sz="2400" dirty="0" err="1"/>
              <a:t>dilaksanakan</a:t>
            </a:r>
            <a:r>
              <a:rPr lang="en-US" sz="2400" dirty="0"/>
              <a:t> </a:t>
            </a:r>
            <a:r>
              <a:rPr lang="en-US" sz="2400" dirty="0" err="1"/>
              <a:t>dalam</a:t>
            </a:r>
            <a:r>
              <a:rPr lang="en-US" sz="2400" dirty="0"/>
              <a:t> </a:t>
            </a:r>
            <a:r>
              <a:rPr lang="en-US" sz="2400" dirty="0" err="1"/>
              <a:t>kehidupan</a:t>
            </a:r>
            <a:r>
              <a:rPr lang="en-US" sz="2400" dirty="0"/>
              <a:t> </a:t>
            </a:r>
            <a:r>
              <a:rPr lang="en-US" sz="2400" dirty="0" err="1"/>
              <a:t>sehari-hari</a:t>
            </a:r>
            <a:endParaRPr lang="id-ID" sz="2400" dirty="0"/>
          </a:p>
          <a:p>
            <a:endParaRPr lang="id-ID" sz="24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itle 1"/>
          <p:cNvSpPr>
            <a:spLocks noGrp="1"/>
          </p:cNvSpPr>
          <p:nvPr>
            <p:ph type="title"/>
          </p:nvPr>
        </p:nvSpPr>
        <p:spPr>
          <a:xfrm>
            <a:off x="1981200" y="846139"/>
            <a:ext cx="8229600" cy="796925"/>
          </a:xfrm>
        </p:spPr>
        <p:txBody>
          <a:bodyPr>
            <a:normAutofit fontScale="90000"/>
          </a:bodyPr>
          <a:lstStyle/>
          <a:p>
            <a:pPr marL="342900" indent="-342900"/>
            <a:r>
              <a:rPr lang="en-US" b="1"/>
              <a:t>Pendidikan dan Kesejahteraan Masyarakat</a:t>
            </a:r>
            <a:br>
              <a:rPr lang="id-ID" b="1"/>
            </a:br>
            <a:endParaRPr lang="id-ID" b="1"/>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err="1"/>
              <a:t>Tujuan</a:t>
            </a:r>
            <a:r>
              <a:rPr lang="en-US" dirty="0"/>
              <a:t> </a:t>
            </a:r>
            <a:r>
              <a:rPr lang="en-US" dirty="0" err="1"/>
              <a:t>Pendidikan</a:t>
            </a:r>
            <a:r>
              <a:rPr lang="en-US" dirty="0"/>
              <a:t> </a:t>
            </a:r>
            <a:r>
              <a:rPr lang="en-US" dirty="0" err="1"/>
              <a:t>di</a:t>
            </a:r>
            <a:r>
              <a:rPr lang="en-US" dirty="0"/>
              <a:t> Indonesia</a:t>
            </a:r>
            <a:endParaRPr lang="id-ID" dirty="0"/>
          </a:p>
          <a:p>
            <a:pPr eaLnBrk="1" hangingPunct="1">
              <a:defRPr/>
            </a:pPr>
            <a:r>
              <a:rPr lang="en-US" dirty="0" err="1"/>
              <a:t>Manusia</a:t>
            </a:r>
            <a:r>
              <a:rPr lang="en-US" dirty="0"/>
              <a:t> </a:t>
            </a:r>
            <a:r>
              <a:rPr lang="en-US" dirty="0" err="1"/>
              <a:t>susila</a:t>
            </a:r>
            <a:r>
              <a:rPr lang="en-US" dirty="0"/>
              <a:t> </a:t>
            </a:r>
            <a:r>
              <a:rPr lang="en-US" dirty="0" err="1"/>
              <a:t>diutamakan</a:t>
            </a:r>
            <a:r>
              <a:rPr lang="en-US" dirty="0"/>
              <a:t> </a:t>
            </a:r>
            <a:r>
              <a:rPr lang="en-US" dirty="0" err="1"/>
              <a:t>karena</a:t>
            </a:r>
            <a:r>
              <a:rPr lang="en-US" dirty="0"/>
              <a:t> :</a:t>
            </a:r>
            <a:endParaRPr lang="id-ID" dirty="0"/>
          </a:p>
          <a:p>
            <a:pPr lvl="1" eaLnBrk="1" hangingPunct="1">
              <a:defRPr/>
            </a:pPr>
            <a:r>
              <a:rPr lang="en-US" sz="2000" dirty="0" err="1"/>
              <a:t>Individu</a:t>
            </a:r>
            <a:r>
              <a:rPr lang="en-US" sz="2000" dirty="0"/>
              <a:t> </a:t>
            </a:r>
            <a:r>
              <a:rPr lang="en-US" sz="2000" dirty="0" err="1"/>
              <a:t>susila</a:t>
            </a:r>
            <a:r>
              <a:rPr lang="en-US" sz="2000" dirty="0"/>
              <a:t> yang </a:t>
            </a:r>
            <a:r>
              <a:rPr lang="en-US" sz="2000" dirty="0" err="1"/>
              <a:t>tidak</a:t>
            </a:r>
            <a:r>
              <a:rPr lang="en-US" sz="2000" dirty="0"/>
              <a:t> </a:t>
            </a:r>
            <a:r>
              <a:rPr lang="en-US" sz="2000" dirty="0" err="1"/>
              <a:t>dapat</a:t>
            </a:r>
            <a:r>
              <a:rPr lang="en-US" sz="2000" dirty="0"/>
              <a:t> </a:t>
            </a:r>
            <a:r>
              <a:rPr lang="en-US" sz="2000" dirty="0" err="1"/>
              <a:t>memajukan</a:t>
            </a:r>
            <a:r>
              <a:rPr lang="en-US" sz="2000" dirty="0"/>
              <a:t> </a:t>
            </a:r>
            <a:r>
              <a:rPr lang="en-US" sz="2000" dirty="0" err="1"/>
              <a:t>kesejahteraan</a:t>
            </a:r>
            <a:r>
              <a:rPr lang="en-US" sz="2000" dirty="0"/>
              <a:t> </a:t>
            </a:r>
            <a:r>
              <a:rPr lang="en-US" sz="2000" dirty="0" err="1"/>
              <a:t>dan</a:t>
            </a:r>
            <a:r>
              <a:rPr lang="en-US" sz="2000" dirty="0"/>
              <a:t> </a:t>
            </a:r>
            <a:r>
              <a:rPr lang="en-US" sz="2000" dirty="0" err="1"/>
              <a:t>kemakmuran</a:t>
            </a:r>
            <a:r>
              <a:rPr lang="en-US" sz="2000" dirty="0"/>
              <a:t> </a:t>
            </a:r>
            <a:r>
              <a:rPr lang="en-US" sz="2000" dirty="0" err="1"/>
              <a:t>bangsanya</a:t>
            </a:r>
            <a:endParaRPr lang="id-ID" sz="2000" dirty="0"/>
          </a:p>
          <a:p>
            <a:pPr lvl="1" eaLnBrk="1" hangingPunct="1">
              <a:defRPr/>
            </a:pPr>
            <a:r>
              <a:rPr lang="en-US" sz="2000" dirty="0" err="1"/>
              <a:t>Individu</a:t>
            </a:r>
            <a:r>
              <a:rPr lang="en-US" sz="2000" dirty="0"/>
              <a:t> yang </a:t>
            </a:r>
            <a:r>
              <a:rPr lang="en-US" sz="2000" dirty="0" err="1"/>
              <a:t>cakap</a:t>
            </a:r>
            <a:r>
              <a:rPr lang="en-US" sz="2000" dirty="0"/>
              <a:t> </a:t>
            </a:r>
            <a:r>
              <a:rPr lang="en-US" sz="2000" dirty="0" err="1"/>
              <a:t>tetapi</a:t>
            </a:r>
            <a:r>
              <a:rPr lang="en-US" sz="2000" dirty="0"/>
              <a:t> </a:t>
            </a:r>
            <a:r>
              <a:rPr lang="en-US" sz="2000" dirty="0" err="1"/>
              <a:t>tidak</a:t>
            </a:r>
            <a:r>
              <a:rPr lang="en-US" sz="2000" dirty="0"/>
              <a:t> </a:t>
            </a:r>
            <a:r>
              <a:rPr lang="en-US" sz="2000" dirty="0" err="1"/>
              <a:t>susila</a:t>
            </a:r>
            <a:r>
              <a:rPr lang="en-US" sz="2000" dirty="0"/>
              <a:t> </a:t>
            </a:r>
            <a:r>
              <a:rPr lang="en-US" sz="2000" dirty="0" err="1"/>
              <a:t>itu</a:t>
            </a:r>
            <a:r>
              <a:rPr lang="en-US" sz="2000" dirty="0"/>
              <a:t> </a:t>
            </a:r>
            <a:r>
              <a:rPr lang="en-US" sz="2000" dirty="0" err="1"/>
              <a:t>dapat</a:t>
            </a:r>
            <a:r>
              <a:rPr lang="en-US" sz="2000" dirty="0"/>
              <a:t> </a:t>
            </a:r>
            <a:r>
              <a:rPr lang="en-US" sz="2000" dirty="0" err="1"/>
              <a:t>berbahaya</a:t>
            </a:r>
            <a:r>
              <a:rPr lang="en-US" sz="2000" dirty="0"/>
              <a:t> </a:t>
            </a:r>
            <a:r>
              <a:rPr lang="en-US" sz="2000" dirty="0" err="1"/>
              <a:t>bagi</a:t>
            </a:r>
            <a:r>
              <a:rPr lang="en-US" sz="2000" dirty="0"/>
              <a:t> </a:t>
            </a:r>
            <a:r>
              <a:rPr lang="en-US" sz="2000" dirty="0" err="1"/>
              <a:t>bangsanya</a:t>
            </a:r>
            <a:r>
              <a:rPr lang="en-US" sz="2000" dirty="0"/>
              <a:t>, </a:t>
            </a:r>
            <a:r>
              <a:rPr lang="en-US" sz="2000" dirty="0" err="1"/>
              <a:t>bagi</a:t>
            </a:r>
            <a:r>
              <a:rPr lang="en-US" sz="2000" dirty="0"/>
              <a:t> </a:t>
            </a:r>
            <a:r>
              <a:rPr lang="en-US" sz="2000" dirty="0" err="1"/>
              <a:t>masyarakatnya</a:t>
            </a:r>
            <a:r>
              <a:rPr lang="en-US" sz="2000" dirty="0"/>
              <a:t>. </a:t>
            </a:r>
            <a:r>
              <a:rPr lang="en-US" sz="2000" dirty="0" err="1"/>
              <a:t>Sebab</a:t>
            </a:r>
            <a:r>
              <a:rPr lang="en-US" sz="2000" dirty="0"/>
              <a:t> </a:t>
            </a:r>
            <a:r>
              <a:rPr lang="en-US" sz="2000" dirty="0" err="1"/>
              <a:t>kecakapan</a:t>
            </a:r>
            <a:r>
              <a:rPr lang="en-US" sz="2000" dirty="0"/>
              <a:t> yang </a:t>
            </a:r>
            <a:r>
              <a:rPr lang="en-US" sz="2000" dirty="0" err="1"/>
              <a:t>dimiliki</a:t>
            </a:r>
            <a:r>
              <a:rPr lang="en-US" sz="2000" dirty="0"/>
              <a:t> </a:t>
            </a:r>
            <a:r>
              <a:rPr lang="en-US" sz="2000" dirty="0" err="1"/>
              <a:t>itu</a:t>
            </a:r>
            <a:r>
              <a:rPr lang="en-US" sz="2000" dirty="0"/>
              <a:t> </a:t>
            </a:r>
            <a:r>
              <a:rPr lang="en-US" sz="2000" dirty="0" err="1"/>
              <a:t>dapat</a:t>
            </a:r>
            <a:r>
              <a:rPr lang="en-US" sz="2000" dirty="0"/>
              <a:t> </a:t>
            </a:r>
            <a:r>
              <a:rPr lang="en-US" sz="2000" dirty="0" err="1"/>
              <a:t>digunakan</a:t>
            </a:r>
            <a:r>
              <a:rPr lang="en-US" sz="2000" dirty="0"/>
              <a:t> </a:t>
            </a:r>
            <a:r>
              <a:rPr lang="en-US" sz="2000" dirty="0" err="1"/>
              <a:t>untuk</a:t>
            </a:r>
            <a:r>
              <a:rPr lang="en-US" sz="2000" dirty="0"/>
              <a:t> </a:t>
            </a:r>
            <a:r>
              <a:rPr lang="en-US" sz="2000" dirty="0" err="1"/>
              <a:t>menjalankan</a:t>
            </a:r>
            <a:r>
              <a:rPr lang="en-US" sz="2000" dirty="0"/>
              <a:t> </a:t>
            </a:r>
            <a:r>
              <a:rPr lang="en-US" sz="2000" dirty="0" err="1"/>
              <a:t>kejahatan</a:t>
            </a:r>
            <a:r>
              <a:rPr lang="en-US" sz="2000" dirty="0"/>
              <a:t> </a:t>
            </a:r>
            <a:r>
              <a:rPr lang="en-US" sz="2000" dirty="0" err="1"/>
              <a:t>terhadap</a:t>
            </a:r>
            <a:r>
              <a:rPr lang="en-US" sz="2000" dirty="0"/>
              <a:t> </a:t>
            </a:r>
            <a:r>
              <a:rPr lang="en-US" sz="2000" dirty="0" err="1"/>
              <a:t>bangsanya</a:t>
            </a:r>
            <a:r>
              <a:rPr lang="en-US" sz="2000" dirty="0"/>
              <a:t>, </a:t>
            </a:r>
            <a:r>
              <a:rPr lang="en-US" sz="2000" dirty="0" err="1"/>
              <a:t>masyarakatnya</a:t>
            </a:r>
            <a:r>
              <a:rPr lang="en-US" sz="2000" dirty="0"/>
              <a:t> : </a:t>
            </a:r>
            <a:r>
              <a:rPr lang="en-US" sz="2000" dirty="0" err="1"/>
              <a:t>memeras</a:t>
            </a:r>
            <a:r>
              <a:rPr lang="en-US" sz="2000" dirty="0"/>
              <a:t>, </a:t>
            </a:r>
            <a:r>
              <a:rPr lang="en-US" sz="2000" dirty="0" err="1"/>
              <a:t>membantai</a:t>
            </a:r>
            <a:endParaRPr lang="id-ID" sz="2000" dirty="0"/>
          </a:p>
          <a:p>
            <a:pPr marL="342900" lvl="1" indent="-342900">
              <a:buFont typeface="Arial" charset="0"/>
              <a:buChar char="•"/>
              <a:defRPr/>
            </a:pPr>
            <a:r>
              <a:rPr lang="en-US" sz="2000" dirty="0" err="1"/>
              <a:t>Pendidikan</a:t>
            </a:r>
            <a:r>
              <a:rPr lang="en-US" sz="2000" dirty="0"/>
              <a:t> </a:t>
            </a:r>
            <a:r>
              <a:rPr lang="en-US" sz="2000" dirty="0" err="1"/>
              <a:t>manusia</a:t>
            </a:r>
            <a:r>
              <a:rPr lang="en-US" sz="2000" dirty="0"/>
              <a:t> </a:t>
            </a:r>
            <a:r>
              <a:rPr lang="en-US" sz="2000" dirty="0" err="1"/>
              <a:t>seutuhnya</a:t>
            </a:r>
            <a:r>
              <a:rPr lang="en-US" sz="2000" dirty="0"/>
              <a:t> </a:t>
            </a:r>
            <a:endParaRPr lang="id-ID" sz="2000" dirty="0"/>
          </a:p>
          <a:p>
            <a:pPr lvl="1" eaLnBrk="1" hangingPunct="1">
              <a:defRPr/>
            </a:pPr>
            <a:r>
              <a:rPr lang="en-US" sz="2000" dirty="0" err="1"/>
              <a:t>Keutuhan</a:t>
            </a:r>
            <a:r>
              <a:rPr lang="en-US" sz="2000" dirty="0"/>
              <a:t> </a:t>
            </a:r>
            <a:r>
              <a:rPr lang="en-US" sz="2000" dirty="0" err="1"/>
              <a:t>potensi</a:t>
            </a:r>
            <a:r>
              <a:rPr lang="en-US" sz="2000" dirty="0"/>
              <a:t> </a:t>
            </a:r>
            <a:r>
              <a:rPr lang="en-US" sz="2000" dirty="0" err="1"/>
              <a:t>subyek</a:t>
            </a:r>
            <a:r>
              <a:rPr lang="en-US" sz="2000" dirty="0"/>
              <a:t> </a:t>
            </a:r>
            <a:r>
              <a:rPr lang="en-US" sz="2000" dirty="0" err="1"/>
              <a:t>manusia</a:t>
            </a:r>
            <a:r>
              <a:rPr lang="en-US" sz="2000" dirty="0"/>
              <a:t> </a:t>
            </a:r>
            <a:r>
              <a:rPr lang="en-US" sz="2000" dirty="0" err="1"/>
              <a:t>sebagai</a:t>
            </a:r>
            <a:r>
              <a:rPr lang="en-US" sz="2000" dirty="0"/>
              <a:t> </a:t>
            </a:r>
            <a:r>
              <a:rPr lang="en-US" sz="2000" dirty="0" err="1"/>
              <a:t>subyek</a:t>
            </a:r>
            <a:r>
              <a:rPr lang="en-US" sz="2000" dirty="0"/>
              <a:t> yang </a:t>
            </a:r>
            <a:r>
              <a:rPr lang="en-US" sz="2000" dirty="0" err="1"/>
              <a:t>berkembang</a:t>
            </a:r>
            <a:endParaRPr lang="id-ID" sz="2000" dirty="0"/>
          </a:p>
          <a:p>
            <a:pPr lvl="1" eaLnBrk="1" hangingPunct="1">
              <a:defRPr/>
            </a:pPr>
            <a:r>
              <a:rPr lang="en-US" sz="2000" dirty="0" err="1"/>
              <a:t>Keutuhan</a:t>
            </a:r>
            <a:r>
              <a:rPr lang="en-US" sz="2000" dirty="0"/>
              <a:t> </a:t>
            </a:r>
            <a:r>
              <a:rPr lang="en-US" sz="2000" dirty="0" err="1"/>
              <a:t>wawasan</a:t>
            </a:r>
            <a:r>
              <a:rPr lang="en-US" sz="2000" dirty="0"/>
              <a:t> (</a:t>
            </a:r>
            <a:r>
              <a:rPr lang="en-US" sz="2000" dirty="0" err="1"/>
              <a:t>orientasi</a:t>
            </a:r>
            <a:r>
              <a:rPr lang="en-US" sz="2000" dirty="0"/>
              <a:t>) </a:t>
            </a:r>
            <a:r>
              <a:rPr lang="en-US" sz="2000" dirty="0" err="1"/>
              <a:t>manusia</a:t>
            </a:r>
            <a:r>
              <a:rPr lang="en-US" sz="2000" dirty="0"/>
              <a:t> </a:t>
            </a:r>
            <a:r>
              <a:rPr lang="en-US" sz="2000" dirty="0" err="1"/>
              <a:t>sebagai</a:t>
            </a:r>
            <a:r>
              <a:rPr lang="en-US" sz="2000" dirty="0"/>
              <a:t> </a:t>
            </a:r>
            <a:r>
              <a:rPr lang="en-US" sz="2000" dirty="0" err="1"/>
              <a:t>subyek</a:t>
            </a:r>
            <a:r>
              <a:rPr lang="en-US" sz="2000" dirty="0"/>
              <a:t> yang </a:t>
            </a:r>
            <a:r>
              <a:rPr lang="en-US" sz="2000" dirty="0" err="1"/>
              <a:t>sadar</a:t>
            </a:r>
            <a:r>
              <a:rPr lang="en-US" sz="2000" dirty="0"/>
              <a:t> </a:t>
            </a:r>
            <a:r>
              <a:rPr lang="en-US" sz="2000" dirty="0" err="1"/>
              <a:t>nilai</a:t>
            </a:r>
            <a:r>
              <a:rPr lang="en-US" sz="2000" dirty="0"/>
              <a:t> (yang </a:t>
            </a:r>
            <a:r>
              <a:rPr lang="en-US" sz="2000" dirty="0" err="1"/>
              <a:t>menghayati</a:t>
            </a:r>
            <a:r>
              <a:rPr lang="en-US" sz="2000" dirty="0"/>
              <a:t> </a:t>
            </a:r>
            <a:r>
              <a:rPr lang="en-US" sz="2000" dirty="0" err="1"/>
              <a:t>dan</a:t>
            </a:r>
            <a:r>
              <a:rPr lang="en-US" sz="2000" dirty="0"/>
              <a:t> </a:t>
            </a:r>
            <a:r>
              <a:rPr lang="en-US" sz="2000" dirty="0" err="1"/>
              <a:t>yakin</a:t>
            </a:r>
            <a:r>
              <a:rPr lang="en-US" sz="2000" dirty="0"/>
              <a:t> </a:t>
            </a:r>
            <a:r>
              <a:rPr lang="en-US" sz="2000" dirty="0" err="1"/>
              <a:t>akan</a:t>
            </a:r>
            <a:r>
              <a:rPr lang="en-US" sz="2000" dirty="0"/>
              <a:t> </a:t>
            </a:r>
            <a:r>
              <a:rPr lang="en-US" sz="2000" dirty="0" err="1"/>
              <a:t>cita­cita</a:t>
            </a:r>
            <a:r>
              <a:rPr lang="en-US" sz="2000" dirty="0"/>
              <a:t> </a:t>
            </a:r>
            <a:r>
              <a:rPr lang="en-US" sz="2000" dirty="0" err="1"/>
              <a:t>dan</a:t>
            </a:r>
            <a:r>
              <a:rPr lang="en-US" sz="2000" dirty="0"/>
              <a:t> </a:t>
            </a:r>
            <a:r>
              <a:rPr lang="en-US" sz="2000" dirty="0" err="1"/>
              <a:t>tujuan</a:t>
            </a:r>
            <a:r>
              <a:rPr lang="en-US" sz="2000" dirty="0"/>
              <a:t> </a:t>
            </a:r>
            <a:r>
              <a:rPr lang="en-US" sz="2000" dirty="0" err="1"/>
              <a:t>hidupnya</a:t>
            </a:r>
            <a:r>
              <a:rPr lang="en-US" sz="2000" dirty="0"/>
              <a:t>)</a:t>
            </a:r>
            <a:endParaRPr lang="id-ID" sz="2000" dirty="0" err="1"/>
          </a:p>
          <a:p>
            <a:pPr lvl="1" eaLnBrk="1" hangingPunct="1">
              <a:buFont typeface="Arial" charset="0"/>
              <a:buNone/>
              <a:defRPr/>
            </a:pPr>
            <a:endParaRPr lang="id-ID" sz="20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Diagram 18"/>
          <p:cNvGraphicFramePr/>
          <p:nvPr>
            <p:extLst>
              <p:ext uri="{D42A27DB-BD31-4B8C-83A1-F6EECF244321}">
                <p14:modId xmlns:p14="http://schemas.microsoft.com/office/powerpoint/2010/main" val="1298920286"/>
              </p:ext>
            </p:extLst>
          </p:nvPr>
        </p:nvGraphicFramePr>
        <p:xfrm>
          <a:off x="1981200" y="571500"/>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1981200" y="2170176"/>
            <a:ext cx="8229600" cy="3830574"/>
          </a:xfrm>
        </p:spPr>
        <p:txBody>
          <a:bodyPr/>
          <a:lstStyle/>
          <a:p>
            <a:pPr marL="514350" indent="-514350">
              <a:buFont typeface="+mj-lt"/>
              <a:buAutoNum type="alphaUcPeriod"/>
              <a:defRPr/>
            </a:pPr>
            <a:r>
              <a:rPr lang="en-US" dirty="0" err="1">
                <a:hlinkClick r:id="rId7" action="ppaction://hlinksldjump"/>
              </a:rPr>
              <a:t>Hukum</a:t>
            </a:r>
            <a:r>
              <a:rPr lang="en-US" dirty="0">
                <a:hlinkClick r:id="rId7" action="ppaction://hlinksldjump"/>
              </a:rPr>
              <a:t> </a:t>
            </a:r>
            <a:r>
              <a:rPr lang="en-US" dirty="0" err="1">
                <a:hlinkClick r:id="rId7" action="ppaction://hlinksldjump"/>
              </a:rPr>
              <a:t>Dasar</a:t>
            </a:r>
            <a:r>
              <a:rPr lang="en-US" dirty="0">
                <a:hlinkClick r:id="rId7" action="ppaction://hlinksldjump"/>
              </a:rPr>
              <a:t> </a:t>
            </a:r>
            <a:r>
              <a:rPr lang="en-US" dirty="0" err="1">
                <a:hlinkClick r:id="rId7" action="ppaction://hlinksldjump"/>
              </a:rPr>
              <a:t>Perkembangan</a:t>
            </a:r>
            <a:r>
              <a:rPr lang="en-US" dirty="0">
                <a:hlinkClick r:id="rId7" action="ppaction://hlinksldjump"/>
              </a:rPr>
              <a:t> </a:t>
            </a:r>
            <a:r>
              <a:rPr lang="en-US" dirty="0" err="1">
                <a:hlinkClick r:id="rId7" action="ppaction://hlinksldjump"/>
              </a:rPr>
              <a:t>Kejiwaan</a:t>
            </a:r>
            <a:r>
              <a:rPr lang="en-US" dirty="0">
                <a:hlinkClick r:id="rId7" action="ppaction://hlinksldjump"/>
              </a:rPr>
              <a:t> </a:t>
            </a:r>
            <a:r>
              <a:rPr lang="en-US" dirty="0" err="1">
                <a:hlinkClick r:id="rId7" action="ppaction://hlinksldjump"/>
              </a:rPr>
              <a:t>Manusia</a:t>
            </a:r>
            <a:r>
              <a:rPr lang="en-US" dirty="0">
                <a:hlinkClick r:id="rId7" action="ppaction://hlinksldjump"/>
              </a:rPr>
              <a:t> </a:t>
            </a:r>
            <a:endParaRPr lang="id-ID" dirty="0"/>
          </a:p>
          <a:p>
            <a:pPr marL="971550" lvl="1" indent="-457200">
              <a:buFont typeface="+mj-lt"/>
              <a:buAutoNum type="arabicPeriod"/>
              <a:defRPr/>
            </a:pPr>
            <a:r>
              <a:rPr lang="en-US" dirty="0" err="1"/>
              <a:t>Lingkungan</a:t>
            </a:r>
            <a:r>
              <a:rPr lang="en-US" dirty="0"/>
              <a:t> </a:t>
            </a:r>
            <a:r>
              <a:rPr lang="en-US" dirty="0" err="1"/>
              <a:t>fisik</a:t>
            </a:r>
            <a:endParaRPr lang="id-ID" dirty="0"/>
          </a:p>
          <a:p>
            <a:pPr marL="971550" lvl="1" indent="-457200">
              <a:buFont typeface="+mj-lt"/>
              <a:buAutoNum type="arabicPeriod"/>
              <a:defRPr/>
            </a:pPr>
            <a:r>
              <a:rPr lang="en-US" dirty="0" err="1"/>
              <a:t>Lingkungan</a:t>
            </a:r>
            <a:r>
              <a:rPr lang="en-US" dirty="0"/>
              <a:t> </a:t>
            </a:r>
            <a:r>
              <a:rPr lang="en-US" dirty="0" err="1"/>
              <a:t>sosial</a:t>
            </a:r>
            <a:r>
              <a:rPr lang="en-US" dirty="0"/>
              <a:t>	</a:t>
            </a:r>
            <a:endParaRPr lang="id-ID" dirty="0"/>
          </a:p>
          <a:p>
            <a:pPr marL="514350" indent="-514350">
              <a:buFont typeface="+mj-lt"/>
              <a:buAutoNum type="alphaUcPeriod"/>
              <a:defRPr/>
            </a:pPr>
            <a:r>
              <a:rPr lang="en-US" dirty="0" err="1">
                <a:hlinkClick r:id="rId8" action="ppaction://hlinksldjump"/>
              </a:rPr>
              <a:t>Proses</a:t>
            </a:r>
            <a:r>
              <a:rPr lang="en-US" dirty="0">
                <a:hlinkClick r:id="rId8" action="ppaction://hlinksldjump"/>
              </a:rPr>
              <a:t> </a:t>
            </a:r>
            <a:r>
              <a:rPr lang="en-US" dirty="0" err="1">
                <a:hlinkClick r:id="rId8" action="ppaction://hlinksldjump"/>
              </a:rPr>
              <a:t>Pendidikan</a:t>
            </a:r>
            <a:r>
              <a:rPr lang="en-US" dirty="0">
                <a:hlinkClick r:id="rId8" action="ppaction://hlinksldjump"/>
              </a:rPr>
              <a:t> </a:t>
            </a:r>
            <a:r>
              <a:rPr lang="en-US" dirty="0" err="1">
                <a:hlinkClick r:id="rId8" action="ppaction://hlinksldjump"/>
              </a:rPr>
              <a:t>Autoaktivitas</a:t>
            </a:r>
            <a:endParaRPr lang="id-ID" dirty="0"/>
          </a:p>
          <a:p>
            <a:pPr marL="971550" lvl="1" indent="-514350">
              <a:buFont typeface="+mj-lt"/>
              <a:buAutoNum type="arabicPeriod"/>
              <a:defRPr/>
            </a:pPr>
            <a:r>
              <a:rPr lang="en-US" dirty="0" err="1"/>
              <a:t>Motivasi</a:t>
            </a:r>
            <a:r>
              <a:rPr lang="en-US" dirty="0"/>
              <a:t> Internal</a:t>
            </a:r>
            <a:endParaRPr lang="id-ID" dirty="0"/>
          </a:p>
          <a:p>
            <a:pPr marL="971550" lvl="1" indent="-514350">
              <a:buFont typeface="+mj-lt"/>
              <a:buAutoNum type="arabicPeriod"/>
              <a:defRPr/>
            </a:pPr>
            <a:r>
              <a:rPr lang="en-US" dirty="0" err="1"/>
              <a:t>Motivasi</a:t>
            </a:r>
            <a:r>
              <a:rPr lang="en-US" dirty="0"/>
              <a:t> </a:t>
            </a:r>
            <a:r>
              <a:rPr lang="en-US" dirty="0" err="1"/>
              <a:t>Eksternal</a:t>
            </a:r>
            <a:endParaRPr lang="id-ID" dirty="0"/>
          </a:p>
        </p:txBody>
      </p:sp>
      <p:sp>
        <p:nvSpPr>
          <p:cNvPr id="15" name="Title 13"/>
          <p:cNvSpPr txBox="1">
            <a:spLocks/>
          </p:cNvSpPr>
          <p:nvPr/>
        </p:nvSpPr>
        <p:spPr bwMode="auto">
          <a:xfrm>
            <a:off x="8453438" y="1"/>
            <a:ext cx="2000250" cy="500063"/>
          </a:xfrm>
          <a:prstGeom prst="rect">
            <a:avLst/>
          </a:prstGeom>
          <a:noFill/>
          <a:ln w="9525">
            <a:noFill/>
            <a:miter lim="800000"/>
            <a:headEnd/>
            <a:tailEnd/>
          </a:ln>
        </p:spPr>
        <p:txBody>
          <a:bodyPr anchor="ctr">
            <a:normAutofit fontScale="70000" lnSpcReduction="20000"/>
          </a:bodyPr>
          <a:lstStyle/>
          <a:p>
            <a:pPr algn="ctr">
              <a:defRPr/>
            </a:pPr>
            <a:endParaRPr lang="id-ID" sz="4400" b="1" dirty="0">
              <a:solidFill>
                <a:srgbClr val="0000FF"/>
              </a:solidFill>
              <a:latin typeface="+mj-lt"/>
              <a:ea typeface="+mj-ea"/>
              <a:cs typeface="+mj-cs"/>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Title 1"/>
          <p:cNvSpPr>
            <a:spLocks noGrp="1"/>
          </p:cNvSpPr>
          <p:nvPr>
            <p:ph type="title"/>
          </p:nvPr>
        </p:nvSpPr>
        <p:spPr>
          <a:xfrm>
            <a:off x="1900238" y="546543"/>
            <a:ext cx="8229600" cy="714375"/>
          </a:xfrm>
        </p:spPr>
        <p:txBody>
          <a:bodyPr>
            <a:normAutofit fontScale="90000"/>
          </a:bodyPr>
          <a:lstStyle/>
          <a:p>
            <a:pPr marL="342900" indent="-342900"/>
            <a:r>
              <a:rPr lang="en-US" sz="4000" b="1" dirty="0"/>
              <a:t>Hukum Dasar </a:t>
            </a:r>
            <a:r>
              <a:rPr lang="en-US" sz="4000" b="1" dirty="0" err="1"/>
              <a:t>Perkembangan</a:t>
            </a:r>
            <a:r>
              <a:rPr lang="en-US" sz="4000" b="1" dirty="0"/>
              <a:t> </a:t>
            </a:r>
            <a:r>
              <a:rPr lang="en-US" sz="4000" b="1" dirty="0" err="1"/>
              <a:t>Kejiwaan</a:t>
            </a:r>
            <a:r>
              <a:rPr lang="en-US" sz="4000" b="1" dirty="0"/>
              <a:t> </a:t>
            </a:r>
            <a:r>
              <a:rPr lang="en-US" sz="4000" b="1" dirty="0" err="1"/>
              <a:t>Manusia</a:t>
            </a:r>
            <a:br>
              <a:rPr lang="id-ID" b="1" dirty="0"/>
            </a:br>
            <a:endParaRPr lang="id-ID" b="1" dirty="0"/>
          </a:p>
        </p:txBody>
      </p:sp>
      <p:sp>
        <p:nvSpPr>
          <p:cNvPr id="44036" name="Content Placeholder 2"/>
          <p:cNvSpPr>
            <a:spLocks noGrp="1"/>
          </p:cNvSpPr>
          <p:nvPr>
            <p:ph idx="1"/>
          </p:nvPr>
        </p:nvSpPr>
        <p:spPr>
          <a:xfrm>
            <a:off x="1738314" y="2097023"/>
            <a:ext cx="8715375" cy="3832289"/>
          </a:xfrm>
        </p:spPr>
        <p:txBody>
          <a:bodyPr>
            <a:normAutofit fontScale="85000" lnSpcReduction="10000"/>
          </a:bodyPr>
          <a:lstStyle/>
          <a:p>
            <a:pPr eaLnBrk="1" hangingPunct="1"/>
            <a:r>
              <a:rPr lang="id-ID" sz="2400" dirty="0"/>
              <a:t>L</a:t>
            </a:r>
            <a:r>
              <a:rPr lang="en-US" sz="2400" dirty="0" err="1"/>
              <a:t>ingkungan</a:t>
            </a:r>
            <a:r>
              <a:rPr lang="en-US" sz="2400" dirty="0"/>
              <a:t> </a:t>
            </a:r>
            <a:r>
              <a:rPr lang="en-US" sz="2400" dirty="0" err="1"/>
              <a:t>manusia</a:t>
            </a:r>
            <a:r>
              <a:rPr lang="en-US" sz="2400" dirty="0"/>
              <a:t> </a:t>
            </a:r>
            <a:r>
              <a:rPr lang="en-US" sz="2400" dirty="0" err="1"/>
              <a:t>itu</a:t>
            </a:r>
            <a:r>
              <a:rPr lang="en-US" sz="2400" dirty="0"/>
              <a:t> </a:t>
            </a:r>
            <a:r>
              <a:rPr lang="en-US" sz="2400" dirty="0" err="1"/>
              <a:t>terdiri</a:t>
            </a:r>
            <a:r>
              <a:rPr lang="en-US" sz="2400" dirty="0"/>
              <a:t> </a:t>
            </a:r>
            <a:r>
              <a:rPr lang="en-US" sz="2400" dirty="0" err="1"/>
              <a:t>dari</a:t>
            </a:r>
            <a:r>
              <a:rPr lang="en-US" sz="2400" dirty="0"/>
              <a:t> :</a:t>
            </a:r>
            <a:endParaRPr lang="id-ID" sz="2400" dirty="0"/>
          </a:p>
          <a:p>
            <a:pPr marL="914400" lvl="4" indent="-457200">
              <a:buFont typeface="Calibri" pitchFamily="34" charset="0"/>
              <a:buAutoNum type="arabicParenR"/>
            </a:pPr>
            <a:r>
              <a:rPr lang="en-US" sz="2400" dirty="0" err="1"/>
              <a:t>Lingkungan</a:t>
            </a:r>
            <a:r>
              <a:rPr lang="en-US" sz="2400" dirty="0"/>
              <a:t> </a:t>
            </a:r>
            <a:r>
              <a:rPr lang="en-US" sz="2400" dirty="0" err="1"/>
              <a:t>Fisik</a:t>
            </a:r>
            <a:endParaRPr lang="id-ID" sz="2400" dirty="0"/>
          </a:p>
          <a:p>
            <a:pPr marL="914400" lvl="4" indent="-457200">
              <a:buFont typeface="Calibri" pitchFamily="34" charset="0"/>
              <a:buAutoNum type="arabicParenR"/>
            </a:pPr>
            <a:r>
              <a:rPr lang="en-US" sz="2400" dirty="0" err="1"/>
              <a:t>Lingkungan</a:t>
            </a:r>
            <a:r>
              <a:rPr lang="en-US" sz="2400" dirty="0"/>
              <a:t> </a:t>
            </a:r>
            <a:r>
              <a:rPr lang="en-US" sz="2400" dirty="0" err="1"/>
              <a:t>Sosia</a:t>
            </a:r>
            <a:r>
              <a:rPr lang="id-ID" sz="2400" dirty="0"/>
              <a:t>l</a:t>
            </a:r>
          </a:p>
          <a:p>
            <a:pPr eaLnBrk="1" hangingPunct="1">
              <a:buFont typeface="Arial" charset="0"/>
              <a:buNone/>
            </a:pPr>
            <a:endParaRPr lang="id-ID" sz="2400" dirty="0"/>
          </a:p>
          <a:p>
            <a:pPr eaLnBrk="1" hangingPunct="1"/>
            <a:r>
              <a:rPr lang="en-US" sz="2400" dirty="0" err="1"/>
              <a:t>Keunikan</a:t>
            </a:r>
            <a:r>
              <a:rPr lang="en-US" sz="2400" dirty="0"/>
              <a:t> </a:t>
            </a:r>
            <a:r>
              <a:rPr lang="en-US" sz="2400" dirty="0" err="1"/>
              <a:t>atau</a:t>
            </a:r>
            <a:r>
              <a:rPr lang="en-US" sz="2400" dirty="0"/>
              <a:t> </a:t>
            </a:r>
            <a:r>
              <a:rPr lang="en-US" sz="2400" dirty="0" err="1"/>
              <a:t>kekhasan</a:t>
            </a:r>
            <a:r>
              <a:rPr lang="en-US" sz="2400" dirty="0"/>
              <a:t> </a:t>
            </a:r>
            <a:r>
              <a:rPr lang="en-US" sz="2400" dirty="0" err="1"/>
              <a:t>manusia</a:t>
            </a:r>
            <a:r>
              <a:rPr lang="en-US" sz="2400" dirty="0"/>
              <a:t>/</a:t>
            </a:r>
            <a:r>
              <a:rPr lang="en-US" sz="2400" dirty="0" err="1"/>
              <a:t>anak</a:t>
            </a:r>
            <a:r>
              <a:rPr lang="en-US" sz="2400" dirty="0"/>
              <a:t> </a:t>
            </a:r>
            <a:r>
              <a:rPr lang="en-US" sz="2400" dirty="0" err="1"/>
              <a:t>itu</a:t>
            </a:r>
            <a:r>
              <a:rPr lang="en-US" sz="2400" dirty="0"/>
              <a:t> </a:t>
            </a:r>
            <a:r>
              <a:rPr lang="en-US" sz="2400" dirty="0" err="1"/>
              <a:t>terbentuk</a:t>
            </a:r>
            <a:r>
              <a:rPr lang="en-US" sz="2400" dirty="0"/>
              <a:t> oleh </a:t>
            </a:r>
            <a:r>
              <a:rPr lang="en-US" sz="2400" dirty="0" err="1"/>
              <a:t>tiga</a:t>
            </a:r>
            <a:r>
              <a:rPr lang="en-US" sz="2400" dirty="0"/>
              <a:t> </a:t>
            </a:r>
            <a:r>
              <a:rPr lang="en-US" sz="2400" dirty="0" err="1"/>
              <a:t>faktor</a:t>
            </a:r>
            <a:r>
              <a:rPr lang="en-US" sz="2400" dirty="0"/>
              <a:t> </a:t>
            </a:r>
            <a:r>
              <a:rPr lang="en-US" sz="2400" dirty="0" err="1"/>
              <a:t>antara</a:t>
            </a:r>
            <a:r>
              <a:rPr lang="en-US" sz="2400" dirty="0"/>
              <a:t> lain: </a:t>
            </a:r>
            <a:endParaRPr lang="id-ID" sz="2400" dirty="0"/>
          </a:p>
          <a:p>
            <a:pPr marL="857250" lvl="1" indent="-457200">
              <a:buFont typeface="Calibri" pitchFamily="34" charset="0"/>
              <a:buAutoNum type="arabicParenR"/>
            </a:pPr>
            <a:r>
              <a:rPr lang="en-US" sz="2400" dirty="0" err="1"/>
              <a:t>Keturunan</a:t>
            </a:r>
            <a:r>
              <a:rPr lang="en-US" sz="2400" dirty="0"/>
              <a:t> (heredity)</a:t>
            </a:r>
            <a:endParaRPr lang="id-ID" sz="2400" dirty="0"/>
          </a:p>
          <a:p>
            <a:pPr marL="857250" lvl="1" indent="-457200">
              <a:buFont typeface="Calibri" pitchFamily="34" charset="0"/>
              <a:buAutoNum type="arabicParenR"/>
            </a:pPr>
            <a:r>
              <a:rPr lang="en-US" sz="2400" dirty="0" err="1"/>
              <a:t>Lingkungan</a:t>
            </a:r>
            <a:r>
              <a:rPr lang="en-US" sz="2400" dirty="0"/>
              <a:t> (</a:t>
            </a:r>
            <a:r>
              <a:rPr lang="en-US" sz="2400" dirty="0" err="1"/>
              <a:t>environtment</a:t>
            </a:r>
            <a:r>
              <a:rPr lang="en-US" sz="2400" dirty="0"/>
              <a:t>)</a:t>
            </a:r>
            <a:endParaRPr lang="id-ID" sz="2400" dirty="0"/>
          </a:p>
          <a:p>
            <a:pPr marL="857250" lvl="1" indent="-457200">
              <a:buFont typeface="Calibri" pitchFamily="34" charset="0"/>
              <a:buAutoNum type="arabicParenR"/>
            </a:pPr>
            <a:r>
              <a:rPr lang="en-US" sz="2400" dirty="0" err="1"/>
              <a:t>Diri</a:t>
            </a:r>
            <a:r>
              <a:rPr lang="en-US" sz="2400" dirty="0"/>
              <a:t> (self)</a:t>
            </a:r>
            <a:endParaRPr lang="id-ID" sz="2400" dirty="0"/>
          </a:p>
          <a:p>
            <a:pPr marL="857250" lvl="1" indent="-457200">
              <a:buFont typeface="Calibri" pitchFamily="34" charset="0"/>
              <a:buAutoNum type="arabicParenR"/>
            </a:pPr>
            <a:r>
              <a:rPr lang="en-US" sz="2400" dirty="0" err="1"/>
              <a:t>Keturunan</a:t>
            </a:r>
            <a:r>
              <a:rPr lang="en-US" sz="2400" dirty="0"/>
              <a:t> (heredity)</a:t>
            </a:r>
            <a:endParaRPr lang="id-ID" sz="2400" dirty="0"/>
          </a:p>
          <a:p>
            <a:pPr eaLnBrk="1" hangingPunct="1">
              <a:buFont typeface="Arial" charset="0"/>
              <a:buNone/>
            </a:pPr>
            <a:endParaRPr lang="id-ID"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3"/>
          <p:cNvSpPr>
            <a:spLocks noGrp="1"/>
          </p:cNvSpPr>
          <p:nvPr>
            <p:ph type="ctrTitle"/>
          </p:nvPr>
        </p:nvSpPr>
        <p:spPr>
          <a:xfrm>
            <a:off x="2024064" y="357189"/>
            <a:ext cx="8072437" cy="714375"/>
          </a:xfrm>
        </p:spPr>
        <p:txBody>
          <a:bodyPr>
            <a:normAutofit fontScale="90000"/>
          </a:bodyPr>
          <a:lstStyle/>
          <a:p>
            <a:pPr eaLnBrk="1" hangingPunct="1"/>
            <a:r>
              <a:rPr lang="en-US" b="1"/>
              <a:t>Arti Pendidikan</a:t>
            </a:r>
            <a:endParaRPr lang="id-ID" b="1"/>
          </a:p>
        </p:txBody>
      </p:sp>
      <p:graphicFrame>
        <p:nvGraphicFramePr>
          <p:cNvPr id="18" name="Diagram 17"/>
          <p:cNvGraphicFramePr/>
          <p:nvPr/>
        </p:nvGraphicFramePr>
        <p:xfrm>
          <a:off x="1881189" y="1214438"/>
          <a:ext cx="8429625" cy="4786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00498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itle 1"/>
          <p:cNvSpPr>
            <a:spLocks noGrp="1"/>
          </p:cNvSpPr>
          <p:nvPr>
            <p:ph type="title"/>
          </p:nvPr>
        </p:nvSpPr>
        <p:spPr>
          <a:xfrm>
            <a:off x="1952625" y="774700"/>
            <a:ext cx="8229600" cy="654050"/>
          </a:xfrm>
        </p:spPr>
        <p:txBody>
          <a:bodyPr>
            <a:normAutofit fontScale="90000"/>
          </a:bodyPr>
          <a:lstStyle/>
          <a:p>
            <a:pPr marL="342900" indent="-342900"/>
            <a:r>
              <a:rPr lang="en-US" b="1"/>
              <a:t>Proses Pendidikan Autoaktivitas</a:t>
            </a:r>
            <a:br>
              <a:rPr lang="id-ID" b="1"/>
            </a:br>
            <a:endParaRPr lang="id-ID" b="1"/>
          </a:p>
        </p:txBody>
      </p:sp>
      <p:sp>
        <p:nvSpPr>
          <p:cNvPr id="45060" name="Content Placeholder 2"/>
          <p:cNvSpPr>
            <a:spLocks noGrp="1"/>
          </p:cNvSpPr>
          <p:nvPr>
            <p:ph idx="1"/>
          </p:nvPr>
        </p:nvSpPr>
        <p:spPr/>
        <p:txBody>
          <a:bodyPr>
            <a:normAutofit fontScale="85000" lnSpcReduction="20000"/>
          </a:bodyPr>
          <a:lstStyle/>
          <a:p>
            <a:pPr marL="514350" indent="-514350">
              <a:buNone/>
            </a:pPr>
            <a:r>
              <a:rPr lang="id-ID" sz="2200"/>
              <a:t>1.	</a:t>
            </a:r>
            <a:r>
              <a:rPr lang="en-US" sz="2200"/>
              <a:t>Motivasi </a:t>
            </a:r>
            <a:endParaRPr lang="id-ID" sz="2200"/>
          </a:p>
          <a:p>
            <a:pPr marL="514350" indent="-514350">
              <a:buNone/>
            </a:pPr>
            <a:r>
              <a:rPr lang="id-ID" sz="2200"/>
              <a:t>	</a:t>
            </a:r>
            <a:r>
              <a:rPr lang="en-US" sz="2200"/>
              <a:t>Fungsi motivasi dalam proses pendidikan ialah membangkitkan dorongan untuk melakukan aktivitas-aktivitas pendidikan</a:t>
            </a:r>
            <a:endParaRPr lang="id-ID" sz="2200"/>
          </a:p>
          <a:p>
            <a:pPr marL="514350" indent="-514350">
              <a:buNone/>
            </a:pPr>
            <a:r>
              <a:rPr lang="id-ID" sz="2200"/>
              <a:t>2.	</a:t>
            </a:r>
            <a:r>
              <a:rPr lang="en-US" sz="2200"/>
              <a:t>Motivasi Internal</a:t>
            </a:r>
            <a:endParaRPr lang="id-ID" sz="2200"/>
          </a:p>
          <a:p>
            <a:pPr marL="514350" indent="-514350">
              <a:buNone/>
            </a:pPr>
            <a:r>
              <a:rPr lang="id-ID" sz="2200"/>
              <a:t>	</a:t>
            </a:r>
            <a:r>
              <a:rPr lang="en-US" sz="2200"/>
              <a:t>Yang paling ideal ialah bahwa terdapat motivasi secara internal pada diri anak didik dalam mengikuti kegiatan pendidikan</a:t>
            </a:r>
            <a:endParaRPr lang="id-ID" sz="2200"/>
          </a:p>
          <a:p>
            <a:pPr marL="514350" indent="-514350">
              <a:buFont typeface="Arial" charset="0"/>
              <a:buAutoNum type="arabicPeriod" startAt="3"/>
            </a:pPr>
            <a:r>
              <a:rPr lang="en-US" sz="2200"/>
              <a:t>Motivasi Eksternal</a:t>
            </a:r>
            <a:endParaRPr lang="id-ID" sz="2200"/>
          </a:p>
          <a:p>
            <a:pPr marL="514350" indent="-514350">
              <a:buNone/>
            </a:pPr>
            <a:r>
              <a:rPr lang="id-ID" sz="2200"/>
              <a:t>	M</a:t>
            </a:r>
            <a:r>
              <a:rPr lang="en-US" sz="2200"/>
              <a:t>otivasi internal intensitasnya lebih kuat dan lebih tahan lama dari pada motivasi eksternal, agar supaya anak didik dapat aktif mengikuti kegiatan pendidikan</a:t>
            </a:r>
            <a:endParaRPr lang="id-ID" sz="2200"/>
          </a:p>
          <a:p>
            <a:pPr marL="514350" indent="-514350">
              <a:buFont typeface="Calibri" pitchFamily="34" charset="0"/>
              <a:buAutoNum type="arabicPeriod"/>
            </a:pPr>
            <a:endParaRPr lang="id-ID" sz="22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itle 1"/>
          <p:cNvSpPr>
            <a:spLocks noGrp="1"/>
          </p:cNvSpPr>
          <p:nvPr>
            <p:ph type="title"/>
          </p:nvPr>
        </p:nvSpPr>
        <p:spPr>
          <a:xfrm>
            <a:off x="1981200" y="785814"/>
            <a:ext cx="8229600" cy="642937"/>
          </a:xfrm>
        </p:spPr>
        <p:txBody>
          <a:bodyPr>
            <a:normAutofit fontScale="90000"/>
          </a:bodyPr>
          <a:lstStyle/>
          <a:p>
            <a:pPr eaLnBrk="1" hangingPunct="1"/>
            <a:r>
              <a:rPr lang="en-US" sz="3600" b="1" dirty="0"/>
              <a:t>BAB xi</a:t>
            </a:r>
            <a:br>
              <a:rPr lang="id-ID" sz="3600" dirty="0"/>
            </a:br>
            <a:r>
              <a:rPr lang="en-US" sz="3600" b="1" dirty="0"/>
              <a:t>SEJARAH PENDIDIKAN DI INDONESIA</a:t>
            </a:r>
            <a:br>
              <a:rPr lang="id-ID" sz="3600" dirty="0"/>
            </a:br>
            <a:endParaRPr lang="id-ID" sz="3600" dirty="0"/>
          </a:p>
        </p:txBody>
      </p:sp>
      <p:sp>
        <p:nvSpPr>
          <p:cNvPr id="46084" name="Content Placeholder 2"/>
          <p:cNvSpPr>
            <a:spLocks noGrp="1"/>
          </p:cNvSpPr>
          <p:nvPr>
            <p:ph idx="1"/>
          </p:nvPr>
        </p:nvSpPr>
        <p:spPr>
          <a:xfrm>
            <a:off x="987552" y="1962911"/>
            <a:ext cx="10741152" cy="4752213"/>
          </a:xfrm>
        </p:spPr>
        <p:txBody>
          <a:bodyPr>
            <a:normAutofit/>
          </a:bodyPr>
          <a:lstStyle/>
          <a:p>
            <a:pPr eaLnBrk="1" hangingPunct="1">
              <a:lnSpc>
                <a:spcPct val="110000"/>
              </a:lnSpc>
              <a:spcBef>
                <a:spcPts val="0"/>
              </a:spcBef>
              <a:buFont typeface="Calibri" pitchFamily="34" charset="0"/>
              <a:buAutoNum type="alphaUcPeriod"/>
            </a:pPr>
            <a:r>
              <a:rPr lang="en-US" sz="1800" dirty="0"/>
              <a:t>Pendidikan Indonesia di Masa Kerajaan</a:t>
            </a:r>
            <a:endParaRPr lang="id-ID" sz="1800" dirty="0"/>
          </a:p>
          <a:p>
            <a:pPr eaLnBrk="1" hangingPunct="1">
              <a:lnSpc>
                <a:spcPct val="110000"/>
              </a:lnSpc>
              <a:spcBef>
                <a:spcPts val="0"/>
              </a:spcBef>
              <a:buFont typeface="Calibri" pitchFamily="34" charset="0"/>
              <a:buAutoNum type="alphaUcPeriod"/>
            </a:pPr>
            <a:r>
              <a:rPr lang="en-US" sz="1800" dirty="0"/>
              <a:t>Pendidikan Indonesia di Masa </a:t>
            </a:r>
            <a:r>
              <a:rPr lang="en-US" sz="1800" dirty="0" err="1"/>
              <a:t>Penjajahan</a:t>
            </a:r>
            <a:r>
              <a:rPr lang="en-US" sz="1800" dirty="0"/>
              <a:t> </a:t>
            </a:r>
            <a:r>
              <a:rPr lang="en-US" sz="1800" dirty="0" err="1"/>
              <a:t>Bangsa</a:t>
            </a:r>
            <a:r>
              <a:rPr lang="en-US" sz="1800" dirty="0"/>
              <a:t>  Barat</a:t>
            </a:r>
            <a:endParaRPr lang="id-ID" sz="1800" dirty="0"/>
          </a:p>
          <a:p>
            <a:pPr marL="800100" lvl="1" indent="-342900">
              <a:lnSpc>
                <a:spcPct val="110000"/>
              </a:lnSpc>
              <a:spcBef>
                <a:spcPts val="0"/>
              </a:spcBef>
              <a:buFont typeface="Calibri" pitchFamily="34" charset="0"/>
              <a:buAutoNum type="arabicPeriod"/>
            </a:pPr>
            <a:r>
              <a:rPr lang="en-US" dirty="0" err="1"/>
              <a:t>Selama</a:t>
            </a:r>
            <a:r>
              <a:rPr lang="en-US" dirty="0"/>
              <a:t> VOC (1602-1799) </a:t>
            </a:r>
            <a:r>
              <a:rPr lang="en-US" dirty="0" err="1"/>
              <a:t>Inggris</a:t>
            </a:r>
            <a:r>
              <a:rPr lang="en-US" dirty="0"/>
              <a:t>, </a:t>
            </a:r>
            <a:r>
              <a:rPr lang="en-US" dirty="0" err="1"/>
              <a:t>Hindia</a:t>
            </a:r>
            <a:r>
              <a:rPr lang="en-US" dirty="0"/>
              <a:t> Belanda, </a:t>
            </a:r>
            <a:r>
              <a:rPr lang="en-US" dirty="0" err="1"/>
              <a:t>Selama</a:t>
            </a:r>
            <a:r>
              <a:rPr lang="en-US" dirty="0"/>
              <a:t> 250 </a:t>
            </a:r>
            <a:r>
              <a:rPr lang="en-US" dirty="0" err="1"/>
              <a:t>Tahun</a:t>
            </a:r>
            <a:r>
              <a:rPr lang="en-US" dirty="0"/>
              <a:t>	</a:t>
            </a:r>
            <a:endParaRPr lang="id-ID" dirty="0"/>
          </a:p>
          <a:p>
            <a:pPr marL="800100" lvl="1" indent="-342900">
              <a:lnSpc>
                <a:spcPct val="110000"/>
              </a:lnSpc>
              <a:spcBef>
                <a:spcPts val="0"/>
              </a:spcBef>
              <a:buFont typeface="Calibri" pitchFamily="34" charset="0"/>
              <a:buAutoNum type="arabicPeriod"/>
            </a:pPr>
            <a:r>
              <a:rPr lang="en-US" dirty="0" err="1"/>
              <a:t>Politik</a:t>
            </a:r>
            <a:r>
              <a:rPr lang="en-US" dirty="0"/>
              <a:t> </a:t>
            </a:r>
            <a:r>
              <a:rPr lang="en-US" dirty="0" err="1"/>
              <a:t>Etis</a:t>
            </a:r>
            <a:r>
              <a:rPr lang="en-US" dirty="0"/>
              <a:t> : Ere </a:t>
            </a:r>
            <a:r>
              <a:rPr lang="en-US" dirty="0" err="1"/>
              <a:t>Schuld</a:t>
            </a:r>
            <a:r>
              <a:rPr lang="en-US" dirty="0"/>
              <a:t> (</a:t>
            </a:r>
            <a:r>
              <a:rPr lang="en-US" dirty="0" err="1"/>
              <a:t>Hutang</a:t>
            </a:r>
            <a:r>
              <a:rPr lang="en-US" dirty="0"/>
              <a:t> Budi)</a:t>
            </a:r>
            <a:endParaRPr lang="id-ID" dirty="0"/>
          </a:p>
          <a:p>
            <a:pPr marL="800100" lvl="1" indent="-342900">
              <a:lnSpc>
                <a:spcPct val="110000"/>
              </a:lnSpc>
              <a:spcBef>
                <a:spcPts val="0"/>
              </a:spcBef>
              <a:buFont typeface="Calibri" pitchFamily="34" charset="0"/>
              <a:buAutoNum type="arabicPeriod"/>
            </a:pPr>
            <a:r>
              <a:rPr lang="en-US" dirty="0"/>
              <a:t>Budi </a:t>
            </a:r>
            <a:r>
              <a:rPr lang="en-US" dirty="0" err="1"/>
              <a:t>Utomo</a:t>
            </a:r>
            <a:r>
              <a:rPr lang="en-US" dirty="0"/>
              <a:t>		</a:t>
            </a:r>
            <a:endParaRPr lang="id-ID" dirty="0"/>
          </a:p>
          <a:p>
            <a:pPr marL="800100" lvl="1" indent="-342900">
              <a:lnSpc>
                <a:spcPct val="110000"/>
              </a:lnSpc>
              <a:spcBef>
                <a:spcPts val="0"/>
              </a:spcBef>
              <a:buFont typeface="Calibri" pitchFamily="34" charset="0"/>
              <a:buAutoNum type="arabicPeriod"/>
            </a:pPr>
            <a:r>
              <a:rPr lang="en-US" dirty="0" err="1"/>
              <a:t>Jenis-Jenis</a:t>
            </a:r>
            <a:r>
              <a:rPr lang="en-US" dirty="0"/>
              <a:t> </a:t>
            </a:r>
            <a:r>
              <a:rPr lang="en-US" dirty="0" err="1"/>
              <a:t>Sekolah</a:t>
            </a:r>
            <a:r>
              <a:rPr lang="en-US" dirty="0"/>
              <a:t> </a:t>
            </a:r>
            <a:endParaRPr lang="id-ID" dirty="0"/>
          </a:p>
          <a:p>
            <a:pPr marL="800100" lvl="1" indent="-342900">
              <a:lnSpc>
                <a:spcPct val="110000"/>
              </a:lnSpc>
              <a:spcBef>
                <a:spcPts val="0"/>
              </a:spcBef>
              <a:buFont typeface="Calibri" pitchFamily="34" charset="0"/>
              <a:buAutoNum type="arabicPeriod"/>
            </a:pPr>
            <a:r>
              <a:rPr lang="en-US" dirty="0"/>
              <a:t>Muhammadiyah 1912	</a:t>
            </a:r>
            <a:endParaRPr lang="id-ID" dirty="0"/>
          </a:p>
          <a:p>
            <a:pPr marL="800100" lvl="1" indent="-342900">
              <a:lnSpc>
                <a:spcPct val="110000"/>
              </a:lnSpc>
              <a:spcBef>
                <a:spcPts val="0"/>
              </a:spcBef>
              <a:buFont typeface="Calibri" pitchFamily="34" charset="0"/>
              <a:buAutoNum type="arabicPeriod"/>
            </a:pPr>
            <a:r>
              <a:rPr lang="en-US" dirty="0" err="1"/>
              <a:t>Kristiani</a:t>
            </a:r>
            <a:r>
              <a:rPr lang="en-US" dirty="0"/>
              <a:t>		</a:t>
            </a:r>
            <a:endParaRPr lang="id-ID" dirty="0"/>
          </a:p>
          <a:p>
            <a:pPr marL="800100" lvl="1" indent="-342900">
              <a:lnSpc>
                <a:spcPct val="110000"/>
              </a:lnSpc>
              <a:spcBef>
                <a:spcPts val="0"/>
              </a:spcBef>
              <a:buFont typeface="Calibri" pitchFamily="34" charset="0"/>
              <a:buAutoNum type="arabicPeriod"/>
            </a:pPr>
            <a:r>
              <a:rPr lang="en-US" dirty="0"/>
              <a:t>Taman </a:t>
            </a:r>
            <a:r>
              <a:rPr lang="en-US" dirty="0" err="1"/>
              <a:t>Siswa</a:t>
            </a:r>
            <a:r>
              <a:rPr lang="en-US" dirty="0"/>
              <a:t>	</a:t>
            </a:r>
            <a:endParaRPr lang="id-ID" dirty="0"/>
          </a:p>
          <a:p>
            <a:pPr marL="800100" lvl="1" indent="-342900">
              <a:lnSpc>
                <a:spcPct val="110000"/>
              </a:lnSpc>
              <a:spcBef>
                <a:spcPts val="0"/>
              </a:spcBef>
              <a:buFont typeface="Calibri" pitchFamily="34" charset="0"/>
              <a:buAutoNum type="arabicPeriod"/>
            </a:pPr>
            <a:r>
              <a:rPr lang="en-US" dirty="0" err="1"/>
              <a:t>Sekolah</a:t>
            </a:r>
            <a:r>
              <a:rPr lang="en-US" dirty="0"/>
              <a:t> </a:t>
            </a:r>
            <a:r>
              <a:rPr lang="en-US" dirty="0" err="1"/>
              <a:t>Kerja</a:t>
            </a:r>
            <a:r>
              <a:rPr lang="en-US" dirty="0"/>
              <a:t>	</a:t>
            </a:r>
            <a:endParaRPr lang="id-ID" dirty="0"/>
          </a:p>
          <a:p>
            <a:pPr marL="800100" lvl="1" indent="-342900">
              <a:lnSpc>
                <a:spcPct val="110000"/>
              </a:lnSpc>
              <a:spcBef>
                <a:spcPts val="0"/>
              </a:spcBef>
              <a:buFont typeface="Calibri" pitchFamily="34" charset="0"/>
              <a:buAutoNum type="arabicPeriod"/>
            </a:pPr>
            <a:r>
              <a:rPr lang="en-US" dirty="0" err="1"/>
              <a:t>Kongres</a:t>
            </a:r>
            <a:r>
              <a:rPr lang="en-US" dirty="0"/>
              <a:t> Pendidikan Normal 	</a:t>
            </a:r>
            <a:endParaRPr lang="id-ID" dirty="0"/>
          </a:p>
          <a:p>
            <a:pPr eaLnBrk="1" hangingPunct="1">
              <a:lnSpc>
                <a:spcPct val="110000"/>
              </a:lnSpc>
              <a:spcBef>
                <a:spcPts val="0"/>
              </a:spcBef>
              <a:buFont typeface="Calibri" pitchFamily="34" charset="0"/>
              <a:buAutoNum type="alphaUcPeriod"/>
            </a:pPr>
            <a:r>
              <a:rPr lang="en-US" sz="1800" dirty="0"/>
              <a:t>Pendidikan di Indonesia Zaman </a:t>
            </a:r>
            <a:r>
              <a:rPr lang="en-US" sz="1800" dirty="0" err="1"/>
              <a:t>Jajahan</a:t>
            </a:r>
            <a:r>
              <a:rPr lang="en-US" sz="1800" dirty="0"/>
              <a:t> </a:t>
            </a:r>
            <a:r>
              <a:rPr lang="en-US" sz="1800" dirty="0" err="1"/>
              <a:t>Jepang</a:t>
            </a:r>
            <a:r>
              <a:rPr lang="en-US" sz="1800" dirty="0"/>
              <a:t> 	</a:t>
            </a:r>
            <a:endParaRPr lang="id-ID" sz="1800" dirty="0"/>
          </a:p>
          <a:p>
            <a:pPr eaLnBrk="1" hangingPunct="1">
              <a:lnSpc>
                <a:spcPct val="110000"/>
              </a:lnSpc>
              <a:spcBef>
                <a:spcPts val="0"/>
              </a:spcBef>
              <a:buFont typeface="Calibri" pitchFamily="34" charset="0"/>
              <a:buAutoNum type="alphaUcPeriod"/>
            </a:pPr>
            <a:r>
              <a:rPr lang="en-US" sz="1800" dirty="0"/>
              <a:t>Zaman </a:t>
            </a:r>
            <a:r>
              <a:rPr lang="en-US" sz="1800" dirty="0" err="1"/>
              <a:t>Kemerdekaan</a:t>
            </a:r>
            <a:endParaRPr lang="id-ID" sz="1800" dirty="0"/>
          </a:p>
        </p:txBody>
      </p:sp>
    </p:spTree>
  </p:cSld>
  <p:clrMapOvr>
    <a:masterClrMapping/>
  </p:clrMapOvr>
  <p:transition>
    <p:split dir="in"/>
    <p:sndAc>
      <p:stSnd>
        <p:snd r:embed="rId2" name="laser.wav"/>
      </p:stSnd>
    </p:sndAc>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itle 1"/>
          <p:cNvSpPr>
            <a:spLocks noGrp="1"/>
          </p:cNvSpPr>
          <p:nvPr>
            <p:ph type="title"/>
          </p:nvPr>
        </p:nvSpPr>
        <p:spPr>
          <a:xfrm>
            <a:off x="1738313" y="493712"/>
            <a:ext cx="8229600" cy="368300"/>
          </a:xfrm>
        </p:spPr>
        <p:txBody>
          <a:bodyPr>
            <a:normAutofit fontScale="90000"/>
          </a:bodyPr>
          <a:lstStyle/>
          <a:p>
            <a:pPr eaLnBrk="1" hangingPunct="1"/>
            <a:r>
              <a:rPr lang="en-US" sz="3600" b="1" dirty="0"/>
              <a:t>Pendidikan Indonesia Di Masa Kerajaan</a:t>
            </a:r>
            <a:br>
              <a:rPr lang="id-ID" sz="3600" b="1" dirty="0"/>
            </a:br>
            <a:endParaRPr lang="id-ID" sz="3600" b="1" dirty="0"/>
          </a:p>
        </p:txBody>
      </p:sp>
      <p:sp>
        <p:nvSpPr>
          <p:cNvPr id="47108" name="Content Placeholder 2"/>
          <p:cNvSpPr>
            <a:spLocks noGrp="1"/>
          </p:cNvSpPr>
          <p:nvPr>
            <p:ph idx="1"/>
          </p:nvPr>
        </p:nvSpPr>
        <p:spPr>
          <a:xfrm>
            <a:off x="1738313" y="1428750"/>
            <a:ext cx="8229600" cy="3714750"/>
          </a:xfrm>
        </p:spPr>
        <p:txBody>
          <a:bodyPr>
            <a:normAutofit fontScale="92500" lnSpcReduction="10000"/>
          </a:bodyPr>
          <a:lstStyle/>
          <a:p>
            <a:pPr eaLnBrk="1" hangingPunct="1">
              <a:buFont typeface="Arial" charset="0"/>
              <a:buNone/>
            </a:pPr>
            <a:r>
              <a:rPr lang="id-ID" sz="2400" dirty="0"/>
              <a:t>	</a:t>
            </a:r>
            <a:r>
              <a:rPr lang="en-US" sz="2400" dirty="0"/>
              <a:t>Pendidikan di masa </a:t>
            </a:r>
            <a:r>
              <a:rPr lang="en-US" sz="2400" dirty="0" err="1"/>
              <a:t>kerajaan</a:t>
            </a:r>
            <a:r>
              <a:rPr lang="en-US" sz="2400" dirty="0"/>
              <a:t> </a:t>
            </a:r>
            <a:r>
              <a:rPr lang="en-US" sz="2400" dirty="0" err="1"/>
              <a:t>dimulia</a:t>
            </a:r>
            <a:r>
              <a:rPr lang="en-US" sz="2400" dirty="0"/>
              <a:t> </a:t>
            </a:r>
            <a:r>
              <a:rPr lang="en-US" sz="2400" dirty="0" err="1"/>
              <a:t>dari</a:t>
            </a:r>
            <a:r>
              <a:rPr lang="en-US" sz="2400" dirty="0"/>
              <a:t> </a:t>
            </a:r>
            <a:r>
              <a:rPr lang="en-US" sz="2400" dirty="0" err="1"/>
              <a:t>kerajaan</a:t>
            </a:r>
            <a:r>
              <a:rPr lang="en-US" sz="2400" dirty="0"/>
              <a:t> </a:t>
            </a:r>
            <a:r>
              <a:rPr lang="en-US" sz="2400" dirty="0" err="1"/>
              <a:t>Sriwijaya</a:t>
            </a:r>
            <a:r>
              <a:rPr lang="id-ID" sz="2400" dirty="0"/>
              <a:t>. </a:t>
            </a:r>
            <a:r>
              <a:rPr lang="en-US" sz="2400" dirty="0"/>
              <a:t>Pada </a:t>
            </a:r>
            <a:r>
              <a:rPr lang="en-US" sz="2400" dirty="0" err="1"/>
              <a:t>kerajaan</a:t>
            </a:r>
            <a:r>
              <a:rPr lang="en-US" sz="2400" dirty="0"/>
              <a:t> </a:t>
            </a:r>
            <a:r>
              <a:rPr lang="en-US" sz="2400" dirty="0" err="1"/>
              <a:t>Mataram</a:t>
            </a:r>
            <a:r>
              <a:rPr lang="en-US" sz="2400" dirty="0"/>
              <a:t> </a:t>
            </a:r>
            <a:r>
              <a:rPr lang="en-US" sz="2400" dirty="0" err="1"/>
              <a:t>kuno</a:t>
            </a:r>
            <a:r>
              <a:rPr lang="en-US" sz="2400" dirty="0"/>
              <a:t> yang </a:t>
            </a:r>
            <a:r>
              <a:rPr lang="en-US" sz="2400" dirty="0" err="1"/>
              <a:t>terletak</a:t>
            </a:r>
            <a:r>
              <a:rPr lang="en-US" sz="2400" dirty="0"/>
              <a:t>/</a:t>
            </a:r>
            <a:r>
              <a:rPr lang="en-US" sz="2400" dirty="0" err="1"/>
              <a:t>berpusat</a:t>
            </a:r>
            <a:r>
              <a:rPr lang="en-US" sz="2400" dirty="0"/>
              <a:t> di </a:t>
            </a:r>
            <a:r>
              <a:rPr lang="en-US" sz="2400" dirty="0" err="1"/>
              <a:t>Jawa</a:t>
            </a:r>
            <a:r>
              <a:rPr lang="en-US" sz="2400" dirty="0"/>
              <a:t> Tengah, </a:t>
            </a:r>
            <a:r>
              <a:rPr lang="en-US" sz="2400" dirty="0" err="1"/>
              <a:t>aktivitas</a:t>
            </a:r>
            <a:r>
              <a:rPr lang="en-US" sz="2400" dirty="0"/>
              <a:t> </a:t>
            </a:r>
            <a:r>
              <a:rPr lang="en-US" sz="2400" dirty="0" err="1"/>
              <a:t>pendidikannya</a:t>
            </a:r>
            <a:r>
              <a:rPr lang="en-US" sz="2400" dirty="0"/>
              <a:t>: </a:t>
            </a:r>
            <a:endParaRPr lang="id-ID" sz="2400" dirty="0"/>
          </a:p>
          <a:p>
            <a:pPr lvl="1" eaLnBrk="1" hangingPunct="1"/>
            <a:r>
              <a:rPr lang="en-US" sz="2400" dirty="0" err="1"/>
              <a:t>Menterjemahkan</a:t>
            </a:r>
            <a:r>
              <a:rPr lang="en-US" sz="2400" dirty="0"/>
              <a:t> </a:t>
            </a:r>
            <a:r>
              <a:rPr lang="en-US" sz="2400" dirty="0" err="1"/>
              <a:t>buku-buku</a:t>
            </a:r>
            <a:r>
              <a:rPr lang="en-US" sz="2400" dirty="0"/>
              <a:t> agama </a:t>
            </a:r>
            <a:r>
              <a:rPr lang="en-US" sz="2400" dirty="0" err="1"/>
              <a:t>Budha</a:t>
            </a:r>
            <a:r>
              <a:rPr lang="en-US" sz="2400" dirty="0"/>
              <a:t> </a:t>
            </a:r>
            <a:endParaRPr lang="id-ID" sz="2400" dirty="0"/>
          </a:p>
          <a:p>
            <a:pPr lvl="1" eaLnBrk="1" hangingPunct="1"/>
            <a:r>
              <a:rPr lang="en-US" sz="2400" dirty="0" err="1"/>
              <a:t>Menterjemahkan</a:t>
            </a:r>
            <a:r>
              <a:rPr lang="en-US" sz="2400" dirty="0"/>
              <a:t> </a:t>
            </a:r>
            <a:r>
              <a:rPr lang="en-US" sz="2400" dirty="0" err="1"/>
              <a:t>buku-buku</a:t>
            </a:r>
            <a:r>
              <a:rPr lang="en-US" sz="2400" dirty="0"/>
              <a:t> lain </a:t>
            </a:r>
            <a:r>
              <a:rPr lang="en-US" sz="2400" dirty="0" err="1"/>
              <a:t>ke</a:t>
            </a:r>
            <a:r>
              <a:rPr lang="en-US" sz="2400" dirty="0"/>
              <a:t> </a:t>
            </a:r>
            <a:r>
              <a:rPr lang="en-US" sz="2400" dirty="0" err="1"/>
              <a:t>bahasa</a:t>
            </a:r>
            <a:r>
              <a:rPr lang="en-US" sz="2400" dirty="0"/>
              <a:t> </a:t>
            </a:r>
            <a:r>
              <a:rPr lang="en-US" sz="2400" dirty="0" err="1"/>
              <a:t>Jawa</a:t>
            </a:r>
            <a:r>
              <a:rPr lang="en-US" sz="2400" dirty="0"/>
              <a:t> </a:t>
            </a:r>
            <a:r>
              <a:rPr lang="en-US" sz="2400" dirty="0" err="1"/>
              <a:t>kuno</a:t>
            </a:r>
            <a:r>
              <a:rPr lang="en-US" sz="2400" dirty="0"/>
              <a:t>, </a:t>
            </a:r>
            <a:r>
              <a:rPr lang="en-US" sz="2400" dirty="0" err="1"/>
              <a:t>umpamanya</a:t>
            </a:r>
            <a:r>
              <a:rPr lang="en-US" sz="2400" dirty="0"/>
              <a:t> Ramayana. </a:t>
            </a:r>
            <a:endParaRPr lang="id-ID" sz="2400" dirty="0"/>
          </a:p>
          <a:p>
            <a:pPr lvl="1" eaLnBrk="1" hangingPunct="1"/>
            <a:r>
              <a:rPr lang="en-US" sz="2400" dirty="0" err="1"/>
              <a:t>Perguruan</a:t>
            </a:r>
            <a:r>
              <a:rPr lang="en-US" sz="2400" dirty="0"/>
              <a:t> </a:t>
            </a:r>
            <a:r>
              <a:rPr lang="en-US" sz="2400" dirty="0" err="1"/>
              <a:t>tinggi</a:t>
            </a:r>
            <a:r>
              <a:rPr lang="en-US" sz="2400" dirty="0"/>
              <a:t> di masa Kerajaan </a:t>
            </a:r>
            <a:r>
              <a:rPr lang="en-US" sz="2400" dirty="0" err="1"/>
              <a:t>Mataram</a:t>
            </a:r>
            <a:r>
              <a:rPr lang="en-US" sz="2400" dirty="0"/>
              <a:t> </a:t>
            </a:r>
            <a:r>
              <a:rPr lang="en-US" sz="2400" dirty="0" err="1"/>
              <a:t>kuno</a:t>
            </a:r>
            <a:r>
              <a:rPr lang="en-US" sz="2400" dirty="0"/>
              <a:t> </a:t>
            </a:r>
            <a:r>
              <a:rPr lang="en-US" sz="2400" dirty="0" err="1"/>
              <a:t>sudah</a:t>
            </a:r>
            <a:r>
              <a:rPr lang="en-US" sz="2400" dirty="0"/>
              <a:t> </a:t>
            </a:r>
            <a:r>
              <a:rPr lang="en-US" sz="2400" dirty="0" err="1"/>
              <a:t>meliputi</a:t>
            </a:r>
            <a:r>
              <a:rPr lang="en-US" sz="2400" dirty="0"/>
              <a:t>: </a:t>
            </a:r>
            <a:r>
              <a:rPr lang="en-US" sz="2400" dirty="0" err="1"/>
              <a:t>Fakultas</a:t>
            </a:r>
            <a:r>
              <a:rPr lang="en-US" sz="2400" dirty="0"/>
              <a:t> Agama, </a:t>
            </a:r>
            <a:r>
              <a:rPr lang="en-US" sz="2400" dirty="0" err="1"/>
              <a:t>Fakultas</a:t>
            </a:r>
            <a:r>
              <a:rPr lang="en-US" sz="2400" dirty="0"/>
              <a:t> Sastra, </a:t>
            </a:r>
            <a:r>
              <a:rPr lang="en-US" sz="2400" dirty="0" err="1"/>
              <a:t>Fakultas</a:t>
            </a:r>
            <a:r>
              <a:rPr lang="en-US" sz="2400" dirty="0"/>
              <a:t> </a:t>
            </a:r>
            <a:r>
              <a:rPr lang="en-US" sz="2400" dirty="0" err="1"/>
              <a:t>Bangunan</a:t>
            </a:r>
            <a:r>
              <a:rPr lang="en-US" sz="2400" dirty="0"/>
              <a:t>/</a:t>
            </a:r>
            <a:r>
              <a:rPr lang="en-US" sz="2400" dirty="0" err="1"/>
              <a:t>teknik</a:t>
            </a:r>
            <a:r>
              <a:rPr lang="en-US" sz="2400" dirty="0"/>
              <a:t> </a:t>
            </a:r>
            <a:r>
              <a:rPr lang="en-US" sz="2400" dirty="0" err="1"/>
              <a:t>Bangunan</a:t>
            </a:r>
            <a:endParaRPr lang="id-ID" sz="2400" dirty="0"/>
          </a:p>
          <a:p>
            <a:pPr eaLnBrk="1" hangingPunct="1">
              <a:buFont typeface="Arial" charset="0"/>
              <a:buNone/>
            </a:pPr>
            <a:endParaRPr lang="id-ID" sz="2400" dirty="0"/>
          </a:p>
        </p:txBody>
      </p:sp>
      <p:grpSp>
        <p:nvGrpSpPr>
          <p:cNvPr id="47109" name="Group 17"/>
          <p:cNvGrpSpPr>
            <a:grpSpLocks/>
          </p:cNvGrpSpPr>
          <p:nvPr/>
        </p:nvGrpSpPr>
        <p:grpSpPr bwMode="auto">
          <a:xfrm>
            <a:off x="1900238" y="6129339"/>
            <a:ext cx="1695450" cy="523875"/>
            <a:chOff x="376204" y="6129358"/>
            <a:chExt cx="1695466" cy="523220"/>
          </a:xfrm>
        </p:grpSpPr>
        <p:sp>
          <p:nvSpPr>
            <p:cNvPr id="8" name="Chevron 7"/>
            <p:cNvSpPr/>
            <p:nvPr/>
          </p:nvSpPr>
          <p:spPr>
            <a:xfrm rot="10800000">
              <a:off x="376204" y="6205463"/>
              <a:ext cx="358778" cy="369425"/>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9" name="Chevron 8"/>
            <p:cNvSpPr/>
            <p:nvPr/>
          </p:nvSpPr>
          <p:spPr>
            <a:xfrm rot="10800000">
              <a:off x="714344" y="6214976"/>
              <a:ext cx="358778" cy="369425"/>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47118" name="Rectangle 15"/>
            <p:cNvSpPr>
              <a:spLocks noChangeArrowheads="1"/>
            </p:cNvSpPr>
            <p:nvPr/>
          </p:nvSpPr>
          <p:spPr bwMode="auto">
            <a:xfrm>
              <a:off x="1028674" y="6129358"/>
              <a:ext cx="1042996" cy="523220"/>
            </a:xfrm>
            <a:prstGeom prst="rect">
              <a:avLst/>
            </a:prstGeom>
            <a:noFill/>
            <a:ln w="9525">
              <a:noFill/>
              <a:miter lim="800000"/>
              <a:headEnd/>
              <a:tailEnd/>
            </a:ln>
          </p:spPr>
          <p:txBody>
            <a:bodyPr>
              <a:spAutoFit/>
            </a:bodyPr>
            <a:lstStyle/>
            <a:p>
              <a:r>
                <a:rPr lang="id-ID" sz="2800" b="1">
                  <a:latin typeface="Calibri" pitchFamily="34" charset="0"/>
                  <a:hlinkClick r:id="rId2" action="ppaction://hlinksldjump"/>
                </a:rPr>
                <a:t>BACK</a:t>
              </a:r>
              <a:endParaRPr lang="id-ID" sz="2800" b="1">
                <a:latin typeface="Calibri" pitchFamily="34" charset="0"/>
              </a:endParaRPr>
            </a:p>
          </p:txBody>
        </p:sp>
      </p:grpSp>
      <p:grpSp>
        <p:nvGrpSpPr>
          <p:cNvPr id="47110" name="Group 18"/>
          <p:cNvGrpSpPr>
            <a:grpSpLocks/>
          </p:cNvGrpSpPr>
          <p:nvPr/>
        </p:nvGrpSpPr>
        <p:grpSpPr bwMode="auto">
          <a:xfrm>
            <a:off x="8839201" y="6200776"/>
            <a:ext cx="1616075" cy="523875"/>
            <a:chOff x="7315224" y="6200796"/>
            <a:chExt cx="1615482" cy="523220"/>
          </a:xfrm>
        </p:grpSpPr>
        <p:sp>
          <p:nvSpPr>
            <p:cNvPr id="12" name="Chevron 11"/>
            <p:cNvSpPr/>
            <p:nvPr/>
          </p:nvSpPr>
          <p:spPr>
            <a:xfrm>
              <a:off x="8234050" y="6276901"/>
              <a:ext cx="358643" cy="369426"/>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13" name="Chevron 12"/>
            <p:cNvSpPr/>
            <p:nvPr/>
          </p:nvSpPr>
          <p:spPr>
            <a:xfrm>
              <a:off x="8572063" y="6286414"/>
              <a:ext cx="358643" cy="369426"/>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47115" name="Rectangle 16"/>
            <p:cNvSpPr>
              <a:spLocks noChangeArrowheads="1"/>
            </p:cNvSpPr>
            <p:nvPr/>
          </p:nvSpPr>
          <p:spPr bwMode="auto">
            <a:xfrm>
              <a:off x="7315224" y="6200796"/>
              <a:ext cx="1042996" cy="523220"/>
            </a:xfrm>
            <a:prstGeom prst="rect">
              <a:avLst/>
            </a:prstGeom>
            <a:noFill/>
            <a:ln w="9525">
              <a:noFill/>
              <a:miter lim="800000"/>
              <a:headEnd/>
              <a:tailEnd/>
            </a:ln>
          </p:spPr>
          <p:txBody>
            <a:bodyPr>
              <a:spAutoFit/>
            </a:bodyPr>
            <a:lstStyle/>
            <a:p>
              <a:r>
                <a:rPr lang="id-ID" sz="2800" b="1">
                  <a:latin typeface="Calibri" pitchFamily="34" charset="0"/>
                  <a:hlinkClick r:id="rId3" action="ppaction://hlinksldjump"/>
                </a:rPr>
                <a:t>NEXT</a:t>
              </a:r>
              <a:endParaRPr lang="id-ID" sz="2800" b="1">
                <a:latin typeface="Calibri" pitchFamily="34" charset="0"/>
              </a:endParaRPr>
            </a:p>
          </p:txBody>
        </p:sp>
      </p:gr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itle 1"/>
          <p:cNvSpPr>
            <a:spLocks noGrp="1"/>
          </p:cNvSpPr>
          <p:nvPr>
            <p:ph type="title"/>
          </p:nvPr>
        </p:nvSpPr>
        <p:spPr>
          <a:xfrm>
            <a:off x="2079625" y="392240"/>
            <a:ext cx="7543800" cy="285750"/>
          </a:xfrm>
        </p:spPr>
        <p:txBody>
          <a:bodyPr>
            <a:normAutofit fontScale="90000"/>
          </a:bodyPr>
          <a:lstStyle/>
          <a:p>
            <a:pPr eaLnBrk="1" hangingPunct="1"/>
            <a:r>
              <a:rPr lang="en-US" sz="2800" b="1" dirty="0"/>
              <a:t>Pendidikan Indonesia Di Masa </a:t>
            </a:r>
            <a:r>
              <a:rPr lang="en-US" sz="2800" b="1" dirty="0" err="1"/>
              <a:t>Penjajahan</a:t>
            </a:r>
            <a:r>
              <a:rPr lang="en-US" sz="2800" b="1" dirty="0"/>
              <a:t> </a:t>
            </a:r>
            <a:r>
              <a:rPr lang="en-US" sz="2800" b="1" dirty="0" err="1"/>
              <a:t>Bangsa</a:t>
            </a:r>
            <a:r>
              <a:rPr lang="en-US" sz="2800" b="1" dirty="0"/>
              <a:t> Barat: 350 </a:t>
            </a:r>
            <a:r>
              <a:rPr lang="en-US" sz="2800" b="1" dirty="0" err="1"/>
              <a:t>Tahun</a:t>
            </a:r>
            <a:br>
              <a:rPr lang="id-ID" sz="2800" b="1" dirty="0"/>
            </a:br>
            <a:endParaRPr lang="id-ID" sz="2800" b="1" dirty="0"/>
          </a:p>
        </p:txBody>
      </p:sp>
      <p:sp>
        <p:nvSpPr>
          <p:cNvPr id="48132" name="Content Placeholder 2"/>
          <p:cNvSpPr>
            <a:spLocks noGrp="1"/>
          </p:cNvSpPr>
          <p:nvPr>
            <p:ph idx="1"/>
          </p:nvPr>
        </p:nvSpPr>
        <p:spPr>
          <a:xfrm>
            <a:off x="940371" y="1794258"/>
            <a:ext cx="10593261" cy="3964686"/>
          </a:xfrm>
        </p:spPr>
        <p:txBody>
          <a:bodyPr>
            <a:noAutofit/>
          </a:bodyPr>
          <a:lstStyle/>
          <a:p>
            <a:pPr eaLnBrk="1" hangingPunct="1">
              <a:lnSpc>
                <a:spcPct val="110000"/>
              </a:lnSpc>
              <a:spcBef>
                <a:spcPts val="0"/>
              </a:spcBef>
              <a:buFont typeface="Calibri" pitchFamily="34" charset="0"/>
              <a:buAutoNum type="arabicPeriod"/>
            </a:pPr>
            <a:r>
              <a:rPr lang="en-US" sz="1800" dirty="0" err="1"/>
              <a:t>Selama</a:t>
            </a:r>
            <a:r>
              <a:rPr lang="en-US" sz="1800" dirty="0"/>
              <a:t> VOC (1602 – 1799), </a:t>
            </a:r>
            <a:r>
              <a:rPr lang="en-US" sz="1800" dirty="0" err="1"/>
              <a:t>Inggris</a:t>
            </a:r>
            <a:r>
              <a:rPr lang="en-US" sz="1800" dirty="0"/>
              <a:t>, </a:t>
            </a:r>
            <a:r>
              <a:rPr lang="en-US" sz="1800" dirty="0" err="1"/>
              <a:t>Hindia</a:t>
            </a:r>
            <a:r>
              <a:rPr lang="en-US" sz="1800" dirty="0"/>
              <a:t> Belanda : </a:t>
            </a:r>
            <a:r>
              <a:rPr lang="en-US" sz="1800" dirty="0" err="1"/>
              <a:t>selama</a:t>
            </a:r>
            <a:r>
              <a:rPr lang="en-US" sz="1800" dirty="0"/>
              <a:t> 250 </a:t>
            </a:r>
            <a:r>
              <a:rPr lang="en-US" sz="1800" dirty="0" err="1"/>
              <a:t>tahun</a:t>
            </a:r>
            <a:r>
              <a:rPr lang="en-US" sz="1800" dirty="0"/>
              <a:t>, </a:t>
            </a:r>
            <a:r>
              <a:rPr lang="en-US" sz="1800" dirty="0" err="1"/>
              <a:t>pendidikan</a:t>
            </a:r>
            <a:r>
              <a:rPr lang="en-US" sz="1800" dirty="0"/>
              <a:t> </a:t>
            </a:r>
            <a:r>
              <a:rPr lang="en-US" sz="1800" dirty="0" err="1"/>
              <a:t>untuk</a:t>
            </a:r>
            <a:r>
              <a:rPr lang="en-US" sz="1800" dirty="0"/>
              <a:t> </a:t>
            </a:r>
            <a:r>
              <a:rPr lang="en-US" sz="1800" dirty="0" err="1"/>
              <a:t>rakyat</a:t>
            </a:r>
            <a:r>
              <a:rPr lang="en-US" sz="1800" dirty="0"/>
              <a:t> Nusantara sangat </a:t>
            </a:r>
            <a:r>
              <a:rPr lang="en-US" sz="1800" dirty="0" err="1"/>
              <a:t>terlantar</a:t>
            </a:r>
            <a:endParaRPr lang="id-ID" sz="1800" dirty="0"/>
          </a:p>
          <a:p>
            <a:pPr eaLnBrk="1" hangingPunct="1">
              <a:lnSpc>
                <a:spcPct val="110000"/>
              </a:lnSpc>
              <a:spcBef>
                <a:spcPts val="0"/>
              </a:spcBef>
              <a:buFont typeface="Calibri" pitchFamily="34" charset="0"/>
              <a:buAutoNum type="arabicPeriod"/>
            </a:pPr>
            <a:r>
              <a:rPr lang="en-US" sz="1800" dirty="0" err="1"/>
              <a:t>Politik</a:t>
            </a:r>
            <a:r>
              <a:rPr lang="en-US" sz="1800" dirty="0"/>
              <a:t> </a:t>
            </a:r>
            <a:r>
              <a:rPr lang="en-US" sz="1800" dirty="0" err="1"/>
              <a:t>Etis</a:t>
            </a:r>
            <a:r>
              <a:rPr lang="en-US" sz="1800" dirty="0"/>
              <a:t> : Ere </a:t>
            </a:r>
            <a:r>
              <a:rPr lang="en-US" sz="1800" dirty="0" err="1"/>
              <a:t>Schuld</a:t>
            </a:r>
            <a:r>
              <a:rPr lang="en-US" sz="1800" dirty="0"/>
              <a:t> (</a:t>
            </a:r>
            <a:r>
              <a:rPr lang="en-US" sz="1800" dirty="0" err="1"/>
              <a:t>Hutang</a:t>
            </a:r>
            <a:r>
              <a:rPr lang="en-US" sz="1800" dirty="0"/>
              <a:t> Budi)</a:t>
            </a:r>
            <a:r>
              <a:rPr lang="id-ID" sz="1800" dirty="0"/>
              <a:t>, </a:t>
            </a:r>
            <a:r>
              <a:rPr lang="en-US" sz="1800" dirty="0"/>
              <a:t>Setelah </a:t>
            </a:r>
            <a:r>
              <a:rPr lang="en-US" sz="1800" dirty="0" err="1"/>
              <a:t>adanya</a:t>
            </a:r>
            <a:r>
              <a:rPr lang="en-US" sz="1800" dirty="0"/>
              <a:t> </a:t>
            </a:r>
            <a:r>
              <a:rPr lang="en-US" sz="1800" dirty="0" err="1"/>
              <a:t>tanam</a:t>
            </a:r>
            <a:r>
              <a:rPr lang="en-US" sz="1800" dirty="0"/>
              <a:t> </a:t>
            </a:r>
            <a:r>
              <a:rPr lang="en-US" sz="1800" dirty="0" err="1"/>
              <a:t>paksa</a:t>
            </a:r>
            <a:r>
              <a:rPr lang="en-US" sz="1800" dirty="0"/>
              <a:t> (</a:t>
            </a:r>
            <a:r>
              <a:rPr lang="en-US" sz="1800" dirty="0" err="1"/>
              <a:t>Cultur</a:t>
            </a:r>
            <a:r>
              <a:rPr lang="en-US" sz="1800" dirty="0"/>
              <a:t> </a:t>
            </a:r>
            <a:r>
              <a:rPr lang="en-US" sz="1800" dirty="0" err="1"/>
              <a:t>stelsel</a:t>
            </a:r>
            <a:r>
              <a:rPr lang="en-US" sz="1800" dirty="0"/>
              <a:t> : 1830). Belanda </a:t>
            </a:r>
            <a:r>
              <a:rPr lang="en-US" sz="1800" dirty="0" err="1"/>
              <a:t>menjadi</a:t>
            </a:r>
            <a:r>
              <a:rPr lang="en-US" sz="1800" dirty="0"/>
              <a:t> kaya </a:t>
            </a:r>
            <a:r>
              <a:rPr lang="en-US" sz="1800" dirty="0" err="1"/>
              <a:t>raya</a:t>
            </a:r>
            <a:endParaRPr lang="id-ID" sz="1800" dirty="0"/>
          </a:p>
          <a:p>
            <a:pPr eaLnBrk="1" hangingPunct="1">
              <a:lnSpc>
                <a:spcPct val="110000"/>
              </a:lnSpc>
              <a:spcBef>
                <a:spcPts val="0"/>
              </a:spcBef>
              <a:buFont typeface="Calibri" pitchFamily="34" charset="0"/>
              <a:buAutoNum type="arabicPeriod"/>
            </a:pPr>
            <a:r>
              <a:rPr lang="en-US" sz="1800" dirty="0"/>
              <a:t>Budi </a:t>
            </a:r>
            <a:r>
              <a:rPr lang="en-US" sz="1800" dirty="0" err="1"/>
              <a:t>Utomo</a:t>
            </a:r>
            <a:r>
              <a:rPr lang="en-US" sz="1800" dirty="0"/>
              <a:t>: BO, 1908</a:t>
            </a:r>
            <a:r>
              <a:rPr lang="id-ID" sz="1800" dirty="0"/>
              <a:t>, </a:t>
            </a:r>
            <a:r>
              <a:rPr lang="en-US" sz="1800" dirty="0"/>
              <a:t>Budi </a:t>
            </a:r>
            <a:r>
              <a:rPr lang="en-US" sz="1800" dirty="0" err="1"/>
              <a:t>Utomo</a:t>
            </a:r>
            <a:r>
              <a:rPr lang="en-US" sz="1800" dirty="0"/>
              <a:t> </a:t>
            </a:r>
            <a:r>
              <a:rPr lang="en-US" sz="1800" dirty="0" err="1"/>
              <a:t>didirikan</a:t>
            </a:r>
            <a:r>
              <a:rPr lang="en-US" sz="1800" dirty="0"/>
              <a:t> </a:t>
            </a:r>
            <a:r>
              <a:rPr lang="en-US" sz="1800" dirty="0" err="1"/>
              <a:t>atas</a:t>
            </a:r>
            <a:r>
              <a:rPr lang="en-US" sz="1800" dirty="0"/>
              <a:t> </a:t>
            </a:r>
            <a:r>
              <a:rPr lang="en-US" sz="1800" dirty="0" err="1"/>
              <a:t>dorongan</a:t>
            </a:r>
            <a:r>
              <a:rPr lang="en-US" sz="1800" dirty="0"/>
              <a:t> </a:t>
            </a:r>
            <a:r>
              <a:rPr lang="en-US" sz="1800" dirty="0" err="1"/>
              <a:t>kesadaran</a:t>
            </a:r>
            <a:r>
              <a:rPr lang="en-US" sz="1800" dirty="0"/>
              <a:t> </a:t>
            </a:r>
            <a:r>
              <a:rPr lang="en-US" sz="1800" dirty="0" err="1"/>
              <a:t>berbangsa</a:t>
            </a:r>
            <a:r>
              <a:rPr lang="en-US" sz="1800" dirty="0"/>
              <a:t> dan </a:t>
            </a:r>
            <a:r>
              <a:rPr lang="en-US" sz="1800" dirty="0" err="1"/>
              <a:t>kepentingan</a:t>
            </a:r>
            <a:r>
              <a:rPr lang="en-US" sz="1800" dirty="0"/>
              <a:t> </a:t>
            </a:r>
            <a:r>
              <a:rPr lang="en-US" sz="1800" dirty="0" err="1"/>
              <a:t>bangsa</a:t>
            </a:r>
            <a:r>
              <a:rPr lang="en-US" sz="1800" dirty="0"/>
              <a:t> Indonesia, </a:t>
            </a:r>
            <a:r>
              <a:rPr lang="en-US" sz="1800" dirty="0" err="1"/>
              <a:t>tokohnya</a:t>
            </a:r>
            <a:r>
              <a:rPr lang="en-US" sz="1800" dirty="0"/>
              <a:t> : Dr. Wahidin </a:t>
            </a:r>
            <a:r>
              <a:rPr lang="en-US" sz="1800" dirty="0" err="1"/>
              <a:t>Sudiro</a:t>
            </a:r>
            <a:r>
              <a:rPr lang="en-US" sz="1800" dirty="0"/>
              <a:t> </a:t>
            </a:r>
            <a:r>
              <a:rPr lang="en-US" sz="1800" dirty="0" err="1"/>
              <a:t>Husodo</a:t>
            </a:r>
            <a:r>
              <a:rPr lang="en-US" sz="1800" dirty="0"/>
              <a:t>, dr. </a:t>
            </a:r>
            <a:r>
              <a:rPr lang="en-US" sz="1800" dirty="0" err="1"/>
              <a:t>Sutomo</a:t>
            </a:r>
            <a:endParaRPr lang="id-ID" sz="1800" dirty="0"/>
          </a:p>
          <a:p>
            <a:pPr eaLnBrk="1" hangingPunct="1">
              <a:lnSpc>
                <a:spcPct val="110000"/>
              </a:lnSpc>
              <a:spcBef>
                <a:spcPts val="0"/>
              </a:spcBef>
              <a:buFont typeface="Calibri" pitchFamily="34" charset="0"/>
              <a:buAutoNum type="arabicPeriod"/>
            </a:pPr>
            <a:r>
              <a:rPr lang="en-US" sz="1800" dirty="0" err="1"/>
              <a:t>Jenis-Jenis</a:t>
            </a:r>
            <a:r>
              <a:rPr lang="en-US" sz="1800" dirty="0"/>
              <a:t> </a:t>
            </a:r>
            <a:r>
              <a:rPr lang="en-US" sz="1800" dirty="0" err="1"/>
              <a:t>Sekolah</a:t>
            </a:r>
            <a:r>
              <a:rPr lang="id-ID" sz="1800" dirty="0"/>
              <a:t>, </a:t>
            </a:r>
            <a:r>
              <a:rPr lang="en-US" sz="1800" dirty="0" err="1"/>
              <a:t>Semenjak</a:t>
            </a:r>
            <a:r>
              <a:rPr lang="en-US" sz="1800" dirty="0"/>
              <a:t> </a:t>
            </a:r>
            <a:r>
              <a:rPr lang="en-US" sz="1800" dirty="0" err="1"/>
              <a:t>tahun</a:t>
            </a:r>
            <a:r>
              <a:rPr lang="en-US" sz="1800" dirty="0"/>
              <a:t> 1908 </a:t>
            </a:r>
            <a:r>
              <a:rPr lang="en-US" sz="1800" dirty="0" err="1"/>
              <a:t>terdapat</a:t>
            </a:r>
            <a:r>
              <a:rPr lang="en-US" sz="1800" dirty="0"/>
              <a:t> </a:t>
            </a:r>
            <a:r>
              <a:rPr lang="en-US" sz="1800" dirty="0" err="1"/>
              <a:t>perubahan-perubahan</a:t>
            </a:r>
            <a:r>
              <a:rPr lang="en-US" sz="1800" dirty="0"/>
              <a:t> </a:t>
            </a:r>
            <a:r>
              <a:rPr lang="en-US" sz="1800" dirty="0" err="1"/>
              <a:t>didalam</a:t>
            </a:r>
            <a:r>
              <a:rPr lang="en-US" sz="1800" dirty="0"/>
              <a:t> </a:t>
            </a:r>
            <a:r>
              <a:rPr lang="en-US" sz="1800" dirty="0" err="1"/>
              <a:t>penyelenggaraan</a:t>
            </a:r>
            <a:r>
              <a:rPr lang="en-US" sz="1800" dirty="0"/>
              <a:t> </a:t>
            </a:r>
            <a:r>
              <a:rPr lang="en-US" sz="1800" dirty="0" err="1"/>
              <a:t>sekolah</a:t>
            </a:r>
            <a:endParaRPr lang="id-ID" sz="1800" dirty="0"/>
          </a:p>
          <a:p>
            <a:pPr eaLnBrk="1" hangingPunct="1">
              <a:lnSpc>
                <a:spcPct val="110000"/>
              </a:lnSpc>
              <a:spcBef>
                <a:spcPts val="0"/>
              </a:spcBef>
              <a:buFont typeface="Calibri" pitchFamily="34" charset="0"/>
              <a:buAutoNum type="arabicPeriod"/>
            </a:pPr>
            <a:r>
              <a:rPr lang="en-US" sz="1800" dirty="0"/>
              <a:t>Muhammadiyah: 1912</a:t>
            </a:r>
            <a:r>
              <a:rPr lang="id-ID" sz="1800" dirty="0"/>
              <a:t>, </a:t>
            </a:r>
            <a:r>
              <a:rPr lang="en-US" sz="1800" dirty="0"/>
              <a:t>KH. Ahmad Dahlan </a:t>
            </a:r>
            <a:r>
              <a:rPr lang="en-US" sz="1800" dirty="0" err="1"/>
              <a:t>mendirikan</a:t>
            </a:r>
            <a:r>
              <a:rPr lang="en-US" sz="1800" dirty="0"/>
              <a:t> </a:t>
            </a:r>
            <a:r>
              <a:rPr lang="en-US" sz="1800" dirty="0" err="1"/>
              <a:t>sekolah-sekolah</a:t>
            </a:r>
            <a:r>
              <a:rPr lang="en-US" sz="1800" dirty="0"/>
              <a:t> Muhammadiyah yang </a:t>
            </a:r>
            <a:r>
              <a:rPr lang="en-US" sz="1800" dirty="0" err="1"/>
              <a:t>berpusat</a:t>
            </a:r>
            <a:r>
              <a:rPr lang="en-US" sz="1800" dirty="0"/>
              <a:t> di Yogyakarta</a:t>
            </a:r>
            <a:endParaRPr lang="id-ID" sz="1800" dirty="0"/>
          </a:p>
          <a:p>
            <a:pPr eaLnBrk="1" hangingPunct="1">
              <a:lnSpc>
                <a:spcPct val="110000"/>
              </a:lnSpc>
              <a:spcBef>
                <a:spcPts val="0"/>
              </a:spcBef>
              <a:buFont typeface="Calibri" pitchFamily="34" charset="0"/>
              <a:buAutoNum type="arabicPeriod"/>
            </a:pPr>
            <a:r>
              <a:rPr lang="en-US" sz="1800" dirty="0" err="1"/>
              <a:t>Kristiani</a:t>
            </a:r>
            <a:r>
              <a:rPr lang="id-ID" sz="1800" dirty="0"/>
              <a:t>, </a:t>
            </a:r>
            <a:r>
              <a:rPr lang="en-US" sz="1800" dirty="0" err="1"/>
              <a:t>Katholik</a:t>
            </a:r>
            <a:r>
              <a:rPr lang="en-US" sz="1800" dirty="0"/>
              <a:t>: </a:t>
            </a:r>
            <a:r>
              <a:rPr lang="en-US" sz="1800" dirty="0" err="1"/>
              <a:t>Sekolah</a:t>
            </a:r>
            <a:r>
              <a:rPr lang="en-US" sz="1800" dirty="0"/>
              <a:t> </a:t>
            </a:r>
            <a:r>
              <a:rPr lang="en-US" sz="1800" dirty="0" err="1"/>
              <a:t>Misi</a:t>
            </a:r>
            <a:r>
              <a:rPr lang="en-US" sz="1800" dirty="0"/>
              <a:t> : Oleh </a:t>
            </a:r>
            <a:r>
              <a:rPr lang="en-US" sz="1800" dirty="0" err="1"/>
              <a:t>pastur</a:t>
            </a:r>
            <a:r>
              <a:rPr lang="en-US" sz="1800" dirty="0"/>
              <a:t> Van Lith di </a:t>
            </a:r>
            <a:r>
              <a:rPr lang="en-US" sz="1800" dirty="0" err="1"/>
              <a:t>Muntilan</a:t>
            </a:r>
            <a:r>
              <a:rPr lang="id-ID" sz="1800" dirty="0"/>
              <a:t>, </a:t>
            </a:r>
            <a:r>
              <a:rPr lang="en-US" sz="1800" dirty="0"/>
              <a:t>Kristen : </a:t>
            </a:r>
            <a:r>
              <a:rPr lang="en-US" sz="1800" dirty="0" err="1"/>
              <a:t>Sekolah</a:t>
            </a:r>
            <a:r>
              <a:rPr lang="en-US" sz="1800" dirty="0"/>
              <a:t> </a:t>
            </a:r>
            <a:r>
              <a:rPr lang="en-US" sz="1800" dirty="0" err="1"/>
              <a:t>Zending</a:t>
            </a:r>
            <a:endParaRPr lang="id-ID" sz="1800" dirty="0"/>
          </a:p>
          <a:p>
            <a:pPr eaLnBrk="1" hangingPunct="1">
              <a:lnSpc>
                <a:spcPct val="110000"/>
              </a:lnSpc>
              <a:spcBef>
                <a:spcPts val="0"/>
              </a:spcBef>
              <a:buFont typeface="Calibri" pitchFamily="34" charset="0"/>
              <a:buAutoNum type="arabicPeriod"/>
            </a:pPr>
            <a:r>
              <a:rPr lang="en-US" sz="1800" dirty="0"/>
              <a:t>Taman </a:t>
            </a:r>
            <a:r>
              <a:rPr lang="en-US" sz="1800" dirty="0" err="1"/>
              <a:t>Siswa</a:t>
            </a:r>
            <a:r>
              <a:rPr lang="en-US" sz="1800" dirty="0"/>
              <a:t>: 3 </a:t>
            </a:r>
            <a:r>
              <a:rPr lang="en-US" sz="1800" dirty="0" err="1"/>
              <a:t>Juli</a:t>
            </a:r>
            <a:r>
              <a:rPr lang="en-US" sz="1800" dirty="0"/>
              <a:t> 1922</a:t>
            </a:r>
            <a:endParaRPr lang="id-ID" sz="1800" dirty="0"/>
          </a:p>
          <a:p>
            <a:pPr eaLnBrk="1" hangingPunct="1">
              <a:lnSpc>
                <a:spcPct val="110000"/>
              </a:lnSpc>
              <a:spcBef>
                <a:spcPts val="0"/>
              </a:spcBef>
              <a:buFont typeface="Calibri" pitchFamily="34" charset="0"/>
              <a:buAutoNum type="arabicPeriod"/>
            </a:pPr>
            <a:r>
              <a:rPr lang="en-US" sz="1800" dirty="0" err="1"/>
              <a:t>Sekolah</a:t>
            </a:r>
            <a:r>
              <a:rPr lang="en-US" sz="1800" dirty="0"/>
              <a:t> </a:t>
            </a:r>
            <a:r>
              <a:rPr lang="en-US" sz="1800" dirty="0" err="1"/>
              <a:t>Kerja</a:t>
            </a:r>
            <a:r>
              <a:rPr lang="en-US" sz="1800" dirty="0"/>
              <a:t>: Kayu </a:t>
            </a:r>
            <a:r>
              <a:rPr lang="en-US" sz="1800" dirty="0" err="1"/>
              <a:t>Tanam</a:t>
            </a:r>
            <a:r>
              <a:rPr lang="en-US" sz="1800" dirty="0"/>
              <a:t>/Sumatera Barat</a:t>
            </a:r>
            <a:endParaRPr lang="id-ID" sz="1800" dirty="0"/>
          </a:p>
          <a:p>
            <a:pPr eaLnBrk="1" hangingPunct="1">
              <a:lnSpc>
                <a:spcPct val="110000"/>
              </a:lnSpc>
              <a:spcBef>
                <a:spcPts val="0"/>
              </a:spcBef>
              <a:buFont typeface="Calibri" pitchFamily="34" charset="0"/>
              <a:buAutoNum type="arabicPeriod"/>
            </a:pPr>
            <a:r>
              <a:rPr lang="en-US" sz="1800" dirty="0" err="1"/>
              <a:t>Konggres</a:t>
            </a:r>
            <a:r>
              <a:rPr lang="en-US" sz="1800" dirty="0"/>
              <a:t> Pendidikan Nasional</a:t>
            </a:r>
            <a:r>
              <a:rPr lang="id-ID" sz="1800" dirty="0"/>
              <a:t>,</a:t>
            </a:r>
            <a:r>
              <a:rPr lang="en-US" sz="1800" dirty="0"/>
              <a:t> Pada </a:t>
            </a:r>
            <a:r>
              <a:rPr lang="en-US" sz="1800" dirty="0" err="1"/>
              <a:t>tahun</a:t>
            </a:r>
            <a:r>
              <a:rPr lang="en-US" sz="1800" dirty="0"/>
              <a:t> 1938 </a:t>
            </a:r>
            <a:r>
              <a:rPr lang="en-US" sz="1800" dirty="0" err="1"/>
              <a:t>atas</a:t>
            </a:r>
            <a:r>
              <a:rPr lang="en-US" sz="1800" dirty="0"/>
              <a:t> </a:t>
            </a:r>
            <a:r>
              <a:rPr lang="en-US" sz="1800" dirty="0" err="1"/>
              <a:t>usul</a:t>
            </a:r>
            <a:r>
              <a:rPr lang="en-US" sz="1800" dirty="0"/>
              <a:t> Ki Hajar </a:t>
            </a:r>
            <a:r>
              <a:rPr lang="en-US" sz="1800" dirty="0" err="1"/>
              <a:t>Dewantoro</a:t>
            </a:r>
            <a:endParaRPr lang="id-ID" sz="1800" dirty="0"/>
          </a:p>
          <a:p>
            <a:pPr marL="342900" lvl="1" indent="-342900">
              <a:lnSpc>
                <a:spcPct val="110000"/>
              </a:lnSpc>
              <a:spcBef>
                <a:spcPts val="0"/>
              </a:spcBef>
              <a:buNone/>
            </a:pPr>
            <a:endParaRPr lang="id-ID" dirty="0"/>
          </a:p>
          <a:p>
            <a:pPr marL="342900" lvl="1" indent="-342900">
              <a:lnSpc>
                <a:spcPct val="110000"/>
              </a:lnSpc>
              <a:spcBef>
                <a:spcPts val="0"/>
              </a:spcBef>
              <a:buNone/>
            </a:pPr>
            <a:endParaRPr lang="id-ID" dirty="0"/>
          </a:p>
          <a:p>
            <a:pPr eaLnBrk="1" hangingPunct="1">
              <a:lnSpc>
                <a:spcPct val="110000"/>
              </a:lnSpc>
              <a:spcBef>
                <a:spcPts val="0"/>
              </a:spcBef>
              <a:buFont typeface="Arial" charset="0"/>
              <a:buNone/>
            </a:pPr>
            <a:endParaRPr lang="id-ID" sz="1800" dirty="0"/>
          </a:p>
          <a:p>
            <a:pPr eaLnBrk="1" hangingPunct="1">
              <a:lnSpc>
                <a:spcPct val="110000"/>
              </a:lnSpc>
              <a:spcBef>
                <a:spcPts val="0"/>
              </a:spcBef>
              <a:buFont typeface="Arial" charset="0"/>
              <a:buNone/>
            </a:pPr>
            <a:endParaRPr lang="id-ID" sz="1800" dirty="0"/>
          </a:p>
          <a:p>
            <a:pPr eaLnBrk="1" hangingPunct="1">
              <a:lnSpc>
                <a:spcPct val="110000"/>
              </a:lnSpc>
              <a:spcBef>
                <a:spcPts val="0"/>
              </a:spcBef>
              <a:buFont typeface="Arial" charset="0"/>
              <a:buNone/>
            </a:pPr>
            <a:endParaRPr lang="id-ID" sz="1800" dirty="0"/>
          </a:p>
          <a:p>
            <a:pPr eaLnBrk="1" hangingPunct="1">
              <a:lnSpc>
                <a:spcPct val="110000"/>
              </a:lnSpc>
              <a:spcBef>
                <a:spcPts val="0"/>
              </a:spcBef>
              <a:buFont typeface="Arial" charset="0"/>
              <a:buNone/>
            </a:pPr>
            <a:endParaRPr lang="id-ID" sz="1800" dirty="0"/>
          </a:p>
          <a:p>
            <a:pPr eaLnBrk="1" hangingPunct="1">
              <a:lnSpc>
                <a:spcPct val="110000"/>
              </a:lnSpc>
              <a:spcBef>
                <a:spcPts val="0"/>
              </a:spcBef>
              <a:buFont typeface="Arial" charset="0"/>
              <a:buNone/>
            </a:pPr>
            <a:endParaRPr lang="id-ID" sz="18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itle 1"/>
          <p:cNvSpPr>
            <a:spLocks noGrp="1"/>
          </p:cNvSpPr>
          <p:nvPr>
            <p:ph type="title"/>
          </p:nvPr>
        </p:nvSpPr>
        <p:spPr>
          <a:xfrm>
            <a:off x="1528764" y="357189"/>
            <a:ext cx="8229600" cy="357188"/>
          </a:xfrm>
        </p:spPr>
        <p:txBody>
          <a:bodyPr>
            <a:normAutofit fontScale="90000"/>
          </a:bodyPr>
          <a:lstStyle/>
          <a:p>
            <a:pPr eaLnBrk="1" hangingPunct="1"/>
            <a:r>
              <a:rPr lang="en-US" b="1" dirty="0"/>
              <a:t>Pendidikan Di Indonesia Zaman </a:t>
            </a:r>
            <a:r>
              <a:rPr lang="en-US" b="1" dirty="0" err="1"/>
              <a:t>Jajahan</a:t>
            </a:r>
            <a:r>
              <a:rPr lang="en-US" b="1" dirty="0"/>
              <a:t> </a:t>
            </a:r>
            <a:r>
              <a:rPr lang="en-US" b="1" dirty="0" err="1"/>
              <a:t>Jepang</a:t>
            </a:r>
            <a:r>
              <a:rPr lang="en-US" b="1" dirty="0"/>
              <a:t> (1942 – 1945)</a:t>
            </a:r>
            <a:br>
              <a:rPr lang="id-ID" b="1" dirty="0"/>
            </a:br>
            <a:endParaRPr lang="id-ID" b="1" dirty="0"/>
          </a:p>
        </p:txBody>
      </p:sp>
      <p:sp>
        <p:nvSpPr>
          <p:cNvPr id="49156" name="Content Placeholder 2"/>
          <p:cNvSpPr>
            <a:spLocks noGrp="1"/>
          </p:cNvSpPr>
          <p:nvPr>
            <p:ph idx="1"/>
          </p:nvPr>
        </p:nvSpPr>
        <p:spPr>
          <a:xfrm>
            <a:off x="1738314" y="1446213"/>
            <a:ext cx="8643937" cy="4983162"/>
          </a:xfrm>
        </p:spPr>
        <p:txBody>
          <a:bodyPr>
            <a:normAutofit lnSpcReduction="10000"/>
          </a:bodyPr>
          <a:lstStyle/>
          <a:p>
            <a:pPr eaLnBrk="1" hangingPunct="1">
              <a:spcBef>
                <a:spcPts val="0"/>
              </a:spcBef>
              <a:buFont typeface="Arial" charset="0"/>
              <a:buNone/>
            </a:pPr>
            <a:r>
              <a:rPr lang="id-ID" dirty="0"/>
              <a:t>	</a:t>
            </a:r>
            <a:endParaRPr lang="en-US" dirty="0"/>
          </a:p>
          <a:p>
            <a:pPr eaLnBrk="1" hangingPunct="1">
              <a:spcBef>
                <a:spcPts val="0"/>
              </a:spcBef>
              <a:buFont typeface="Arial" charset="0"/>
              <a:buNone/>
            </a:pPr>
            <a:r>
              <a:rPr lang="en-US" dirty="0"/>
              <a:t>Pendidikan zaman </a:t>
            </a:r>
            <a:r>
              <a:rPr lang="en-US" dirty="0" err="1"/>
              <a:t>Jepang</a:t>
            </a:r>
            <a:r>
              <a:rPr lang="en-US" dirty="0"/>
              <a:t> </a:t>
            </a:r>
            <a:r>
              <a:rPr lang="en-US" dirty="0" err="1"/>
              <a:t>bertambah</a:t>
            </a:r>
            <a:r>
              <a:rPr lang="en-US" dirty="0"/>
              <a:t> </a:t>
            </a:r>
            <a:r>
              <a:rPr lang="en-US" dirty="0" err="1"/>
              <a:t>parah</a:t>
            </a:r>
            <a:r>
              <a:rPr lang="en-US" dirty="0"/>
              <a:t>. </a:t>
            </a:r>
            <a:r>
              <a:rPr lang="en-US" dirty="0" err="1"/>
              <a:t>Tujuan</a:t>
            </a:r>
            <a:r>
              <a:rPr lang="en-US" dirty="0"/>
              <a:t> </a:t>
            </a:r>
            <a:r>
              <a:rPr lang="en-US" dirty="0" err="1"/>
              <a:t>pendidikan</a:t>
            </a:r>
            <a:r>
              <a:rPr lang="en-US" dirty="0"/>
              <a:t> </a:t>
            </a:r>
            <a:r>
              <a:rPr lang="en-US" dirty="0" err="1"/>
              <a:t>bukan</a:t>
            </a:r>
            <a:r>
              <a:rPr lang="en-US" dirty="0"/>
              <a:t> </a:t>
            </a:r>
            <a:r>
              <a:rPr lang="en-US" dirty="0" err="1"/>
              <a:t>untuk</a:t>
            </a:r>
            <a:r>
              <a:rPr lang="en-US" dirty="0"/>
              <a:t> </a:t>
            </a:r>
            <a:r>
              <a:rPr lang="en-US" dirty="0" err="1"/>
              <a:t>memajukan</a:t>
            </a:r>
            <a:r>
              <a:rPr lang="en-US" dirty="0"/>
              <a:t> </a:t>
            </a:r>
            <a:r>
              <a:rPr lang="en-US" dirty="0" err="1"/>
              <a:t>bangsa</a:t>
            </a:r>
            <a:r>
              <a:rPr lang="en-US" dirty="0"/>
              <a:t> Indonesia, </a:t>
            </a:r>
            <a:r>
              <a:rPr lang="en-US" dirty="0" err="1"/>
              <a:t>Tetapi</a:t>
            </a:r>
            <a:r>
              <a:rPr lang="en-US" dirty="0"/>
              <a:t> </a:t>
            </a:r>
            <a:r>
              <a:rPr lang="en-US" dirty="0" err="1"/>
              <a:t>mendidik</a:t>
            </a:r>
            <a:r>
              <a:rPr lang="en-US" dirty="0"/>
              <a:t> </a:t>
            </a:r>
            <a:r>
              <a:rPr lang="en-US" dirty="0" err="1"/>
              <a:t>anak-anak</a:t>
            </a:r>
            <a:r>
              <a:rPr lang="en-US" dirty="0"/>
              <a:t> </a:t>
            </a:r>
            <a:r>
              <a:rPr lang="en-US" dirty="0" err="1"/>
              <a:t>untuk</a:t>
            </a:r>
            <a:r>
              <a:rPr lang="en-US" dirty="0"/>
              <a:t> </a:t>
            </a:r>
            <a:r>
              <a:rPr lang="en-US" dirty="0" err="1"/>
              <a:t>dapat</a:t>
            </a:r>
            <a:r>
              <a:rPr lang="en-US" dirty="0"/>
              <a:t> </a:t>
            </a:r>
            <a:r>
              <a:rPr lang="en-US" dirty="0" err="1"/>
              <a:t>menunjang</a:t>
            </a:r>
            <a:r>
              <a:rPr lang="en-US" dirty="0"/>
              <a:t> </a:t>
            </a:r>
            <a:r>
              <a:rPr lang="en-US" dirty="0" err="1"/>
              <a:t>kepentingan</a:t>
            </a:r>
            <a:r>
              <a:rPr lang="en-US" dirty="0"/>
              <a:t> </a:t>
            </a:r>
            <a:r>
              <a:rPr lang="en-US" dirty="0" err="1"/>
              <a:t>perang</a:t>
            </a:r>
            <a:r>
              <a:rPr lang="en-US" dirty="0"/>
              <a:t> </a:t>
            </a:r>
            <a:r>
              <a:rPr lang="en-US" dirty="0" err="1"/>
              <a:t>Jepang</a:t>
            </a:r>
            <a:r>
              <a:rPr lang="en-US" dirty="0"/>
              <a:t> </a:t>
            </a:r>
            <a:r>
              <a:rPr lang="en-US" dirty="0" err="1"/>
              <a:t>melawan</a:t>
            </a:r>
            <a:r>
              <a:rPr lang="en-US" dirty="0"/>
              <a:t> </a:t>
            </a:r>
            <a:r>
              <a:rPr lang="en-US" dirty="0" err="1"/>
              <a:t>Sekutu</a:t>
            </a:r>
            <a:endParaRPr lang="id-ID" dirty="0"/>
          </a:p>
          <a:p>
            <a:pPr lvl="1" eaLnBrk="1" hangingPunct="1">
              <a:spcBef>
                <a:spcPts val="0"/>
              </a:spcBef>
            </a:pPr>
            <a:r>
              <a:rPr lang="en-US" sz="2000" dirty="0" err="1"/>
              <a:t>Kelemahan</a:t>
            </a:r>
            <a:r>
              <a:rPr lang="en-US" sz="2000" dirty="0"/>
              <a:t> </a:t>
            </a:r>
            <a:r>
              <a:rPr lang="en-US" sz="2000" dirty="0" err="1"/>
              <a:t>pendidikan</a:t>
            </a:r>
            <a:r>
              <a:rPr lang="en-US" sz="2000" dirty="0"/>
              <a:t> zaman </a:t>
            </a:r>
            <a:r>
              <a:rPr lang="en-US" sz="2000" dirty="0" err="1"/>
              <a:t>Jepang</a:t>
            </a:r>
            <a:endParaRPr lang="id-ID" sz="2000" dirty="0"/>
          </a:p>
          <a:p>
            <a:pPr lvl="2" eaLnBrk="1" hangingPunct="1">
              <a:spcBef>
                <a:spcPts val="0"/>
              </a:spcBef>
            </a:pPr>
            <a:r>
              <a:rPr lang="en-US" sz="2000" dirty="0" err="1"/>
              <a:t>Kerja</a:t>
            </a:r>
            <a:r>
              <a:rPr lang="en-US" sz="2000" dirty="0"/>
              <a:t> </a:t>
            </a:r>
            <a:r>
              <a:rPr lang="en-US" sz="2000" dirty="0" err="1"/>
              <a:t>bakti</a:t>
            </a:r>
            <a:r>
              <a:rPr lang="en-US" sz="2000" dirty="0"/>
              <a:t> : </a:t>
            </a:r>
            <a:r>
              <a:rPr lang="en-US" sz="2000" dirty="0" err="1"/>
              <a:t>kinrohosi</a:t>
            </a:r>
            <a:r>
              <a:rPr lang="en-US" sz="2000" dirty="0"/>
              <a:t>; </a:t>
            </a:r>
            <a:r>
              <a:rPr lang="en-US" sz="2000" dirty="0" err="1"/>
              <a:t>cari</a:t>
            </a:r>
            <a:r>
              <a:rPr lang="en-US" sz="2000" dirty="0"/>
              <a:t> </a:t>
            </a:r>
            <a:r>
              <a:rPr lang="en-US" sz="2000" dirty="0" err="1"/>
              <a:t>iles-iles</a:t>
            </a:r>
            <a:r>
              <a:rPr lang="en-US" sz="2000" dirty="0"/>
              <a:t> : </a:t>
            </a:r>
            <a:r>
              <a:rPr lang="en-US" sz="2000" dirty="0" err="1"/>
              <a:t>nama</a:t>
            </a:r>
            <a:r>
              <a:rPr lang="en-US" sz="2000" dirty="0"/>
              <a:t> </a:t>
            </a:r>
            <a:r>
              <a:rPr lang="en-US" sz="2000" dirty="0" err="1"/>
              <a:t>jarak</a:t>
            </a:r>
            <a:r>
              <a:rPr lang="en-US" sz="2000" dirty="0"/>
              <a:t> </a:t>
            </a:r>
            <a:r>
              <a:rPr lang="en-US" sz="2000" dirty="0" err="1"/>
              <a:t>cari</a:t>
            </a:r>
            <a:r>
              <a:rPr lang="en-US" sz="2000" dirty="0"/>
              <a:t> </a:t>
            </a:r>
            <a:r>
              <a:rPr lang="en-US" sz="2000" dirty="0" err="1"/>
              <a:t>besi</a:t>
            </a:r>
            <a:r>
              <a:rPr lang="en-US" sz="2000" dirty="0"/>
              <a:t> </a:t>
            </a:r>
            <a:r>
              <a:rPr lang="en-US" sz="2000" dirty="0" err="1"/>
              <a:t>tua</a:t>
            </a:r>
            <a:endParaRPr lang="id-ID" sz="2000" dirty="0"/>
          </a:p>
          <a:p>
            <a:pPr lvl="2" eaLnBrk="1" hangingPunct="1">
              <a:spcBef>
                <a:spcPts val="0"/>
              </a:spcBef>
            </a:pPr>
            <a:r>
              <a:rPr lang="en-US" sz="2000" dirty="0"/>
              <a:t>Bahasa </a:t>
            </a:r>
            <a:r>
              <a:rPr lang="en-US" sz="2000" dirty="0" err="1"/>
              <a:t>Inggris</a:t>
            </a:r>
            <a:r>
              <a:rPr lang="en-US" sz="2000" dirty="0"/>
              <a:t> </a:t>
            </a:r>
            <a:r>
              <a:rPr lang="en-US" sz="2000" dirty="0" err="1"/>
              <a:t>dilarang</a:t>
            </a:r>
            <a:r>
              <a:rPr lang="en-US" sz="2000" dirty="0"/>
              <a:t> : </a:t>
            </a:r>
            <a:r>
              <a:rPr lang="en-US" sz="2000" dirty="0" err="1"/>
              <a:t>pengetahuan</a:t>
            </a:r>
            <a:r>
              <a:rPr lang="en-US" sz="2000" dirty="0"/>
              <a:t> </a:t>
            </a:r>
            <a:r>
              <a:rPr lang="en-US" sz="2000" dirty="0" err="1"/>
              <a:t>sempit</a:t>
            </a:r>
            <a:endParaRPr lang="id-ID" sz="2000" dirty="0"/>
          </a:p>
          <a:p>
            <a:pPr lvl="2" eaLnBrk="1" hangingPunct="1">
              <a:spcBef>
                <a:spcPts val="0"/>
              </a:spcBef>
            </a:pPr>
            <a:r>
              <a:rPr lang="en-US" sz="2000" dirty="0"/>
              <a:t>Latihan </a:t>
            </a:r>
            <a:r>
              <a:rPr lang="en-US" sz="2000" dirty="0" err="1"/>
              <a:t>kemiliteran</a:t>
            </a:r>
            <a:r>
              <a:rPr lang="en-US" sz="2000" dirty="0"/>
              <a:t>/baris-</a:t>
            </a:r>
            <a:r>
              <a:rPr lang="en-US" sz="2000" dirty="0" err="1"/>
              <a:t>berbaris</a:t>
            </a:r>
            <a:r>
              <a:rPr lang="en-US" sz="2000" dirty="0"/>
              <a:t> : </a:t>
            </a:r>
            <a:r>
              <a:rPr lang="en-US" sz="2000" dirty="0" err="1"/>
              <a:t>kyoren</a:t>
            </a:r>
            <a:r>
              <a:rPr lang="en-US" sz="2000" dirty="0"/>
              <a:t> </a:t>
            </a:r>
            <a:endParaRPr lang="id-ID" sz="2000" dirty="0"/>
          </a:p>
          <a:p>
            <a:pPr lvl="1" eaLnBrk="1" hangingPunct="1">
              <a:spcBef>
                <a:spcPts val="0"/>
              </a:spcBef>
            </a:pPr>
            <a:r>
              <a:rPr lang="en-US" sz="2000" dirty="0" err="1"/>
              <a:t>Keuntungan</a:t>
            </a:r>
            <a:r>
              <a:rPr lang="en-US" sz="2000" dirty="0"/>
              <a:t>:</a:t>
            </a:r>
            <a:endParaRPr lang="id-ID" sz="2000" dirty="0"/>
          </a:p>
          <a:p>
            <a:pPr lvl="2" eaLnBrk="1" hangingPunct="1">
              <a:spcBef>
                <a:spcPts val="0"/>
              </a:spcBef>
            </a:pPr>
            <a:r>
              <a:rPr lang="en-US" sz="2000" dirty="0" err="1"/>
              <a:t>Sekolah</a:t>
            </a:r>
            <a:r>
              <a:rPr lang="en-US" sz="2000" dirty="0"/>
              <a:t> Rakyat 6 </a:t>
            </a:r>
            <a:r>
              <a:rPr lang="en-US" sz="2000" dirty="0" err="1"/>
              <a:t>tahun</a:t>
            </a:r>
            <a:endParaRPr lang="id-ID" sz="2000" dirty="0"/>
          </a:p>
          <a:p>
            <a:pPr lvl="2" eaLnBrk="1" hangingPunct="1">
              <a:spcBef>
                <a:spcPts val="0"/>
              </a:spcBef>
            </a:pPr>
            <a:r>
              <a:rPr lang="en-US" sz="2000" dirty="0"/>
              <a:t>Bahasa Indonesia : </a:t>
            </a:r>
            <a:r>
              <a:rPr lang="en-US" sz="2000" dirty="0" err="1"/>
              <a:t>bahasa</a:t>
            </a:r>
            <a:r>
              <a:rPr lang="en-US" sz="2000" dirty="0"/>
              <a:t> </a:t>
            </a:r>
            <a:r>
              <a:rPr lang="en-US" sz="2000" dirty="0" err="1"/>
              <a:t>pengantar</a:t>
            </a:r>
            <a:endParaRPr lang="id-ID" sz="2000" dirty="0"/>
          </a:p>
          <a:p>
            <a:pPr lvl="2" eaLnBrk="1" hangingPunct="1">
              <a:spcBef>
                <a:spcPts val="0"/>
              </a:spcBef>
            </a:pPr>
            <a:r>
              <a:rPr lang="en-US" sz="2000" dirty="0"/>
              <a:t>Senam </a:t>
            </a:r>
            <a:r>
              <a:rPr lang="en-US" sz="2000" dirty="0" err="1"/>
              <a:t>pagi</a:t>
            </a:r>
            <a:r>
              <a:rPr lang="en-US" sz="2000" dirty="0"/>
              <a:t> : </a:t>
            </a:r>
            <a:r>
              <a:rPr lang="en-US" sz="2000" dirty="0" err="1"/>
              <a:t>taiso</a:t>
            </a:r>
            <a:endParaRPr lang="id-ID" sz="2000" dirty="0"/>
          </a:p>
          <a:p>
            <a:pPr lvl="2" eaLnBrk="1" hangingPunct="1">
              <a:spcBef>
                <a:spcPts val="0"/>
              </a:spcBef>
            </a:pPr>
            <a:r>
              <a:rPr lang="en-US" sz="2000" dirty="0"/>
              <a:t>Peta : </a:t>
            </a:r>
            <a:r>
              <a:rPr lang="en-US" sz="2000" dirty="0" err="1"/>
              <a:t>Pembela</a:t>
            </a:r>
            <a:r>
              <a:rPr lang="en-US" sz="2000" dirty="0"/>
              <a:t> Tanah Air</a:t>
            </a:r>
            <a:endParaRPr lang="id-ID" sz="2000" dirty="0"/>
          </a:p>
          <a:p>
            <a:pPr lvl="2" eaLnBrk="1" hangingPunct="1">
              <a:spcBef>
                <a:spcPts val="0"/>
              </a:spcBef>
            </a:pPr>
            <a:r>
              <a:rPr lang="en-US" sz="2000" dirty="0"/>
              <a:t>Gotong Royong</a:t>
            </a:r>
            <a:endParaRPr lang="id-ID" sz="2000" dirty="0"/>
          </a:p>
          <a:p>
            <a:pPr eaLnBrk="1" hangingPunct="1">
              <a:spcBef>
                <a:spcPts val="0"/>
              </a:spcBef>
              <a:buFont typeface="Arial" charset="0"/>
              <a:buNone/>
            </a:pPr>
            <a:endParaRPr lang="id-ID"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itle 1"/>
          <p:cNvSpPr>
            <a:spLocks noGrp="1"/>
          </p:cNvSpPr>
          <p:nvPr>
            <p:ph type="title"/>
          </p:nvPr>
        </p:nvSpPr>
        <p:spPr>
          <a:xfrm>
            <a:off x="1981200" y="488951"/>
            <a:ext cx="8229600" cy="511175"/>
          </a:xfrm>
        </p:spPr>
        <p:txBody>
          <a:bodyPr>
            <a:normAutofit fontScale="90000"/>
          </a:bodyPr>
          <a:lstStyle/>
          <a:p>
            <a:pPr eaLnBrk="1" hangingPunct="1"/>
            <a:r>
              <a:rPr lang="en-US" b="1"/>
              <a:t>Zaman Kemerdekaan</a:t>
            </a:r>
            <a:endParaRPr lang="id-ID" b="1"/>
          </a:p>
        </p:txBody>
      </p:sp>
      <p:sp>
        <p:nvSpPr>
          <p:cNvPr id="50180" name="Content Placeholder 2"/>
          <p:cNvSpPr>
            <a:spLocks noGrp="1"/>
          </p:cNvSpPr>
          <p:nvPr>
            <p:ph idx="1"/>
          </p:nvPr>
        </p:nvSpPr>
        <p:spPr>
          <a:xfrm>
            <a:off x="1426464" y="1926335"/>
            <a:ext cx="9729216" cy="4199827"/>
          </a:xfrm>
        </p:spPr>
        <p:txBody>
          <a:bodyPr>
            <a:normAutofit/>
          </a:bodyPr>
          <a:lstStyle/>
          <a:p>
            <a:pPr eaLnBrk="1" hangingPunct="1">
              <a:buFont typeface="Arial" charset="0"/>
              <a:buNone/>
            </a:pPr>
            <a:r>
              <a:rPr lang="en-US" sz="2400" dirty="0"/>
              <a:t>Pada </a:t>
            </a:r>
            <a:r>
              <a:rPr lang="en-US" sz="2400" dirty="0" err="1"/>
              <a:t>tanggal</a:t>
            </a:r>
            <a:r>
              <a:rPr lang="en-US" sz="2400" dirty="0"/>
              <a:t> 17 </a:t>
            </a:r>
            <a:r>
              <a:rPr lang="en-US" sz="2400" dirty="0" err="1"/>
              <a:t>Agustus</a:t>
            </a:r>
            <a:r>
              <a:rPr lang="en-US" sz="2400" dirty="0"/>
              <a:t> 1945 </a:t>
            </a:r>
            <a:r>
              <a:rPr lang="en-US" sz="2400" dirty="0" err="1"/>
              <a:t>bangsa</a:t>
            </a:r>
            <a:r>
              <a:rPr lang="en-US" sz="2400" dirty="0"/>
              <a:t> Indonesia </a:t>
            </a:r>
            <a:r>
              <a:rPr lang="en-US" sz="2400" dirty="0" err="1"/>
              <a:t>memproklamirkan</a:t>
            </a:r>
            <a:r>
              <a:rPr lang="en-US" sz="2400" dirty="0"/>
              <a:t> </a:t>
            </a:r>
            <a:r>
              <a:rPr lang="en-US" sz="2400" dirty="0" err="1"/>
              <a:t>kemerdekaan</a:t>
            </a:r>
            <a:r>
              <a:rPr lang="en-US" sz="2400" dirty="0"/>
              <a:t>. Hari </a:t>
            </a:r>
            <a:r>
              <a:rPr lang="en-US" sz="2400" dirty="0" err="1"/>
              <a:t>proklamasi</a:t>
            </a:r>
            <a:r>
              <a:rPr lang="en-US" sz="2400" dirty="0"/>
              <a:t> </a:t>
            </a:r>
            <a:r>
              <a:rPr lang="en-US" sz="2400" dirty="0" err="1"/>
              <a:t>ini</a:t>
            </a:r>
            <a:r>
              <a:rPr lang="en-US" sz="2400" dirty="0"/>
              <a:t> </a:t>
            </a:r>
            <a:r>
              <a:rPr lang="en-US" sz="2400" dirty="0" err="1"/>
              <a:t>merupakan</a:t>
            </a:r>
            <a:r>
              <a:rPr lang="en-US" sz="2400" dirty="0"/>
              <a:t> </a:t>
            </a:r>
            <a:r>
              <a:rPr lang="en-US" sz="2400" dirty="0" err="1"/>
              <a:t>hari</a:t>
            </a:r>
            <a:r>
              <a:rPr lang="en-US" sz="2400" dirty="0"/>
              <a:t> </a:t>
            </a:r>
            <a:r>
              <a:rPr lang="en-US" sz="2400" dirty="0" err="1"/>
              <a:t>Kelahiran</a:t>
            </a:r>
            <a:r>
              <a:rPr lang="en-US" sz="2400" dirty="0"/>
              <a:t> </a:t>
            </a:r>
            <a:r>
              <a:rPr lang="en-US" sz="2400" dirty="0" err="1"/>
              <a:t>bangsa</a:t>
            </a:r>
            <a:r>
              <a:rPr lang="en-US" sz="2400" dirty="0"/>
              <a:t> Indonesia yang </a:t>
            </a:r>
            <a:r>
              <a:rPr lang="en-US" sz="2400" dirty="0" err="1"/>
              <a:t>sebenarnya</a:t>
            </a:r>
            <a:endParaRPr lang="id-ID" sz="2400" dirty="0"/>
          </a:p>
          <a:p>
            <a:pPr eaLnBrk="1" hangingPunct="1">
              <a:buFont typeface="Arial" charset="0"/>
              <a:buNone/>
            </a:pPr>
            <a:r>
              <a:rPr lang="en-US" sz="2400" dirty="0" err="1"/>
              <a:t>Dasarnya</a:t>
            </a:r>
            <a:r>
              <a:rPr lang="en-US" sz="2400" dirty="0"/>
              <a:t>:</a:t>
            </a:r>
            <a:endParaRPr lang="id-ID" sz="2400" dirty="0"/>
          </a:p>
          <a:p>
            <a:pPr eaLnBrk="1" hangingPunct="1"/>
            <a:r>
              <a:rPr lang="en-US" sz="2400" dirty="0"/>
              <a:t>UUD yang </a:t>
            </a:r>
            <a:r>
              <a:rPr lang="en-US" sz="2400" dirty="0" err="1"/>
              <a:t>digunakan</a:t>
            </a:r>
            <a:r>
              <a:rPr lang="en-US" sz="2400" dirty="0"/>
              <a:t> </a:t>
            </a:r>
            <a:r>
              <a:rPr lang="en-US" sz="2400" dirty="0" err="1"/>
              <a:t>adalah</a:t>
            </a:r>
            <a:r>
              <a:rPr lang="en-US" sz="2400" dirty="0"/>
              <a:t> UUD 1945, yang </a:t>
            </a:r>
            <a:r>
              <a:rPr lang="en-US" sz="2400" dirty="0" err="1"/>
              <a:t>terdiri</a:t>
            </a:r>
            <a:r>
              <a:rPr lang="en-US" sz="2400" dirty="0"/>
              <a:t> </a:t>
            </a:r>
            <a:r>
              <a:rPr lang="en-US" sz="2400" dirty="0" err="1"/>
              <a:t>dari</a:t>
            </a:r>
            <a:r>
              <a:rPr lang="en-US" sz="2400" dirty="0"/>
              <a:t> 37 </a:t>
            </a:r>
            <a:r>
              <a:rPr lang="en-US" sz="2400" dirty="0" err="1"/>
              <a:t>pasal</a:t>
            </a:r>
            <a:r>
              <a:rPr lang="en-US" sz="2400" dirty="0"/>
              <a:t>. </a:t>
            </a:r>
            <a:r>
              <a:rPr lang="en-US" sz="2400" dirty="0" err="1"/>
              <a:t>Pasal</a:t>
            </a:r>
            <a:r>
              <a:rPr lang="en-US" sz="2400" dirty="0"/>
              <a:t> yang </a:t>
            </a:r>
            <a:r>
              <a:rPr lang="en-US" sz="2400" dirty="0" err="1"/>
              <a:t>berkaitan</a:t>
            </a:r>
            <a:r>
              <a:rPr lang="en-US" sz="2400" dirty="0"/>
              <a:t> </a:t>
            </a:r>
            <a:r>
              <a:rPr lang="en-US" sz="2400" dirty="0" err="1"/>
              <a:t>dengan</a:t>
            </a:r>
            <a:r>
              <a:rPr lang="en-US" sz="2400" dirty="0"/>
              <a:t> </a:t>
            </a:r>
            <a:r>
              <a:rPr lang="en-US" sz="2400" dirty="0" err="1"/>
              <a:t>pendidikan</a:t>
            </a:r>
            <a:r>
              <a:rPr lang="en-US" sz="2400" dirty="0"/>
              <a:t> </a:t>
            </a:r>
            <a:r>
              <a:rPr lang="en-US" sz="2400" dirty="0" err="1"/>
              <a:t>adalah</a:t>
            </a:r>
            <a:r>
              <a:rPr lang="en-US" sz="2400" dirty="0"/>
              <a:t> </a:t>
            </a:r>
            <a:r>
              <a:rPr lang="en-US" sz="2400" dirty="0" err="1"/>
              <a:t>pasal</a:t>
            </a:r>
            <a:r>
              <a:rPr lang="en-US" sz="2400" dirty="0"/>
              <a:t> 31 yang </a:t>
            </a:r>
            <a:r>
              <a:rPr lang="en-US" sz="2400" dirty="0" err="1"/>
              <a:t>terdiri</a:t>
            </a:r>
            <a:r>
              <a:rPr lang="en-US" sz="2400" dirty="0"/>
              <a:t> </a:t>
            </a:r>
            <a:r>
              <a:rPr lang="en-US" sz="2400" dirty="0" err="1"/>
              <a:t>dari</a:t>
            </a:r>
            <a:r>
              <a:rPr lang="en-US" sz="2400" dirty="0"/>
              <a:t> </a:t>
            </a:r>
            <a:r>
              <a:rPr lang="en-US" sz="2400" dirty="0" err="1"/>
              <a:t>dua</a:t>
            </a:r>
            <a:r>
              <a:rPr lang="en-US" sz="2400" dirty="0"/>
              <a:t> </a:t>
            </a:r>
            <a:r>
              <a:rPr lang="en-US" sz="2400" dirty="0" err="1"/>
              <a:t>ayat</a:t>
            </a:r>
            <a:r>
              <a:rPr lang="id-ID" sz="2400" dirty="0"/>
              <a:t>:</a:t>
            </a:r>
          </a:p>
          <a:p>
            <a:pPr marL="1371600" lvl="2" indent="-457200">
              <a:buFont typeface="Calibri" pitchFamily="34" charset="0"/>
              <a:buAutoNum type="alphaLcParenR"/>
            </a:pPr>
            <a:r>
              <a:rPr lang="en-US" dirty="0" err="1"/>
              <a:t>ayat</a:t>
            </a:r>
            <a:r>
              <a:rPr lang="en-US" dirty="0"/>
              <a:t> 1:</a:t>
            </a:r>
            <a:r>
              <a:rPr lang="id-ID" dirty="0"/>
              <a:t> </a:t>
            </a:r>
            <a:r>
              <a:rPr lang="en-US" dirty="0" err="1"/>
              <a:t>Tiap</a:t>
            </a:r>
            <a:r>
              <a:rPr lang="en-US" dirty="0"/>
              <a:t> </a:t>
            </a:r>
            <a:r>
              <a:rPr lang="en-US" dirty="0" err="1"/>
              <a:t>warga</a:t>
            </a:r>
            <a:r>
              <a:rPr lang="en-US" dirty="0"/>
              <a:t> negara </a:t>
            </a:r>
            <a:r>
              <a:rPr lang="en-US" dirty="0" err="1"/>
              <a:t>berhak</a:t>
            </a:r>
            <a:r>
              <a:rPr lang="en-US" dirty="0"/>
              <a:t> </a:t>
            </a:r>
            <a:r>
              <a:rPr lang="en-US" dirty="0" err="1"/>
              <a:t>menerima</a:t>
            </a:r>
            <a:r>
              <a:rPr lang="en-US" dirty="0"/>
              <a:t> </a:t>
            </a:r>
            <a:r>
              <a:rPr lang="en-US" dirty="0" err="1"/>
              <a:t>pendidikan</a:t>
            </a:r>
            <a:r>
              <a:rPr lang="en-US" dirty="0"/>
              <a:t> dan </a:t>
            </a:r>
            <a:r>
              <a:rPr lang="en-US" dirty="0" err="1"/>
              <a:t>pengajaran</a:t>
            </a:r>
            <a:endParaRPr lang="id-ID" dirty="0"/>
          </a:p>
          <a:p>
            <a:pPr marL="1371600" lvl="2" indent="-457200">
              <a:buFont typeface="Calibri" pitchFamily="34" charset="0"/>
              <a:buAutoNum type="alphaLcParenR"/>
            </a:pPr>
            <a:r>
              <a:rPr lang="en-US" dirty="0" err="1"/>
              <a:t>ayat</a:t>
            </a:r>
            <a:r>
              <a:rPr lang="en-US" dirty="0"/>
              <a:t> 2: </a:t>
            </a:r>
            <a:r>
              <a:rPr lang="en-US" dirty="0" err="1"/>
              <a:t>Pemerintah</a:t>
            </a:r>
            <a:r>
              <a:rPr lang="en-US" dirty="0"/>
              <a:t> </a:t>
            </a:r>
            <a:r>
              <a:rPr lang="en-US" dirty="0" err="1"/>
              <a:t>berusaha</a:t>
            </a:r>
            <a:r>
              <a:rPr lang="en-US" dirty="0"/>
              <a:t> </a:t>
            </a:r>
            <a:r>
              <a:rPr lang="en-US" dirty="0" err="1"/>
              <a:t>menyelenggarakan</a:t>
            </a:r>
            <a:r>
              <a:rPr lang="en-US" dirty="0"/>
              <a:t> </a:t>
            </a:r>
            <a:r>
              <a:rPr lang="en-US" dirty="0" err="1"/>
              <a:t>suatu</a:t>
            </a:r>
            <a:r>
              <a:rPr lang="en-US" dirty="0"/>
              <a:t> </a:t>
            </a:r>
            <a:r>
              <a:rPr lang="en-US" dirty="0" err="1"/>
              <a:t>pendidikan</a:t>
            </a:r>
            <a:r>
              <a:rPr lang="en-US" dirty="0"/>
              <a:t> </a:t>
            </a:r>
            <a:r>
              <a:rPr lang="en-US" dirty="0" err="1"/>
              <a:t>nasional</a:t>
            </a:r>
            <a:r>
              <a:rPr lang="en-US" dirty="0"/>
              <a:t>  yang </a:t>
            </a:r>
            <a:r>
              <a:rPr lang="en-US" dirty="0" err="1"/>
              <a:t>diatur</a:t>
            </a:r>
            <a:r>
              <a:rPr lang="en-US" dirty="0"/>
              <a:t> oleh </a:t>
            </a:r>
            <a:r>
              <a:rPr lang="en-US" dirty="0" err="1"/>
              <a:t>undang-undang</a:t>
            </a:r>
            <a:endParaRPr lang="id-ID" dirty="0"/>
          </a:p>
          <a:p>
            <a:pPr eaLnBrk="1" hangingPunct="1">
              <a:buFont typeface="Arial" charset="0"/>
              <a:buNone/>
            </a:pPr>
            <a:endParaRPr lang="id-ID" sz="24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Diagram 17"/>
          <p:cNvGraphicFramePr/>
          <p:nvPr>
            <p:extLst>
              <p:ext uri="{D42A27DB-BD31-4B8C-83A1-F6EECF244321}">
                <p14:modId xmlns:p14="http://schemas.microsoft.com/office/powerpoint/2010/main" val="746000266"/>
              </p:ext>
            </p:extLst>
          </p:nvPr>
        </p:nvGraphicFramePr>
        <p:xfrm>
          <a:off x="1981200" y="428605"/>
          <a:ext cx="8229600" cy="785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1203" name="Content Placeholder 2"/>
          <p:cNvSpPr>
            <a:spLocks noGrp="1"/>
          </p:cNvSpPr>
          <p:nvPr>
            <p:ph idx="1"/>
          </p:nvPr>
        </p:nvSpPr>
        <p:spPr>
          <a:xfrm>
            <a:off x="2509838" y="1785938"/>
            <a:ext cx="7300912" cy="2786062"/>
          </a:xfrm>
        </p:spPr>
        <p:txBody>
          <a:bodyPr>
            <a:normAutofit fontScale="92500" lnSpcReduction="10000"/>
          </a:bodyPr>
          <a:lstStyle/>
          <a:p>
            <a:pPr marL="514350" indent="-514350">
              <a:buFont typeface="Calibri" pitchFamily="34" charset="0"/>
              <a:buAutoNum type="alphaUcPeriod"/>
            </a:pPr>
            <a:r>
              <a:rPr lang="en-US" sz="2800">
                <a:hlinkClick r:id="rId7" action="ppaction://hlinksldjump"/>
              </a:rPr>
              <a:t>Pendahuluan </a:t>
            </a:r>
            <a:endParaRPr lang="id-ID" sz="2800"/>
          </a:p>
          <a:p>
            <a:pPr marL="514350" indent="-514350">
              <a:buFont typeface="Calibri" pitchFamily="34" charset="0"/>
              <a:buAutoNum type="alphaUcPeriod"/>
            </a:pPr>
            <a:r>
              <a:rPr lang="en-US" sz="2800">
                <a:hlinkClick r:id="rId8" action="ppaction://hlinksldjump"/>
              </a:rPr>
              <a:t>Macam-Macam Pendidikan Seumur Hidu</a:t>
            </a:r>
            <a:r>
              <a:rPr lang="id-ID" sz="2800">
                <a:hlinkClick r:id="rId8" action="ppaction://hlinksldjump"/>
              </a:rPr>
              <a:t>p</a:t>
            </a:r>
            <a:endParaRPr lang="id-ID" sz="2800"/>
          </a:p>
          <a:p>
            <a:pPr marL="514350" indent="-514350">
              <a:buFont typeface="Calibri" pitchFamily="34" charset="0"/>
              <a:buAutoNum type="alphaUcPeriod"/>
            </a:pPr>
            <a:r>
              <a:rPr lang="en-US" sz="2800">
                <a:hlinkClick r:id="rId9" action="ppaction://hlinksldjump"/>
              </a:rPr>
              <a:t>Prinsip Dasar Pendidikan Seumur Hidup</a:t>
            </a:r>
            <a:endParaRPr lang="id-ID" sz="2800"/>
          </a:p>
          <a:p>
            <a:pPr marL="514350" indent="-514350">
              <a:buFont typeface="Calibri" pitchFamily="34" charset="0"/>
              <a:buAutoNum type="alphaUcPeriod"/>
            </a:pPr>
            <a:r>
              <a:rPr lang="en-US" sz="2800">
                <a:hlinkClick r:id="rId10" action="ppaction://hlinksldjump"/>
              </a:rPr>
              <a:t>Tujuan Pendidikan Seumur Hidup</a:t>
            </a:r>
            <a:endParaRPr lang="id-ID" sz="2800"/>
          </a:p>
          <a:p>
            <a:pPr marL="514350" indent="-514350">
              <a:buFont typeface="Calibri" pitchFamily="34" charset="0"/>
              <a:buAutoNum type="alphaUcPeriod"/>
            </a:pPr>
            <a:r>
              <a:rPr lang="en-US" sz="2800">
                <a:hlinkClick r:id="rId11" action="ppaction://hlinksldjump"/>
              </a:rPr>
              <a:t>Konsep Pendidikan Seumur Hidup</a:t>
            </a:r>
            <a:endParaRPr lang="id-ID" sz="280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Title 1"/>
          <p:cNvSpPr>
            <a:spLocks noGrp="1"/>
          </p:cNvSpPr>
          <p:nvPr>
            <p:ph type="title"/>
          </p:nvPr>
        </p:nvSpPr>
        <p:spPr>
          <a:xfrm>
            <a:off x="1981200" y="846138"/>
            <a:ext cx="8229600" cy="368300"/>
          </a:xfrm>
        </p:spPr>
        <p:txBody>
          <a:bodyPr>
            <a:normAutofit fontScale="90000"/>
          </a:bodyPr>
          <a:lstStyle/>
          <a:p>
            <a:pPr marL="342900" indent="-342900"/>
            <a:r>
              <a:rPr lang="en-US" b="1"/>
              <a:t>Pendahuluan</a:t>
            </a:r>
            <a:br>
              <a:rPr lang="id-ID" b="1"/>
            </a:br>
            <a:endParaRPr lang="id-ID" b="1"/>
          </a:p>
        </p:txBody>
      </p:sp>
      <p:sp>
        <p:nvSpPr>
          <p:cNvPr id="52232" name="Rectangle 18"/>
          <p:cNvSpPr>
            <a:spLocks noChangeArrowheads="1"/>
          </p:cNvSpPr>
          <p:nvPr/>
        </p:nvSpPr>
        <p:spPr bwMode="auto">
          <a:xfrm>
            <a:off x="1738314" y="1500189"/>
            <a:ext cx="8643937" cy="3477875"/>
          </a:xfrm>
          <a:prstGeom prst="rect">
            <a:avLst/>
          </a:prstGeom>
          <a:noFill/>
          <a:ln w="9525">
            <a:noFill/>
            <a:miter lim="800000"/>
            <a:headEnd/>
            <a:tailEnd/>
          </a:ln>
        </p:spPr>
        <p:txBody>
          <a:bodyPr>
            <a:spAutoFit/>
          </a:bodyPr>
          <a:lstStyle/>
          <a:p>
            <a:pPr marL="236538" indent="-236538">
              <a:buFont typeface="Wingdings" pitchFamily="2" charset="2"/>
              <a:buChar char="Ø"/>
            </a:pPr>
            <a:r>
              <a:rPr lang="en-US" sz="2000"/>
              <a:t>Pendidikan seumur hidup didasarkan pada konsep bahwa seluruh individu harus memiliki kesempatan yang sistematik, terorganisir untuk “instruktion”, studi dan “learning” di setiap kesempatan sepanjang hidup mereka</a:t>
            </a:r>
          </a:p>
          <a:p>
            <a:pPr marL="236538" indent="-236538">
              <a:buFont typeface="Wingdings" pitchFamily="2" charset="2"/>
              <a:buChar char="Ø"/>
            </a:pPr>
            <a:endParaRPr lang="en-US" sz="2000"/>
          </a:p>
          <a:p>
            <a:pPr marL="236538" indent="-236538">
              <a:buFont typeface="Wingdings" pitchFamily="2" charset="2"/>
              <a:buChar char="Ø"/>
            </a:pPr>
            <a:r>
              <a:rPr lang="en-US" sz="2000"/>
              <a:t>Dikatakan  oleh Silva, 1973, “Pendidikan seumur hidup berkenaan dengan prinsip perngorganisasian yang akhirnya memungkinkan pendidikan untuk melakukan fungsinya”. </a:t>
            </a:r>
          </a:p>
          <a:p>
            <a:pPr marL="236538" indent="-236538">
              <a:buFont typeface="Wingdings" pitchFamily="2" charset="2"/>
              <a:buChar char="Ø"/>
            </a:pPr>
            <a:endParaRPr lang="id-ID" sz="2000"/>
          </a:p>
          <a:p>
            <a:pPr marL="236538" indent="-236538">
              <a:buFont typeface="Wingdings" pitchFamily="2" charset="2"/>
              <a:buChar char="Ø"/>
            </a:pPr>
            <a:r>
              <a:rPr lang="en-US" sz="2000"/>
              <a:t>Dalam garis-garis Besar Haluan Negara dikatakan :</a:t>
            </a:r>
            <a:r>
              <a:rPr lang="id-ID" sz="2000"/>
              <a:t> </a:t>
            </a:r>
            <a:r>
              <a:rPr lang="en-US" sz="2000"/>
              <a:t>Pendidikan berlangsung seumur hidup dan dilaksanakan di dalam lingkungan rumah tangga, sekolah, dan masyarakat. </a:t>
            </a:r>
            <a:endParaRPr lang="id-ID" sz="200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Title 1"/>
          <p:cNvSpPr>
            <a:spLocks noGrp="1"/>
          </p:cNvSpPr>
          <p:nvPr>
            <p:ph type="title"/>
          </p:nvPr>
        </p:nvSpPr>
        <p:spPr>
          <a:xfrm>
            <a:off x="1887539" y="387348"/>
            <a:ext cx="8229600" cy="511175"/>
          </a:xfrm>
        </p:spPr>
        <p:txBody>
          <a:bodyPr>
            <a:normAutofit fontScale="90000"/>
          </a:bodyPr>
          <a:lstStyle/>
          <a:p>
            <a:r>
              <a:rPr lang="en-US" sz="3600" b="1" dirty="0" err="1"/>
              <a:t>Macam-Macam</a:t>
            </a:r>
            <a:r>
              <a:rPr lang="en-US" sz="3600" b="1" dirty="0"/>
              <a:t> Pendidikan </a:t>
            </a:r>
            <a:r>
              <a:rPr lang="en-US" sz="3600" b="1" dirty="0" err="1"/>
              <a:t>Seumur</a:t>
            </a:r>
            <a:r>
              <a:rPr lang="en-US" sz="3600" b="1" dirty="0"/>
              <a:t> </a:t>
            </a:r>
            <a:r>
              <a:rPr lang="en-US" sz="3600" b="1" dirty="0" err="1"/>
              <a:t>Hidup</a:t>
            </a:r>
            <a:br>
              <a:rPr lang="id-ID" sz="3600" b="1" dirty="0"/>
            </a:br>
            <a:endParaRPr lang="id-ID" sz="3600" b="1" dirty="0"/>
          </a:p>
        </p:txBody>
      </p:sp>
      <p:sp>
        <p:nvSpPr>
          <p:cNvPr id="53252" name="Content Placeholder 2"/>
          <p:cNvSpPr>
            <a:spLocks noGrp="1"/>
          </p:cNvSpPr>
          <p:nvPr>
            <p:ph idx="1"/>
          </p:nvPr>
        </p:nvSpPr>
        <p:spPr>
          <a:xfrm>
            <a:off x="1481806" y="2071687"/>
            <a:ext cx="9771409" cy="4786313"/>
          </a:xfrm>
        </p:spPr>
        <p:txBody>
          <a:bodyPr>
            <a:normAutofit/>
          </a:bodyPr>
          <a:lstStyle/>
          <a:p>
            <a:pPr eaLnBrk="1" hangingPunct="1">
              <a:lnSpc>
                <a:spcPct val="110000"/>
              </a:lnSpc>
              <a:spcBef>
                <a:spcPts val="0"/>
              </a:spcBef>
              <a:buFont typeface="Wingdings" pitchFamily="2" charset="2"/>
              <a:buChar char="Ø"/>
            </a:pPr>
            <a:r>
              <a:rPr lang="en-US" sz="1800" dirty="0" err="1"/>
              <a:t>Sebagaimana</a:t>
            </a:r>
            <a:r>
              <a:rPr lang="en-US" sz="1800" dirty="0"/>
              <a:t> </a:t>
            </a:r>
            <a:r>
              <a:rPr lang="en-US" sz="1800" dirty="0" err="1"/>
              <a:t>dikatakan</a:t>
            </a:r>
            <a:r>
              <a:rPr lang="en-US" sz="1800" dirty="0"/>
              <a:t> di </a:t>
            </a:r>
            <a:r>
              <a:rPr lang="en-US" sz="1800" dirty="0" err="1"/>
              <a:t>depan</a:t>
            </a:r>
            <a:r>
              <a:rPr lang="en-US" sz="1800" dirty="0"/>
              <a:t> </a:t>
            </a:r>
            <a:r>
              <a:rPr lang="en-US" sz="1800" dirty="0" err="1"/>
              <a:t>sesuai</a:t>
            </a:r>
            <a:r>
              <a:rPr lang="en-US" sz="1800" dirty="0"/>
              <a:t> </a:t>
            </a:r>
            <a:r>
              <a:rPr lang="en-US" sz="1800" dirty="0" err="1"/>
              <a:t>apa</a:t>
            </a:r>
            <a:r>
              <a:rPr lang="en-US" sz="1800" dirty="0"/>
              <a:t> yang </a:t>
            </a:r>
            <a:r>
              <a:rPr lang="en-US" sz="1800" dirty="0" err="1"/>
              <a:t>tercantum</a:t>
            </a:r>
            <a:r>
              <a:rPr lang="en-US" sz="1800" dirty="0"/>
              <a:t> </a:t>
            </a:r>
            <a:r>
              <a:rPr lang="en-US" sz="1800" dirty="0" err="1"/>
              <a:t>dalam</a:t>
            </a:r>
            <a:r>
              <a:rPr lang="en-US" sz="1800" dirty="0"/>
              <a:t> GBHN </a:t>
            </a:r>
            <a:endParaRPr lang="id-ID" sz="1800" dirty="0"/>
          </a:p>
          <a:p>
            <a:pPr eaLnBrk="1" hangingPunct="1">
              <a:lnSpc>
                <a:spcPct val="110000"/>
              </a:lnSpc>
              <a:spcBef>
                <a:spcPts val="0"/>
              </a:spcBef>
              <a:buFont typeface="Arial" charset="0"/>
              <a:buNone/>
            </a:pPr>
            <a:r>
              <a:rPr lang="id-ID" sz="1800" dirty="0"/>
              <a:t>	</a:t>
            </a:r>
            <a:r>
              <a:rPr lang="en-US" sz="1800" dirty="0"/>
              <a:t>“</a:t>
            </a:r>
            <a:r>
              <a:rPr lang="en-US" sz="1800" dirty="0" err="1"/>
              <a:t>bahwa</a:t>
            </a:r>
            <a:r>
              <a:rPr lang="en-US" sz="1800" dirty="0"/>
              <a:t> </a:t>
            </a:r>
            <a:r>
              <a:rPr lang="en-US" sz="1800" dirty="0" err="1"/>
              <a:t>pendidikan</a:t>
            </a:r>
            <a:r>
              <a:rPr lang="en-US" sz="1800" dirty="0"/>
              <a:t> </a:t>
            </a:r>
            <a:r>
              <a:rPr lang="en-US" sz="1800" dirty="0" err="1"/>
              <a:t>berlangsung</a:t>
            </a:r>
            <a:r>
              <a:rPr lang="en-US" sz="1800" dirty="0"/>
              <a:t> </a:t>
            </a:r>
            <a:r>
              <a:rPr lang="en-US" sz="1800" dirty="0" err="1"/>
              <a:t>seumur</a:t>
            </a:r>
            <a:r>
              <a:rPr lang="en-US" sz="1800" dirty="0"/>
              <a:t> </a:t>
            </a:r>
            <a:r>
              <a:rPr lang="en-US" sz="1800" dirty="0" err="1"/>
              <a:t>hidup</a:t>
            </a:r>
            <a:r>
              <a:rPr lang="en-US" sz="1800" dirty="0"/>
              <a:t> dan </a:t>
            </a:r>
            <a:r>
              <a:rPr lang="en-US" sz="1800" dirty="0" err="1"/>
              <a:t>dilaksanakan</a:t>
            </a:r>
            <a:r>
              <a:rPr lang="en-US" sz="1800" dirty="0"/>
              <a:t> di </a:t>
            </a:r>
            <a:r>
              <a:rPr lang="en-US" sz="1800" dirty="0" err="1"/>
              <a:t>dalam</a:t>
            </a:r>
            <a:r>
              <a:rPr lang="en-US" sz="1800" dirty="0"/>
              <a:t> </a:t>
            </a:r>
            <a:r>
              <a:rPr lang="en-US" sz="1800" dirty="0" err="1"/>
              <a:t>lingkungan</a:t>
            </a:r>
            <a:r>
              <a:rPr lang="en-US" sz="1800" dirty="0"/>
              <a:t> </a:t>
            </a:r>
            <a:r>
              <a:rPr lang="en-US" sz="1800" dirty="0" err="1"/>
              <a:t>rumah</a:t>
            </a:r>
            <a:r>
              <a:rPr lang="en-US" sz="1800" dirty="0"/>
              <a:t> </a:t>
            </a:r>
            <a:r>
              <a:rPr lang="en-US" sz="1800" dirty="0" err="1"/>
              <a:t>tangga</a:t>
            </a:r>
            <a:endParaRPr lang="id-ID" sz="1800" dirty="0"/>
          </a:p>
          <a:p>
            <a:pPr eaLnBrk="1" hangingPunct="1">
              <a:lnSpc>
                <a:spcPct val="110000"/>
              </a:lnSpc>
              <a:spcBef>
                <a:spcPts val="0"/>
              </a:spcBef>
              <a:buFont typeface="Wingdings" pitchFamily="2" charset="2"/>
              <a:buChar char="Ø"/>
            </a:pPr>
            <a:r>
              <a:rPr lang="en-US" sz="1800" dirty="0" err="1"/>
              <a:t>Sedangkan</a:t>
            </a:r>
            <a:r>
              <a:rPr lang="en-US" sz="1800" dirty="0"/>
              <a:t> </a:t>
            </a:r>
            <a:r>
              <a:rPr lang="en-US" sz="1800" dirty="0" err="1"/>
              <a:t>menurut</a:t>
            </a:r>
            <a:r>
              <a:rPr lang="en-US" sz="1800" dirty="0"/>
              <a:t> Philip. H. Combs Pendidikan </a:t>
            </a:r>
            <a:r>
              <a:rPr lang="en-US" sz="1800" dirty="0" err="1"/>
              <a:t>seumur</a:t>
            </a:r>
            <a:r>
              <a:rPr lang="en-US" sz="1800" dirty="0"/>
              <a:t> </a:t>
            </a:r>
            <a:r>
              <a:rPr lang="en-US" sz="1800" dirty="0" err="1"/>
              <a:t>hidup</a:t>
            </a:r>
            <a:r>
              <a:rPr lang="en-US" sz="1800" dirty="0"/>
              <a:t> </a:t>
            </a:r>
            <a:r>
              <a:rPr lang="en-US" sz="1800" dirty="0" err="1"/>
              <a:t>meliputi</a:t>
            </a:r>
            <a:r>
              <a:rPr lang="en-US" sz="1800" dirty="0"/>
              <a:t> :</a:t>
            </a:r>
            <a:endParaRPr lang="id-ID" sz="1800" dirty="0"/>
          </a:p>
          <a:p>
            <a:pPr lvl="1" eaLnBrk="1" hangingPunct="1">
              <a:lnSpc>
                <a:spcPct val="110000"/>
              </a:lnSpc>
              <a:spcBef>
                <a:spcPts val="0"/>
              </a:spcBef>
              <a:buFont typeface="Wingdings" pitchFamily="2" charset="2"/>
              <a:buChar char="ü"/>
            </a:pPr>
            <a:r>
              <a:rPr lang="en-US" dirty="0"/>
              <a:t>Pendidikan informal, </a:t>
            </a:r>
            <a:r>
              <a:rPr lang="en-US" dirty="0" err="1"/>
              <a:t>yaitu</a:t>
            </a:r>
            <a:r>
              <a:rPr lang="en-US" dirty="0"/>
              <a:t> </a:t>
            </a:r>
            <a:r>
              <a:rPr lang="en-US" dirty="0" err="1"/>
              <a:t>pendidikan</a:t>
            </a:r>
            <a:r>
              <a:rPr lang="en-US" dirty="0"/>
              <a:t> yang </a:t>
            </a:r>
            <a:r>
              <a:rPr lang="en-US" dirty="0" err="1"/>
              <a:t>berlangsung</a:t>
            </a:r>
            <a:r>
              <a:rPr lang="en-US" dirty="0"/>
              <a:t> </a:t>
            </a:r>
            <a:r>
              <a:rPr lang="en-US" dirty="0" err="1"/>
              <a:t>dalam</a:t>
            </a:r>
            <a:r>
              <a:rPr lang="en-US" dirty="0"/>
              <a:t> </a:t>
            </a:r>
            <a:r>
              <a:rPr lang="en-US" dirty="0" err="1"/>
              <a:t>kehidupan</a:t>
            </a:r>
            <a:r>
              <a:rPr lang="en-US" dirty="0"/>
              <a:t> </a:t>
            </a:r>
            <a:r>
              <a:rPr lang="en-US" dirty="0" err="1"/>
              <a:t>sehari-hari</a:t>
            </a:r>
            <a:endParaRPr lang="id-ID" dirty="0"/>
          </a:p>
          <a:p>
            <a:pPr lvl="1" eaLnBrk="1" hangingPunct="1">
              <a:lnSpc>
                <a:spcPct val="110000"/>
              </a:lnSpc>
              <a:spcBef>
                <a:spcPts val="0"/>
              </a:spcBef>
              <a:buFont typeface="Wingdings" pitchFamily="2" charset="2"/>
              <a:buChar char="ü"/>
            </a:pPr>
            <a:r>
              <a:rPr lang="en-US" dirty="0"/>
              <a:t>Pendidikan formal, </a:t>
            </a:r>
            <a:r>
              <a:rPr lang="en-US" dirty="0" err="1"/>
              <a:t>merupakan</a:t>
            </a:r>
            <a:r>
              <a:rPr lang="en-US" dirty="0"/>
              <a:t> </a:t>
            </a:r>
            <a:r>
              <a:rPr lang="en-US" dirty="0" err="1"/>
              <a:t>pendidikan</a:t>
            </a:r>
            <a:r>
              <a:rPr lang="en-US" dirty="0"/>
              <a:t> yang </a:t>
            </a:r>
            <a:r>
              <a:rPr lang="en-US" dirty="0" err="1"/>
              <a:t>berlangsung</a:t>
            </a:r>
            <a:r>
              <a:rPr lang="en-US" dirty="0"/>
              <a:t> </a:t>
            </a:r>
            <a:r>
              <a:rPr lang="en-US" dirty="0" err="1"/>
              <a:t>dengan</a:t>
            </a:r>
            <a:r>
              <a:rPr lang="en-US" dirty="0"/>
              <a:t> </a:t>
            </a:r>
            <a:r>
              <a:rPr lang="en-US" dirty="0" err="1"/>
              <a:t>teratur</a:t>
            </a:r>
            <a:endParaRPr lang="id-ID" dirty="0"/>
          </a:p>
          <a:p>
            <a:pPr lvl="1" eaLnBrk="1" hangingPunct="1">
              <a:lnSpc>
                <a:spcPct val="110000"/>
              </a:lnSpc>
              <a:spcBef>
                <a:spcPts val="0"/>
              </a:spcBef>
              <a:buFont typeface="Wingdings" pitchFamily="2" charset="2"/>
              <a:buChar char="ü"/>
            </a:pPr>
            <a:r>
              <a:rPr lang="en-US" dirty="0"/>
              <a:t>Pendidikan Non formal, </a:t>
            </a:r>
            <a:r>
              <a:rPr lang="en-US" dirty="0" err="1"/>
              <a:t>yaitu</a:t>
            </a:r>
            <a:r>
              <a:rPr lang="en-US" dirty="0"/>
              <a:t> </a:t>
            </a:r>
            <a:r>
              <a:rPr lang="en-US" dirty="0" err="1"/>
              <a:t>merupakan</a:t>
            </a:r>
            <a:r>
              <a:rPr lang="en-US" dirty="0"/>
              <a:t> </a:t>
            </a:r>
            <a:r>
              <a:rPr lang="en-US" dirty="0" err="1"/>
              <a:t>pendidikan</a:t>
            </a:r>
            <a:r>
              <a:rPr lang="en-US" dirty="0"/>
              <a:t> yang </a:t>
            </a:r>
            <a:r>
              <a:rPr lang="en-US" dirty="0" err="1"/>
              <a:t>berlangsung</a:t>
            </a:r>
            <a:r>
              <a:rPr lang="en-US" dirty="0"/>
              <a:t> </a:t>
            </a:r>
            <a:r>
              <a:rPr lang="en-US" dirty="0" err="1"/>
              <a:t>secara</a:t>
            </a:r>
            <a:r>
              <a:rPr lang="en-US" dirty="0"/>
              <a:t> </a:t>
            </a:r>
            <a:r>
              <a:rPr lang="en-US" dirty="0" err="1"/>
              <a:t>teratur</a:t>
            </a:r>
            <a:r>
              <a:rPr lang="en-US" dirty="0"/>
              <a:t>, </a:t>
            </a:r>
            <a:r>
              <a:rPr lang="en-US" dirty="0" err="1"/>
              <a:t>disengaja</a:t>
            </a:r>
            <a:r>
              <a:rPr lang="en-US" dirty="0"/>
              <a:t>, </a:t>
            </a:r>
            <a:r>
              <a:rPr lang="en-US" dirty="0" err="1"/>
              <a:t>tetapi</a:t>
            </a:r>
            <a:r>
              <a:rPr lang="en-US" dirty="0"/>
              <a:t> </a:t>
            </a:r>
            <a:r>
              <a:rPr lang="en-US" dirty="0" err="1"/>
              <a:t>tidak</a:t>
            </a:r>
            <a:r>
              <a:rPr lang="en-US" dirty="0"/>
              <a:t> </a:t>
            </a:r>
            <a:r>
              <a:rPr lang="en-US" dirty="0" err="1"/>
              <a:t>mengikuti</a:t>
            </a:r>
            <a:r>
              <a:rPr lang="en-US" dirty="0"/>
              <a:t> </a:t>
            </a:r>
            <a:r>
              <a:rPr lang="en-US" dirty="0" err="1"/>
              <a:t>peraturan</a:t>
            </a:r>
            <a:r>
              <a:rPr lang="en-US" dirty="0"/>
              <a:t> dan </a:t>
            </a:r>
            <a:r>
              <a:rPr lang="en-US" dirty="0" err="1"/>
              <a:t>persyaratan</a:t>
            </a:r>
            <a:r>
              <a:rPr lang="en-US" dirty="0"/>
              <a:t> yang </a:t>
            </a:r>
            <a:r>
              <a:rPr lang="en-US" dirty="0" err="1"/>
              <a:t>ketat</a:t>
            </a:r>
            <a:endParaRPr lang="id-ID" dirty="0"/>
          </a:p>
          <a:p>
            <a:pPr eaLnBrk="1" hangingPunct="1">
              <a:lnSpc>
                <a:spcPct val="110000"/>
              </a:lnSpc>
              <a:spcBef>
                <a:spcPts val="0"/>
              </a:spcBef>
              <a:buFont typeface="Wingdings" pitchFamily="2" charset="2"/>
              <a:buChar char="Ø"/>
            </a:pPr>
            <a:r>
              <a:rPr lang="en-US" sz="1800" dirty="0" err="1"/>
              <a:t>Menurut</a:t>
            </a:r>
            <a:r>
              <a:rPr lang="en-US" sz="1800" dirty="0"/>
              <a:t> Prof. </a:t>
            </a:r>
            <a:r>
              <a:rPr lang="en-US" sz="1800" dirty="0" err="1"/>
              <a:t>Darji</a:t>
            </a:r>
            <a:r>
              <a:rPr lang="en-US" sz="1800" dirty="0"/>
              <a:t> </a:t>
            </a:r>
            <a:r>
              <a:rPr lang="en-US" sz="1800" dirty="0" err="1"/>
              <a:t>Darmodiharjo</a:t>
            </a:r>
            <a:r>
              <a:rPr lang="en-US" sz="1800" dirty="0"/>
              <a:t>, SH. </a:t>
            </a:r>
            <a:r>
              <a:rPr lang="en-US" sz="1800" dirty="0" err="1"/>
              <a:t>secara</a:t>
            </a:r>
            <a:r>
              <a:rPr lang="en-US" sz="1800" dirty="0"/>
              <a:t> garis </a:t>
            </a:r>
            <a:r>
              <a:rPr lang="en-US" sz="1800" dirty="0" err="1"/>
              <a:t>besar</a:t>
            </a:r>
            <a:r>
              <a:rPr lang="en-US" sz="1800" dirty="0"/>
              <a:t>, </a:t>
            </a:r>
            <a:r>
              <a:rPr lang="en-US" sz="1800" dirty="0" err="1"/>
              <a:t>tahapan</a:t>
            </a:r>
            <a:r>
              <a:rPr lang="en-US" sz="1800" dirty="0"/>
              <a:t> </a:t>
            </a:r>
            <a:r>
              <a:rPr lang="en-US" sz="1800" dirty="0" err="1"/>
              <a:t>pendidikan</a:t>
            </a:r>
            <a:r>
              <a:rPr lang="en-US" sz="1800" dirty="0"/>
              <a:t> yang </a:t>
            </a:r>
            <a:r>
              <a:rPr lang="en-US" sz="1800" dirty="0" err="1"/>
              <a:t>diterima</a:t>
            </a:r>
            <a:r>
              <a:rPr lang="en-US" sz="1800" dirty="0"/>
              <a:t> </a:t>
            </a:r>
            <a:r>
              <a:rPr lang="en-US" sz="1800" dirty="0" err="1"/>
              <a:t>manusia</a:t>
            </a:r>
            <a:r>
              <a:rPr lang="en-US" sz="1800" dirty="0"/>
              <a:t> </a:t>
            </a:r>
            <a:r>
              <a:rPr lang="en-US" sz="1800" dirty="0" err="1"/>
              <a:t>selama</a:t>
            </a:r>
            <a:r>
              <a:rPr lang="en-US" sz="1800" dirty="0"/>
              <a:t> </a:t>
            </a:r>
            <a:r>
              <a:rPr lang="en-US" sz="1800" dirty="0" err="1"/>
              <a:t>hidupnya</a:t>
            </a:r>
            <a:r>
              <a:rPr lang="en-US" sz="1800" dirty="0"/>
              <a:t> </a:t>
            </a:r>
            <a:r>
              <a:rPr lang="en-US" sz="1800" dirty="0" err="1"/>
              <a:t>adalah</a:t>
            </a:r>
            <a:r>
              <a:rPr lang="en-US" sz="1800" dirty="0"/>
              <a:t> </a:t>
            </a:r>
            <a:r>
              <a:rPr lang="en-US" sz="1800" dirty="0" err="1"/>
              <a:t>dengan</a:t>
            </a:r>
            <a:r>
              <a:rPr lang="en-US" sz="1800" dirty="0"/>
              <a:t> </a:t>
            </a:r>
            <a:r>
              <a:rPr lang="en-US" sz="1800" dirty="0" err="1"/>
              <a:t>tahapan</a:t>
            </a:r>
            <a:r>
              <a:rPr lang="en-US" sz="1800" dirty="0"/>
              <a:t> </a:t>
            </a:r>
            <a:r>
              <a:rPr lang="en-US" sz="1800" dirty="0" err="1"/>
              <a:t>sebagai</a:t>
            </a:r>
            <a:r>
              <a:rPr lang="en-US" sz="1800" dirty="0"/>
              <a:t> </a:t>
            </a:r>
            <a:r>
              <a:rPr lang="en-US" sz="1800" dirty="0" err="1"/>
              <a:t>berikut</a:t>
            </a:r>
            <a:r>
              <a:rPr lang="en-US" sz="1800" dirty="0"/>
              <a:t> :</a:t>
            </a:r>
            <a:endParaRPr lang="id-ID" sz="1800" dirty="0"/>
          </a:p>
          <a:p>
            <a:pPr lvl="1" eaLnBrk="1" hangingPunct="1">
              <a:lnSpc>
                <a:spcPct val="110000"/>
              </a:lnSpc>
              <a:spcBef>
                <a:spcPts val="0"/>
              </a:spcBef>
              <a:buFont typeface="Wingdings" pitchFamily="2" charset="2"/>
              <a:buChar char="ü"/>
            </a:pPr>
            <a:r>
              <a:rPr lang="en-US" dirty="0"/>
              <a:t>Pendidikan </a:t>
            </a:r>
            <a:r>
              <a:rPr lang="en-US" dirty="0" err="1"/>
              <a:t>dalam</a:t>
            </a:r>
            <a:r>
              <a:rPr lang="en-US" dirty="0"/>
              <a:t> </a:t>
            </a:r>
            <a:r>
              <a:rPr lang="en-US" dirty="0" err="1"/>
              <a:t>Keluarga</a:t>
            </a:r>
            <a:endParaRPr lang="id-ID" dirty="0"/>
          </a:p>
          <a:p>
            <a:pPr lvl="1" eaLnBrk="1" hangingPunct="1">
              <a:lnSpc>
                <a:spcPct val="110000"/>
              </a:lnSpc>
              <a:spcBef>
                <a:spcPts val="0"/>
              </a:spcBef>
              <a:buFont typeface="Wingdings" pitchFamily="2" charset="2"/>
              <a:buChar char="ü"/>
            </a:pPr>
            <a:r>
              <a:rPr lang="en-US" dirty="0"/>
              <a:t>Pendidikan di </a:t>
            </a:r>
            <a:r>
              <a:rPr lang="en-US" dirty="0" err="1"/>
              <a:t>sekolah</a:t>
            </a:r>
            <a:endParaRPr lang="id-ID" dirty="0"/>
          </a:p>
          <a:p>
            <a:pPr lvl="1" eaLnBrk="1" hangingPunct="1">
              <a:lnSpc>
                <a:spcPct val="110000"/>
              </a:lnSpc>
              <a:spcBef>
                <a:spcPts val="0"/>
              </a:spcBef>
              <a:buFont typeface="Wingdings" pitchFamily="2" charset="2"/>
              <a:buChar char="ü"/>
            </a:pPr>
            <a:r>
              <a:rPr lang="en-US" dirty="0"/>
              <a:t>Pendidikan di </a:t>
            </a:r>
            <a:r>
              <a:rPr lang="en-US" dirty="0" err="1"/>
              <a:t>masyarakat</a:t>
            </a:r>
            <a:endParaRPr lang="id-ID" dirty="0"/>
          </a:p>
          <a:p>
            <a:pPr eaLnBrk="1" hangingPunct="1">
              <a:lnSpc>
                <a:spcPct val="110000"/>
              </a:lnSpc>
              <a:spcBef>
                <a:spcPts val="0"/>
              </a:spcBef>
              <a:buFont typeface="Arial" charset="0"/>
              <a:buNone/>
            </a:pPr>
            <a:endParaRPr lang="id-ID" sz="1800" dirty="0"/>
          </a:p>
          <a:p>
            <a:pPr eaLnBrk="1" hangingPunct="1">
              <a:lnSpc>
                <a:spcPct val="110000"/>
              </a:lnSpc>
              <a:spcBef>
                <a:spcPts val="0"/>
              </a:spcBef>
              <a:buFont typeface="Arial" charset="0"/>
              <a:buNone/>
            </a:pPr>
            <a:endParaRPr lang="id-ID" sz="18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itle 1"/>
          <p:cNvSpPr>
            <a:spLocks noGrp="1"/>
          </p:cNvSpPr>
          <p:nvPr>
            <p:ph type="title"/>
          </p:nvPr>
        </p:nvSpPr>
        <p:spPr>
          <a:xfrm>
            <a:off x="1981200" y="989013"/>
            <a:ext cx="8229600" cy="296862"/>
          </a:xfrm>
        </p:spPr>
        <p:txBody>
          <a:bodyPr>
            <a:normAutofit fontScale="90000"/>
          </a:bodyPr>
          <a:lstStyle/>
          <a:p>
            <a:pPr marL="342900" indent="-342900"/>
            <a:r>
              <a:rPr lang="en-US" b="1"/>
              <a:t>Tujuan Pendidikan Seumur Hidup</a:t>
            </a:r>
            <a:br>
              <a:rPr lang="id-ID" b="1"/>
            </a:br>
            <a:endParaRPr lang="id-ID" b="1"/>
          </a:p>
        </p:txBody>
      </p:sp>
      <p:sp>
        <p:nvSpPr>
          <p:cNvPr id="3" name="Content Placeholder 2"/>
          <p:cNvSpPr>
            <a:spLocks noGrp="1"/>
          </p:cNvSpPr>
          <p:nvPr>
            <p:ph idx="1"/>
          </p:nvPr>
        </p:nvSpPr>
        <p:spPr>
          <a:xfrm>
            <a:off x="1652980" y="1937481"/>
            <a:ext cx="9319820" cy="3214688"/>
          </a:xfrm>
        </p:spPr>
        <p:txBody>
          <a:bodyPr>
            <a:normAutofit lnSpcReduction="10000"/>
          </a:bodyPr>
          <a:lstStyle/>
          <a:p>
            <a:pPr eaLnBrk="1" hangingPunct="1">
              <a:buFont typeface="Arial" charset="0"/>
              <a:buNone/>
              <a:defRPr/>
            </a:pPr>
            <a:r>
              <a:rPr lang="en-US" sz="2400" dirty="0" err="1"/>
              <a:t>Pendidikan</a:t>
            </a:r>
            <a:r>
              <a:rPr lang="en-US" sz="2400" dirty="0"/>
              <a:t> </a:t>
            </a:r>
            <a:r>
              <a:rPr lang="en-US" sz="2400" dirty="0" err="1"/>
              <a:t>seumur</a:t>
            </a:r>
            <a:r>
              <a:rPr lang="en-US" sz="2400" dirty="0"/>
              <a:t> </a:t>
            </a:r>
            <a:r>
              <a:rPr lang="en-US" sz="2400" dirty="0" err="1"/>
              <a:t>hidup</a:t>
            </a:r>
            <a:r>
              <a:rPr lang="en-US" sz="2400" dirty="0"/>
              <a:t> </a:t>
            </a:r>
            <a:r>
              <a:rPr lang="en-US" sz="2400" dirty="0" err="1"/>
              <a:t>dimaksudkan</a:t>
            </a:r>
            <a:r>
              <a:rPr lang="en-US" sz="2400" dirty="0"/>
              <a:t> </a:t>
            </a:r>
            <a:r>
              <a:rPr lang="en-US" sz="2400" dirty="0" err="1"/>
              <a:t>sebagai</a:t>
            </a:r>
            <a:r>
              <a:rPr lang="en-US" sz="2400" dirty="0"/>
              <a:t> </a:t>
            </a:r>
            <a:r>
              <a:rPr lang="en-US" sz="2400" dirty="0" err="1"/>
              <a:t>pendidikan</a:t>
            </a:r>
            <a:r>
              <a:rPr lang="en-US" sz="2400" dirty="0"/>
              <a:t> </a:t>
            </a:r>
            <a:r>
              <a:rPr lang="en-US" sz="2400" dirty="0" err="1"/>
              <a:t>manusia</a:t>
            </a:r>
            <a:r>
              <a:rPr lang="en-US" sz="2400" dirty="0"/>
              <a:t> </a:t>
            </a:r>
            <a:r>
              <a:rPr lang="en-US" sz="2400" dirty="0" err="1"/>
              <a:t>seutuhnya</a:t>
            </a:r>
            <a:r>
              <a:rPr lang="en-US" sz="2400" dirty="0"/>
              <a:t>. </a:t>
            </a:r>
            <a:r>
              <a:rPr lang="en-US" sz="2400" dirty="0" err="1"/>
              <a:t>Didasarkan</a:t>
            </a:r>
            <a:r>
              <a:rPr lang="en-US" sz="2400" dirty="0"/>
              <a:t> </a:t>
            </a:r>
            <a:r>
              <a:rPr lang="en-US" sz="2400" dirty="0" err="1"/>
              <a:t>alasan-alasan</a:t>
            </a:r>
            <a:r>
              <a:rPr lang="en-US" sz="2400" dirty="0"/>
              <a:t> </a:t>
            </a:r>
            <a:r>
              <a:rPr lang="en-US" sz="2400" dirty="0" err="1"/>
              <a:t>sebagai</a:t>
            </a:r>
            <a:r>
              <a:rPr lang="en-US" sz="2400" dirty="0"/>
              <a:t> </a:t>
            </a:r>
            <a:r>
              <a:rPr lang="en-US" sz="2400" dirty="0" err="1"/>
              <a:t>berikut</a:t>
            </a:r>
            <a:r>
              <a:rPr lang="en-US" sz="2400" dirty="0"/>
              <a:t>:</a:t>
            </a:r>
            <a:endParaRPr lang="id-ID" sz="2400" dirty="0"/>
          </a:p>
          <a:p>
            <a:pPr marL="457200" indent="-457200">
              <a:buFont typeface="Arial" charset="0"/>
              <a:buAutoNum type="alphaLcPeriod"/>
              <a:defRPr/>
            </a:pPr>
            <a:r>
              <a:rPr lang="en-US" sz="2400" dirty="0" err="1"/>
              <a:t>Secara</a:t>
            </a:r>
            <a:r>
              <a:rPr lang="en-US" sz="2400" dirty="0"/>
              <a:t> </a:t>
            </a:r>
            <a:r>
              <a:rPr lang="en-US" sz="2400" dirty="0" err="1"/>
              <a:t>filosofis</a:t>
            </a:r>
            <a:r>
              <a:rPr lang="en-US" sz="2400" dirty="0"/>
              <a:t>, </a:t>
            </a:r>
            <a:r>
              <a:rPr lang="en-US" sz="2400" dirty="0" err="1"/>
              <a:t>hakekat</a:t>
            </a:r>
            <a:r>
              <a:rPr lang="en-US" sz="2400" dirty="0"/>
              <a:t> </a:t>
            </a:r>
            <a:r>
              <a:rPr lang="en-US" sz="2400" dirty="0" err="1"/>
              <a:t>kodrat</a:t>
            </a:r>
            <a:r>
              <a:rPr lang="en-US" sz="2400" dirty="0"/>
              <a:t> </a:t>
            </a:r>
            <a:r>
              <a:rPr lang="en-US" sz="2400" dirty="0" err="1"/>
              <a:t>martabat</a:t>
            </a:r>
            <a:r>
              <a:rPr lang="en-US" sz="2400" dirty="0"/>
              <a:t> </a:t>
            </a:r>
            <a:r>
              <a:rPr lang="en-US" sz="2400" dirty="0" err="1"/>
              <a:t>manusia</a:t>
            </a:r>
            <a:r>
              <a:rPr lang="en-US" sz="2400" dirty="0"/>
              <a:t> </a:t>
            </a:r>
            <a:r>
              <a:rPr lang="en-US" sz="2400" dirty="0" err="1"/>
              <a:t>itu</a:t>
            </a:r>
            <a:r>
              <a:rPr lang="en-US" sz="2400" dirty="0"/>
              <a:t> </a:t>
            </a:r>
            <a:r>
              <a:rPr lang="en-US" sz="2400" dirty="0" err="1"/>
              <a:t>merupakan</a:t>
            </a:r>
            <a:r>
              <a:rPr lang="en-US" sz="2400" dirty="0"/>
              <a:t> </a:t>
            </a:r>
            <a:r>
              <a:rPr lang="en-US" sz="2400" dirty="0" err="1"/>
              <a:t>kesatuan</a:t>
            </a:r>
            <a:r>
              <a:rPr lang="en-US" sz="2400" dirty="0"/>
              <a:t> integral </a:t>
            </a:r>
            <a:r>
              <a:rPr lang="en-US" sz="2400" dirty="0" err="1"/>
              <a:t>potensi-potensi</a:t>
            </a:r>
            <a:r>
              <a:rPr lang="en-US" sz="2400" dirty="0"/>
              <a:t> </a:t>
            </a:r>
            <a:r>
              <a:rPr lang="en-US" sz="2400" dirty="0" err="1"/>
              <a:t>essensialnya</a:t>
            </a:r>
            <a:r>
              <a:rPr lang="en-US" sz="2400" dirty="0"/>
              <a:t> </a:t>
            </a:r>
            <a:r>
              <a:rPr lang="en-US" sz="2400" dirty="0" err="1"/>
              <a:t>sebagai</a:t>
            </a:r>
            <a:r>
              <a:rPr lang="en-US" sz="2400" dirty="0"/>
              <a:t> </a:t>
            </a:r>
            <a:r>
              <a:rPr lang="en-US" sz="2400" dirty="0" err="1"/>
              <a:t>makhluk</a:t>
            </a:r>
            <a:r>
              <a:rPr lang="en-US" sz="2400" dirty="0"/>
              <a:t> </a:t>
            </a:r>
            <a:r>
              <a:rPr lang="en-US" sz="2400" dirty="0" err="1"/>
              <a:t>pribadi</a:t>
            </a:r>
            <a:r>
              <a:rPr lang="en-US" sz="2400" dirty="0"/>
              <a:t>, </a:t>
            </a:r>
            <a:r>
              <a:rPr lang="en-US" sz="2400" dirty="0" err="1"/>
              <a:t>sosial</a:t>
            </a:r>
            <a:r>
              <a:rPr lang="en-US" sz="2400" dirty="0"/>
              <a:t>, </a:t>
            </a:r>
            <a:r>
              <a:rPr lang="en-US" sz="2400" dirty="0" err="1"/>
              <a:t>dan</a:t>
            </a:r>
            <a:r>
              <a:rPr lang="en-US" sz="2400" dirty="0"/>
              <a:t> </a:t>
            </a:r>
            <a:r>
              <a:rPr lang="en-US" sz="2400" dirty="0" err="1"/>
              <a:t>makhluk</a:t>
            </a:r>
            <a:r>
              <a:rPr lang="en-US" sz="2400" dirty="0"/>
              <a:t> </a:t>
            </a:r>
            <a:r>
              <a:rPr lang="en-US" sz="2400" dirty="0" err="1"/>
              <a:t>susila</a:t>
            </a:r>
            <a:endParaRPr lang="id-ID" sz="2400" dirty="0"/>
          </a:p>
          <a:p>
            <a:pPr marL="457200" indent="-457200">
              <a:buFont typeface="Arial" charset="0"/>
              <a:buAutoNum type="alphaLcPeriod"/>
              <a:defRPr/>
            </a:pPr>
            <a:r>
              <a:rPr lang="en-US" sz="2400" dirty="0" err="1"/>
              <a:t>Secara</a:t>
            </a:r>
            <a:r>
              <a:rPr lang="en-US" sz="2400" dirty="0"/>
              <a:t> </a:t>
            </a:r>
            <a:r>
              <a:rPr lang="en-US" sz="2400" dirty="0" err="1"/>
              <a:t>psikofisik</a:t>
            </a:r>
            <a:r>
              <a:rPr lang="en-US" sz="2400" dirty="0"/>
              <a:t> </a:t>
            </a:r>
            <a:r>
              <a:rPr lang="en-US" sz="2400" dirty="0" err="1"/>
              <a:t>realitasnya</a:t>
            </a:r>
            <a:r>
              <a:rPr lang="en-US" sz="2400" dirty="0"/>
              <a:t> </a:t>
            </a:r>
            <a:r>
              <a:rPr lang="en-US" sz="2400" dirty="0" err="1"/>
              <a:t>pribadi</a:t>
            </a:r>
            <a:r>
              <a:rPr lang="en-US" sz="2400" dirty="0"/>
              <a:t> </a:t>
            </a:r>
            <a:r>
              <a:rPr lang="en-US" sz="2400" dirty="0" err="1"/>
              <a:t>manusia</a:t>
            </a:r>
            <a:r>
              <a:rPr lang="en-US" sz="2400" dirty="0"/>
              <a:t> </a:t>
            </a:r>
            <a:r>
              <a:rPr lang="en-US" sz="2400" dirty="0" err="1"/>
              <a:t>itu</a:t>
            </a:r>
            <a:r>
              <a:rPr lang="en-US" sz="2400" dirty="0"/>
              <a:t> </a:t>
            </a:r>
            <a:r>
              <a:rPr lang="en-US" sz="2400" dirty="0" err="1"/>
              <a:t>merupakan</a:t>
            </a:r>
            <a:r>
              <a:rPr lang="en-US" sz="2400" dirty="0"/>
              <a:t> </a:t>
            </a:r>
            <a:r>
              <a:rPr lang="en-US" sz="2400" dirty="0" err="1"/>
              <a:t>kesatuan</a:t>
            </a:r>
            <a:r>
              <a:rPr lang="en-US" sz="2400" dirty="0"/>
              <a:t> </a:t>
            </a:r>
            <a:r>
              <a:rPr lang="en-US" sz="2400" dirty="0" err="1"/>
              <a:t>dan</a:t>
            </a:r>
            <a:r>
              <a:rPr lang="en-US" sz="2400" dirty="0"/>
              <a:t> </a:t>
            </a:r>
            <a:r>
              <a:rPr lang="en-US" sz="2400" dirty="0" err="1"/>
              <a:t>berada</a:t>
            </a:r>
            <a:r>
              <a:rPr lang="en-US" sz="2400" dirty="0"/>
              <a:t> </a:t>
            </a:r>
            <a:r>
              <a:rPr lang="en-US" sz="2400" dirty="0" err="1"/>
              <a:t>dalam</a:t>
            </a:r>
            <a:r>
              <a:rPr lang="en-US" sz="2400" dirty="0"/>
              <a:t> </a:t>
            </a:r>
            <a:r>
              <a:rPr lang="en-US" sz="2400" dirty="0" err="1"/>
              <a:t>suatu</a:t>
            </a:r>
            <a:r>
              <a:rPr lang="en-US" sz="2400" dirty="0"/>
              <a:t> </a:t>
            </a:r>
            <a:r>
              <a:rPr lang="en-US" sz="2400" dirty="0" err="1"/>
              <a:t>lingkungan</a:t>
            </a:r>
            <a:r>
              <a:rPr lang="en-US" sz="2400" dirty="0"/>
              <a:t>, </a:t>
            </a:r>
            <a:r>
              <a:rPr lang="en-US" sz="2400" dirty="0" err="1"/>
              <a:t>baik</a:t>
            </a:r>
            <a:r>
              <a:rPr lang="en-US" sz="2400" dirty="0"/>
              <a:t> </a:t>
            </a:r>
            <a:r>
              <a:rPr lang="en-US" sz="2400" dirty="0" err="1"/>
              <a:t>alamiah</a:t>
            </a:r>
            <a:r>
              <a:rPr lang="en-US" sz="2400" dirty="0"/>
              <a:t> </a:t>
            </a:r>
            <a:r>
              <a:rPr lang="en-US" sz="2400" dirty="0" err="1"/>
              <a:t>maupun</a:t>
            </a:r>
            <a:r>
              <a:rPr lang="en-US" sz="2400" dirty="0"/>
              <a:t> </a:t>
            </a:r>
            <a:r>
              <a:rPr lang="en-US" sz="2400" dirty="0" err="1"/>
              <a:t>sosial</a:t>
            </a:r>
            <a:r>
              <a:rPr lang="en-US" sz="2400" dirty="0"/>
              <a:t> </a:t>
            </a:r>
            <a:r>
              <a:rPr lang="en-US" sz="2400" dirty="0" err="1"/>
              <a:t>budaya</a:t>
            </a:r>
            <a:endParaRPr lang="id-ID" sz="2400" dirty="0"/>
          </a:p>
          <a:p>
            <a:pPr eaLnBrk="1" hangingPunct="1">
              <a:buFont typeface="Arial" charset="0"/>
              <a:buNone/>
              <a:defRPr/>
            </a:pPr>
            <a:endParaRPr lang="id-ID"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0B2152D2-E9C6-423E-AC20-2ABCE0E540B4}"/>
              </a:ext>
            </a:extLst>
          </p:cNvPr>
          <p:cNvSpPr txBox="1"/>
          <p:nvPr/>
        </p:nvSpPr>
        <p:spPr>
          <a:xfrm>
            <a:off x="731520" y="402012"/>
            <a:ext cx="9377587" cy="4793107"/>
          </a:xfrm>
          <a:prstGeom prst="rect">
            <a:avLst/>
          </a:prstGeom>
        </p:spPr>
        <p:txBody>
          <a:bodyPr wrap="square"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20000"/>
              </a:lnSpc>
            </a:pPr>
            <a:r>
              <a:rPr lang="en-US" altLang="en-US" sz="2912" b="1" dirty="0" err="1">
                <a:latin typeface="Times New Roman" panose="02020603050405020304" pitchFamily="18" charset="0"/>
                <a:cs typeface="Times New Roman" panose="02020603050405020304" pitchFamily="18" charset="0"/>
              </a:rPr>
              <a:t>Menurut</a:t>
            </a:r>
            <a:r>
              <a:rPr lang="en-US" altLang="en-US" sz="2912" b="1" dirty="0">
                <a:latin typeface="Times New Roman" panose="02020603050405020304" pitchFamily="18" charset="0"/>
                <a:cs typeface="Times New Roman" panose="02020603050405020304" pitchFamily="18" charset="0"/>
              </a:rPr>
              <a:t> Carter V. Good: Pendidikan </a:t>
            </a:r>
            <a:r>
              <a:rPr lang="en-US" altLang="en-US" sz="2912" b="1" dirty="0" err="1">
                <a:latin typeface="Times New Roman" panose="02020603050405020304" pitchFamily="18" charset="0"/>
                <a:cs typeface="Times New Roman" panose="02020603050405020304" pitchFamily="18" charset="0"/>
              </a:rPr>
              <a:t>adalah</a:t>
            </a:r>
            <a:r>
              <a:rPr lang="en-US" altLang="en-US" sz="2912" b="1" dirty="0">
                <a:latin typeface="Times New Roman" panose="02020603050405020304" pitchFamily="18" charset="0"/>
                <a:cs typeface="Times New Roman" panose="02020603050405020304" pitchFamily="18" charset="0"/>
              </a:rPr>
              <a:t>:</a:t>
            </a:r>
            <a:endParaRPr lang="en-US" altLang="en-US" sz="2912" dirty="0">
              <a:latin typeface="Times New Roman" panose="02020603050405020304" pitchFamily="18" charset="0"/>
              <a:cs typeface="Times New Roman" panose="02020603050405020304" pitchFamily="18" charset="0"/>
            </a:endParaRPr>
          </a:p>
          <a:p>
            <a:pPr algn="just">
              <a:lnSpc>
                <a:spcPct val="120000"/>
              </a:lnSpc>
              <a:buFont typeface="Times New Roman" panose="02020603050405020304" pitchFamily="18" charset="0"/>
              <a:buAutoNum type="arabicPeriod"/>
            </a:pPr>
            <a:r>
              <a:rPr lang="en-US" altLang="en-US" sz="2912" dirty="0" err="1">
                <a:latin typeface="Times New Roman" panose="02020603050405020304" pitchFamily="18" charset="0"/>
                <a:cs typeface="Times New Roman" panose="02020603050405020304" pitchFamily="18" charset="0"/>
              </a:rPr>
              <a:t>Keseluruhan</a:t>
            </a:r>
            <a:r>
              <a:rPr lang="en-US" altLang="en-US" sz="2912" dirty="0">
                <a:latin typeface="Times New Roman" panose="02020603050405020304" pitchFamily="18" charset="0"/>
                <a:cs typeface="Times New Roman" panose="02020603050405020304" pitchFamily="18" charset="0"/>
              </a:rPr>
              <a:t> proses di mana </a:t>
            </a:r>
            <a:r>
              <a:rPr lang="en-US" altLang="en-US" sz="2912" dirty="0" err="1">
                <a:latin typeface="Times New Roman" panose="02020603050405020304" pitchFamily="18" charset="0"/>
                <a:cs typeface="Times New Roman" panose="02020603050405020304" pitchFamily="18" charset="0"/>
              </a:rPr>
              <a:t>seseorang</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mengem</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bangkan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kemampuan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sikap</a:t>
            </a:r>
            <a:r>
              <a:rPr lang="en-US" altLang="en-US" sz="2912" dirty="0">
                <a:latin typeface="Times New Roman" panose="02020603050405020304" pitchFamily="18" charset="0"/>
                <a:cs typeface="Times New Roman" panose="02020603050405020304" pitchFamily="18" charset="0"/>
              </a:rPr>
              <a:t>, dan </a:t>
            </a:r>
            <a:r>
              <a:rPr lang="en-US" altLang="en-US" sz="2912" dirty="0" err="1">
                <a:latin typeface="Times New Roman" panose="02020603050405020304" pitchFamily="18" charset="0"/>
                <a:cs typeface="Times New Roman" panose="02020603050405020304" pitchFamily="18" charset="0"/>
              </a:rPr>
              <a:t>bentuk-bentuk</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tingkah</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laku</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lainnya</a:t>
            </a:r>
            <a:r>
              <a:rPr lang="en-US" altLang="en-US" sz="2912" dirty="0">
                <a:latin typeface="Times New Roman" panose="02020603050405020304" pitchFamily="18" charset="0"/>
                <a:cs typeface="Times New Roman" panose="02020603050405020304" pitchFamily="18" charset="0"/>
              </a:rPr>
              <a:t> yang </a:t>
            </a:r>
            <a:r>
              <a:rPr lang="en-US" altLang="en-US" sz="2912" dirty="0" err="1">
                <a:latin typeface="Times New Roman" panose="02020603050405020304" pitchFamily="18" charset="0"/>
                <a:cs typeface="Times New Roman" panose="02020603050405020304" pitchFamily="18" charset="0"/>
              </a:rPr>
              <a:t>bernilai</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positif</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dalam</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masyarakat</a:t>
            </a:r>
            <a:r>
              <a:rPr lang="en-US" altLang="en-US" sz="2912" dirty="0">
                <a:latin typeface="Times New Roman" panose="02020603050405020304" pitchFamily="18" charset="0"/>
                <a:cs typeface="Times New Roman" panose="02020603050405020304" pitchFamily="18" charset="0"/>
              </a:rPr>
              <a:t> di mana </a:t>
            </a:r>
            <a:r>
              <a:rPr lang="en-US" altLang="en-US" sz="2912" dirty="0" err="1">
                <a:latin typeface="Times New Roman" panose="02020603050405020304" pitchFamily="18" charset="0"/>
                <a:cs typeface="Times New Roman" panose="02020603050405020304" pitchFamily="18" charset="0"/>
              </a:rPr>
              <a:t>dia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hidup</a:t>
            </a:r>
            <a:r>
              <a:rPr lang="en-US" altLang="en-US" sz="2912" dirty="0">
                <a:latin typeface="Times New Roman" panose="02020603050405020304" pitchFamily="18" charset="0"/>
                <a:cs typeface="Times New Roman" panose="02020603050405020304" pitchFamily="18" charset="0"/>
              </a:rPr>
              <a:t>;</a:t>
            </a:r>
          </a:p>
          <a:p>
            <a:pPr>
              <a:lnSpc>
                <a:spcPct val="120000"/>
              </a:lnSpc>
              <a:buFont typeface="Times New Roman" panose="02020603050405020304" pitchFamily="18" charset="0"/>
              <a:buAutoNum type="arabicPeriod"/>
            </a:pPr>
            <a:r>
              <a:rPr lang="en-US" altLang="en-US" sz="2912" dirty="0">
                <a:latin typeface="Times New Roman" panose="02020603050405020304" pitchFamily="18" charset="0"/>
                <a:cs typeface="Times New Roman" panose="02020603050405020304" pitchFamily="18" charset="0"/>
              </a:rPr>
              <a:t>Proses </a:t>
            </a:r>
            <a:r>
              <a:rPr lang="en-US" altLang="en-US" sz="2912" dirty="0" err="1">
                <a:latin typeface="Times New Roman" panose="02020603050405020304" pitchFamily="18" charset="0"/>
                <a:cs typeface="Times New Roman" panose="02020603050405020304" pitchFamily="18" charset="0"/>
              </a:rPr>
              <a:t>sosial</a:t>
            </a:r>
            <a:r>
              <a:rPr lang="en-US" altLang="en-US" sz="2912" dirty="0">
                <a:latin typeface="Times New Roman" panose="02020603050405020304" pitchFamily="18" charset="0"/>
                <a:cs typeface="Times New Roman" panose="02020603050405020304" pitchFamily="18" charset="0"/>
              </a:rPr>
              <a:t> di mana orang </a:t>
            </a:r>
            <a:r>
              <a:rPr lang="en-US" altLang="en-US" sz="2912" dirty="0" err="1">
                <a:latin typeface="Times New Roman" panose="02020603050405020304" pitchFamily="18" charset="0"/>
                <a:cs typeface="Times New Roman" panose="02020603050405020304" pitchFamily="18" charset="0"/>
              </a:rPr>
              <a:t>dihadapkan</a:t>
            </a:r>
            <a:r>
              <a:rPr lang="en-US" altLang="en-US" sz="2912" dirty="0">
                <a:latin typeface="Times New Roman" panose="02020603050405020304" pitchFamily="18" charset="0"/>
                <a:cs typeface="Times New Roman" panose="02020603050405020304" pitchFamily="18" charset="0"/>
              </a:rPr>
              <a:t> pada </a:t>
            </a:r>
            <a:r>
              <a:rPr lang="en-US" altLang="en-US" sz="2912" dirty="0" err="1">
                <a:latin typeface="Times New Roman" panose="02020603050405020304" pitchFamily="18" charset="0"/>
                <a:cs typeface="Times New Roman" panose="02020603050405020304" pitchFamily="18" charset="0"/>
              </a:rPr>
              <a:t>penga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ruh</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lingkungan</a:t>
            </a:r>
            <a:r>
              <a:rPr lang="en-US" altLang="en-US" sz="2912" dirty="0">
                <a:latin typeface="Times New Roman" panose="02020603050405020304" pitchFamily="18" charset="0"/>
                <a:cs typeface="Times New Roman" panose="02020603050405020304" pitchFamily="18" charset="0"/>
              </a:rPr>
              <a:t> yang </a:t>
            </a:r>
            <a:r>
              <a:rPr lang="en-US" altLang="en-US" sz="2912" dirty="0" err="1">
                <a:latin typeface="Times New Roman" panose="02020603050405020304" pitchFamily="18" charset="0"/>
                <a:cs typeface="Times New Roman" panose="02020603050405020304" pitchFamily="18" charset="0"/>
              </a:rPr>
              <a:t>terpilih</a:t>
            </a:r>
            <a:r>
              <a:rPr lang="en-US" altLang="en-US" sz="2912" dirty="0">
                <a:latin typeface="Times New Roman" panose="02020603050405020304" pitchFamily="18" charset="0"/>
                <a:cs typeface="Times New Roman" panose="02020603050405020304" pitchFamily="18" charset="0"/>
              </a:rPr>
              <a:t> dan </a:t>
            </a:r>
            <a:r>
              <a:rPr lang="en-US" altLang="en-US" sz="2912" dirty="0" err="1">
                <a:latin typeface="Times New Roman" panose="02020603050405020304" pitchFamily="18" charset="0"/>
                <a:cs typeface="Times New Roman" panose="02020603050405020304" pitchFamily="18" charset="0"/>
              </a:rPr>
              <a:t>terkontrol</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khusus</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nya</a:t>
            </a:r>
            <a:r>
              <a:rPr lang="en-US" altLang="en-US" sz="2912" dirty="0">
                <a:latin typeface="Times New Roman" panose="02020603050405020304" pitchFamily="18" charset="0"/>
                <a:cs typeface="Times New Roman" panose="02020603050405020304" pitchFamily="18" charset="0"/>
              </a:rPr>
              <a:t> yang </a:t>
            </a:r>
            <a:r>
              <a:rPr lang="en-US" altLang="en-US" sz="2912" dirty="0" err="1">
                <a:latin typeface="Times New Roman" panose="02020603050405020304" pitchFamily="18" charset="0"/>
                <a:cs typeface="Times New Roman" panose="02020603050405020304" pitchFamily="18" charset="0"/>
              </a:rPr>
              <a:t>datang</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dari</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sekolah</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sehingga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dia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dapat</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memperoleh</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atau</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mengalami</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perkembangan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kemam</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puan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sosial</a:t>
            </a:r>
            <a:r>
              <a:rPr lang="en-US" altLang="en-US" sz="2912" dirty="0">
                <a:latin typeface="Times New Roman" panose="02020603050405020304" pitchFamily="18" charset="0"/>
                <a:cs typeface="Times New Roman" panose="02020603050405020304" pitchFamily="18" charset="0"/>
              </a:rPr>
              <a:t> dan </a:t>
            </a:r>
            <a:r>
              <a:rPr lang="en-US" altLang="en-US" sz="2912" dirty="0" err="1">
                <a:latin typeface="Times New Roman" panose="02020603050405020304" pitchFamily="18" charset="0"/>
                <a:cs typeface="Times New Roman" panose="02020603050405020304" pitchFamily="18" charset="0"/>
              </a:rPr>
              <a:t>kemampuan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individu</a:t>
            </a:r>
            <a:r>
              <a:rPr lang="en-US" altLang="en-US" sz="2912" dirty="0">
                <a:latin typeface="Times New Roman" panose="02020603050405020304" pitchFamily="18" charset="0"/>
                <a:cs typeface="Times New Roman" panose="02020603050405020304" pitchFamily="18" charset="0"/>
              </a:rPr>
              <a:t> yang optimal.</a:t>
            </a:r>
          </a:p>
        </p:txBody>
      </p:sp>
    </p:spTree>
    <p:extLst>
      <p:ext uri="{BB962C8B-B14F-4D97-AF65-F5344CB8AC3E}">
        <p14:creationId xmlns:p14="http://schemas.microsoft.com/office/powerpoint/2010/main" val="402814132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1887539" y="608014"/>
            <a:ext cx="8229600" cy="439738"/>
          </a:xfrm>
        </p:spPr>
        <p:txBody>
          <a:bodyPr>
            <a:normAutofit fontScale="90000"/>
          </a:bodyPr>
          <a:lstStyle/>
          <a:p>
            <a:r>
              <a:rPr lang="en-US" sz="3600" b="1" dirty="0" err="1"/>
              <a:t>Konsep</a:t>
            </a:r>
            <a:r>
              <a:rPr lang="en-US" sz="3600" b="1" dirty="0"/>
              <a:t> Dasar Pendidikan </a:t>
            </a:r>
            <a:r>
              <a:rPr lang="en-US" sz="3600" b="1" dirty="0" err="1"/>
              <a:t>Seumur</a:t>
            </a:r>
            <a:r>
              <a:rPr lang="en-US" sz="3600" b="1" dirty="0"/>
              <a:t> </a:t>
            </a:r>
            <a:r>
              <a:rPr lang="en-US" sz="3600" b="1" dirty="0" err="1"/>
              <a:t>Hidup</a:t>
            </a:r>
            <a:br>
              <a:rPr lang="id-ID" sz="3600" b="1" dirty="0"/>
            </a:br>
            <a:endParaRPr lang="id-ID" sz="3600" b="1" dirty="0"/>
          </a:p>
        </p:txBody>
      </p:sp>
      <p:sp>
        <p:nvSpPr>
          <p:cNvPr id="56328" name="Rectangle 18"/>
          <p:cNvSpPr>
            <a:spLocks noChangeArrowheads="1"/>
          </p:cNvSpPr>
          <p:nvPr/>
        </p:nvSpPr>
        <p:spPr bwMode="auto">
          <a:xfrm>
            <a:off x="2166938" y="1455739"/>
            <a:ext cx="7715250" cy="3902075"/>
          </a:xfrm>
          <a:prstGeom prst="rect">
            <a:avLst/>
          </a:prstGeom>
          <a:noFill/>
          <a:ln w="9525">
            <a:noFill/>
            <a:miter lim="800000"/>
            <a:headEnd/>
            <a:tailEnd/>
          </a:ln>
        </p:spPr>
        <p:txBody>
          <a:bodyPr>
            <a:spAutoFit/>
          </a:bodyPr>
          <a:lstStyle/>
          <a:p>
            <a:pPr marL="514350" indent="-514350">
              <a:lnSpc>
                <a:spcPct val="150000"/>
              </a:lnSpc>
              <a:buFont typeface="Calibri" pitchFamily="34" charset="0"/>
              <a:buAutoNum type="arabicParenR"/>
            </a:pPr>
            <a:r>
              <a:rPr lang="en-US" sz="2400" dirty="0" err="1"/>
              <a:t>Keadilan</a:t>
            </a:r>
            <a:endParaRPr lang="en-US" sz="2400" dirty="0"/>
          </a:p>
          <a:p>
            <a:pPr marL="514350" indent="-514350">
              <a:lnSpc>
                <a:spcPct val="150000"/>
              </a:lnSpc>
              <a:buFont typeface="Calibri" pitchFamily="34" charset="0"/>
              <a:buAutoNum type="arabicParenR"/>
            </a:pPr>
            <a:r>
              <a:rPr lang="en-US" sz="2400" dirty="0" err="1"/>
              <a:t>Faktor-faktor</a:t>
            </a:r>
            <a:r>
              <a:rPr lang="en-US" sz="2400" dirty="0"/>
              <a:t> </a:t>
            </a:r>
            <a:r>
              <a:rPr lang="en-US" sz="2400" dirty="0" err="1"/>
              <a:t>Sosial</a:t>
            </a:r>
            <a:endParaRPr lang="en-US" sz="2400" dirty="0"/>
          </a:p>
          <a:p>
            <a:pPr marL="514350" indent="-514350">
              <a:lnSpc>
                <a:spcPct val="150000"/>
              </a:lnSpc>
              <a:buFont typeface="Calibri" pitchFamily="34" charset="0"/>
              <a:buAutoNum type="arabicParenR"/>
            </a:pPr>
            <a:r>
              <a:rPr lang="en-US" sz="2400" dirty="0" err="1"/>
              <a:t>Perubahan</a:t>
            </a:r>
            <a:r>
              <a:rPr lang="en-US" sz="2400" dirty="0"/>
              <a:t> </a:t>
            </a:r>
            <a:r>
              <a:rPr lang="en-US" sz="2400" dirty="0" err="1"/>
              <a:t>Teknologi</a:t>
            </a:r>
            <a:endParaRPr lang="en-US" sz="2400" dirty="0"/>
          </a:p>
          <a:p>
            <a:pPr marL="514350" indent="-514350">
              <a:lnSpc>
                <a:spcPct val="150000"/>
              </a:lnSpc>
              <a:buFont typeface="Calibri" pitchFamily="34" charset="0"/>
              <a:buAutoNum type="arabicParenR"/>
            </a:pPr>
            <a:r>
              <a:rPr lang="en-US" sz="2400" dirty="0" err="1"/>
              <a:t>Faktor</a:t>
            </a:r>
            <a:r>
              <a:rPr lang="en-US" sz="2400" dirty="0"/>
              <a:t> </a:t>
            </a:r>
            <a:r>
              <a:rPr lang="en-US" sz="2400" dirty="0" err="1"/>
              <a:t>Vokational</a:t>
            </a:r>
            <a:r>
              <a:rPr lang="en-US" sz="2400" dirty="0"/>
              <a:t> / </a:t>
            </a:r>
            <a:r>
              <a:rPr lang="en-US" sz="2400" dirty="0" err="1"/>
              <a:t>pekerjaan</a:t>
            </a:r>
            <a:endParaRPr lang="en-US" sz="2400" dirty="0"/>
          </a:p>
          <a:p>
            <a:pPr marL="514350" indent="-514350">
              <a:lnSpc>
                <a:spcPct val="150000"/>
              </a:lnSpc>
              <a:buFont typeface="Calibri" pitchFamily="34" charset="0"/>
              <a:buAutoNum type="arabicParenR"/>
            </a:pPr>
            <a:r>
              <a:rPr lang="en-US" sz="2400" dirty="0" err="1"/>
              <a:t>Kebutuhan-kebutuhan</a:t>
            </a:r>
            <a:r>
              <a:rPr lang="en-US" sz="2400" dirty="0"/>
              <a:t> orang </a:t>
            </a:r>
            <a:r>
              <a:rPr lang="en-US" sz="2400" dirty="0" err="1"/>
              <a:t>dewasa</a:t>
            </a:r>
            <a:endParaRPr lang="id-ID" sz="2400" dirty="0"/>
          </a:p>
          <a:p>
            <a:pPr marL="514350" indent="-514350">
              <a:lnSpc>
                <a:spcPct val="150000"/>
              </a:lnSpc>
              <a:buFont typeface="Calibri" pitchFamily="34" charset="0"/>
              <a:buAutoNum type="arabicParenR"/>
            </a:pPr>
            <a:r>
              <a:rPr lang="en-US" sz="2400" dirty="0" err="1"/>
              <a:t>Kebutuhan</a:t>
            </a:r>
            <a:r>
              <a:rPr lang="en-US" sz="2400" dirty="0"/>
              <a:t> </a:t>
            </a:r>
            <a:r>
              <a:rPr lang="en-US" sz="2400" dirty="0" err="1"/>
              <a:t>anak-anak</a:t>
            </a:r>
            <a:r>
              <a:rPr lang="en-US" sz="2400" dirty="0"/>
              <a:t> </a:t>
            </a:r>
            <a:r>
              <a:rPr lang="en-US" sz="2400" dirty="0" err="1"/>
              <a:t>awal</a:t>
            </a:r>
            <a:endParaRPr lang="en-US" sz="2400" dirty="0"/>
          </a:p>
          <a:p>
            <a:pPr marL="514350" indent="-514350">
              <a:lnSpc>
                <a:spcPct val="150000"/>
              </a:lnSpc>
              <a:buFont typeface="Calibri" pitchFamily="34" charset="0"/>
              <a:buAutoNum type="arabicParenR"/>
            </a:pPr>
            <a:r>
              <a:rPr lang="en-US" sz="2400" dirty="0" err="1"/>
              <a:t>Implikasi</a:t>
            </a:r>
            <a:r>
              <a:rPr lang="en-US" sz="2400" dirty="0"/>
              <a:t> </a:t>
            </a:r>
            <a:r>
              <a:rPr lang="en-US" sz="2400" dirty="0" err="1"/>
              <a:t>dari</a:t>
            </a:r>
            <a:r>
              <a:rPr lang="en-US" sz="2400" dirty="0"/>
              <a:t> </a:t>
            </a:r>
            <a:r>
              <a:rPr lang="en-US" sz="2400" dirty="0" err="1"/>
              <a:t>pendidikan</a:t>
            </a:r>
            <a:r>
              <a:rPr lang="en-US" sz="2400" dirty="0"/>
              <a:t> </a:t>
            </a:r>
            <a:r>
              <a:rPr lang="en-US" sz="2400" dirty="0" err="1"/>
              <a:t>seumur</a:t>
            </a:r>
            <a:r>
              <a:rPr lang="en-US" sz="2400" dirty="0"/>
              <a:t> </a:t>
            </a:r>
            <a:r>
              <a:rPr lang="en-US" sz="2400" dirty="0" err="1"/>
              <a:t>hidup</a:t>
            </a:r>
            <a:endParaRPr lang="id-ID" sz="24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887539" y="282574"/>
            <a:ext cx="8229600" cy="796925"/>
          </a:xfrm>
        </p:spPr>
        <p:txBody>
          <a:bodyPr>
            <a:normAutofit fontScale="90000"/>
          </a:bodyPr>
          <a:lstStyle/>
          <a:p>
            <a:pPr eaLnBrk="1" hangingPunct="1"/>
            <a:r>
              <a:rPr lang="en-US" sz="3600" b="1" dirty="0"/>
              <a:t>BAB  XIV</a:t>
            </a:r>
            <a:br>
              <a:rPr lang="id-ID" sz="3600" dirty="0"/>
            </a:br>
            <a:r>
              <a:rPr lang="en-US" sz="3600" b="1" dirty="0"/>
              <a:t>PENDIDIKAN DAN PERUBAHAN JAMAN</a:t>
            </a:r>
            <a:br>
              <a:rPr lang="id-ID" sz="3600" dirty="0"/>
            </a:br>
            <a:endParaRPr lang="id-ID" sz="3600" dirty="0"/>
          </a:p>
        </p:txBody>
      </p:sp>
      <p:sp>
        <p:nvSpPr>
          <p:cNvPr id="57347" name="Content Placeholder 2"/>
          <p:cNvSpPr>
            <a:spLocks noGrp="1"/>
          </p:cNvSpPr>
          <p:nvPr>
            <p:ph idx="1"/>
          </p:nvPr>
        </p:nvSpPr>
        <p:spPr>
          <a:xfrm>
            <a:off x="2081213" y="1885951"/>
            <a:ext cx="8229600" cy="2543175"/>
          </a:xfrm>
        </p:spPr>
        <p:txBody>
          <a:bodyPr/>
          <a:lstStyle/>
          <a:p>
            <a:pPr marL="514350" indent="-514350">
              <a:buFont typeface="Calibri" pitchFamily="34" charset="0"/>
              <a:buAutoNum type="alphaUcPeriod"/>
            </a:pPr>
            <a:r>
              <a:rPr lang="en-US" sz="2800">
                <a:hlinkClick r:id="rId2" action="ppaction://hlinksldjump"/>
              </a:rPr>
              <a:t>Perkiraan Masyarakat Masa Dep</a:t>
            </a:r>
            <a:r>
              <a:rPr lang="id-ID" sz="2800">
                <a:hlinkClick r:id="rId2" action="ppaction://hlinksldjump"/>
              </a:rPr>
              <a:t>an</a:t>
            </a:r>
            <a:endParaRPr lang="id-ID" sz="2800"/>
          </a:p>
          <a:p>
            <a:pPr marL="514350" indent="-514350">
              <a:buFont typeface="Calibri" pitchFamily="34" charset="0"/>
              <a:buAutoNum type="alphaUcPeriod"/>
            </a:pPr>
            <a:r>
              <a:rPr lang="en-US" sz="2800">
                <a:hlinkClick r:id="rId3" action="ppaction://hlinksldjump"/>
              </a:rPr>
              <a:t>Kecenderungan Globalisasi	</a:t>
            </a:r>
            <a:endParaRPr lang="id-ID" sz="2800"/>
          </a:p>
          <a:p>
            <a:pPr marL="514350" indent="-514350">
              <a:buFont typeface="Calibri" pitchFamily="34" charset="0"/>
              <a:buAutoNum type="alphaUcPeriod"/>
            </a:pPr>
            <a:r>
              <a:rPr lang="en-US" sz="2800">
                <a:hlinkClick r:id="rId4" action="ppaction://hlinksldjump"/>
              </a:rPr>
              <a:t>Upaya Pendidikan Dalam Mengantisipasi Terhadap Masa Depan</a:t>
            </a:r>
            <a:endParaRPr lang="id-ID" sz="2800"/>
          </a:p>
        </p:txBody>
      </p:sp>
      <p:grpSp>
        <p:nvGrpSpPr>
          <p:cNvPr id="57348" name="Group 17"/>
          <p:cNvGrpSpPr>
            <a:grpSpLocks/>
          </p:cNvGrpSpPr>
          <p:nvPr/>
        </p:nvGrpSpPr>
        <p:grpSpPr bwMode="auto">
          <a:xfrm>
            <a:off x="1900238" y="6129339"/>
            <a:ext cx="1695450" cy="523875"/>
            <a:chOff x="376204" y="6129358"/>
            <a:chExt cx="1695466" cy="523220"/>
          </a:xfrm>
        </p:grpSpPr>
        <p:sp>
          <p:nvSpPr>
            <p:cNvPr id="8" name="Chevron 7"/>
            <p:cNvSpPr/>
            <p:nvPr/>
          </p:nvSpPr>
          <p:spPr>
            <a:xfrm rot="10800000">
              <a:off x="376204" y="6205463"/>
              <a:ext cx="358778" cy="369425"/>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9" name="Chevron 8"/>
            <p:cNvSpPr/>
            <p:nvPr/>
          </p:nvSpPr>
          <p:spPr>
            <a:xfrm rot="10800000">
              <a:off x="714344" y="6214976"/>
              <a:ext cx="358778" cy="369425"/>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57357" name="Rectangle 15"/>
            <p:cNvSpPr>
              <a:spLocks noChangeArrowheads="1"/>
            </p:cNvSpPr>
            <p:nvPr/>
          </p:nvSpPr>
          <p:spPr bwMode="auto">
            <a:xfrm>
              <a:off x="1028674" y="6129358"/>
              <a:ext cx="1042996" cy="523220"/>
            </a:xfrm>
            <a:prstGeom prst="rect">
              <a:avLst/>
            </a:prstGeom>
            <a:noFill/>
            <a:ln w="9525">
              <a:noFill/>
              <a:miter lim="800000"/>
              <a:headEnd/>
              <a:tailEnd/>
            </a:ln>
          </p:spPr>
          <p:txBody>
            <a:bodyPr>
              <a:spAutoFit/>
            </a:bodyPr>
            <a:lstStyle/>
            <a:p>
              <a:r>
                <a:rPr lang="id-ID" sz="2800" b="1">
                  <a:latin typeface="Calibri" pitchFamily="34" charset="0"/>
                  <a:hlinkClick r:id="rId5" action="ppaction://hlinksldjump"/>
                </a:rPr>
                <a:t>BACK</a:t>
              </a:r>
              <a:endParaRPr lang="id-ID" sz="2800" b="1">
                <a:latin typeface="Calibri" pitchFamily="34" charset="0"/>
              </a:endParaRPr>
            </a:p>
          </p:txBody>
        </p:sp>
      </p:grpSp>
      <p:grpSp>
        <p:nvGrpSpPr>
          <p:cNvPr id="57349" name="Group 18"/>
          <p:cNvGrpSpPr>
            <a:grpSpLocks/>
          </p:cNvGrpSpPr>
          <p:nvPr/>
        </p:nvGrpSpPr>
        <p:grpSpPr bwMode="auto">
          <a:xfrm>
            <a:off x="8839201" y="6200776"/>
            <a:ext cx="1616075" cy="523875"/>
            <a:chOff x="7315224" y="6200796"/>
            <a:chExt cx="1615482" cy="523220"/>
          </a:xfrm>
        </p:grpSpPr>
        <p:sp>
          <p:nvSpPr>
            <p:cNvPr id="12" name="Chevron 11"/>
            <p:cNvSpPr/>
            <p:nvPr/>
          </p:nvSpPr>
          <p:spPr>
            <a:xfrm>
              <a:off x="8234050" y="6276901"/>
              <a:ext cx="358643" cy="369426"/>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13" name="Chevron 12"/>
            <p:cNvSpPr/>
            <p:nvPr/>
          </p:nvSpPr>
          <p:spPr>
            <a:xfrm>
              <a:off x="8572063" y="6286414"/>
              <a:ext cx="358643" cy="369426"/>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57354" name="Rectangle 16"/>
            <p:cNvSpPr>
              <a:spLocks noChangeArrowheads="1"/>
            </p:cNvSpPr>
            <p:nvPr/>
          </p:nvSpPr>
          <p:spPr bwMode="auto">
            <a:xfrm>
              <a:off x="7315224" y="6200796"/>
              <a:ext cx="1042996" cy="523220"/>
            </a:xfrm>
            <a:prstGeom prst="rect">
              <a:avLst/>
            </a:prstGeom>
            <a:noFill/>
            <a:ln w="9525">
              <a:noFill/>
              <a:miter lim="800000"/>
              <a:headEnd/>
              <a:tailEnd/>
            </a:ln>
          </p:spPr>
          <p:txBody>
            <a:bodyPr>
              <a:spAutoFit/>
            </a:bodyPr>
            <a:lstStyle/>
            <a:p>
              <a:r>
                <a:rPr lang="id-ID" sz="2800" b="1">
                  <a:latin typeface="Calibri" pitchFamily="34" charset="0"/>
                  <a:hlinkClick r:id="rId2" action="ppaction://hlinksldjump"/>
                </a:rPr>
                <a:t>NEXT</a:t>
              </a:r>
              <a:endParaRPr lang="id-ID" sz="2800" b="1">
                <a:latin typeface="Calibri" pitchFamily="34" charset="0"/>
              </a:endParaRPr>
            </a:p>
          </p:txBody>
        </p:sp>
      </p:gr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981200" y="703263"/>
            <a:ext cx="8229600" cy="582612"/>
          </a:xfrm>
        </p:spPr>
        <p:txBody>
          <a:bodyPr>
            <a:normAutofit fontScale="90000"/>
          </a:bodyPr>
          <a:lstStyle/>
          <a:p>
            <a:pPr marL="342900" indent="-342900"/>
            <a:r>
              <a:rPr lang="en-US"/>
              <a:t>Perkiraan Masyarakat Masa Depan</a:t>
            </a:r>
            <a:br>
              <a:rPr lang="id-ID"/>
            </a:br>
            <a:endParaRPr lang="id-ID"/>
          </a:p>
        </p:txBody>
      </p:sp>
      <p:sp>
        <p:nvSpPr>
          <p:cNvPr id="58371" name="Content Placeholder 2"/>
          <p:cNvSpPr>
            <a:spLocks noGrp="1"/>
          </p:cNvSpPr>
          <p:nvPr>
            <p:ph idx="1"/>
          </p:nvPr>
        </p:nvSpPr>
        <p:spPr>
          <a:xfrm>
            <a:off x="1528764" y="1874838"/>
            <a:ext cx="9700068" cy="4983162"/>
          </a:xfrm>
        </p:spPr>
        <p:txBody>
          <a:bodyPr>
            <a:normAutofit/>
          </a:bodyPr>
          <a:lstStyle/>
          <a:p>
            <a:pPr eaLnBrk="1" hangingPunct="1">
              <a:buFont typeface="Wingdings" pitchFamily="2" charset="2"/>
              <a:buChar char="Ø"/>
            </a:pPr>
            <a:r>
              <a:rPr lang="en-US" sz="1800" dirty="0"/>
              <a:t>Di </a:t>
            </a:r>
            <a:r>
              <a:rPr lang="en-US" sz="1800" dirty="0" err="1"/>
              <a:t>dalam</a:t>
            </a:r>
            <a:r>
              <a:rPr lang="en-US" sz="1800" dirty="0"/>
              <a:t> </a:t>
            </a:r>
            <a:r>
              <a:rPr lang="en-US" sz="1800" dirty="0" err="1"/>
              <a:t>penjelasan</a:t>
            </a:r>
            <a:r>
              <a:rPr lang="en-US" sz="1800" dirty="0"/>
              <a:t> UU No. 2 </a:t>
            </a:r>
            <a:r>
              <a:rPr lang="en-US" sz="1800" dirty="0" err="1"/>
              <a:t>tahun</a:t>
            </a:r>
            <a:r>
              <a:rPr lang="en-US" sz="1800" dirty="0"/>
              <a:t> 1989 </a:t>
            </a:r>
            <a:r>
              <a:rPr lang="en-US" sz="1800" dirty="0" err="1"/>
              <a:t>tentang</a:t>
            </a:r>
            <a:r>
              <a:rPr lang="en-US" sz="1800" dirty="0"/>
              <a:t> </a:t>
            </a:r>
            <a:r>
              <a:rPr lang="en-US" sz="1800" dirty="0" err="1"/>
              <a:t>Sistem</a:t>
            </a:r>
            <a:r>
              <a:rPr lang="en-US" sz="1800" dirty="0"/>
              <a:t> Pendidikan Nasional </a:t>
            </a:r>
            <a:r>
              <a:rPr lang="en-US" sz="1800" dirty="0" err="1"/>
              <a:t>dinyatakan</a:t>
            </a:r>
            <a:r>
              <a:rPr lang="en-US" sz="1800" dirty="0"/>
              <a:t> </a:t>
            </a:r>
            <a:r>
              <a:rPr lang="en-US" sz="1800" dirty="0" err="1"/>
              <a:t>bahwa</a:t>
            </a:r>
            <a:r>
              <a:rPr lang="en-US" sz="1800" dirty="0"/>
              <a:t> “</a:t>
            </a:r>
            <a:r>
              <a:rPr lang="en-US" sz="1800" dirty="0" err="1"/>
              <a:t>Dalam</a:t>
            </a:r>
            <a:r>
              <a:rPr lang="en-US" sz="1800" dirty="0"/>
              <a:t> </a:t>
            </a:r>
            <a:r>
              <a:rPr lang="en-US" sz="1800" dirty="0" err="1"/>
              <a:t>kehidupan</a:t>
            </a:r>
            <a:r>
              <a:rPr lang="en-US" sz="1800" dirty="0"/>
              <a:t> </a:t>
            </a:r>
            <a:r>
              <a:rPr lang="en-US" sz="1800" dirty="0" err="1"/>
              <a:t>suatu</a:t>
            </a:r>
            <a:r>
              <a:rPr lang="en-US" sz="1800" dirty="0"/>
              <a:t> </a:t>
            </a:r>
            <a:r>
              <a:rPr lang="en-US" sz="1800" dirty="0" err="1"/>
              <a:t>bangsa</a:t>
            </a:r>
            <a:r>
              <a:rPr lang="en-US" sz="1800" dirty="0"/>
              <a:t>, </a:t>
            </a:r>
            <a:r>
              <a:rPr lang="en-US" sz="1800" dirty="0" err="1"/>
              <a:t>pendidikan</a:t>
            </a:r>
            <a:r>
              <a:rPr lang="en-US" sz="1800" dirty="0"/>
              <a:t> </a:t>
            </a:r>
            <a:r>
              <a:rPr lang="en-US" sz="1800" dirty="0" err="1"/>
              <a:t>mempunyai</a:t>
            </a:r>
            <a:r>
              <a:rPr lang="en-US" sz="1800" dirty="0"/>
              <a:t> </a:t>
            </a:r>
            <a:r>
              <a:rPr lang="en-US" sz="1800" dirty="0" err="1"/>
              <a:t>peranan</a:t>
            </a:r>
            <a:r>
              <a:rPr lang="en-US" sz="1800" dirty="0"/>
              <a:t> yang </a:t>
            </a:r>
            <a:r>
              <a:rPr lang="en-US" sz="1800" dirty="0" err="1"/>
              <a:t>amat</a:t>
            </a:r>
            <a:r>
              <a:rPr lang="en-US" sz="1800" dirty="0"/>
              <a:t> </a:t>
            </a:r>
            <a:r>
              <a:rPr lang="en-US" sz="1800" dirty="0" err="1"/>
              <a:t>penting</a:t>
            </a:r>
            <a:r>
              <a:rPr lang="en-US" sz="1800" dirty="0"/>
              <a:t> </a:t>
            </a:r>
            <a:r>
              <a:rPr lang="en-US" sz="1800" dirty="0" err="1"/>
              <a:t>untuk</a:t>
            </a:r>
            <a:r>
              <a:rPr lang="en-US" sz="1800" dirty="0"/>
              <a:t> </a:t>
            </a:r>
            <a:r>
              <a:rPr lang="en-US" sz="1800" dirty="0" err="1"/>
              <a:t>menjamin</a:t>
            </a:r>
            <a:r>
              <a:rPr lang="en-US" sz="1800" dirty="0"/>
              <a:t> </a:t>
            </a:r>
            <a:r>
              <a:rPr lang="en-US" sz="1800" dirty="0" err="1"/>
              <a:t>perkembangan</a:t>
            </a:r>
            <a:r>
              <a:rPr lang="en-US" sz="1800" dirty="0"/>
              <a:t> dan </a:t>
            </a:r>
            <a:r>
              <a:rPr lang="en-US" sz="1800" dirty="0" err="1"/>
              <a:t>kelangsungan</a:t>
            </a:r>
            <a:r>
              <a:rPr lang="en-US" sz="1800" dirty="0"/>
              <a:t> </a:t>
            </a:r>
            <a:r>
              <a:rPr lang="en-US" sz="1800" dirty="0" err="1"/>
              <a:t>kehidupan</a:t>
            </a:r>
            <a:r>
              <a:rPr lang="en-US" sz="1800" dirty="0"/>
              <a:t> </a:t>
            </a:r>
            <a:r>
              <a:rPr lang="en-US" sz="1800" dirty="0" err="1"/>
              <a:t>bangsa</a:t>
            </a:r>
            <a:r>
              <a:rPr lang="en-US" sz="1800" dirty="0"/>
              <a:t> yang </a:t>
            </a:r>
            <a:r>
              <a:rPr lang="en-US" sz="1800" dirty="0" err="1"/>
              <a:t>bersangkutan</a:t>
            </a:r>
            <a:r>
              <a:rPr lang="en-US" sz="1800" dirty="0"/>
              <a:t>”</a:t>
            </a:r>
            <a:endParaRPr lang="id-ID" sz="1800" dirty="0"/>
          </a:p>
          <a:p>
            <a:pPr eaLnBrk="1" hangingPunct="1">
              <a:buFont typeface="Wingdings" pitchFamily="2" charset="2"/>
              <a:buChar char="Ø"/>
            </a:pPr>
            <a:r>
              <a:rPr lang="en-US" sz="1800" dirty="0" err="1"/>
              <a:t>Perubahan</a:t>
            </a:r>
            <a:r>
              <a:rPr lang="en-US" sz="1800" dirty="0"/>
              <a:t> yang </a:t>
            </a:r>
            <a:r>
              <a:rPr lang="en-US" sz="1800" dirty="0" err="1"/>
              <a:t>cepat</a:t>
            </a:r>
            <a:r>
              <a:rPr lang="en-US" sz="1800" dirty="0"/>
              <a:t> </a:t>
            </a:r>
            <a:r>
              <a:rPr lang="en-US" sz="1800" dirty="0" err="1"/>
              <a:t>tersebut</a:t>
            </a:r>
            <a:r>
              <a:rPr lang="en-US" sz="1800" dirty="0"/>
              <a:t> </a:t>
            </a:r>
            <a:r>
              <a:rPr lang="en-US" sz="1800" dirty="0" err="1"/>
              <a:t>mempunyai</a:t>
            </a:r>
            <a:r>
              <a:rPr lang="en-US" sz="1800" dirty="0"/>
              <a:t> </a:t>
            </a:r>
            <a:r>
              <a:rPr lang="en-US" sz="1800" dirty="0" err="1"/>
              <a:t>beberapa</a:t>
            </a:r>
            <a:r>
              <a:rPr lang="en-US" sz="1800" dirty="0"/>
              <a:t> </a:t>
            </a:r>
            <a:r>
              <a:rPr lang="en-US" sz="1800" dirty="0" err="1"/>
              <a:t>karakteristik</a:t>
            </a:r>
            <a:r>
              <a:rPr lang="en-US" sz="1800" dirty="0"/>
              <a:t> </a:t>
            </a:r>
            <a:r>
              <a:rPr lang="en-US" sz="1800" dirty="0" err="1"/>
              <a:t>umum</a:t>
            </a:r>
            <a:r>
              <a:rPr lang="en-US" sz="1800" dirty="0"/>
              <a:t> yang </a:t>
            </a:r>
            <a:r>
              <a:rPr lang="en-US" sz="1800" dirty="0" err="1"/>
              <a:t>dapat</a:t>
            </a:r>
            <a:r>
              <a:rPr lang="en-US" sz="1800" dirty="0"/>
              <a:t> </a:t>
            </a:r>
            <a:r>
              <a:rPr lang="en-US" sz="1800" dirty="0" err="1"/>
              <a:t>dijadikan</a:t>
            </a:r>
            <a:r>
              <a:rPr lang="en-US" sz="1800" dirty="0"/>
              <a:t> </a:t>
            </a:r>
            <a:r>
              <a:rPr lang="en-US" sz="1800" dirty="0" err="1"/>
              <a:t>petunjuk</a:t>
            </a:r>
            <a:r>
              <a:rPr lang="en-US" sz="1800" dirty="0"/>
              <a:t> </a:t>
            </a:r>
            <a:r>
              <a:rPr lang="en-US" sz="1800" dirty="0" err="1"/>
              <a:t>sebagai</a:t>
            </a:r>
            <a:r>
              <a:rPr lang="en-US" sz="1800" dirty="0"/>
              <a:t> </a:t>
            </a:r>
            <a:r>
              <a:rPr lang="en-US" sz="1800" dirty="0" err="1"/>
              <a:t>ciri</a:t>
            </a:r>
            <a:r>
              <a:rPr lang="en-US" sz="1800" dirty="0"/>
              <a:t> </a:t>
            </a:r>
            <a:r>
              <a:rPr lang="en-US" sz="1800" dirty="0" err="1"/>
              <a:t>masyarakat</a:t>
            </a:r>
            <a:r>
              <a:rPr lang="en-US" sz="1800" dirty="0"/>
              <a:t> di masa </a:t>
            </a:r>
            <a:r>
              <a:rPr lang="en-US" sz="1800" dirty="0" err="1"/>
              <a:t>depan</a:t>
            </a:r>
            <a:r>
              <a:rPr lang="en-US" sz="1800" dirty="0"/>
              <a:t>.</a:t>
            </a:r>
            <a:endParaRPr lang="id-ID" sz="1800" dirty="0"/>
          </a:p>
          <a:p>
            <a:pPr eaLnBrk="1" hangingPunct="1">
              <a:buFont typeface="Wingdings" pitchFamily="2" charset="2"/>
              <a:buChar char="Ø"/>
            </a:pPr>
            <a:r>
              <a:rPr lang="en-US" sz="1800" dirty="0" err="1"/>
              <a:t>Beberapa</a:t>
            </a:r>
            <a:r>
              <a:rPr lang="en-US" sz="1800" dirty="0"/>
              <a:t> di </a:t>
            </a:r>
            <a:r>
              <a:rPr lang="en-US" sz="1800" dirty="0" err="1"/>
              <a:t>antaranya</a:t>
            </a:r>
            <a:r>
              <a:rPr lang="en-US" sz="1800" dirty="0"/>
              <a:t> yang </a:t>
            </a:r>
            <a:r>
              <a:rPr lang="en-US" sz="1800" dirty="0" err="1"/>
              <a:t>dibahas</a:t>
            </a:r>
            <a:r>
              <a:rPr lang="en-US" sz="1800" dirty="0"/>
              <a:t> </a:t>
            </a:r>
            <a:r>
              <a:rPr lang="en-US" sz="1800" dirty="0" err="1"/>
              <a:t>selanjutnya</a:t>
            </a:r>
            <a:r>
              <a:rPr lang="en-US" sz="1800" dirty="0"/>
              <a:t> </a:t>
            </a:r>
            <a:r>
              <a:rPr lang="en-US" sz="1800" dirty="0" err="1"/>
              <a:t>adalah</a:t>
            </a:r>
            <a:r>
              <a:rPr lang="en-US" sz="1800" dirty="0"/>
              <a:t> </a:t>
            </a:r>
            <a:endParaRPr lang="id-ID" sz="1800" dirty="0"/>
          </a:p>
          <a:p>
            <a:pPr marL="857250" lvl="1" indent="-457200">
              <a:buFont typeface="Arial" charset="0"/>
              <a:buAutoNum type="arabicParenBoth"/>
            </a:pPr>
            <a:r>
              <a:rPr lang="en-US" dirty="0" err="1"/>
              <a:t>kecenderungan</a:t>
            </a:r>
            <a:r>
              <a:rPr lang="en-US" dirty="0"/>
              <a:t> </a:t>
            </a:r>
            <a:r>
              <a:rPr lang="en-US" dirty="0" err="1"/>
              <a:t>globalisasi</a:t>
            </a:r>
            <a:r>
              <a:rPr lang="en-US" dirty="0"/>
              <a:t> yang </a:t>
            </a:r>
            <a:r>
              <a:rPr lang="en-US" dirty="0" err="1"/>
              <a:t>makin</a:t>
            </a:r>
            <a:r>
              <a:rPr lang="en-US" dirty="0"/>
              <a:t> </a:t>
            </a:r>
            <a:r>
              <a:rPr lang="en-US" dirty="0" err="1"/>
              <a:t>kuat</a:t>
            </a:r>
            <a:r>
              <a:rPr lang="en-US" dirty="0"/>
              <a:t>, </a:t>
            </a:r>
            <a:endParaRPr lang="id-ID" dirty="0"/>
          </a:p>
          <a:p>
            <a:pPr marL="857250" lvl="1" indent="-457200">
              <a:buFont typeface="Arial" charset="0"/>
              <a:buAutoNum type="arabicParenBoth"/>
            </a:pPr>
            <a:r>
              <a:rPr lang="en-US" dirty="0" err="1"/>
              <a:t>perkembangan</a:t>
            </a:r>
            <a:r>
              <a:rPr lang="en-US" dirty="0"/>
              <a:t> IPTEK yang </a:t>
            </a:r>
            <a:r>
              <a:rPr lang="en-US" dirty="0" err="1"/>
              <a:t>makin</a:t>
            </a:r>
            <a:r>
              <a:rPr lang="en-US" dirty="0"/>
              <a:t> </a:t>
            </a:r>
            <a:r>
              <a:rPr lang="en-US" dirty="0" err="1"/>
              <a:t>cepat</a:t>
            </a:r>
            <a:r>
              <a:rPr lang="en-US" dirty="0"/>
              <a:t>, </a:t>
            </a:r>
            <a:endParaRPr lang="id-ID" dirty="0"/>
          </a:p>
          <a:p>
            <a:pPr marL="857250" lvl="1" indent="-457200">
              <a:buFont typeface="Arial" charset="0"/>
              <a:buAutoNum type="arabicParenBoth"/>
            </a:pPr>
            <a:r>
              <a:rPr lang="en-US" dirty="0" err="1"/>
              <a:t>perkembangan</a:t>
            </a:r>
            <a:r>
              <a:rPr lang="en-US" dirty="0"/>
              <a:t> </a:t>
            </a:r>
            <a:r>
              <a:rPr lang="en-US" dirty="0" err="1"/>
              <a:t>arus</a:t>
            </a:r>
            <a:r>
              <a:rPr lang="en-US" dirty="0"/>
              <a:t> </a:t>
            </a:r>
            <a:r>
              <a:rPr lang="en-US" dirty="0" err="1"/>
              <a:t>informasi</a:t>
            </a:r>
            <a:r>
              <a:rPr lang="en-US" dirty="0"/>
              <a:t> yang </a:t>
            </a:r>
            <a:r>
              <a:rPr lang="en-US" dirty="0" err="1"/>
              <a:t>semakin</a:t>
            </a:r>
            <a:r>
              <a:rPr lang="en-US" dirty="0"/>
              <a:t> </a:t>
            </a:r>
            <a:r>
              <a:rPr lang="en-US" dirty="0" err="1"/>
              <a:t>padat</a:t>
            </a:r>
            <a:r>
              <a:rPr lang="en-US" dirty="0"/>
              <a:t> dan </a:t>
            </a:r>
            <a:r>
              <a:rPr lang="en-US" dirty="0" err="1"/>
              <a:t>cepat</a:t>
            </a:r>
            <a:r>
              <a:rPr lang="en-US" dirty="0"/>
              <a:t>, dan </a:t>
            </a:r>
            <a:endParaRPr lang="id-ID" dirty="0"/>
          </a:p>
          <a:p>
            <a:pPr marL="857250" lvl="1" indent="-457200">
              <a:buFont typeface="Arial" charset="0"/>
              <a:buAutoNum type="arabicParenBoth"/>
            </a:pPr>
            <a:r>
              <a:rPr lang="en-US" dirty="0" err="1"/>
              <a:t>kebutuhan</a:t>
            </a:r>
            <a:r>
              <a:rPr lang="en-US" dirty="0"/>
              <a:t>/</a:t>
            </a:r>
            <a:r>
              <a:rPr lang="en-US" dirty="0" err="1"/>
              <a:t>tuntutan</a:t>
            </a:r>
            <a:r>
              <a:rPr lang="en-US" dirty="0"/>
              <a:t> </a:t>
            </a:r>
            <a:r>
              <a:rPr lang="en-US" dirty="0" err="1"/>
              <a:t>peningkatan</a:t>
            </a:r>
            <a:r>
              <a:rPr lang="en-US" dirty="0"/>
              <a:t> </a:t>
            </a:r>
            <a:r>
              <a:rPr lang="en-US" dirty="0" err="1"/>
              <a:t>layanan</a:t>
            </a:r>
            <a:r>
              <a:rPr lang="en-US" dirty="0"/>
              <a:t> </a:t>
            </a:r>
            <a:r>
              <a:rPr lang="en-US" dirty="0" err="1"/>
              <a:t>profesional</a:t>
            </a:r>
            <a:r>
              <a:rPr lang="en-US" dirty="0"/>
              <a:t> </a:t>
            </a:r>
            <a:r>
              <a:rPr lang="en-US" dirty="0" err="1"/>
              <a:t>dalam</a:t>
            </a:r>
            <a:r>
              <a:rPr lang="en-US" dirty="0"/>
              <a:t> </a:t>
            </a:r>
            <a:r>
              <a:rPr lang="en-US" dirty="0" err="1"/>
              <a:t>berbagai</a:t>
            </a:r>
            <a:r>
              <a:rPr lang="en-US" dirty="0"/>
              <a:t> </a:t>
            </a:r>
            <a:r>
              <a:rPr lang="en-US" dirty="0" err="1"/>
              <a:t>segi</a:t>
            </a:r>
            <a:r>
              <a:rPr lang="en-US" dirty="0"/>
              <a:t> </a:t>
            </a:r>
            <a:r>
              <a:rPr lang="en-US" dirty="0" err="1"/>
              <a:t>kehidupan</a:t>
            </a:r>
            <a:r>
              <a:rPr lang="en-US" dirty="0"/>
              <a:t> </a:t>
            </a:r>
            <a:r>
              <a:rPr lang="en-US" dirty="0" err="1"/>
              <a:t>manusia</a:t>
            </a:r>
            <a:endParaRPr lang="id-ID"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866901" y="579439"/>
            <a:ext cx="8229600" cy="511175"/>
          </a:xfrm>
        </p:spPr>
        <p:txBody>
          <a:bodyPr>
            <a:normAutofit fontScale="90000"/>
          </a:bodyPr>
          <a:lstStyle/>
          <a:p>
            <a:pPr marL="342900" indent="-342900"/>
            <a:r>
              <a:rPr lang="en-US"/>
              <a:t>Kecenderungan Globalisasi</a:t>
            </a:r>
            <a:br>
              <a:rPr lang="id-ID"/>
            </a:br>
            <a:endParaRPr lang="id-ID"/>
          </a:p>
        </p:txBody>
      </p:sp>
      <p:sp>
        <p:nvSpPr>
          <p:cNvPr id="59395" name="Content Placeholder 2"/>
          <p:cNvSpPr>
            <a:spLocks noGrp="1"/>
          </p:cNvSpPr>
          <p:nvPr>
            <p:ph idx="1"/>
          </p:nvPr>
        </p:nvSpPr>
        <p:spPr>
          <a:xfrm>
            <a:off x="865632" y="1017589"/>
            <a:ext cx="10728960" cy="5197475"/>
          </a:xfrm>
        </p:spPr>
        <p:txBody>
          <a:bodyPr>
            <a:normAutofit lnSpcReduction="10000"/>
          </a:bodyPr>
          <a:lstStyle/>
          <a:p>
            <a:pPr eaLnBrk="1" hangingPunct="1">
              <a:buFont typeface="Arial" charset="0"/>
              <a:buNone/>
            </a:pPr>
            <a:r>
              <a:rPr lang="en-US" dirty="0" err="1"/>
              <a:t>Beberapa</a:t>
            </a:r>
            <a:r>
              <a:rPr lang="en-US" dirty="0"/>
              <a:t> </a:t>
            </a:r>
            <a:r>
              <a:rPr lang="en-US" dirty="0" err="1"/>
              <a:t>kecenderungan</a:t>
            </a:r>
            <a:r>
              <a:rPr lang="en-US" dirty="0"/>
              <a:t> </a:t>
            </a:r>
            <a:r>
              <a:rPr lang="en-US" dirty="0" err="1"/>
              <a:t>globalisasi</a:t>
            </a:r>
            <a:r>
              <a:rPr lang="en-US" dirty="0"/>
              <a:t> </a:t>
            </a:r>
            <a:r>
              <a:rPr lang="en-US" dirty="0" err="1"/>
              <a:t>dari</a:t>
            </a:r>
            <a:r>
              <a:rPr lang="en-US" dirty="0"/>
              <a:t> </a:t>
            </a:r>
            <a:r>
              <a:rPr lang="en-US" dirty="0" err="1"/>
              <a:t>bidang</a:t>
            </a:r>
            <a:r>
              <a:rPr lang="en-US" dirty="0"/>
              <a:t> IPTEK, </a:t>
            </a:r>
            <a:r>
              <a:rPr lang="en-US" dirty="0" err="1"/>
              <a:t>ekonomi</a:t>
            </a:r>
            <a:r>
              <a:rPr lang="en-US" dirty="0"/>
              <a:t>, </a:t>
            </a:r>
            <a:r>
              <a:rPr lang="en-US" dirty="0" err="1"/>
              <a:t>lingkungan</a:t>
            </a:r>
            <a:r>
              <a:rPr lang="en-US" dirty="0"/>
              <a:t> </a:t>
            </a:r>
            <a:r>
              <a:rPr lang="en-US" dirty="0" err="1"/>
              <a:t>hidup</a:t>
            </a:r>
            <a:r>
              <a:rPr lang="en-US" dirty="0"/>
              <a:t>, dan </a:t>
            </a:r>
            <a:r>
              <a:rPr lang="en-US" dirty="0" err="1"/>
              <a:t>pendidikan</a:t>
            </a:r>
            <a:r>
              <a:rPr lang="en-US" dirty="0"/>
              <a:t> </a:t>
            </a:r>
            <a:r>
              <a:rPr lang="id-ID" dirty="0"/>
              <a:t>adalah</a:t>
            </a:r>
            <a:r>
              <a:rPr lang="en-US" dirty="0"/>
              <a:t> </a:t>
            </a:r>
            <a:r>
              <a:rPr lang="en-US" dirty="0" err="1"/>
              <a:t>sebagai</a:t>
            </a:r>
            <a:r>
              <a:rPr lang="en-US" dirty="0"/>
              <a:t> </a:t>
            </a:r>
            <a:r>
              <a:rPr lang="en-US" dirty="0" err="1"/>
              <a:t>berikut</a:t>
            </a:r>
            <a:r>
              <a:rPr lang="en-US" dirty="0"/>
              <a:t>:</a:t>
            </a:r>
            <a:endParaRPr lang="id-ID" dirty="0"/>
          </a:p>
          <a:p>
            <a:pPr eaLnBrk="1" hangingPunct="1">
              <a:buFont typeface="Wingdings" panose="05000000000000000000" pitchFamily="2" charset="2"/>
              <a:buChar char="q"/>
            </a:pPr>
            <a:r>
              <a:rPr lang="en-US" sz="1800" dirty="0" err="1"/>
              <a:t>Bidang</a:t>
            </a:r>
            <a:r>
              <a:rPr lang="en-US" sz="1800" dirty="0"/>
              <a:t> IPTEK yang </a:t>
            </a:r>
            <a:r>
              <a:rPr lang="en-US" sz="1800" dirty="0" err="1"/>
              <a:t>mengalami</a:t>
            </a:r>
            <a:r>
              <a:rPr lang="en-US" sz="1800" dirty="0"/>
              <a:t> </a:t>
            </a:r>
            <a:r>
              <a:rPr lang="en-US" sz="1800" dirty="0" err="1"/>
              <a:t>perkembangan</a:t>
            </a:r>
            <a:r>
              <a:rPr lang="en-US" sz="1800" dirty="0"/>
              <a:t> yang </a:t>
            </a:r>
            <a:r>
              <a:rPr lang="en-US" sz="1800" dirty="0" err="1"/>
              <a:t>semakin</a:t>
            </a:r>
            <a:r>
              <a:rPr lang="en-US" sz="1800" dirty="0"/>
              <a:t> </a:t>
            </a:r>
            <a:r>
              <a:rPr lang="en-US" sz="1800" dirty="0" err="1"/>
              <a:t>dipercepat</a:t>
            </a:r>
            <a:r>
              <a:rPr lang="en-US" sz="1800" dirty="0"/>
              <a:t>, </a:t>
            </a:r>
            <a:r>
              <a:rPr lang="en-US" sz="1800" dirty="0" err="1"/>
              <a:t>utamanya</a:t>
            </a:r>
            <a:r>
              <a:rPr lang="en-US" sz="1800" dirty="0"/>
              <a:t> </a:t>
            </a:r>
            <a:r>
              <a:rPr lang="en-US" sz="1800" dirty="0" err="1"/>
              <a:t>dengan</a:t>
            </a:r>
            <a:r>
              <a:rPr lang="en-US" sz="1800" dirty="0"/>
              <a:t> </a:t>
            </a:r>
            <a:r>
              <a:rPr lang="en-US" sz="1800" dirty="0" err="1"/>
              <a:t>penggunaan</a:t>
            </a:r>
            <a:r>
              <a:rPr lang="en-US" sz="1800" dirty="0"/>
              <a:t> </a:t>
            </a:r>
            <a:r>
              <a:rPr lang="en-US" sz="1800" dirty="0" err="1"/>
              <a:t>berbagai</a:t>
            </a:r>
            <a:r>
              <a:rPr lang="en-US" sz="1800" dirty="0"/>
              <a:t> </a:t>
            </a:r>
            <a:r>
              <a:rPr lang="en-US" sz="1800" dirty="0" err="1"/>
              <a:t>teknologi</a:t>
            </a:r>
            <a:r>
              <a:rPr lang="en-US" sz="1800" dirty="0"/>
              <a:t> </a:t>
            </a:r>
            <a:r>
              <a:rPr lang="en-US" sz="1800" dirty="0" err="1"/>
              <a:t>canggih</a:t>
            </a:r>
            <a:r>
              <a:rPr lang="en-US" sz="1800" dirty="0"/>
              <a:t> </a:t>
            </a:r>
            <a:r>
              <a:rPr lang="en-US" sz="1800" dirty="0" err="1"/>
              <a:t>seperti</a:t>
            </a:r>
            <a:r>
              <a:rPr lang="en-US" sz="1800" dirty="0"/>
              <a:t> </a:t>
            </a:r>
            <a:r>
              <a:rPr lang="en-US" sz="1800" dirty="0" err="1"/>
              <a:t>komputer</a:t>
            </a:r>
            <a:r>
              <a:rPr lang="en-US" sz="1800" dirty="0"/>
              <a:t> dan </a:t>
            </a:r>
            <a:r>
              <a:rPr lang="en-US" sz="1800" dirty="0" err="1"/>
              <a:t>satelit</a:t>
            </a:r>
            <a:endParaRPr lang="id-ID" sz="1800" dirty="0"/>
          </a:p>
          <a:p>
            <a:pPr eaLnBrk="1" hangingPunct="1">
              <a:buFont typeface="Wingdings" panose="05000000000000000000" pitchFamily="2" charset="2"/>
              <a:buChar char="q"/>
            </a:pPr>
            <a:r>
              <a:rPr lang="en-US" sz="1800" dirty="0" err="1"/>
              <a:t>Bidang</a:t>
            </a:r>
            <a:r>
              <a:rPr lang="en-US" sz="1800" dirty="0"/>
              <a:t> </a:t>
            </a:r>
            <a:r>
              <a:rPr lang="en-US" sz="1800" dirty="0" err="1"/>
              <a:t>ekonomi</a:t>
            </a:r>
            <a:r>
              <a:rPr lang="en-US" sz="1800" dirty="0"/>
              <a:t> yang </a:t>
            </a:r>
            <a:r>
              <a:rPr lang="en-US" sz="1800" dirty="0" err="1"/>
              <a:t>mengarah</a:t>
            </a:r>
            <a:r>
              <a:rPr lang="en-US" sz="1800" dirty="0"/>
              <a:t> </a:t>
            </a:r>
            <a:r>
              <a:rPr lang="en-US" sz="1800" dirty="0" err="1"/>
              <a:t>ke</a:t>
            </a:r>
            <a:r>
              <a:rPr lang="en-US" sz="1800" dirty="0"/>
              <a:t> </a:t>
            </a:r>
            <a:r>
              <a:rPr lang="en-US" sz="1800" dirty="0" err="1"/>
              <a:t>ekonomi</a:t>
            </a:r>
            <a:r>
              <a:rPr lang="en-US" sz="1800" dirty="0"/>
              <a:t> regional dan </a:t>
            </a:r>
            <a:r>
              <a:rPr lang="en-US" sz="1800" dirty="0" err="1"/>
              <a:t>atau</a:t>
            </a:r>
            <a:r>
              <a:rPr lang="en-US" sz="1800" dirty="0"/>
              <a:t> </a:t>
            </a:r>
            <a:r>
              <a:rPr lang="en-US" sz="1800" dirty="0" err="1"/>
              <a:t>ekonomi</a:t>
            </a:r>
            <a:r>
              <a:rPr lang="en-US" sz="1800" dirty="0"/>
              <a:t> global </a:t>
            </a:r>
            <a:r>
              <a:rPr lang="en-US" sz="1800" dirty="0" err="1"/>
              <a:t>tanpa</a:t>
            </a:r>
            <a:r>
              <a:rPr lang="en-US" sz="1800" dirty="0"/>
              <a:t> </a:t>
            </a:r>
            <a:r>
              <a:rPr lang="en-US" sz="1800" dirty="0" err="1"/>
              <a:t>mengenal</a:t>
            </a:r>
            <a:r>
              <a:rPr lang="en-US" sz="1800" dirty="0"/>
              <a:t> </a:t>
            </a:r>
            <a:r>
              <a:rPr lang="en-US" sz="1800" dirty="0" err="1"/>
              <a:t>batas-batas</a:t>
            </a:r>
            <a:r>
              <a:rPr lang="en-US" sz="1800" dirty="0"/>
              <a:t> negara</a:t>
            </a:r>
            <a:endParaRPr lang="id-ID" sz="1800" dirty="0"/>
          </a:p>
          <a:p>
            <a:pPr eaLnBrk="1" hangingPunct="1">
              <a:buFont typeface="Wingdings" panose="05000000000000000000" pitchFamily="2" charset="2"/>
              <a:buChar char="q"/>
            </a:pPr>
            <a:r>
              <a:rPr lang="en-US" sz="1800" dirty="0" err="1"/>
              <a:t>Bidang</a:t>
            </a:r>
            <a:r>
              <a:rPr lang="en-US" sz="1800" dirty="0"/>
              <a:t> </a:t>
            </a:r>
            <a:r>
              <a:rPr lang="en-US" sz="1800" dirty="0" err="1"/>
              <a:t>lingkungan</a:t>
            </a:r>
            <a:r>
              <a:rPr lang="en-US" sz="1800" dirty="0"/>
              <a:t> </a:t>
            </a:r>
            <a:r>
              <a:rPr lang="en-US" sz="1800" dirty="0" err="1"/>
              <a:t>hidup</a:t>
            </a:r>
            <a:r>
              <a:rPr lang="en-US" sz="1800" dirty="0"/>
              <a:t> yang </a:t>
            </a:r>
            <a:r>
              <a:rPr lang="en-US" sz="1800" dirty="0" err="1"/>
              <a:t>telah</a:t>
            </a:r>
            <a:r>
              <a:rPr lang="en-US" sz="1800" dirty="0"/>
              <a:t> </a:t>
            </a:r>
            <a:r>
              <a:rPr lang="en-US" sz="1800" dirty="0" err="1"/>
              <a:t>menjadi</a:t>
            </a:r>
            <a:r>
              <a:rPr lang="en-US" sz="1800" dirty="0"/>
              <a:t> </a:t>
            </a:r>
            <a:r>
              <a:rPr lang="en-US" sz="1800" dirty="0" err="1"/>
              <a:t>bahan</a:t>
            </a:r>
            <a:r>
              <a:rPr lang="en-US" sz="1800" dirty="0"/>
              <a:t> </a:t>
            </a:r>
            <a:r>
              <a:rPr lang="en-US" sz="1800" dirty="0" err="1"/>
              <a:t>pembicaraan</a:t>
            </a:r>
            <a:r>
              <a:rPr lang="en-US" sz="1800" dirty="0"/>
              <a:t> </a:t>
            </a:r>
            <a:r>
              <a:rPr lang="en-US" sz="1800" dirty="0" err="1"/>
              <a:t>dalam</a:t>
            </a:r>
            <a:r>
              <a:rPr lang="en-US" sz="1800" dirty="0"/>
              <a:t> </a:t>
            </a:r>
            <a:r>
              <a:rPr lang="en-US" sz="1800" dirty="0" err="1"/>
              <a:t>berbagai</a:t>
            </a:r>
            <a:r>
              <a:rPr lang="en-US" sz="1800" dirty="0"/>
              <a:t> </a:t>
            </a:r>
            <a:r>
              <a:rPr lang="en-US" sz="1800" dirty="0" err="1"/>
              <a:t>pertemuan</a:t>
            </a:r>
            <a:r>
              <a:rPr lang="en-US" sz="1800" dirty="0"/>
              <a:t> </a:t>
            </a:r>
            <a:r>
              <a:rPr lang="en-US" sz="1800" dirty="0" err="1"/>
              <a:t>internasional</a:t>
            </a:r>
            <a:r>
              <a:rPr lang="en-US" sz="1800" dirty="0"/>
              <a:t>, yang </a:t>
            </a:r>
            <a:r>
              <a:rPr lang="en-US" sz="1800" dirty="0" err="1"/>
              <a:t>mencapai</a:t>
            </a:r>
            <a:r>
              <a:rPr lang="en-US" sz="1800" dirty="0"/>
              <a:t> </a:t>
            </a:r>
            <a:r>
              <a:rPr lang="en-US" sz="1800" dirty="0" err="1"/>
              <a:t>puncaknya</a:t>
            </a:r>
            <a:r>
              <a:rPr lang="en-US" sz="1800" dirty="0"/>
              <a:t> pada </a:t>
            </a:r>
            <a:r>
              <a:rPr lang="en-US" sz="1800" dirty="0" err="1"/>
              <a:t>Konferensi</a:t>
            </a:r>
            <a:r>
              <a:rPr lang="en-US" sz="1800" dirty="0"/>
              <a:t> Tingkat Tinggi (KTT) </a:t>
            </a:r>
            <a:r>
              <a:rPr lang="en-US" sz="1800" dirty="0" err="1"/>
              <a:t>Bumi</a:t>
            </a:r>
            <a:endParaRPr lang="id-ID" sz="1800" dirty="0"/>
          </a:p>
          <a:p>
            <a:pPr eaLnBrk="1" hangingPunct="1">
              <a:buFont typeface="Wingdings" panose="05000000000000000000" pitchFamily="2" charset="2"/>
              <a:buChar char="q"/>
            </a:pPr>
            <a:r>
              <a:rPr lang="en-US" sz="1800" dirty="0" err="1"/>
              <a:t>Bidang</a:t>
            </a:r>
            <a:r>
              <a:rPr lang="en-US" sz="1800" dirty="0"/>
              <a:t> </a:t>
            </a:r>
            <a:r>
              <a:rPr lang="en-US" sz="1800" dirty="0" err="1"/>
              <a:t>pendidikan</a:t>
            </a:r>
            <a:r>
              <a:rPr lang="en-US" sz="1800" dirty="0"/>
              <a:t> </a:t>
            </a:r>
            <a:r>
              <a:rPr lang="en-US" sz="1800" dirty="0" err="1"/>
              <a:t>dalam</a:t>
            </a:r>
            <a:r>
              <a:rPr lang="en-US" sz="1800" dirty="0"/>
              <a:t> </a:t>
            </a:r>
            <a:r>
              <a:rPr lang="en-US" sz="1800" dirty="0" err="1"/>
              <a:t>kaitannya</a:t>
            </a:r>
            <a:r>
              <a:rPr lang="en-US" sz="1800" dirty="0"/>
              <a:t> </a:t>
            </a:r>
            <a:r>
              <a:rPr lang="en-US" sz="1800" dirty="0" err="1"/>
              <a:t>dengan</a:t>
            </a:r>
            <a:r>
              <a:rPr lang="en-US" sz="1800" dirty="0"/>
              <a:t> </a:t>
            </a:r>
            <a:r>
              <a:rPr lang="en-US" sz="1800" dirty="0" err="1"/>
              <a:t>identitas</a:t>
            </a:r>
            <a:r>
              <a:rPr lang="en-US" sz="1800" dirty="0"/>
              <a:t> </a:t>
            </a:r>
            <a:r>
              <a:rPr lang="en-US" sz="1800" dirty="0" err="1"/>
              <a:t>bangsa</a:t>
            </a:r>
            <a:r>
              <a:rPr lang="en-US" sz="1800" dirty="0"/>
              <a:t>, </a:t>
            </a:r>
            <a:r>
              <a:rPr lang="en-US" sz="1800" dirty="0" err="1"/>
              <a:t>termasuk</a:t>
            </a:r>
            <a:r>
              <a:rPr lang="en-US" sz="1800" dirty="0"/>
              <a:t> </a:t>
            </a:r>
            <a:r>
              <a:rPr lang="en-US" sz="1800" dirty="0" err="1"/>
              <a:t>budaya</a:t>
            </a:r>
            <a:r>
              <a:rPr lang="en-US" sz="1800" dirty="0"/>
              <a:t> </a:t>
            </a:r>
            <a:r>
              <a:rPr lang="en-US" sz="1800" dirty="0" err="1"/>
              <a:t>nasional</a:t>
            </a:r>
            <a:r>
              <a:rPr lang="en-US" sz="1800" dirty="0"/>
              <a:t> dan </a:t>
            </a:r>
            <a:r>
              <a:rPr lang="en-US" sz="1800" dirty="0" err="1"/>
              <a:t>budaya-budaya</a:t>
            </a:r>
            <a:r>
              <a:rPr lang="en-US" sz="1800" dirty="0"/>
              <a:t> </a:t>
            </a:r>
            <a:r>
              <a:rPr lang="en-US" sz="1800" dirty="0" err="1"/>
              <a:t>nusantara</a:t>
            </a:r>
            <a:endParaRPr lang="id-ID" sz="1800" dirty="0"/>
          </a:p>
          <a:p>
            <a:pPr eaLnBrk="1" hangingPunct="1">
              <a:buFont typeface="Wingdings" panose="05000000000000000000" pitchFamily="2" charset="2"/>
              <a:buChar char="q"/>
            </a:pPr>
            <a:r>
              <a:rPr lang="en-US" sz="1800" dirty="0" err="1"/>
              <a:t>Perkembangan</a:t>
            </a:r>
            <a:r>
              <a:rPr lang="en-US" sz="1800" dirty="0"/>
              <a:t> </a:t>
            </a:r>
            <a:r>
              <a:rPr lang="en-US" sz="1800" dirty="0" err="1"/>
              <a:t>Ilmu</a:t>
            </a:r>
            <a:r>
              <a:rPr lang="en-US" sz="1800" dirty="0"/>
              <a:t> </a:t>
            </a:r>
            <a:r>
              <a:rPr lang="en-US" sz="1800" dirty="0" err="1"/>
              <a:t>Pengetahuan</a:t>
            </a:r>
            <a:r>
              <a:rPr lang="en-US" sz="1800" dirty="0"/>
              <a:t> dan </a:t>
            </a:r>
            <a:r>
              <a:rPr lang="en-US" sz="1800" dirty="0" err="1"/>
              <a:t>Teknologi</a:t>
            </a:r>
            <a:r>
              <a:rPr lang="en-US" sz="1800" dirty="0"/>
              <a:t> (IPTEK)</a:t>
            </a:r>
            <a:endParaRPr lang="id-ID" sz="1800" dirty="0"/>
          </a:p>
          <a:p>
            <a:pPr marL="342900" lvl="4" indent="-342900">
              <a:buFont typeface="Wingdings" panose="05000000000000000000" pitchFamily="2" charset="2"/>
              <a:buChar char="q"/>
            </a:pPr>
            <a:r>
              <a:rPr lang="en-US" sz="1800" dirty="0" err="1"/>
              <a:t>Perkembangan</a:t>
            </a:r>
            <a:r>
              <a:rPr lang="en-US" sz="1800" dirty="0"/>
              <a:t> </a:t>
            </a:r>
            <a:r>
              <a:rPr lang="en-US" sz="1800" dirty="0" err="1"/>
              <a:t>Arus</a:t>
            </a:r>
            <a:r>
              <a:rPr lang="en-US" sz="1800" dirty="0"/>
              <a:t> </a:t>
            </a:r>
            <a:r>
              <a:rPr lang="en-US" sz="1800" dirty="0" err="1"/>
              <a:t>Komunikasi</a:t>
            </a:r>
            <a:r>
              <a:rPr lang="en-US" sz="1800" dirty="0"/>
              <a:t> yang </a:t>
            </a:r>
            <a:r>
              <a:rPr lang="en-US" sz="1800" dirty="0" err="1"/>
              <a:t>Semakin</a:t>
            </a:r>
            <a:r>
              <a:rPr lang="en-US" sz="1800" dirty="0"/>
              <a:t> </a:t>
            </a:r>
            <a:r>
              <a:rPr lang="en-US" sz="1800" dirty="0" err="1"/>
              <a:t>Padat</a:t>
            </a:r>
            <a:r>
              <a:rPr lang="en-US" sz="1800" dirty="0"/>
              <a:t> dan </a:t>
            </a:r>
            <a:r>
              <a:rPr lang="en-US" sz="1800" dirty="0" err="1"/>
              <a:t>cepat</a:t>
            </a:r>
            <a:r>
              <a:rPr lang="en-US" sz="1800" dirty="0"/>
              <a:t> </a:t>
            </a:r>
            <a:endParaRPr lang="id-ID" sz="1800" dirty="0"/>
          </a:p>
          <a:p>
            <a:pPr marL="342900" lvl="4" indent="-342900">
              <a:buFont typeface="Wingdings" panose="05000000000000000000" pitchFamily="2" charset="2"/>
              <a:buChar char="q"/>
            </a:pPr>
            <a:r>
              <a:rPr lang="en-US" sz="1800" dirty="0" err="1"/>
              <a:t>Peningkatan</a:t>
            </a:r>
            <a:r>
              <a:rPr lang="en-US" sz="1800" dirty="0"/>
              <a:t> </a:t>
            </a:r>
            <a:r>
              <a:rPr lang="en-US" sz="1800" dirty="0" err="1"/>
              <a:t>Layanan</a:t>
            </a:r>
            <a:r>
              <a:rPr lang="en-US" sz="1800" dirty="0"/>
              <a:t> </a:t>
            </a:r>
            <a:r>
              <a:rPr lang="en-US" sz="1800" dirty="0" err="1"/>
              <a:t>Profesional</a:t>
            </a:r>
            <a:endParaRPr lang="id-ID" sz="1800" dirty="0"/>
          </a:p>
          <a:p>
            <a:pPr eaLnBrk="1" hangingPunct="1">
              <a:buFont typeface="Wingdings" pitchFamily="2" charset="2"/>
              <a:buChar char="ü"/>
            </a:pPr>
            <a:endParaRPr lang="id-ID"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731264" y="388937"/>
            <a:ext cx="9278112" cy="1008061"/>
          </a:xfrm>
        </p:spPr>
        <p:txBody>
          <a:bodyPr>
            <a:normAutofit fontScale="90000"/>
          </a:bodyPr>
          <a:lstStyle/>
          <a:p>
            <a:r>
              <a:rPr lang="en-US" sz="3600" dirty="0" err="1"/>
              <a:t>Upaya</a:t>
            </a:r>
            <a:r>
              <a:rPr lang="en-US" sz="3600" dirty="0"/>
              <a:t> Pendidikan </a:t>
            </a:r>
            <a:r>
              <a:rPr lang="en-US" sz="3600" dirty="0" err="1"/>
              <a:t>Dalam</a:t>
            </a:r>
            <a:r>
              <a:rPr lang="en-US" sz="3600" dirty="0"/>
              <a:t> </a:t>
            </a:r>
            <a:r>
              <a:rPr lang="en-US" sz="3600" dirty="0" err="1"/>
              <a:t>Mengantisipasi</a:t>
            </a:r>
            <a:r>
              <a:rPr lang="en-US" sz="3600" dirty="0"/>
              <a:t> </a:t>
            </a:r>
            <a:r>
              <a:rPr lang="en-US" sz="3600" dirty="0" err="1"/>
              <a:t>Terhadap</a:t>
            </a:r>
            <a:r>
              <a:rPr lang="en-US" sz="3600" dirty="0"/>
              <a:t> Masa </a:t>
            </a:r>
            <a:r>
              <a:rPr lang="en-US" sz="3600" dirty="0" err="1"/>
              <a:t>Depan</a:t>
            </a:r>
            <a:br>
              <a:rPr lang="id-ID" sz="3600" dirty="0"/>
            </a:br>
            <a:endParaRPr lang="id-ID" sz="3600" dirty="0"/>
          </a:p>
        </p:txBody>
      </p:sp>
      <p:sp>
        <p:nvSpPr>
          <p:cNvPr id="60419" name="Content Placeholder 2"/>
          <p:cNvSpPr>
            <a:spLocks noGrp="1"/>
          </p:cNvSpPr>
          <p:nvPr>
            <p:ph idx="1"/>
          </p:nvPr>
        </p:nvSpPr>
        <p:spPr>
          <a:xfrm>
            <a:off x="1327604" y="2020379"/>
            <a:ext cx="10084107" cy="4525962"/>
          </a:xfrm>
        </p:spPr>
        <p:txBody>
          <a:bodyPr>
            <a:normAutofit/>
          </a:bodyPr>
          <a:lstStyle/>
          <a:p>
            <a:pPr marL="514350" indent="-514350">
              <a:lnSpc>
                <a:spcPct val="110000"/>
              </a:lnSpc>
              <a:spcBef>
                <a:spcPts val="0"/>
              </a:spcBef>
              <a:buFont typeface="Calibri" pitchFamily="34" charset="0"/>
              <a:buAutoNum type="arabicParenR"/>
            </a:pPr>
            <a:r>
              <a:rPr lang="id-ID" dirty="0"/>
              <a:t>T</a:t>
            </a:r>
            <a:r>
              <a:rPr lang="en-US" dirty="0" err="1"/>
              <a:t>untutan</a:t>
            </a:r>
            <a:r>
              <a:rPr lang="en-US" dirty="0"/>
              <a:t> </a:t>
            </a:r>
            <a:r>
              <a:rPr lang="en-US" dirty="0" err="1"/>
              <a:t>bagi</a:t>
            </a:r>
            <a:r>
              <a:rPr lang="en-US" dirty="0"/>
              <a:t> </a:t>
            </a:r>
            <a:r>
              <a:rPr lang="en-US" dirty="0" err="1"/>
              <a:t>manusia</a:t>
            </a:r>
            <a:r>
              <a:rPr lang="en-US" dirty="0"/>
              <a:t> masa </a:t>
            </a:r>
            <a:r>
              <a:rPr lang="en-US" dirty="0" err="1"/>
              <a:t>depan</a:t>
            </a:r>
            <a:r>
              <a:rPr lang="en-US" dirty="0"/>
              <a:t>, </a:t>
            </a:r>
            <a:r>
              <a:rPr lang="en-US" dirty="0" err="1"/>
              <a:t>serta</a:t>
            </a:r>
            <a:endParaRPr lang="id-ID" dirty="0"/>
          </a:p>
          <a:p>
            <a:pPr marL="914400" lvl="1" indent="-514350">
              <a:lnSpc>
                <a:spcPct val="110000"/>
              </a:lnSpc>
              <a:spcBef>
                <a:spcPts val="0"/>
              </a:spcBef>
              <a:buFont typeface="Wingdings" pitchFamily="2" charset="2"/>
              <a:buChar char="ü"/>
            </a:pPr>
            <a:r>
              <a:rPr lang="en-US" sz="2000" dirty="0" err="1"/>
              <a:t>Pengembangan</a:t>
            </a:r>
            <a:r>
              <a:rPr lang="en-US" sz="2000" dirty="0"/>
              <a:t> </a:t>
            </a:r>
            <a:r>
              <a:rPr lang="en-US" sz="2000" dirty="0" err="1"/>
              <a:t>kehidupan</a:t>
            </a:r>
            <a:r>
              <a:rPr lang="en-US" sz="2000" dirty="0"/>
              <a:t> </a:t>
            </a:r>
            <a:r>
              <a:rPr lang="en-US" sz="2000" dirty="0" err="1"/>
              <a:t>siswa</a:t>
            </a:r>
            <a:r>
              <a:rPr lang="en-US" sz="2000" dirty="0"/>
              <a:t> </a:t>
            </a:r>
            <a:r>
              <a:rPr lang="en-US" sz="2000" dirty="0" err="1"/>
              <a:t>sebagai</a:t>
            </a:r>
            <a:r>
              <a:rPr lang="en-US" sz="2000" dirty="0"/>
              <a:t> </a:t>
            </a:r>
            <a:r>
              <a:rPr lang="en-US" sz="2000" dirty="0" err="1"/>
              <a:t>pribadi</a:t>
            </a:r>
            <a:endParaRPr lang="id-ID" sz="2000" dirty="0"/>
          </a:p>
          <a:p>
            <a:pPr marL="914400" lvl="1" indent="-514350">
              <a:lnSpc>
                <a:spcPct val="110000"/>
              </a:lnSpc>
              <a:spcBef>
                <a:spcPts val="0"/>
              </a:spcBef>
              <a:buFont typeface="Wingdings" pitchFamily="2" charset="2"/>
              <a:buChar char="ü"/>
            </a:pPr>
            <a:r>
              <a:rPr lang="en-US" sz="2000" dirty="0" err="1"/>
              <a:t>Pengembangan</a:t>
            </a:r>
            <a:r>
              <a:rPr lang="en-US" sz="2000" dirty="0"/>
              <a:t> </a:t>
            </a:r>
            <a:r>
              <a:rPr lang="en-US" sz="2000" dirty="0" err="1"/>
              <a:t>kehidupan</a:t>
            </a:r>
            <a:r>
              <a:rPr lang="en-US" sz="2000" dirty="0"/>
              <a:t> </a:t>
            </a:r>
            <a:r>
              <a:rPr lang="en-US" sz="2000" dirty="0" err="1"/>
              <a:t>peserta</a:t>
            </a:r>
            <a:r>
              <a:rPr lang="en-US" sz="2000" dirty="0"/>
              <a:t> </a:t>
            </a:r>
            <a:r>
              <a:rPr lang="en-US" sz="2000" dirty="0" err="1"/>
              <a:t>didik</a:t>
            </a:r>
            <a:r>
              <a:rPr lang="en-US" sz="2000" dirty="0"/>
              <a:t> </a:t>
            </a:r>
            <a:r>
              <a:rPr lang="en-US" sz="2000" dirty="0" err="1"/>
              <a:t>sebagai</a:t>
            </a:r>
            <a:r>
              <a:rPr lang="en-US" sz="2000" dirty="0"/>
              <a:t> </a:t>
            </a:r>
            <a:r>
              <a:rPr lang="en-US" sz="2000" dirty="0" err="1"/>
              <a:t>anggota</a:t>
            </a:r>
            <a:r>
              <a:rPr lang="en-US" sz="2000" dirty="0"/>
              <a:t> </a:t>
            </a:r>
            <a:r>
              <a:rPr lang="en-US" sz="2000" dirty="0" err="1"/>
              <a:t>masyarakat</a:t>
            </a:r>
            <a:endParaRPr lang="id-ID" sz="2000" dirty="0"/>
          </a:p>
          <a:p>
            <a:pPr marL="914400" lvl="1" indent="-514350">
              <a:lnSpc>
                <a:spcPct val="110000"/>
              </a:lnSpc>
              <a:spcBef>
                <a:spcPts val="0"/>
              </a:spcBef>
              <a:buFont typeface="Wingdings" pitchFamily="2" charset="2"/>
              <a:buChar char="ü"/>
            </a:pPr>
            <a:r>
              <a:rPr lang="en-US" sz="2000" dirty="0" err="1"/>
              <a:t>Pengembangan</a:t>
            </a:r>
            <a:r>
              <a:rPr lang="en-US" sz="2000" dirty="0"/>
              <a:t> </a:t>
            </a:r>
            <a:r>
              <a:rPr lang="en-US" sz="2000" dirty="0" err="1"/>
              <a:t>kehidupan</a:t>
            </a:r>
            <a:r>
              <a:rPr lang="en-US" sz="2000" dirty="0"/>
              <a:t> </a:t>
            </a:r>
            <a:r>
              <a:rPr lang="en-US" sz="2000" dirty="0" err="1"/>
              <a:t>peserta</a:t>
            </a:r>
            <a:r>
              <a:rPr lang="en-US" sz="2000" dirty="0"/>
              <a:t> </a:t>
            </a:r>
            <a:r>
              <a:rPr lang="en-US" sz="2000" dirty="0" err="1"/>
              <a:t>didik</a:t>
            </a:r>
            <a:r>
              <a:rPr lang="en-US" sz="2000" dirty="0"/>
              <a:t> </a:t>
            </a:r>
            <a:r>
              <a:rPr lang="en-US" sz="2000" dirty="0" err="1"/>
              <a:t>sebagai</a:t>
            </a:r>
            <a:r>
              <a:rPr lang="en-US" sz="2000" dirty="0"/>
              <a:t> </a:t>
            </a:r>
            <a:r>
              <a:rPr lang="en-US" sz="2000" dirty="0" err="1"/>
              <a:t>warga</a:t>
            </a:r>
            <a:r>
              <a:rPr lang="en-US" sz="2000" dirty="0"/>
              <a:t> negara</a:t>
            </a:r>
            <a:endParaRPr lang="id-ID" sz="2000" dirty="0"/>
          </a:p>
          <a:p>
            <a:pPr marL="914400" lvl="1" indent="-514350">
              <a:lnSpc>
                <a:spcPct val="110000"/>
              </a:lnSpc>
              <a:spcBef>
                <a:spcPts val="0"/>
              </a:spcBef>
              <a:buFont typeface="Wingdings" pitchFamily="2" charset="2"/>
              <a:buChar char="ü"/>
            </a:pPr>
            <a:r>
              <a:rPr lang="en-US" sz="2000" dirty="0" err="1"/>
              <a:t>Pengembangan</a:t>
            </a:r>
            <a:r>
              <a:rPr lang="en-US" sz="2000" dirty="0"/>
              <a:t> </a:t>
            </a:r>
            <a:r>
              <a:rPr lang="en-US" sz="2000" dirty="0" err="1"/>
              <a:t>kehidupan</a:t>
            </a:r>
            <a:r>
              <a:rPr lang="en-US" sz="2000" dirty="0"/>
              <a:t> </a:t>
            </a:r>
            <a:r>
              <a:rPr lang="en-US" sz="2000" dirty="0" err="1"/>
              <a:t>peserta</a:t>
            </a:r>
            <a:r>
              <a:rPr lang="en-US" sz="2000" dirty="0"/>
              <a:t> </a:t>
            </a:r>
            <a:r>
              <a:rPr lang="en-US" sz="2000" dirty="0" err="1"/>
              <a:t>didik</a:t>
            </a:r>
            <a:r>
              <a:rPr lang="en-US" sz="2000" dirty="0"/>
              <a:t> </a:t>
            </a:r>
            <a:r>
              <a:rPr lang="en-US" sz="2000" dirty="0" err="1"/>
              <a:t>sebagai</a:t>
            </a:r>
            <a:r>
              <a:rPr lang="en-US" sz="2000" dirty="0"/>
              <a:t> </a:t>
            </a:r>
            <a:r>
              <a:rPr lang="en-US" sz="2000" dirty="0" err="1"/>
              <a:t>anggota</a:t>
            </a:r>
            <a:r>
              <a:rPr lang="en-US" sz="2000" dirty="0"/>
              <a:t> </a:t>
            </a:r>
            <a:r>
              <a:rPr lang="en-US" sz="2000" dirty="0" err="1"/>
              <a:t>umat</a:t>
            </a:r>
            <a:r>
              <a:rPr lang="en-US" sz="2000" dirty="0"/>
              <a:t> </a:t>
            </a:r>
            <a:r>
              <a:rPr lang="en-US" sz="2000" dirty="0" err="1"/>
              <a:t>manusia</a:t>
            </a:r>
            <a:endParaRPr lang="id-ID" sz="2000" dirty="0"/>
          </a:p>
          <a:p>
            <a:pPr marL="514350" indent="-514350">
              <a:lnSpc>
                <a:spcPct val="110000"/>
              </a:lnSpc>
              <a:spcBef>
                <a:spcPts val="0"/>
              </a:spcBef>
              <a:buFont typeface="Calibri" pitchFamily="34" charset="0"/>
              <a:buAutoNum type="arabicParenR"/>
            </a:pPr>
            <a:r>
              <a:rPr lang="id-ID" dirty="0"/>
              <a:t>U</a:t>
            </a:r>
            <a:r>
              <a:rPr lang="en-US" dirty="0" err="1"/>
              <a:t>paya</a:t>
            </a:r>
            <a:r>
              <a:rPr lang="en-US" dirty="0"/>
              <a:t> </a:t>
            </a:r>
            <a:r>
              <a:rPr lang="en-US" dirty="0" err="1"/>
              <a:t>mengantisipasi</a:t>
            </a:r>
            <a:r>
              <a:rPr lang="en-US" dirty="0"/>
              <a:t> masa </a:t>
            </a:r>
            <a:r>
              <a:rPr lang="en-US" dirty="0" err="1"/>
              <a:t>depan</a:t>
            </a:r>
            <a:r>
              <a:rPr lang="en-US" dirty="0"/>
              <a:t>, </a:t>
            </a:r>
            <a:r>
              <a:rPr lang="en-US" dirty="0" err="1"/>
              <a:t>utamanya</a:t>
            </a:r>
            <a:r>
              <a:rPr lang="en-US" dirty="0"/>
              <a:t> yang </a:t>
            </a:r>
            <a:r>
              <a:rPr lang="en-US" dirty="0" err="1"/>
              <a:t>berhubungan</a:t>
            </a:r>
            <a:r>
              <a:rPr lang="en-US" dirty="0"/>
              <a:t> </a:t>
            </a:r>
            <a:r>
              <a:rPr lang="en-US" dirty="0" err="1"/>
              <a:t>dengan</a:t>
            </a:r>
            <a:r>
              <a:rPr lang="en-US" dirty="0"/>
              <a:t> </a:t>
            </a:r>
            <a:r>
              <a:rPr lang="en-US" dirty="0" err="1"/>
              <a:t>perubahan</a:t>
            </a:r>
            <a:r>
              <a:rPr lang="en-US" dirty="0"/>
              <a:t> </a:t>
            </a:r>
            <a:r>
              <a:rPr lang="en-US" dirty="0" err="1"/>
              <a:t>nilai</a:t>
            </a:r>
            <a:r>
              <a:rPr lang="en-US" dirty="0"/>
              <a:t> dan </a:t>
            </a:r>
            <a:r>
              <a:rPr lang="en-US" dirty="0" err="1"/>
              <a:t>sikap</a:t>
            </a:r>
            <a:r>
              <a:rPr lang="en-US" dirty="0"/>
              <a:t> </a:t>
            </a:r>
            <a:r>
              <a:rPr lang="en-US" dirty="0" err="1"/>
              <a:t>sebagai</a:t>
            </a:r>
            <a:r>
              <a:rPr lang="en-US" dirty="0"/>
              <a:t> </a:t>
            </a:r>
            <a:r>
              <a:rPr lang="en-US" dirty="0" err="1"/>
              <a:t>manusia</a:t>
            </a:r>
            <a:r>
              <a:rPr lang="en-US" dirty="0"/>
              <a:t> modern, </a:t>
            </a:r>
            <a:r>
              <a:rPr lang="en-US" dirty="0" err="1"/>
              <a:t>pengembangan</a:t>
            </a:r>
            <a:r>
              <a:rPr lang="en-US" dirty="0"/>
              <a:t> </a:t>
            </a:r>
            <a:r>
              <a:rPr lang="en-US" dirty="0" err="1"/>
              <a:t>kehidupan</a:t>
            </a:r>
            <a:r>
              <a:rPr lang="en-US" dirty="0"/>
              <a:t> dan </a:t>
            </a:r>
            <a:r>
              <a:rPr lang="en-US" dirty="0" err="1"/>
              <a:t>kebudayaan</a:t>
            </a:r>
            <a:r>
              <a:rPr lang="en-US" dirty="0"/>
              <a:t>, </a:t>
            </a:r>
            <a:r>
              <a:rPr lang="en-US" dirty="0" err="1"/>
              <a:t>serta</a:t>
            </a:r>
            <a:r>
              <a:rPr lang="en-US" dirty="0"/>
              <a:t> </a:t>
            </a:r>
            <a:r>
              <a:rPr lang="en-US" dirty="0" err="1"/>
              <a:t>pengembangan</a:t>
            </a:r>
            <a:r>
              <a:rPr lang="en-US" dirty="0"/>
              <a:t> </a:t>
            </a:r>
            <a:r>
              <a:rPr lang="en-US" dirty="0" err="1"/>
              <a:t>sarana</a:t>
            </a:r>
            <a:r>
              <a:rPr lang="en-US" dirty="0"/>
              <a:t> </a:t>
            </a:r>
            <a:r>
              <a:rPr lang="en-US" dirty="0" err="1"/>
              <a:t>pendidikan</a:t>
            </a:r>
            <a:endParaRPr lang="id-ID" dirty="0"/>
          </a:p>
          <a:p>
            <a:pPr marL="914400" lvl="1" indent="-514350">
              <a:lnSpc>
                <a:spcPct val="110000"/>
              </a:lnSpc>
              <a:spcBef>
                <a:spcPts val="0"/>
              </a:spcBef>
              <a:buFont typeface="Wingdings" pitchFamily="2" charset="2"/>
              <a:buChar char="ü"/>
            </a:pPr>
            <a:r>
              <a:rPr lang="en-US" sz="2000" dirty="0" err="1"/>
              <a:t>Perubahan</a:t>
            </a:r>
            <a:r>
              <a:rPr lang="en-US" sz="2000" dirty="0"/>
              <a:t> Nilai dan </a:t>
            </a:r>
            <a:r>
              <a:rPr lang="en-US" sz="2000" dirty="0" err="1"/>
              <a:t>Sikap</a:t>
            </a:r>
            <a:r>
              <a:rPr lang="en-US" sz="2000" dirty="0"/>
              <a:t> </a:t>
            </a:r>
            <a:endParaRPr lang="id-ID" sz="2000" dirty="0"/>
          </a:p>
          <a:p>
            <a:pPr marL="914400" lvl="1" indent="-514350">
              <a:lnSpc>
                <a:spcPct val="110000"/>
              </a:lnSpc>
              <a:spcBef>
                <a:spcPts val="0"/>
              </a:spcBef>
              <a:buFont typeface="Wingdings" pitchFamily="2" charset="2"/>
              <a:buChar char="ü"/>
            </a:pPr>
            <a:r>
              <a:rPr lang="en-US" sz="2000" dirty="0" err="1"/>
              <a:t>Pengembangan</a:t>
            </a:r>
            <a:r>
              <a:rPr lang="en-US" sz="2000" dirty="0"/>
              <a:t> </a:t>
            </a:r>
            <a:r>
              <a:rPr lang="en-US" sz="2000" dirty="0" err="1"/>
              <a:t>Kebudayaan</a:t>
            </a:r>
            <a:endParaRPr lang="id-ID" sz="2000" dirty="0"/>
          </a:p>
          <a:p>
            <a:pPr marL="914400" lvl="1" indent="-514350">
              <a:lnSpc>
                <a:spcPct val="110000"/>
              </a:lnSpc>
              <a:spcBef>
                <a:spcPts val="0"/>
              </a:spcBef>
              <a:buFont typeface="Wingdings" pitchFamily="2" charset="2"/>
              <a:buChar char="ü"/>
            </a:pPr>
            <a:r>
              <a:rPr lang="en-US" sz="2000" dirty="0" err="1"/>
              <a:t>Pengembangan</a:t>
            </a:r>
            <a:r>
              <a:rPr lang="en-US" sz="2000" dirty="0"/>
              <a:t> Sarana Pendidikan</a:t>
            </a:r>
            <a:endParaRPr lang="id-ID" sz="2000" dirty="0"/>
          </a:p>
          <a:p>
            <a:pPr marL="914400" lvl="1" indent="-514350">
              <a:lnSpc>
                <a:spcPct val="110000"/>
              </a:lnSpc>
              <a:spcBef>
                <a:spcPts val="0"/>
              </a:spcBef>
              <a:buFont typeface="Wingdings" pitchFamily="2" charset="2"/>
              <a:buChar char="ü"/>
            </a:pPr>
            <a:endParaRPr lang="id-ID" sz="2000" dirty="0"/>
          </a:p>
        </p:txBody>
      </p:sp>
    </p:spTree>
  </p:cSld>
  <p:clrMapOvr>
    <a:masterClrMapping/>
  </p:clrMapOvr>
  <p:transition>
    <p:wipe dir="d"/>
    <p:sndAc>
      <p:stSnd>
        <p:snd r:embed="rId2" name="laser.wav"/>
      </p:stSnd>
    </p:sndAc>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652980" y="282574"/>
            <a:ext cx="8229600" cy="725488"/>
          </a:xfrm>
        </p:spPr>
        <p:txBody>
          <a:bodyPr>
            <a:normAutofit fontScale="90000"/>
          </a:bodyPr>
          <a:lstStyle/>
          <a:p>
            <a:pPr eaLnBrk="1" hangingPunct="1"/>
            <a:r>
              <a:rPr lang="en-US" b="1" dirty="0"/>
              <a:t>BAB </a:t>
            </a:r>
            <a:r>
              <a:rPr lang="en-US" b="1" dirty="0" err="1"/>
              <a:t>Xv</a:t>
            </a:r>
            <a:br>
              <a:rPr lang="id-ID" dirty="0"/>
            </a:br>
            <a:r>
              <a:rPr lang="en-US" b="1" dirty="0"/>
              <a:t>FILSAFAT DAN FILSAFAT PENDIDIKAN</a:t>
            </a:r>
            <a:br>
              <a:rPr lang="id-ID" dirty="0"/>
            </a:br>
            <a:endParaRPr lang="id-ID" dirty="0"/>
          </a:p>
        </p:txBody>
      </p:sp>
      <p:sp>
        <p:nvSpPr>
          <p:cNvPr id="61443" name="Content Placeholder 2"/>
          <p:cNvSpPr>
            <a:spLocks noGrp="1"/>
          </p:cNvSpPr>
          <p:nvPr>
            <p:ph idx="1"/>
          </p:nvPr>
        </p:nvSpPr>
        <p:spPr>
          <a:xfrm>
            <a:off x="2238375" y="2127251"/>
            <a:ext cx="6972300" cy="3810253"/>
          </a:xfrm>
        </p:spPr>
        <p:txBody>
          <a:bodyPr/>
          <a:lstStyle/>
          <a:p>
            <a:pPr marL="514350" indent="-514350">
              <a:buFont typeface="Calibri" pitchFamily="34" charset="0"/>
              <a:buAutoNum type="alphaUcPeriod"/>
            </a:pPr>
            <a:r>
              <a:rPr lang="en-US" dirty="0" err="1">
                <a:hlinkClick r:id="rId2" action="ppaction://hlinksldjump"/>
              </a:rPr>
              <a:t>Pengertian</a:t>
            </a:r>
            <a:r>
              <a:rPr lang="en-US" dirty="0">
                <a:hlinkClick r:id="rId2" action="ppaction://hlinksldjump"/>
              </a:rPr>
              <a:t> </a:t>
            </a:r>
            <a:r>
              <a:rPr lang="en-US" dirty="0" err="1">
                <a:hlinkClick r:id="rId2" action="ppaction://hlinksldjump"/>
              </a:rPr>
              <a:t>Filsafat</a:t>
            </a:r>
            <a:r>
              <a:rPr lang="en-US" dirty="0">
                <a:hlinkClick r:id="rId2" action="ppaction://hlinksldjump"/>
              </a:rPr>
              <a:t> </a:t>
            </a:r>
            <a:endParaRPr lang="id-ID" dirty="0"/>
          </a:p>
          <a:p>
            <a:pPr marL="514350" indent="-514350">
              <a:buFont typeface="Calibri" pitchFamily="34" charset="0"/>
              <a:buAutoNum type="alphaUcPeriod"/>
            </a:pPr>
            <a:r>
              <a:rPr lang="en-US" dirty="0" err="1">
                <a:hlinkClick r:id="rId3" action="ppaction://hlinksldjump"/>
              </a:rPr>
              <a:t>Filsafat</a:t>
            </a:r>
            <a:r>
              <a:rPr lang="en-US" dirty="0">
                <a:hlinkClick r:id="rId3" action="ppaction://hlinksldjump"/>
              </a:rPr>
              <a:t> Dan </a:t>
            </a:r>
            <a:r>
              <a:rPr lang="en-US" dirty="0" err="1">
                <a:hlinkClick r:id="rId3" action="ppaction://hlinksldjump"/>
              </a:rPr>
              <a:t>Ilmu</a:t>
            </a:r>
            <a:endParaRPr lang="id-ID" dirty="0"/>
          </a:p>
          <a:p>
            <a:pPr marL="514350" indent="-514350">
              <a:buFont typeface="Calibri" pitchFamily="34" charset="0"/>
              <a:buAutoNum type="alphaUcPeriod"/>
            </a:pPr>
            <a:r>
              <a:rPr lang="en-US" dirty="0" err="1">
                <a:hlinkClick r:id="rId4" action="ppaction://hlinksldjump"/>
              </a:rPr>
              <a:t>Filsafat</a:t>
            </a:r>
            <a:r>
              <a:rPr lang="en-US" dirty="0">
                <a:hlinkClick r:id="rId4" action="ppaction://hlinksldjump"/>
              </a:rPr>
              <a:t> </a:t>
            </a:r>
            <a:r>
              <a:rPr lang="en-US" dirty="0" err="1">
                <a:hlinkClick r:id="rId4" action="ppaction://hlinksldjump"/>
              </a:rPr>
              <a:t>Sebagai</a:t>
            </a:r>
            <a:r>
              <a:rPr lang="en-US" dirty="0">
                <a:hlinkClick r:id="rId4" action="ppaction://hlinksldjump"/>
              </a:rPr>
              <a:t> </a:t>
            </a:r>
            <a:r>
              <a:rPr lang="en-US" dirty="0" err="1">
                <a:hlinkClick r:id="rId4" action="ppaction://hlinksldjump"/>
              </a:rPr>
              <a:t>Metode</a:t>
            </a:r>
            <a:r>
              <a:rPr lang="en-US" dirty="0">
                <a:hlinkClick r:id="rId4" action="ppaction://hlinksldjump"/>
              </a:rPr>
              <a:t> </a:t>
            </a:r>
            <a:r>
              <a:rPr lang="en-US" dirty="0" err="1">
                <a:hlinkClick r:id="rId4" action="ppaction://hlinksldjump"/>
              </a:rPr>
              <a:t>Berpikir</a:t>
            </a:r>
            <a:r>
              <a:rPr lang="en-US" dirty="0">
                <a:hlinkClick r:id="rId4" action="ppaction://hlinksldjump"/>
              </a:rPr>
              <a:t>	</a:t>
            </a:r>
            <a:endParaRPr lang="id-ID" dirty="0"/>
          </a:p>
          <a:p>
            <a:pPr marL="514350" indent="-514350">
              <a:buFont typeface="Calibri" pitchFamily="34" charset="0"/>
              <a:buAutoNum type="alphaUcPeriod"/>
            </a:pPr>
            <a:r>
              <a:rPr lang="en-US" dirty="0" err="1">
                <a:hlinkClick r:id="rId5" action="ppaction://hlinksldjump"/>
              </a:rPr>
              <a:t>Filsafat</a:t>
            </a:r>
            <a:r>
              <a:rPr lang="en-US" dirty="0">
                <a:hlinkClick r:id="rId5" action="ppaction://hlinksldjump"/>
              </a:rPr>
              <a:t> Pendidikan</a:t>
            </a:r>
            <a:endParaRPr lang="id-ID"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981200" y="917576"/>
            <a:ext cx="8229600" cy="511175"/>
          </a:xfrm>
        </p:spPr>
        <p:txBody>
          <a:bodyPr>
            <a:normAutofit fontScale="90000"/>
          </a:bodyPr>
          <a:lstStyle/>
          <a:p>
            <a:pPr marL="342900" indent="-342900"/>
            <a:r>
              <a:rPr lang="en-US" b="1"/>
              <a:t>Pengertian Filsafat</a:t>
            </a:r>
            <a:br>
              <a:rPr lang="id-ID" b="1"/>
            </a:br>
            <a:endParaRPr lang="id-ID" b="1"/>
          </a:p>
        </p:txBody>
      </p:sp>
      <p:sp>
        <p:nvSpPr>
          <p:cNvPr id="3" name="Content Placeholder 2"/>
          <p:cNvSpPr>
            <a:spLocks noGrp="1"/>
          </p:cNvSpPr>
          <p:nvPr>
            <p:ph idx="1"/>
          </p:nvPr>
        </p:nvSpPr>
        <p:spPr/>
        <p:txBody>
          <a:bodyPr>
            <a:noAutofit/>
          </a:bodyPr>
          <a:lstStyle/>
          <a:p>
            <a:pPr marL="342900" lvl="6" indent="-342900" fontAlgn="base">
              <a:spcAft>
                <a:spcPct val="0"/>
              </a:spcAft>
              <a:buFont typeface="Arial" charset="0"/>
              <a:buChar char="•"/>
              <a:defRPr/>
            </a:pPr>
            <a:r>
              <a:rPr lang="en-US" sz="2000" dirty="0" err="1"/>
              <a:t>Pengertian</a:t>
            </a:r>
            <a:r>
              <a:rPr lang="en-US" sz="2000" dirty="0"/>
              <a:t> </a:t>
            </a:r>
            <a:r>
              <a:rPr lang="en-US" sz="2000" dirty="0" err="1"/>
              <a:t>fisafat</a:t>
            </a:r>
            <a:r>
              <a:rPr lang="en-US" sz="2000" dirty="0"/>
              <a:t> </a:t>
            </a:r>
            <a:r>
              <a:rPr lang="en-US" sz="2000" dirty="0" err="1"/>
              <a:t>ditinjau</a:t>
            </a:r>
            <a:r>
              <a:rPr lang="en-US" sz="2000" dirty="0"/>
              <a:t> </a:t>
            </a:r>
            <a:r>
              <a:rPr lang="en-US" sz="2000" dirty="0" err="1"/>
              <a:t>secara</a:t>
            </a:r>
            <a:r>
              <a:rPr lang="en-US" sz="2000" dirty="0"/>
              <a:t> </a:t>
            </a:r>
            <a:r>
              <a:rPr lang="en-US" sz="2000" dirty="0" err="1"/>
              <a:t>etimologis</a:t>
            </a:r>
            <a:endParaRPr lang="id-ID" sz="2000" dirty="0"/>
          </a:p>
          <a:p>
            <a:pPr marL="342900" lvl="6" indent="-342900" fontAlgn="base">
              <a:spcAft>
                <a:spcPct val="0"/>
              </a:spcAft>
              <a:buNone/>
              <a:defRPr/>
            </a:pPr>
            <a:r>
              <a:rPr lang="id-ID" sz="2000" dirty="0"/>
              <a:t>	D</a:t>
            </a:r>
            <a:r>
              <a:rPr lang="en-US" sz="2000" dirty="0" err="1"/>
              <a:t>itinjau</a:t>
            </a:r>
            <a:r>
              <a:rPr lang="en-US" sz="2000" dirty="0"/>
              <a:t> </a:t>
            </a:r>
            <a:r>
              <a:rPr lang="en-US" sz="2000" dirty="0" err="1"/>
              <a:t>secara</a:t>
            </a:r>
            <a:r>
              <a:rPr lang="en-US" sz="2000" dirty="0"/>
              <a:t> </a:t>
            </a:r>
            <a:r>
              <a:rPr lang="en-US" sz="2000" dirty="0" err="1"/>
              <a:t>etimologis</a:t>
            </a:r>
            <a:r>
              <a:rPr lang="en-US" sz="2000" dirty="0"/>
              <a:t> </a:t>
            </a:r>
            <a:r>
              <a:rPr lang="en-US" sz="2000" dirty="0" err="1"/>
              <a:t>filsafat</a:t>
            </a:r>
            <a:r>
              <a:rPr lang="en-US" sz="2000" dirty="0"/>
              <a:t> </a:t>
            </a:r>
            <a:r>
              <a:rPr lang="en-US" sz="2000" dirty="0" err="1"/>
              <a:t>berasal</a:t>
            </a:r>
            <a:r>
              <a:rPr lang="en-US" sz="2000" dirty="0"/>
              <a:t> </a:t>
            </a:r>
            <a:r>
              <a:rPr lang="en-US" sz="2000" dirty="0" err="1"/>
              <a:t>dari</a:t>
            </a:r>
            <a:r>
              <a:rPr lang="en-US" sz="2000" dirty="0"/>
              <a:t> </a:t>
            </a:r>
            <a:r>
              <a:rPr lang="en-US" sz="2000" dirty="0" err="1"/>
              <a:t>bahasa</a:t>
            </a:r>
            <a:r>
              <a:rPr lang="en-US" sz="2000" dirty="0"/>
              <a:t> </a:t>
            </a:r>
            <a:r>
              <a:rPr lang="en-US" sz="2000" dirty="0" err="1"/>
              <a:t>Yunani</a:t>
            </a:r>
            <a:r>
              <a:rPr lang="en-US" sz="2000" dirty="0"/>
              <a:t> </a:t>
            </a:r>
            <a:r>
              <a:rPr lang="en-US" sz="2000" dirty="0" err="1"/>
              <a:t>dan</a:t>
            </a:r>
            <a:r>
              <a:rPr lang="en-US" sz="2000" dirty="0"/>
              <a:t> Sophia yang </a:t>
            </a:r>
            <a:r>
              <a:rPr lang="en-US" sz="2000" dirty="0" err="1"/>
              <a:t>artinya</a:t>
            </a:r>
            <a:r>
              <a:rPr lang="en-US" sz="2000" dirty="0"/>
              <a:t> </a:t>
            </a:r>
            <a:r>
              <a:rPr lang="en-US" sz="2000" dirty="0" err="1"/>
              <a:t>cinta</a:t>
            </a:r>
            <a:r>
              <a:rPr lang="en-US" sz="2000" dirty="0"/>
              <a:t> </a:t>
            </a:r>
            <a:r>
              <a:rPr lang="en-US" sz="2000" dirty="0" err="1"/>
              <a:t>kebijaksanaan</a:t>
            </a:r>
            <a:endParaRPr lang="id-ID" sz="2000" dirty="0"/>
          </a:p>
          <a:p>
            <a:pPr marL="342900" lvl="6" indent="-342900" fontAlgn="base">
              <a:spcAft>
                <a:spcPct val="0"/>
              </a:spcAft>
              <a:buFont typeface="Arial" charset="0"/>
              <a:buChar char="•"/>
              <a:defRPr/>
            </a:pPr>
            <a:r>
              <a:rPr lang="en-US" sz="2000" dirty="0" err="1"/>
              <a:t>Pengertian</a:t>
            </a:r>
            <a:r>
              <a:rPr lang="en-US" sz="2000" dirty="0"/>
              <a:t> </a:t>
            </a:r>
            <a:r>
              <a:rPr lang="en-US" sz="2000" dirty="0" err="1"/>
              <a:t>Filsafat</a:t>
            </a:r>
            <a:r>
              <a:rPr lang="en-US" sz="2000" dirty="0"/>
              <a:t> </a:t>
            </a:r>
            <a:r>
              <a:rPr lang="en-US" sz="2000" dirty="0" err="1"/>
              <a:t>secara</a:t>
            </a:r>
            <a:r>
              <a:rPr lang="en-US" sz="2000" dirty="0"/>
              <a:t> </a:t>
            </a:r>
            <a:r>
              <a:rPr lang="en-US" sz="2000" dirty="0" err="1"/>
              <a:t>essensial</a:t>
            </a:r>
            <a:endParaRPr lang="id-ID" sz="2000" dirty="0"/>
          </a:p>
          <a:p>
            <a:pPr marL="342900" lvl="6" indent="-342900" fontAlgn="base">
              <a:spcAft>
                <a:spcPct val="0"/>
              </a:spcAft>
              <a:buNone/>
              <a:defRPr/>
            </a:pPr>
            <a:r>
              <a:rPr lang="id-ID" sz="2000" dirty="0"/>
              <a:t>	</a:t>
            </a:r>
            <a:r>
              <a:rPr lang="en-US" sz="2000" dirty="0" err="1"/>
              <a:t>Filsafat</a:t>
            </a:r>
            <a:r>
              <a:rPr lang="en-US" sz="2000" dirty="0"/>
              <a:t> </a:t>
            </a:r>
            <a:r>
              <a:rPr lang="en-US" sz="2000" dirty="0" err="1"/>
              <a:t>adalah</a:t>
            </a:r>
            <a:r>
              <a:rPr lang="en-US" sz="2000" dirty="0"/>
              <a:t> </a:t>
            </a:r>
            <a:r>
              <a:rPr lang="en-US" sz="2000" dirty="0" err="1"/>
              <a:t>cara</a:t>
            </a:r>
            <a:r>
              <a:rPr lang="en-US" sz="2000" dirty="0"/>
              <a:t> </a:t>
            </a:r>
            <a:r>
              <a:rPr lang="en-US" sz="2000" dirty="0" err="1"/>
              <a:t>berpikir</a:t>
            </a:r>
            <a:r>
              <a:rPr lang="en-US" sz="2000" dirty="0"/>
              <a:t> </a:t>
            </a:r>
            <a:r>
              <a:rPr lang="en-US" sz="2000" dirty="0" err="1"/>
              <a:t>consepsionil</a:t>
            </a:r>
            <a:r>
              <a:rPr lang="en-US" sz="2000" dirty="0"/>
              <a:t> </a:t>
            </a:r>
            <a:r>
              <a:rPr lang="en-US" sz="2000" dirty="0" err="1"/>
              <a:t>rationil</a:t>
            </a:r>
            <a:r>
              <a:rPr lang="en-US" sz="2000" dirty="0"/>
              <a:t>, radical comprehensive yang </a:t>
            </a:r>
            <a:r>
              <a:rPr lang="en-US" sz="2000" dirty="0" err="1"/>
              <a:t>disusun</a:t>
            </a:r>
            <a:r>
              <a:rPr lang="en-US" sz="2000" dirty="0"/>
              <a:t> </a:t>
            </a:r>
            <a:r>
              <a:rPr lang="en-US" sz="2000" dirty="0" err="1"/>
              <a:t>secara</a:t>
            </a:r>
            <a:r>
              <a:rPr lang="en-US" sz="2000" dirty="0"/>
              <a:t> </a:t>
            </a:r>
            <a:r>
              <a:rPr lang="en-US" sz="2000" dirty="0" err="1"/>
              <a:t>sistematis</a:t>
            </a:r>
            <a:r>
              <a:rPr lang="en-US" sz="2000" dirty="0"/>
              <a:t> </a:t>
            </a:r>
            <a:r>
              <a:rPr lang="en-US" sz="2000" dirty="0" err="1"/>
              <a:t>dann</a:t>
            </a:r>
            <a:r>
              <a:rPr lang="en-US" sz="2000" dirty="0"/>
              <a:t> </a:t>
            </a:r>
            <a:r>
              <a:rPr lang="en-US" sz="2000" dirty="0" err="1"/>
              <a:t>dapat</a:t>
            </a:r>
            <a:r>
              <a:rPr lang="en-US" sz="2000" dirty="0"/>
              <a:t> </a:t>
            </a:r>
            <a:r>
              <a:rPr lang="en-US" sz="2000" dirty="0" err="1"/>
              <a:t>dipertanggung</a:t>
            </a:r>
            <a:r>
              <a:rPr lang="en-US" sz="2000" dirty="0"/>
              <a:t> </a:t>
            </a:r>
            <a:r>
              <a:rPr lang="en-US" sz="2000" dirty="0" err="1"/>
              <a:t>jawabkan</a:t>
            </a:r>
            <a:r>
              <a:rPr lang="en-US" sz="2000" dirty="0"/>
              <a:t> </a:t>
            </a:r>
            <a:r>
              <a:rPr lang="en-US" sz="2000" dirty="0" err="1"/>
              <a:t>untuk</a:t>
            </a:r>
            <a:r>
              <a:rPr lang="en-US" sz="2000" dirty="0"/>
              <a:t> </a:t>
            </a:r>
            <a:r>
              <a:rPr lang="en-US" sz="2000" dirty="0" err="1"/>
              <a:t>mendapatkan</a:t>
            </a:r>
            <a:r>
              <a:rPr lang="en-US" sz="2000" dirty="0"/>
              <a:t> </a:t>
            </a:r>
            <a:r>
              <a:rPr lang="en-US" sz="2000" dirty="0" err="1"/>
              <a:t>kebenaran</a:t>
            </a:r>
            <a:r>
              <a:rPr lang="en-US" sz="2000" dirty="0"/>
              <a:t> yang </a:t>
            </a:r>
            <a:r>
              <a:rPr lang="en-US" sz="2000" dirty="0" err="1"/>
              <a:t>essensial</a:t>
            </a:r>
            <a:endParaRPr lang="id-ID" sz="2000" dirty="0"/>
          </a:p>
          <a:p>
            <a:pPr marL="342900" lvl="6" indent="-342900" fontAlgn="base">
              <a:spcAft>
                <a:spcPct val="0"/>
              </a:spcAft>
              <a:buFont typeface="Arial" charset="0"/>
              <a:buChar char="•"/>
              <a:defRPr/>
            </a:pPr>
            <a:r>
              <a:rPr lang="en-US" sz="2000" dirty="0" err="1"/>
              <a:t>Filsafat</a:t>
            </a:r>
            <a:r>
              <a:rPr lang="en-US" sz="2000" dirty="0"/>
              <a:t> </a:t>
            </a:r>
            <a:r>
              <a:rPr lang="en-US" sz="2000" dirty="0" err="1"/>
              <a:t>ditinjau</a:t>
            </a:r>
            <a:r>
              <a:rPr lang="en-US" sz="2000" dirty="0"/>
              <a:t> </a:t>
            </a:r>
            <a:r>
              <a:rPr lang="en-US" sz="2000" dirty="0" err="1"/>
              <a:t>dari</a:t>
            </a:r>
            <a:r>
              <a:rPr lang="en-US" sz="2000" dirty="0"/>
              <a:t> </a:t>
            </a:r>
            <a:r>
              <a:rPr lang="en-US" sz="2000" dirty="0" err="1"/>
              <a:t>tugas</a:t>
            </a:r>
            <a:r>
              <a:rPr lang="en-US" sz="2000" dirty="0"/>
              <a:t> </a:t>
            </a:r>
            <a:r>
              <a:rPr lang="en-US" sz="2000" dirty="0" err="1"/>
              <a:t>dan</a:t>
            </a:r>
            <a:r>
              <a:rPr lang="en-US" sz="2000" dirty="0"/>
              <a:t> </a:t>
            </a:r>
            <a:r>
              <a:rPr lang="en-US" sz="2000" dirty="0" err="1"/>
              <a:t>gunanya</a:t>
            </a:r>
            <a:endParaRPr lang="id-ID" sz="2000" dirty="0"/>
          </a:p>
          <a:p>
            <a:pPr marL="342900" lvl="6" indent="-342900" fontAlgn="base">
              <a:spcAft>
                <a:spcPct val="0"/>
              </a:spcAft>
              <a:buNone/>
              <a:defRPr/>
            </a:pPr>
            <a:r>
              <a:rPr lang="id-ID" sz="2000" dirty="0"/>
              <a:t>	S</a:t>
            </a:r>
            <a:r>
              <a:rPr lang="en-US" sz="2000" dirty="0" err="1"/>
              <a:t>ecara</a:t>
            </a:r>
            <a:r>
              <a:rPr lang="en-US" sz="2000" dirty="0"/>
              <a:t> </a:t>
            </a:r>
            <a:r>
              <a:rPr lang="en-US" sz="2000" dirty="0" err="1"/>
              <a:t>teoritis</a:t>
            </a:r>
            <a:r>
              <a:rPr lang="en-US" sz="2000" dirty="0"/>
              <a:t> </a:t>
            </a:r>
            <a:r>
              <a:rPr lang="en-US" sz="2000" dirty="0" err="1"/>
              <a:t>filsafat</a:t>
            </a:r>
            <a:r>
              <a:rPr lang="en-US" sz="2000" dirty="0"/>
              <a:t> </a:t>
            </a:r>
            <a:r>
              <a:rPr lang="en-US" sz="2000" dirty="0" err="1"/>
              <a:t>itu</a:t>
            </a:r>
            <a:r>
              <a:rPr lang="en-US" sz="2000" dirty="0"/>
              <a:t> </a:t>
            </a:r>
            <a:r>
              <a:rPr lang="en-US" sz="2000" dirty="0" err="1"/>
              <a:t>adalah</a:t>
            </a:r>
            <a:r>
              <a:rPr lang="en-US" sz="2000" dirty="0"/>
              <a:t> </a:t>
            </a:r>
            <a:r>
              <a:rPr lang="en-US" sz="2000" dirty="0" err="1"/>
              <a:t>memberikan</a:t>
            </a:r>
            <a:r>
              <a:rPr lang="en-US" sz="2000" dirty="0"/>
              <a:t> </a:t>
            </a:r>
            <a:r>
              <a:rPr lang="en-US" sz="2000" dirty="0" err="1"/>
              <a:t>penerangan</a:t>
            </a:r>
            <a:r>
              <a:rPr lang="en-US" sz="2000" dirty="0"/>
              <a:t> </a:t>
            </a:r>
            <a:r>
              <a:rPr lang="en-US" sz="2000" dirty="0" err="1"/>
              <a:t>secara</a:t>
            </a:r>
            <a:r>
              <a:rPr lang="en-US" sz="2000" dirty="0"/>
              <a:t> </a:t>
            </a:r>
            <a:r>
              <a:rPr lang="en-US" sz="2000" dirty="0" err="1"/>
              <a:t>menyeluruh</a:t>
            </a:r>
            <a:r>
              <a:rPr lang="en-US" sz="2000" dirty="0"/>
              <a:t> </a:t>
            </a:r>
            <a:r>
              <a:rPr lang="en-US" sz="2000" dirty="0" err="1"/>
              <a:t>dan</a:t>
            </a:r>
            <a:r>
              <a:rPr lang="en-US" sz="2000" dirty="0"/>
              <a:t> </a:t>
            </a:r>
            <a:r>
              <a:rPr lang="en-US" sz="2000" dirty="0" err="1"/>
              <a:t>radikal</a:t>
            </a:r>
            <a:r>
              <a:rPr lang="en-US" sz="2000" dirty="0"/>
              <a:t> </a:t>
            </a:r>
            <a:r>
              <a:rPr lang="en-US" sz="2000" dirty="0" err="1"/>
              <a:t>sehingga</a:t>
            </a:r>
            <a:r>
              <a:rPr lang="en-US" sz="2000" dirty="0"/>
              <a:t> </a:t>
            </a:r>
            <a:r>
              <a:rPr lang="en-US" sz="2000" dirty="0" err="1"/>
              <a:t>sampai</a:t>
            </a:r>
            <a:r>
              <a:rPr lang="en-US" sz="2000" dirty="0"/>
              <a:t> </a:t>
            </a:r>
            <a:r>
              <a:rPr lang="en-US" sz="2000" dirty="0" err="1"/>
              <a:t>pada</a:t>
            </a:r>
            <a:r>
              <a:rPr lang="en-US" sz="2000" dirty="0"/>
              <a:t> </a:t>
            </a:r>
            <a:r>
              <a:rPr lang="en-US" sz="2000" dirty="0" err="1"/>
              <a:t>kenyataan</a:t>
            </a:r>
            <a:r>
              <a:rPr lang="en-US" sz="2000" dirty="0"/>
              <a:t> yang </a:t>
            </a:r>
            <a:r>
              <a:rPr lang="en-US" sz="2000" dirty="0" err="1"/>
              <a:t>terakhir</a:t>
            </a:r>
            <a:endParaRPr lang="id-ID" sz="20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214291"/>
            <a:ext cx="10460736" cy="5911873"/>
          </a:xfrm>
        </p:spPr>
        <p:txBody>
          <a:bodyPr>
            <a:noAutofit/>
          </a:bodyPr>
          <a:lstStyle/>
          <a:p>
            <a:pPr marL="342900" lvl="6" indent="-342900" fontAlgn="base">
              <a:lnSpc>
                <a:spcPct val="100000"/>
              </a:lnSpc>
              <a:spcBef>
                <a:spcPts val="0"/>
              </a:spcBef>
              <a:spcAft>
                <a:spcPct val="0"/>
              </a:spcAft>
              <a:buNone/>
              <a:defRPr/>
            </a:pPr>
            <a:r>
              <a:rPr lang="en-US" sz="1800" dirty="0" err="1"/>
              <a:t>Makna</a:t>
            </a:r>
            <a:r>
              <a:rPr lang="en-US" sz="1800" dirty="0"/>
              <a:t> </a:t>
            </a:r>
            <a:r>
              <a:rPr lang="en-US" sz="1800" dirty="0" err="1"/>
              <a:t>Filsafat</a:t>
            </a:r>
            <a:r>
              <a:rPr lang="en-US" sz="1800" dirty="0"/>
              <a:t> </a:t>
            </a:r>
            <a:r>
              <a:rPr lang="en-US" sz="1800" dirty="0" err="1"/>
              <a:t>dan</a:t>
            </a:r>
            <a:r>
              <a:rPr lang="en-US" sz="1800" dirty="0"/>
              <a:t> </a:t>
            </a:r>
            <a:r>
              <a:rPr lang="en-US" sz="1800" dirty="0" err="1"/>
              <a:t>peranannya</a:t>
            </a:r>
            <a:r>
              <a:rPr lang="en-US" sz="1800" dirty="0"/>
              <a:t> </a:t>
            </a:r>
            <a:r>
              <a:rPr lang="en-US" sz="1800" dirty="0" err="1"/>
              <a:t>dalam</a:t>
            </a:r>
            <a:r>
              <a:rPr lang="en-US" sz="1800" dirty="0"/>
              <a:t> </a:t>
            </a:r>
            <a:r>
              <a:rPr lang="en-US" sz="1800" dirty="0" err="1"/>
              <a:t>pengetahuan</a:t>
            </a:r>
            <a:r>
              <a:rPr lang="en-US" sz="1800" dirty="0"/>
              <a:t> </a:t>
            </a:r>
            <a:r>
              <a:rPr lang="en-US" sz="1800" dirty="0" err="1"/>
              <a:t>manusia</a:t>
            </a:r>
            <a:endParaRPr lang="id-ID" sz="1800" dirty="0"/>
          </a:p>
          <a:p>
            <a:pPr marL="342900" lvl="6" indent="-342900" fontAlgn="base">
              <a:lnSpc>
                <a:spcPct val="100000"/>
              </a:lnSpc>
              <a:spcBef>
                <a:spcPts val="0"/>
              </a:spcBef>
              <a:spcAft>
                <a:spcPct val="0"/>
              </a:spcAft>
              <a:buFont typeface="Wingdings" pitchFamily="2" charset="2"/>
              <a:buChar char="ü"/>
              <a:defRPr/>
            </a:pPr>
            <a:r>
              <a:rPr lang="en-US" sz="1800" dirty="0" err="1"/>
              <a:t>Asal</a:t>
            </a:r>
            <a:r>
              <a:rPr lang="en-US" sz="1800" dirty="0"/>
              <a:t> </a:t>
            </a:r>
            <a:r>
              <a:rPr lang="en-US" sz="1800" dirty="0" err="1"/>
              <a:t>mula</a:t>
            </a:r>
            <a:r>
              <a:rPr lang="en-US" sz="1800" dirty="0"/>
              <a:t> </a:t>
            </a:r>
            <a:r>
              <a:rPr lang="en-US" sz="1800" dirty="0" err="1"/>
              <a:t>timbulnya</a:t>
            </a:r>
            <a:r>
              <a:rPr lang="en-US" sz="1800" dirty="0"/>
              <a:t> </a:t>
            </a:r>
            <a:r>
              <a:rPr lang="en-US" sz="1800" dirty="0" err="1"/>
              <a:t>istilah</a:t>
            </a:r>
            <a:r>
              <a:rPr lang="en-US" sz="1800" dirty="0"/>
              <a:t> </a:t>
            </a:r>
            <a:r>
              <a:rPr lang="en-US" sz="1800" dirty="0" err="1"/>
              <a:t>filsafat</a:t>
            </a:r>
            <a:endParaRPr lang="id-ID" sz="1800" dirty="0"/>
          </a:p>
          <a:p>
            <a:pPr marL="342900" lvl="6" indent="-342900" fontAlgn="base">
              <a:lnSpc>
                <a:spcPct val="100000"/>
              </a:lnSpc>
              <a:spcBef>
                <a:spcPts val="0"/>
              </a:spcBef>
              <a:spcAft>
                <a:spcPct val="0"/>
              </a:spcAft>
              <a:buNone/>
              <a:defRPr/>
            </a:pPr>
            <a:r>
              <a:rPr lang="id-ID" sz="1800" dirty="0"/>
              <a:t>	</a:t>
            </a:r>
            <a:r>
              <a:rPr lang="en-US" sz="1800" dirty="0" err="1"/>
              <a:t>Menurut</a:t>
            </a:r>
            <a:r>
              <a:rPr lang="en-US" sz="1800" dirty="0"/>
              <a:t> Cicero, </a:t>
            </a:r>
            <a:r>
              <a:rPr lang="en-US" sz="1800" dirty="0" err="1"/>
              <a:t>penulis</a:t>
            </a:r>
            <a:r>
              <a:rPr lang="en-US" sz="1800" dirty="0"/>
              <a:t> </a:t>
            </a:r>
            <a:r>
              <a:rPr lang="en-US" sz="1800" dirty="0" err="1"/>
              <a:t>Romawi</a:t>
            </a:r>
            <a:r>
              <a:rPr lang="en-US" sz="1800" dirty="0"/>
              <a:t> (106 – 43 SM), yang </a:t>
            </a:r>
            <a:r>
              <a:rPr lang="en-US" sz="1800" dirty="0" err="1"/>
              <a:t>pertama-tama</a:t>
            </a:r>
            <a:r>
              <a:rPr lang="en-US" sz="1800" dirty="0"/>
              <a:t> </a:t>
            </a:r>
            <a:r>
              <a:rPr lang="en-US" sz="1800" dirty="0" err="1"/>
              <a:t>memakai</a:t>
            </a:r>
            <a:r>
              <a:rPr lang="en-US" sz="1800" dirty="0"/>
              <a:t> kata </a:t>
            </a:r>
            <a:r>
              <a:rPr lang="en-US" sz="1800" dirty="0" err="1"/>
              <a:t>filsafat</a:t>
            </a:r>
            <a:r>
              <a:rPr lang="en-US" sz="1800" dirty="0"/>
              <a:t> </a:t>
            </a:r>
            <a:r>
              <a:rPr lang="en-US" sz="1800" dirty="0" err="1"/>
              <a:t>adalah</a:t>
            </a:r>
            <a:r>
              <a:rPr lang="en-US" sz="1800" dirty="0"/>
              <a:t> </a:t>
            </a:r>
            <a:r>
              <a:rPr lang="en-US" sz="1800" dirty="0" err="1"/>
              <a:t>Pitagoras</a:t>
            </a:r>
            <a:r>
              <a:rPr lang="en-US" sz="1800" dirty="0"/>
              <a:t> </a:t>
            </a:r>
            <a:r>
              <a:rPr lang="en-US" sz="1800" dirty="0" err="1"/>
              <a:t>sekitar</a:t>
            </a:r>
            <a:r>
              <a:rPr lang="en-US" sz="1800" dirty="0"/>
              <a:t> </a:t>
            </a:r>
            <a:r>
              <a:rPr lang="en-US" sz="1800" dirty="0" err="1"/>
              <a:t>abad</a:t>
            </a:r>
            <a:r>
              <a:rPr lang="en-US" sz="1800" dirty="0"/>
              <a:t> </a:t>
            </a:r>
            <a:r>
              <a:rPr lang="en-US" sz="1800" dirty="0" err="1"/>
              <a:t>ke</a:t>
            </a:r>
            <a:r>
              <a:rPr lang="en-US" sz="1800" dirty="0"/>
              <a:t> 5 </a:t>
            </a:r>
            <a:r>
              <a:rPr lang="en-US" sz="1800" dirty="0" err="1"/>
              <a:t>sebelum</a:t>
            </a:r>
            <a:r>
              <a:rPr lang="en-US" sz="1800" dirty="0"/>
              <a:t> </a:t>
            </a:r>
            <a:r>
              <a:rPr lang="en-US" sz="1800" dirty="0" err="1"/>
              <a:t>masehi</a:t>
            </a:r>
            <a:endParaRPr lang="en-US" sz="1800" dirty="0"/>
          </a:p>
          <a:p>
            <a:pPr marL="342900" lvl="6" indent="-342900" fontAlgn="base">
              <a:lnSpc>
                <a:spcPct val="100000"/>
              </a:lnSpc>
              <a:spcBef>
                <a:spcPts val="0"/>
              </a:spcBef>
              <a:spcAft>
                <a:spcPct val="0"/>
              </a:spcAft>
              <a:buNone/>
              <a:defRPr/>
            </a:pPr>
            <a:endParaRPr lang="en-US" sz="1800" dirty="0"/>
          </a:p>
          <a:p>
            <a:pPr marL="342900" lvl="6" indent="-342900" fontAlgn="base">
              <a:lnSpc>
                <a:spcPct val="100000"/>
              </a:lnSpc>
              <a:spcBef>
                <a:spcPts val="0"/>
              </a:spcBef>
              <a:spcAft>
                <a:spcPct val="0"/>
              </a:spcAft>
              <a:buNone/>
              <a:defRPr/>
            </a:pPr>
            <a:endParaRPr lang="id-ID" sz="1800" dirty="0"/>
          </a:p>
          <a:p>
            <a:pPr marL="342900" lvl="6" indent="-342900" fontAlgn="base">
              <a:lnSpc>
                <a:spcPct val="100000"/>
              </a:lnSpc>
              <a:spcBef>
                <a:spcPts val="0"/>
              </a:spcBef>
              <a:spcAft>
                <a:spcPct val="0"/>
              </a:spcAft>
              <a:buFont typeface="Wingdings" pitchFamily="2" charset="2"/>
              <a:buChar char="ü"/>
              <a:defRPr/>
            </a:pPr>
            <a:r>
              <a:rPr lang="en-US" sz="1800" dirty="0" err="1"/>
              <a:t>Tinjauan</a:t>
            </a:r>
            <a:r>
              <a:rPr lang="en-US" sz="1800" dirty="0"/>
              <a:t> </a:t>
            </a:r>
            <a:r>
              <a:rPr lang="en-US" sz="1800" dirty="0" err="1"/>
              <a:t>terhadap</a:t>
            </a:r>
            <a:r>
              <a:rPr lang="en-US" sz="1800" dirty="0"/>
              <a:t> </a:t>
            </a:r>
            <a:r>
              <a:rPr lang="en-US" sz="1800" dirty="0" err="1"/>
              <a:t>pandangan</a:t>
            </a:r>
            <a:r>
              <a:rPr lang="en-US" sz="1800" dirty="0"/>
              <a:t> yang </a:t>
            </a:r>
            <a:r>
              <a:rPr lang="en-US" sz="1800" dirty="0" err="1"/>
              <a:t>salah</a:t>
            </a:r>
            <a:endParaRPr lang="id-ID" sz="1800" dirty="0"/>
          </a:p>
          <a:p>
            <a:pPr marL="457200" lvl="6" indent="-457200" fontAlgn="base">
              <a:lnSpc>
                <a:spcPct val="100000"/>
              </a:lnSpc>
              <a:spcBef>
                <a:spcPts val="0"/>
              </a:spcBef>
              <a:spcAft>
                <a:spcPct val="0"/>
              </a:spcAft>
              <a:buNone/>
              <a:defRPr/>
            </a:pPr>
            <a:r>
              <a:rPr lang="id-ID" sz="1800" dirty="0"/>
              <a:t>	1.	</a:t>
            </a:r>
            <a:r>
              <a:rPr lang="en-US" sz="1800" dirty="0" err="1"/>
              <a:t>Pandangan</a:t>
            </a:r>
            <a:r>
              <a:rPr lang="en-US" sz="1800" dirty="0"/>
              <a:t> </a:t>
            </a:r>
            <a:r>
              <a:rPr lang="en-US" sz="1800" dirty="0" err="1"/>
              <a:t>Pesimistis</a:t>
            </a:r>
            <a:endParaRPr lang="id-ID" sz="1800" dirty="0"/>
          </a:p>
          <a:p>
            <a:pPr marL="457200" lvl="6" indent="-457200" fontAlgn="base">
              <a:lnSpc>
                <a:spcPct val="100000"/>
              </a:lnSpc>
              <a:spcBef>
                <a:spcPts val="0"/>
              </a:spcBef>
              <a:spcAft>
                <a:spcPct val="0"/>
              </a:spcAft>
              <a:buNone/>
              <a:defRPr/>
            </a:pPr>
            <a:r>
              <a:rPr lang="id-ID" sz="1800" dirty="0"/>
              <a:t>		</a:t>
            </a:r>
            <a:r>
              <a:rPr lang="en-US" sz="1800" dirty="0" err="1"/>
              <a:t>Golongan</a:t>
            </a:r>
            <a:r>
              <a:rPr lang="en-US" sz="1800" dirty="0"/>
              <a:t> yang </a:t>
            </a:r>
            <a:r>
              <a:rPr lang="en-US" sz="1800" dirty="0" err="1"/>
              <a:t>menganggap</a:t>
            </a:r>
            <a:r>
              <a:rPr lang="en-US" sz="1800" dirty="0"/>
              <a:t> </a:t>
            </a:r>
            <a:r>
              <a:rPr lang="en-US" sz="1800" dirty="0" err="1"/>
              <a:t>bahwa</a:t>
            </a:r>
            <a:r>
              <a:rPr lang="en-US" sz="1800" dirty="0"/>
              <a:t> </a:t>
            </a:r>
            <a:r>
              <a:rPr lang="en-US" sz="1800" dirty="0" err="1"/>
              <a:t>orang</a:t>
            </a:r>
            <a:r>
              <a:rPr lang="en-US" sz="1800" dirty="0"/>
              <a:t> </a:t>
            </a:r>
            <a:r>
              <a:rPr lang="en-US" sz="1800" dirty="0" err="1"/>
              <a:t>biasa</a:t>
            </a:r>
            <a:r>
              <a:rPr lang="en-US" sz="1800" dirty="0"/>
              <a:t> </a:t>
            </a:r>
            <a:r>
              <a:rPr lang="en-US" sz="1800" dirty="0" err="1"/>
              <a:t>tak</a:t>
            </a:r>
            <a:r>
              <a:rPr lang="en-US" sz="1800" dirty="0"/>
              <a:t> </a:t>
            </a:r>
            <a:r>
              <a:rPr lang="en-US" sz="1800" dirty="0" err="1"/>
              <a:t>mampu</a:t>
            </a:r>
            <a:r>
              <a:rPr lang="en-US" sz="1800" dirty="0"/>
              <a:t> </a:t>
            </a:r>
            <a:r>
              <a:rPr lang="en-US" sz="1800" dirty="0" err="1"/>
              <a:t>berfilsafat</a:t>
            </a:r>
            <a:r>
              <a:rPr lang="en-US" sz="1800" dirty="0"/>
              <a:t>, </a:t>
            </a:r>
            <a:r>
              <a:rPr lang="en-US" sz="1800" dirty="0" err="1"/>
              <a:t>agaknya</a:t>
            </a:r>
            <a:r>
              <a:rPr lang="en-US" sz="1800" dirty="0"/>
              <a:t> </a:t>
            </a:r>
            <a:r>
              <a:rPr lang="en-US" sz="1800" dirty="0" err="1"/>
              <a:t>terlalu</a:t>
            </a:r>
            <a:r>
              <a:rPr lang="en-US" sz="1800" dirty="0"/>
              <a:t> </a:t>
            </a:r>
            <a:r>
              <a:rPr lang="en-US" sz="1800" dirty="0" err="1"/>
              <a:t>berlebih-lebihan</a:t>
            </a:r>
            <a:r>
              <a:rPr lang="en-US" sz="1800" dirty="0"/>
              <a:t> </a:t>
            </a:r>
            <a:r>
              <a:rPr lang="en-US" sz="1800" dirty="0" err="1"/>
              <a:t>dalam</a:t>
            </a:r>
            <a:r>
              <a:rPr lang="en-US" sz="1800" dirty="0"/>
              <a:t> </a:t>
            </a:r>
            <a:r>
              <a:rPr lang="en-US" sz="1800" dirty="0" err="1"/>
              <a:t>menafsirkan</a:t>
            </a:r>
            <a:r>
              <a:rPr lang="en-US" sz="1800" dirty="0"/>
              <a:t> </a:t>
            </a:r>
            <a:r>
              <a:rPr lang="en-US" sz="1800" dirty="0" err="1"/>
              <a:t>makna</a:t>
            </a:r>
            <a:r>
              <a:rPr lang="en-US" sz="1800" dirty="0"/>
              <a:t> </a:t>
            </a:r>
            <a:r>
              <a:rPr lang="en-US" sz="1800" dirty="0" err="1"/>
              <a:t>filsafat</a:t>
            </a:r>
            <a:endParaRPr lang="id-ID" sz="1800" dirty="0"/>
          </a:p>
          <a:p>
            <a:pPr marL="457200" lvl="6" indent="-457200" fontAlgn="base">
              <a:lnSpc>
                <a:spcPct val="100000"/>
              </a:lnSpc>
              <a:spcBef>
                <a:spcPts val="0"/>
              </a:spcBef>
              <a:spcAft>
                <a:spcPct val="0"/>
              </a:spcAft>
              <a:buNone/>
              <a:defRPr/>
            </a:pPr>
            <a:r>
              <a:rPr lang="id-ID" sz="1800" dirty="0"/>
              <a:t>	2.	</a:t>
            </a:r>
            <a:r>
              <a:rPr lang="en-US" sz="1800" dirty="0" err="1"/>
              <a:t>Pandangan</a:t>
            </a:r>
            <a:r>
              <a:rPr lang="en-US" sz="1800" dirty="0"/>
              <a:t> </a:t>
            </a:r>
            <a:r>
              <a:rPr lang="en-US" sz="1800" dirty="0" err="1"/>
              <a:t>Apathis</a:t>
            </a:r>
            <a:r>
              <a:rPr lang="en-US" sz="1800" dirty="0"/>
              <a:t> </a:t>
            </a:r>
            <a:endParaRPr lang="id-ID" sz="1800" dirty="0"/>
          </a:p>
          <a:p>
            <a:pPr marL="457200" lvl="6" indent="-457200" fontAlgn="base">
              <a:lnSpc>
                <a:spcPct val="100000"/>
              </a:lnSpc>
              <a:spcBef>
                <a:spcPts val="0"/>
              </a:spcBef>
              <a:spcAft>
                <a:spcPct val="0"/>
              </a:spcAft>
              <a:buNone/>
              <a:defRPr/>
            </a:pPr>
            <a:r>
              <a:rPr lang="id-ID" sz="1800" dirty="0"/>
              <a:t>		</a:t>
            </a:r>
            <a:r>
              <a:rPr lang="en-US" sz="1800" dirty="0" err="1"/>
              <a:t>Kebalikan</a:t>
            </a:r>
            <a:r>
              <a:rPr lang="en-US" sz="1800" dirty="0"/>
              <a:t> </a:t>
            </a:r>
            <a:r>
              <a:rPr lang="en-US" sz="1800" dirty="0" err="1"/>
              <a:t>dari</a:t>
            </a:r>
            <a:r>
              <a:rPr lang="en-US" sz="1800" dirty="0"/>
              <a:t> </a:t>
            </a:r>
            <a:r>
              <a:rPr lang="en-US" sz="1800" dirty="0" err="1"/>
              <a:t>pandangan</a:t>
            </a:r>
            <a:r>
              <a:rPr lang="en-US" sz="1800" dirty="0"/>
              <a:t> </a:t>
            </a:r>
            <a:r>
              <a:rPr lang="en-US" sz="1800" dirty="0" err="1"/>
              <a:t>pesimistis</a:t>
            </a:r>
            <a:r>
              <a:rPr lang="en-US" sz="1800" dirty="0"/>
              <a:t>, yang </a:t>
            </a:r>
            <a:r>
              <a:rPr lang="en-US" sz="1800" dirty="0" err="1"/>
              <a:t>menganggap</a:t>
            </a:r>
            <a:r>
              <a:rPr lang="en-US" sz="1800" dirty="0"/>
              <a:t> </a:t>
            </a:r>
            <a:r>
              <a:rPr lang="en-US" sz="1800" dirty="0" err="1"/>
              <a:t>filsafat</a:t>
            </a:r>
            <a:r>
              <a:rPr lang="en-US" sz="1800" dirty="0"/>
              <a:t> </a:t>
            </a:r>
            <a:r>
              <a:rPr lang="en-US" sz="1800" dirty="0" err="1"/>
              <a:t>sebagai</a:t>
            </a:r>
            <a:r>
              <a:rPr lang="en-US" sz="1800" dirty="0"/>
              <a:t> </a:t>
            </a:r>
            <a:r>
              <a:rPr lang="en-US" sz="1800" dirty="0" err="1"/>
              <a:t>sesuatu</a:t>
            </a:r>
            <a:r>
              <a:rPr lang="en-US" sz="1800" dirty="0"/>
              <a:t> yang </a:t>
            </a:r>
            <a:r>
              <a:rPr lang="en-US" sz="1800" dirty="0" err="1"/>
              <a:t>terlalu</a:t>
            </a:r>
            <a:r>
              <a:rPr lang="en-US" sz="1800" dirty="0"/>
              <a:t> </a:t>
            </a:r>
            <a:r>
              <a:rPr lang="en-US" sz="1800" dirty="0" err="1"/>
              <a:t>tinggi</a:t>
            </a:r>
            <a:r>
              <a:rPr lang="en-US" sz="1800" dirty="0"/>
              <a:t> </a:t>
            </a:r>
            <a:r>
              <a:rPr lang="en-US" sz="1800" dirty="0" err="1"/>
              <a:t>atau</a:t>
            </a:r>
            <a:r>
              <a:rPr lang="en-US" sz="1800" dirty="0"/>
              <a:t> </a:t>
            </a:r>
            <a:r>
              <a:rPr lang="en-US" sz="1800" dirty="0" err="1"/>
              <a:t>terlalu</a:t>
            </a:r>
            <a:r>
              <a:rPr lang="en-US" sz="1800" dirty="0"/>
              <a:t> </a:t>
            </a:r>
            <a:r>
              <a:rPr lang="en-US" sz="1800" dirty="0" err="1"/>
              <a:t>jauh</a:t>
            </a:r>
            <a:r>
              <a:rPr lang="en-US" sz="1800" dirty="0"/>
              <a:t> </a:t>
            </a:r>
            <a:r>
              <a:rPr lang="en-US" sz="1800" dirty="0" err="1"/>
              <a:t>dari</a:t>
            </a:r>
            <a:r>
              <a:rPr lang="en-US" sz="1800" dirty="0"/>
              <a:t> </a:t>
            </a:r>
            <a:r>
              <a:rPr lang="en-US" sz="1800" dirty="0" err="1"/>
              <a:t>jangkauan</a:t>
            </a:r>
            <a:r>
              <a:rPr lang="en-US" sz="1800" dirty="0"/>
              <a:t> </a:t>
            </a:r>
            <a:r>
              <a:rPr lang="en-US" sz="1800" dirty="0" err="1"/>
              <a:t>kemampuan</a:t>
            </a:r>
            <a:r>
              <a:rPr lang="en-US" sz="1800" dirty="0"/>
              <a:t> </a:t>
            </a:r>
            <a:r>
              <a:rPr lang="en-US" sz="1800" dirty="0" err="1"/>
              <a:t>manusia</a:t>
            </a:r>
            <a:r>
              <a:rPr lang="en-US" sz="1800" dirty="0"/>
              <a:t> </a:t>
            </a:r>
            <a:r>
              <a:rPr lang="en-US" sz="1800" dirty="0" err="1"/>
              <a:t>biasa</a:t>
            </a:r>
            <a:r>
              <a:rPr lang="en-US" sz="1800" dirty="0"/>
              <a:t> </a:t>
            </a:r>
            <a:r>
              <a:rPr lang="en-US" sz="1800" dirty="0" err="1"/>
              <a:t>adalah</a:t>
            </a:r>
            <a:r>
              <a:rPr lang="en-US" sz="1800" dirty="0"/>
              <a:t> </a:t>
            </a:r>
            <a:r>
              <a:rPr lang="en-US" sz="1800" dirty="0" err="1"/>
              <a:t>pandangan</a:t>
            </a:r>
            <a:r>
              <a:rPr lang="en-US" sz="1800" dirty="0"/>
              <a:t> apathies yang </a:t>
            </a:r>
            <a:r>
              <a:rPr lang="en-US" sz="1800" dirty="0" err="1"/>
              <a:t>merendahkan</a:t>
            </a:r>
            <a:r>
              <a:rPr lang="en-US" sz="1800" dirty="0"/>
              <a:t> </a:t>
            </a:r>
            <a:r>
              <a:rPr lang="en-US" sz="1800" dirty="0" err="1"/>
              <a:t>nilai</a:t>
            </a:r>
            <a:r>
              <a:rPr lang="en-US" sz="1800" dirty="0"/>
              <a:t>  </a:t>
            </a:r>
            <a:r>
              <a:rPr lang="en-US" sz="1800" dirty="0" err="1"/>
              <a:t>filsafat</a:t>
            </a:r>
            <a:r>
              <a:rPr lang="en-US" sz="1800" dirty="0"/>
              <a:t> </a:t>
            </a:r>
            <a:r>
              <a:rPr lang="en-US" sz="1800" dirty="0" err="1"/>
              <a:t>sebagai</a:t>
            </a:r>
            <a:r>
              <a:rPr lang="en-US" sz="1800" dirty="0"/>
              <a:t> </a:t>
            </a:r>
            <a:r>
              <a:rPr lang="en-US" sz="1800" dirty="0" err="1"/>
              <a:t>sesuatu</a:t>
            </a:r>
            <a:r>
              <a:rPr lang="en-US" sz="1800" dirty="0"/>
              <a:t> yang </a:t>
            </a:r>
            <a:r>
              <a:rPr lang="en-US" sz="1800" dirty="0" err="1"/>
              <a:t>tak</a:t>
            </a:r>
            <a:r>
              <a:rPr lang="en-US" sz="1800" dirty="0"/>
              <a:t> </a:t>
            </a:r>
            <a:r>
              <a:rPr lang="en-US" sz="1800" dirty="0" err="1"/>
              <a:t>berguna</a:t>
            </a:r>
            <a:r>
              <a:rPr lang="en-US" sz="1800" dirty="0"/>
              <a:t>, </a:t>
            </a:r>
            <a:r>
              <a:rPr lang="en-US" sz="1800" dirty="0" err="1"/>
              <a:t>tak</a:t>
            </a:r>
            <a:r>
              <a:rPr lang="en-US" sz="1800" dirty="0"/>
              <a:t> </a:t>
            </a:r>
            <a:r>
              <a:rPr lang="en-US" sz="1800" dirty="0" err="1"/>
              <a:t>berarti</a:t>
            </a:r>
            <a:r>
              <a:rPr lang="en-US" sz="1800" dirty="0"/>
              <a:t> </a:t>
            </a:r>
            <a:r>
              <a:rPr lang="en-US" sz="1800" dirty="0" err="1"/>
              <a:t>dan</a:t>
            </a:r>
            <a:r>
              <a:rPr lang="en-US" sz="1800" dirty="0"/>
              <a:t> </a:t>
            </a:r>
            <a:r>
              <a:rPr lang="en-US" sz="1800" dirty="0" err="1"/>
              <a:t>atau</a:t>
            </a:r>
            <a:r>
              <a:rPr lang="en-US" sz="1800" dirty="0"/>
              <a:t> </a:t>
            </a:r>
            <a:r>
              <a:rPr lang="en-US" sz="1800" dirty="0" err="1"/>
              <a:t>tak</a:t>
            </a:r>
            <a:r>
              <a:rPr lang="en-US" sz="1800" dirty="0"/>
              <a:t> </a:t>
            </a:r>
            <a:r>
              <a:rPr lang="en-US" sz="1800" dirty="0" err="1"/>
              <a:t>bernilai</a:t>
            </a:r>
            <a:r>
              <a:rPr lang="en-US" sz="1800" dirty="0"/>
              <a:t> </a:t>
            </a:r>
            <a:r>
              <a:rPr lang="en-US" sz="1800" dirty="0" err="1"/>
              <a:t>bagi</a:t>
            </a:r>
            <a:r>
              <a:rPr lang="en-US" sz="1800" dirty="0"/>
              <a:t> </a:t>
            </a:r>
            <a:r>
              <a:rPr lang="en-US" sz="1800" dirty="0" err="1"/>
              <a:t>hidup</a:t>
            </a:r>
            <a:r>
              <a:rPr lang="en-US" sz="1800" dirty="0"/>
              <a:t> </a:t>
            </a:r>
            <a:r>
              <a:rPr lang="en-US" sz="1800" dirty="0" err="1"/>
              <a:t>dan</a:t>
            </a:r>
            <a:r>
              <a:rPr lang="en-US" sz="1800" dirty="0"/>
              <a:t> </a:t>
            </a:r>
            <a:r>
              <a:rPr lang="en-US" sz="1800" dirty="0" err="1"/>
              <a:t>kehidupan</a:t>
            </a:r>
            <a:r>
              <a:rPr lang="en-US" sz="1800" dirty="0"/>
              <a:t> </a:t>
            </a:r>
            <a:r>
              <a:rPr lang="en-US" sz="1800" dirty="0" err="1"/>
              <a:t>manusia</a:t>
            </a:r>
            <a:endParaRPr lang="id-ID" sz="1800" dirty="0"/>
          </a:p>
          <a:p>
            <a:pPr marL="457200" lvl="6" indent="-457200" fontAlgn="base">
              <a:lnSpc>
                <a:spcPct val="100000"/>
              </a:lnSpc>
              <a:spcBef>
                <a:spcPts val="0"/>
              </a:spcBef>
              <a:spcAft>
                <a:spcPct val="0"/>
              </a:spcAft>
              <a:buNone/>
              <a:defRPr/>
            </a:pPr>
            <a:r>
              <a:rPr lang="id-ID" sz="1800" dirty="0"/>
              <a:t>	3.	</a:t>
            </a:r>
            <a:r>
              <a:rPr lang="en-US" sz="1800" dirty="0" err="1"/>
              <a:t>Pandangan</a:t>
            </a:r>
            <a:r>
              <a:rPr lang="en-US" sz="1800" dirty="0"/>
              <a:t> </a:t>
            </a:r>
            <a:r>
              <a:rPr lang="en-US" sz="1800" dirty="0" err="1"/>
              <a:t>Negatif</a:t>
            </a:r>
            <a:endParaRPr lang="id-ID" sz="1800" dirty="0"/>
          </a:p>
          <a:p>
            <a:pPr marL="457200" lvl="6" indent="-457200" fontAlgn="base">
              <a:lnSpc>
                <a:spcPct val="100000"/>
              </a:lnSpc>
              <a:spcBef>
                <a:spcPts val="0"/>
              </a:spcBef>
              <a:spcAft>
                <a:spcPct val="0"/>
              </a:spcAft>
              <a:buNone/>
              <a:defRPr/>
            </a:pPr>
            <a:r>
              <a:rPr lang="id-ID" sz="1800" dirty="0"/>
              <a:t>		B</a:t>
            </a:r>
            <a:r>
              <a:rPr lang="en-US" sz="1800" dirty="0" err="1"/>
              <a:t>erfilsafat</a:t>
            </a:r>
            <a:r>
              <a:rPr lang="en-US" sz="1800" dirty="0"/>
              <a:t> </a:t>
            </a:r>
            <a:r>
              <a:rPr lang="en-US" sz="1800" dirty="0" err="1"/>
              <a:t>hanya</a:t>
            </a:r>
            <a:r>
              <a:rPr lang="en-US" sz="1800" dirty="0"/>
              <a:t> </a:t>
            </a:r>
            <a:r>
              <a:rPr lang="en-US" sz="1800" dirty="0" err="1"/>
              <a:t>mengabdikan</a:t>
            </a:r>
            <a:r>
              <a:rPr lang="en-US" sz="1800" dirty="0"/>
              <a:t> </a:t>
            </a:r>
            <a:r>
              <a:rPr lang="en-US" sz="1800" dirty="0" err="1"/>
              <a:t>diri</a:t>
            </a:r>
            <a:r>
              <a:rPr lang="en-US" sz="1800" dirty="0"/>
              <a:t> </a:t>
            </a:r>
            <a:r>
              <a:rPr lang="en-US" sz="1800" dirty="0" err="1"/>
              <a:t>pada</a:t>
            </a:r>
            <a:r>
              <a:rPr lang="en-US" sz="1800" dirty="0"/>
              <a:t> </a:t>
            </a:r>
            <a:r>
              <a:rPr lang="en-US" sz="1800" dirty="0" err="1"/>
              <a:t>akal</a:t>
            </a:r>
            <a:r>
              <a:rPr lang="en-US" sz="1800" dirty="0"/>
              <a:t>, </a:t>
            </a:r>
            <a:r>
              <a:rPr lang="en-US" sz="1800" dirty="0" err="1"/>
              <a:t>agaknya</a:t>
            </a:r>
            <a:r>
              <a:rPr lang="en-US" sz="1800" dirty="0"/>
              <a:t> </a:t>
            </a:r>
            <a:r>
              <a:rPr lang="en-US" sz="1800" dirty="0" err="1"/>
              <a:t>mereka</a:t>
            </a:r>
            <a:r>
              <a:rPr lang="en-US" sz="1800" dirty="0"/>
              <a:t> </a:t>
            </a:r>
            <a:r>
              <a:rPr lang="en-US" sz="1800" dirty="0" err="1"/>
              <a:t>melupakan</a:t>
            </a:r>
            <a:r>
              <a:rPr lang="en-US" sz="1800" dirty="0"/>
              <a:t> </a:t>
            </a:r>
            <a:r>
              <a:rPr lang="en-US" sz="1800" dirty="0" err="1"/>
              <a:t>tentang</a:t>
            </a:r>
            <a:r>
              <a:rPr lang="en-US" sz="1800" dirty="0"/>
              <a:t> </a:t>
            </a:r>
            <a:r>
              <a:rPr lang="en-US" sz="1800" dirty="0" err="1"/>
              <a:t>arti</a:t>
            </a:r>
            <a:r>
              <a:rPr lang="en-US" sz="1800" dirty="0"/>
              <a:t> </a:t>
            </a:r>
            <a:r>
              <a:rPr lang="en-US" sz="1800" dirty="0" err="1"/>
              <a:t>kebenaran</a:t>
            </a:r>
            <a:r>
              <a:rPr lang="en-US" sz="1800" dirty="0"/>
              <a:t>, </a:t>
            </a:r>
            <a:r>
              <a:rPr lang="en-US" sz="1800" dirty="0" err="1"/>
              <a:t>yakni</a:t>
            </a:r>
            <a:r>
              <a:rPr lang="en-US" sz="1800" dirty="0"/>
              <a:t> </a:t>
            </a:r>
            <a:r>
              <a:rPr lang="en-US" sz="1800" dirty="0" err="1"/>
              <a:t>cocoknya</a:t>
            </a:r>
            <a:r>
              <a:rPr lang="en-US" sz="1800" dirty="0"/>
              <a:t> </a:t>
            </a:r>
            <a:r>
              <a:rPr lang="en-US" sz="1800" dirty="0" err="1"/>
              <a:t>pengetahuan</a:t>
            </a:r>
            <a:r>
              <a:rPr lang="en-US" sz="1800" dirty="0"/>
              <a:t> </a:t>
            </a:r>
            <a:r>
              <a:rPr lang="en-US" sz="1800" dirty="0" err="1"/>
              <a:t>akal</a:t>
            </a:r>
            <a:r>
              <a:rPr lang="en-US" sz="1800" dirty="0"/>
              <a:t> </a:t>
            </a:r>
            <a:r>
              <a:rPr lang="en-US" sz="1800" dirty="0" err="1"/>
              <a:t>dengan</a:t>
            </a:r>
            <a:r>
              <a:rPr lang="en-US" sz="1800" dirty="0"/>
              <a:t> </a:t>
            </a:r>
            <a:r>
              <a:rPr lang="en-US" sz="1800" dirty="0" err="1"/>
              <a:t>halnya</a:t>
            </a:r>
            <a:r>
              <a:rPr lang="en-US" sz="1800" dirty="0"/>
              <a:t>, </a:t>
            </a:r>
            <a:r>
              <a:rPr lang="en-US" sz="1800" dirty="0" err="1"/>
              <a:t>jadi</a:t>
            </a:r>
            <a:r>
              <a:rPr lang="en-US" sz="1800" dirty="0"/>
              <a:t> </a:t>
            </a:r>
            <a:r>
              <a:rPr lang="en-US" sz="1800" dirty="0" err="1"/>
              <a:t>berfilsafat</a:t>
            </a:r>
            <a:r>
              <a:rPr lang="en-US" sz="1800" dirty="0"/>
              <a:t> </a:t>
            </a:r>
            <a:r>
              <a:rPr lang="en-US" sz="1800" dirty="0" err="1"/>
              <a:t>itu</a:t>
            </a:r>
            <a:r>
              <a:rPr lang="en-US" sz="1800" dirty="0"/>
              <a:t> </a:t>
            </a:r>
            <a:r>
              <a:rPr lang="en-US" sz="1800" dirty="0" err="1"/>
              <a:t>merupakan</a:t>
            </a:r>
            <a:r>
              <a:rPr lang="en-US" sz="1800" dirty="0"/>
              <a:t> </a:t>
            </a:r>
            <a:r>
              <a:rPr lang="en-US" sz="1800" dirty="0" err="1"/>
              <a:t>salah</a:t>
            </a:r>
            <a:r>
              <a:rPr lang="en-US" sz="1800" dirty="0"/>
              <a:t> </a:t>
            </a:r>
            <a:r>
              <a:rPr lang="en-US" sz="1800" dirty="0" err="1"/>
              <a:t>satu</a:t>
            </a:r>
            <a:r>
              <a:rPr lang="en-US" sz="1800" dirty="0"/>
              <a:t> </a:t>
            </a:r>
            <a:r>
              <a:rPr lang="en-US" sz="1800" dirty="0" err="1"/>
              <a:t>dari</a:t>
            </a:r>
            <a:r>
              <a:rPr lang="en-US" sz="1800" dirty="0"/>
              <a:t> </a:t>
            </a:r>
            <a:r>
              <a:rPr lang="en-US" sz="1800" dirty="0" err="1"/>
              <a:t>aktifitas</a:t>
            </a:r>
            <a:r>
              <a:rPr lang="en-US" sz="1800" dirty="0"/>
              <a:t> </a:t>
            </a:r>
            <a:r>
              <a:rPr lang="en-US" sz="1800" dirty="0" err="1"/>
              <a:t>berpikir</a:t>
            </a:r>
            <a:r>
              <a:rPr lang="en-US" sz="1800" dirty="0"/>
              <a:t> yang </a:t>
            </a:r>
            <a:r>
              <a:rPr lang="en-US" sz="1800" dirty="0" err="1"/>
              <a:t>berusaha</a:t>
            </a:r>
            <a:r>
              <a:rPr lang="en-US" sz="1800" dirty="0"/>
              <a:t> </a:t>
            </a:r>
            <a:r>
              <a:rPr lang="en-US" sz="1800" dirty="0" err="1"/>
              <a:t>menyesuaikan</a:t>
            </a:r>
            <a:r>
              <a:rPr lang="en-US" sz="1800" dirty="0"/>
              <a:t> </a:t>
            </a:r>
            <a:r>
              <a:rPr lang="en-US" sz="1800" dirty="0" err="1"/>
              <a:t>atau</a:t>
            </a:r>
            <a:r>
              <a:rPr lang="en-US" sz="1800" dirty="0"/>
              <a:t> </a:t>
            </a:r>
            <a:r>
              <a:rPr lang="en-US" sz="1800" dirty="0" err="1"/>
              <a:t>mencocokkan</a:t>
            </a:r>
            <a:r>
              <a:rPr lang="en-US" sz="1800" dirty="0"/>
              <a:t> </a:t>
            </a:r>
            <a:r>
              <a:rPr lang="en-US" sz="1800" dirty="0" err="1"/>
              <a:t>pengetahuan</a:t>
            </a:r>
            <a:r>
              <a:rPr lang="en-US" sz="1800" dirty="0"/>
              <a:t> </a:t>
            </a:r>
            <a:r>
              <a:rPr lang="en-US" sz="1800" dirty="0" err="1"/>
              <a:t>akal</a:t>
            </a:r>
            <a:r>
              <a:rPr lang="en-US" sz="1800" dirty="0"/>
              <a:t> </a:t>
            </a:r>
            <a:r>
              <a:rPr lang="en-US" sz="1800" dirty="0" err="1"/>
              <a:t>dengan</a:t>
            </a:r>
            <a:r>
              <a:rPr lang="en-US" sz="1800" dirty="0"/>
              <a:t> </a:t>
            </a:r>
            <a:r>
              <a:rPr lang="en-US" sz="1800" dirty="0" err="1"/>
              <a:t>halnya</a:t>
            </a:r>
            <a:endParaRPr lang="id-ID" sz="1800" dirty="0"/>
          </a:p>
          <a:p>
            <a:pPr marL="342900" lvl="6" indent="-342900" fontAlgn="base">
              <a:lnSpc>
                <a:spcPct val="100000"/>
              </a:lnSpc>
              <a:spcBef>
                <a:spcPts val="0"/>
              </a:spcBef>
              <a:spcAft>
                <a:spcPct val="0"/>
              </a:spcAft>
              <a:buNone/>
              <a:defRPr/>
            </a:pPr>
            <a:endParaRPr lang="id-ID" sz="1800" dirty="0"/>
          </a:p>
          <a:p>
            <a:pPr marL="342900" lvl="6" indent="-342900" fontAlgn="base">
              <a:lnSpc>
                <a:spcPct val="100000"/>
              </a:lnSpc>
              <a:spcBef>
                <a:spcPts val="0"/>
              </a:spcBef>
              <a:spcAft>
                <a:spcPct val="0"/>
              </a:spcAft>
              <a:buNone/>
              <a:defRPr/>
            </a:pPr>
            <a:r>
              <a:rPr lang="id-ID" sz="1800" dirty="0"/>
              <a:t>	</a:t>
            </a:r>
          </a:p>
          <a:p>
            <a:pPr eaLnBrk="1" hangingPunct="1">
              <a:lnSpc>
                <a:spcPct val="100000"/>
              </a:lnSpc>
              <a:spcBef>
                <a:spcPts val="0"/>
              </a:spcBef>
              <a:buFont typeface="Arial" charset="0"/>
              <a:buNone/>
              <a:defRPr/>
            </a:pPr>
            <a:endParaRPr lang="id-ID" sz="18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981200" y="560388"/>
            <a:ext cx="8229600" cy="582612"/>
          </a:xfrm>
        </p:spPr>
        <p:txBody>
          <a:bodyPr/>
          <a:lstStyle/>
          <a:p>
            <a:pPr eaLnBrk="1" hangingPunct="1"/>
            <a:r>
              <a:rPr lang="en-US" b="1"/>
              <a:t>Filsafat dan Ilmu </a:t>
            </a:r>
            <a:endParaRPr lang="id-ID" b="1"/>
          </a:p>
        </p:txBody>
      </p:sp>
      <p:sp>
        <p:nvSpPr>
          <p:cNvPr id="64515" name="Content Placeholder 2"/>
          <p:cNvSpPr>
            <a:spLocks noGrp="1"/>
          </p:cNvSpPr>
          <p:nvPr>
            <p:ph idx="1"/>
          </p:nvPr>
        </p:nvSpPr>
        <p:spPr>
          <a:xfrm>
            <a:off x="1292352" y="1780032"/>
            <a:ext cx="10094976" cy="3888932"/>
          </a:xfrm>
        </p:spPr>
        <p:txBody>
          <a:bodyPr>
            <a:noAutofit/>
          </a:bodyPr>
          <a:lstStyle/>
          <a:p>
            <a:pPr marL="342900" lvl="3" indent="-342900">
              <a:lnSpc>
                <a:spcPct val="100000"/>
              </a:lnSpc>
              <a:spcBef>
                <a:spcPts val="0"/>
              </a:spcBef>
              <a:buFont typeface="Wingdings" pitchFamily="2" charset="2"/>
              <a:buChar char="v"/>
            </a:pPr>
            <a:r>
              <a:rPr lang="en-US" sz="2000" dirty="0" err="1"/>
              <a:t>Hubungan</a:t>
            </a:r>
            <a:r>
              <a:rPr lang="en-US" sz="2000" dirty="0"/>
              <a:t> </a:t>
            </a:r>
            <a:r>
              <a:rPr lang="en-US" sz="2000" dirty="0" err="1"/>
              <a:t>filsafat</a:t>
            </a:r>
            <a:r>
              <a:rPr lang="en-US" sz="2000" dirty="0"/>
              <a:t> dan science </a:t>
            </a:r>
            <a:r>
              <a:rPr lang="en-US" sz="2000" dirty="0" err="1"/>
              <a:t>ditinjau</a:t>
            </a:r>
            <a:r>
              <a:rPr lang="en-US" sz="2000" dirty="0"/>
              <a:t> </a:t>
            </a:r>
            <a:r>
              <a:rPr lang="en-US" sz="2000" dirty="0" err="1"/>
              <a:t>dari</a:t>
            </a:r>
            <a:r>
              <a:rPr lang="en-US" sz="2000" dirty="0"/>
              <a:t> </a:t>
            </a:r>
            <a:r>
              <a:rPr lang="en-US" sz="2000" dirty="0" err="1"/>
              <a:t>obyeknya</a:t>
            </a:r>
            <a:endParaRPr lang="id-ID" sz="2000" dirty="0"/>
          </a:p>
          <a:p>
            <a:pPr marL="914400" lvl="2" indent="-514350">
              <a:lnSpc>
                <a:spcPct val="100000"/>
              </a:lnSpc>
              <a:spcBef>
                <a:spcPts val="0"/>
              </a:spcBef>
              <a:buFont typeface="Calibri" pitchFamily="34" charset="0"/>
              <a:buAutoNum type="alphaLcParenR"/>
            </a:pPr>
            <a:r>
              <a:rPr lang="en-US" sz="2000" dirty="0" err="1"/>
              <a:t>Obyek</a:t>
            </a:r>
            <a:r>
              <a:rPr lang="en-US" sz="2000" dirty="0"/>
              <a:t> Materia </a:t>
            </a:r>
            <a:endParaRPr lang="id-ID" sz="2000" dirty="0"/>
          </a:p>
          <a:p>
            <a:pPr marL="914400" lvl="2" indent="-514350">
              <a:lnSpc>
                <a:spcPct val="100000"/>
              </a:lnSpc>
              <a:spcBef>
                <a:spcPts val="0"/>
              </a:spcBef>
              <a:buFont typeface="Calibri" pitchFamily="34" charset="0"/>
              <a:buAutoNum type="alphaLcParenR"/>
            </a:pPr>
            <a:r>
              <a:rPr lang="en-US" sz="2000" dirty="0" err="1"/>
              <a:t>Obyek</a:t>
            </a:r>
            <a:r>
              <a:rPr lang="en-US" sz="2000" dirty="0"/>
              <a:t> Forma</a:t>
            </a:r>
            <a:endParaRPr lang="id-ID" sz="2000" dirty="0"/>
          </a:p>
          <a:p>
            <a:pPr marL="914400" lvl="2" indent="-514350">
              <a:lnSpc>
                <a:spcPct val="100000"/>
              </a:lnSpc>
              <a:spcBef>
                <a:spcPts val="0"/>
              </a:spcBef>
              <a:buFont typeface="Calibri" pitchFamily="34" charset="0"/>
              <a:buAutoNum type="alphaLcParenR"/>
            </a:pPr>
            <a:r>
              <a:rPr lang="en-US" sz="2000" dirty="0" err="1"/>
              <a:t>Filsafat</a:t>
            </a:r>
            <a:r>
              <a:rPr lang="en-US" sz="2000" dirty="0"/>
              <a:t> dan Science </a:t>
            </a:r>
            <a:r>
              <a:rPr lang="en-US" sz="2000" dirty="0" err="1"/>
              <a:t>bila</a:t>
            </a:r>
            <a:r>
              <a:rPr lang="en-US" sz="2000" dirty="0"/>
              <a:t> </a:t>
            </a:r>
            <a:r>
              <a:rPr lang="en-US" sz="2000" dirty="0" err="1"/>
              <a:t>kita</a:t>
            </a:r>
            <a:r>
              <a:rPr lang="en-US" sz="2000" dirty="0"/>
              <a:t> </a:t>
            </a:r>
            <a:r>
              <a:rPr lang="en-US" sz="2000" dirty="0" err="1"/>
              <a:t>bandingkan</a:t>
            </a:r>
            <a:r>
              <a:rPr lang="en-US" sz="2000" dirty="0"/>
              <a:t> </a:t>
            </a:r>
            <a:r>
              <a:rPr lang="en-US" sz="2000" dirty="0" err="1"/>
              <a:t>berdasarkan</a:t>
            </a:r>
            <a:r>
              <a:rPr lang="en-US" sz="2000" dirty="0"/>
              <a:t> </a:t>
            </a:r>
            <a:r>
              <a:rPr lang="en-US" sz="2000" dirty="0" err="1"/>
              <a:t>obyek</a:t>
            </a:r>
            <a:r>
              <a:rPr lang="en-US" sz="2000" dirty="0"/>
              <a:t> material dan </a:t>
            </a:r>
            <a:r>
              <a:rPr lang="en-US" sz="2000" dirty="0" err="1"/>
              <a:t>obyek</a:t>
            </a:r>
            <a:r>
              <a:rPr lang="en-US" sz="2000" dirty="0"/>
              <a:t> forma</a:t>
            </a:r>
            <a:endParaRPr lang="id-ID" sz="2000" dirty="0"/>
          </a:p>
          <a:p>
            <a:pPr marL="342900" lvl="3" indent="-342900">
              <a:lnSpc>
                <a:spcPct val="100000"/>
              </a:lnSpc>
              <a:spcBef>
                <a:spcPts val="0"/>
              </a:spcBef>
              <a:buFont typeface="Wingdings" pitchFamily="2" charset="2"/>
              <a:buChar char="v"/>
            </a:pPr>
            <a:r>
              <a:rPr lang="en-US" sz="2000" dirty="0" err="1"/>
              <a:t>Filsafat</a:t>
            </a:r>
            <a:r>
              <a:rPr lang="en-US" sz="2000" dirty="0"/>
              <a:t> dan Science </a:t>
            </a:r>
            <a:r>
              <a:rPr lang="en-US" sz="2000" dirty="0" err="1"/>
              <a:t>ditinjau</a:t>
            </a:r>
            <a:r>
              <a:rPr lang="en-US" sz="2000" dirty="0"/>
              <a:t> </a:t>
            </a:r>
            <a:r>
              <a:rPr lang="en-US" sz="2000" dirty="0" err="1"/>
              <a:t>dari</a:t>
            </a:r>
            <a:r>
              <a:rPr lang="en-US" sz="2000" dirty="0"/>
              <a:t> proses </a:t>
            </a:r>
            <a:r>
              <a:rPr lang="en-US" sz="2000" dirty="0" err="1"/>
              <a:t>spesialisasi</a:t>
            </a:r>
            <a:endParaRPr lang="id-ID" sz="2000" dirty="0"/>
          </a:p>
          <a:p>
            <a:pPr marL="914400" lvl="4" indent="-457200">
              <a:lnSpc>
                <a:spcPct val="100000"/>
              </a:lnSpc>
              <a:spcBef>
                <a:spcPts val="0"/>
              </a:spcBef>
              <a:buFont typeface="Calibri" pitchFamily="34" charset="0"/>
              <a:buAutoNum type="alphaLcParenR"/>
            </a:pPr>
            <a:r>
              <a:rPr lang="en-US" sz="2000" dirty="0" err="1"/>
              <a:t>Filsafat</a:t>
            </a:r>
            <a:r>
              <a:rPr lang="en-US" sz="2000" dirty="0"/>
              <a:t> </a:t>
            </a:r>
            <a:r>
              <a:rPr lang="en-US" sz="2000" dirty="0" err="1"/>
              <a:t>tidak</a:t>
            </a:r>
            <a:r>
              <a:rPr lang="en-US" sz="2000" dirty="0"/>
              <a:t> </a:t>
            </a:r>
            <a:r>
              <a:rPr lang="en-US" sz="2000" dirty="0" err="1"/>
              <a:t>hanya</a:t>
            </a:r>
            <a:r>
              <a:rPr lang="en-US" sz="2000" dirty="0"/>
              <a:t> </a:t>
            </a:r>
            <a:r>
              <a:rPr lang="en-US" sz="2000" dirty="0" err="1"/>
              <a:t>melukiskan</a:t>
            </a:r>
            <a:r>
              <a:rPr lang="en-US" sz="2000" dirty="0"/>
              <a:t> </a:t>
            </a:r>
            <a:r>
              <a:rPr lang="en-US" sz="2000" dirty="0" err="1"/>
              <a:t>benda-benda</a:t>
            </a:r>
            <a:r>
              <a:rPr lang="en-US" sz="2000" dirty="0"/>
              <a:t> </a:t>
            </a:r>
            <a:r>
              <a:rPr lang="en-US" sz="2000" dirty="0" err="1"/>
              <a:t>itu</a:t>
            </a:r>
            <a:r>
              <a:rPr lang="en-US" sz="2000" dirty="0"/>
              <a:t> </a:t>
            </a:r>
            <a:r>
              <a:rPr lang="en-US" sz="2000" dirty="0" err="1"/>
              <a:t>sebagaimana</a:t>
            </a:r>
            <a:r>
              <a:rPr lang="en-US" sz="2000" dirty="0"/>
              <a:t> </a:t>
            </a:r>
            <a:r>
              <a:rPr lang="en-US" sz="2000" dirty="0" err="1"/>
              <a:t>seharusnya</a:t>
            </a:r>
            <a:r>
              <a:rPr lang="en-US" sz="2000" dirty="0"/>
              <a:t> </a:t>
            </a:r>
            <a:r>
              <a:rPr lang="en-US" sz="2000" dirty="0" err="1"/>
              <a:t>tetapi</a:t>
            </a:r>
            <a:r>
              <a:rPr lang="en-US" sz="2000" dirty="0"/>
              <a:t> </a:t>
            </a:r>
            <a:r>
              <a:rPr lang="en-US" sz="2000" dirty="0" err="1"/>
              <a:t>filsafat</a:t>
            </a:r>
            <a:r>
              <a:rPr lang="en-US" sz="2000" dirty="0"/>
              <a:t> </a:t>
            </a:r>
            <a:r>
              <a:rPr lang="en-US" sz="2000" dirty="0" err="1"/>
              <a:t>melukiskan</a:t>
            </a:r>
            <a:r>
              <a:rPr lang="en-US" sz="2000" dirty="0"/>
              <a:t> </a:t>
            </a:r>
            <a:r>
              <a:rPr lang="en-US" sz="2000" dirty="0" err="1"/>
              <a:t>benda-benda</a:t>
            </a:r>
            <a:r>
              <a:rPr lang="en-US" sz="2000" dirty="0"/>
              <a:t> </a:t>
            </a:r>
            <a:r>
              <a:rPr lang="en-US" sz="2000" dirty="0" err="1"/>
              <a:t>itu</a:t>
            </a:r>
            <a:r>
              <a:rPr lang="en-US" sz="2000" dirty="0"/>
              <a:t> </a:t>
            </a:r>
            <a:r>
              <a:rPr lang="en-US" sz="2000" dirty="0" err="1"/>
              <a:t>sampai</a:t>
            </a:r>
            <a:r>
              <a:rPr lang="en-US" sz="2000" dirty="0"/>
              <a:t> </a:t>
            </a:r>
            <a:r>
              <a:rPr lang="en-US" sz="2000" dirty="0" err="1"/>
              <a:t>ke</a:t>
            </a:r>
            <a:r>
              <a:rPr lang="en-US" sz="2000" dirty="0"/>
              <a:t> </a:t>
            </a:r>
            <a:r>
              <a:rPr lang="en-US" sz="2000" dirty="0" err="1"/>
              <a:t>konvensi</a:t>
            </a:r>
            <a:r>
              <a:rPr lang="en-US" sz="2000" dirty="0"/>
              <a:t> yang </a:t>
            </a:r>
            <a:r>
              <a:rPr lang="en-US" sz="2000" dirty="0" err="1"/>
              <a:t>terakhir</a:t>
            </a:r>
            <a:endParaRPr lang="id-ID" sz="2000" dirty="0"/>
          </a:p>
          <a:p>
            <a:pPr marL="914400" lvl="4" indent="-457200">
              <a:lnSpc>
                <a:spcPct val="100000"/>
              </a:lnSpc>
              <a:spcBef>
                <a:spcPts val="0"/>
              </a:spcBef>
              <a:buFont typeface="Calibri" pitchFamily="34" charset="0"/>
              <a:buAutoNum type="alphaLcParenR"/>
            </a:pPr>
            <a:r>
              <a:rPr lang="en-US" sz="2000" dirty="0" err="1"/>
              <a:t>Filosof</a:t>
            </a:r>
            <a:r>
              <a:rPr lang="en-US" sz="2000" dirty="0"/>
              <a:t> </a:t>
            </a:r>
            <a:r>
              <a:rPr lang="en-US" sz="2000" dirty="0" err="1"/>
              <a:t>berkewajiban</a:t>
            </a:r>
            <a:r>
              <a:rPr lang="en-US" sz="2000" dirty="0"/>
              <a:t> </a:t>
            </a:r>
            <a:r>
              <a:rPr lang="en-US" sz="2000" dirty="0" err="1"/>
              <a:t>untuk</a:t>
            </a:r>
            <a:r>
              <a:rPr lang="en-US" sz="2000" dirty="0"/>
              <a:t> </a:t>
            </a:r>
            <a:r>
              <a:rPr lang="en-US" sz="2000" dirty="0" err="1"/>
              <a:t>menyusun</a:t>
            </a:r>
            <a:r>
              <a:rPr lang="en-US" sz="2000" dirty="0"/>
              <a:t> </a:t>
            </a:r>
            <a:r>
              <a:rPr lang="en-US" sz="2000" dirty="0" err="1"/>
              <a:t>hasil-hasil</a:t>
            </a:r>
            <a:r>
              <a:rPr lang="en-US" sz="2000" dirty="0"/>
              <a:t> </a:t>
            </a:r>
            <a:r>
              <a:rPr lang="en-US" sz="2000" dirty="0" err="1"/>
              <a:t>dari</a:t>
            </a:r>
            <a:r>
              <a:rPr lang="en-US" sz="2000" dirty="0"/>
              <a:t> science </a:t>
            </a:r>
            <a:r>
              <a:rPr lang="en-US" sz="2000" dirty="0" err="1"/>
              <a:t>dari</a:t>
            </a:r>
            <a:r>
              <a:rPr lang="en-US" sz="2000" dirty="0"/>
              <a:t> </a:t>
            </a:r>
            <a:r>
              <a:rPr lang="en-US" sz="2000" dirty="0" err="1"/>
              <a:t>suatu</a:t>
            </a:r>
            <a:r>
              <a:rPr lang="en-US" sz="2000" dirty="0"/>
              <a:t> </a:t>
            </a:r>
            <a:r>
              <a:rPr lang="en-US" sz="2000" dirty="0" err="1"/>
              <a:t>sistem</a:t>
            </a:r>
            <a:r>
              <a:rPr lang="en-US" sz="2000" dirty="0"/>
              <a:t> dan </a:t>
            </a:r>
            <a:r>
              <a:rPr lang="en-US" sz="2000" dirty="0" err="1"/>
              <a:t>untuk</a:t>
            </a:r>
            <a:r>
              <a:rPr lang="en-US" sz="2000" dirty="0"/>
              <a:t> </a:t>
            </a:r>
            <a:r>
              <a:rPr lang="en-US" sz="2000" dirty="0" err="1"/>
              <a:t>mempelajari</a:t>
            </a:r>
            <a:r>
              <a:rPr lang="en-US" sz="2000" dirty="0"/>
              <a:t> </a:t>
            </a:r>
            <a:r>
              <a:rPr lang="en-US" sz="2000" dirty="0" err="1"/>
              <a:t>dasar-dasar</a:t>
            </a:r>
            <a:r>
              <a:rPr lang="en-US" sz="2000" dirty="0"/>
              <a:t> </a:t>
            </a:r>
            <a:r>
              <a:rPr lang="en-US" sz="2000" dirty="0" err="1"/>
              <a:t>dari</a:t>
            </a:r>
            <a:r>
              <a:rPr lang="en-US" sz="2000" dirty="0"/>
              <a:t> science</a:t>
            </a:r>
            <a:endParaRPr lang="id-ID" sz="2000" dirty="0"/>
          </a:p>
          <a:p>
            <a:pPr marL="914400" lvl="4" indent="-457200">
              <a:lnSpc>
                <a:spcPct val="100000"/>
              </a:lnSpc>
              <a:spcBef>
                <a:spcPts val="0"/>
              </a:spcBef>
              <a:buFont typeface="Calibri" pitchFamily="34" charset="0"/>
              <a:buAutoNum type="alphaLcParenR"/>
            </a:pPr>
            <a:r>
              <a:rPr lang="en-US" sz="2000" dirty="0" err="1"/>
              <a:t>Filsafat</a:t>
            </a:r>
            <a:r>
              <a:rPr lang="en-US" sz="2000" dirty="0"/>
              <a:t> </a:t>
            </a:r>
            <a:r>
              <a:rPr lang="en-US" sz="2000" dirty="0" err="1"/>
              <a:t>ingin</a:t>
            </a:r>
            <a:r>
              <a:rPr lang="en-US" sz="2000" dirty="0"/>
              <a:t> </a:t>
            </a:r>
            <a:r>
              <a:rPr lang="en-US" sz="2000" dirty="0" err="1"/>
              <a:t>menjawab</a:t>
            </a:r>
            <a:r>
              <a:rPr lang="en-US" sz="2000" dirty="0"/>
              <a:t> </a:t>
            </a:r>
            <a:r>
              <a:rPr lang="en-US" sz="2000" dirty="0" err="1"/>
              <a:t>pertanyaan</a:t>
            </a:r>
            <a:r>
              <a:rPr lang="en-US" sz="2000" dirty="0"/>
              <a:t> </a:t>
            </a:r>
            <a:r>
              <a:rPr lang="en-US" sz="2000" dirty="0" err="1"/>
              <a:t>tentang</a:t>
            </a:r>
            <a:r>
              <a:rPr lang="en-US" sz="2000" dirty="0"/>
              <a:t> </a:t>
            </a:r>
            <a:r>
              <a:rPr lang="en-US" sz="2000" dirty="0" err="1"/>
              <a:t>apakah</a:t>
            </a:r>
            <a:r>
              <a:rPr lang="en-US" sz="2000" dirty="0"/>
              <a:t> </a:t>
            </a:r>
            <a:r>
              <a:rPr lang="en-US" sz="2000" dirty="0" err="1"/>
              <a:t>ia</a:t>
            </a:r>
            <a:r>
              <a:rPr lang="en-US" sz="2000" dirty="0"/>
              <a:t> </a:t>
            </a:r>
            <a:r>
              <a:rPr lang="en-US" sz="2000" dirty="0" err="1"/>
              <a:t>sebenarnya</a:t>
            </a:r>
            <a:r>
              <a:rPr lang="id-ID" sz="2000" dirty="0"/>
              <a:t>,</a:t>
            </a:r>
            <a:r>
              <a:rPr lang="en-US" sz="2000" dirty="0"/>
              <a:t> Dari mana </a:t>
            </a:r>
            <a:r>
              <a:rPr lang="en-US" sz="2000" dirty="0" err="1"/>
              <a:t>asalnya</a:t>
            </a:r>
            <a:r>
              <a:rPr lang="en-US" sz="2000" dirty="0"/>
              <a:t> dan </a:t>
            </a:r>
            <a:r>
              <a:rPr lang="en-US" sz="2000" dirty="0" err="1"/>
              <a:t>akan</a:t>
            </a:r>
            <a:r>
              <a:rPr lang="en-US" sz="2000" dirty="0"/>
              <a:t> </a:t>
            </a:r>
            <a:r>
              <a:rPr lang="en-US" sz="2000" dirty="0" err="1"/>
              <a:t>kemana</a:t>
            </a:r>
            <a:r>
              <a:rPr lang="en-US" sz="2000" dirty="0"/>
              <a:t> </a:t>
            </a:r>
            <a:r>
              <a:rPr lang="en-US" sz="2000" dirty="0" err="1"/>
              <a:t>perginya</a:t>
            </a:r>
            <a:endParaRPr lang="id-ID" sz="2000" dirty="0"/>
          </a:p>
          <a:p>
            <a:pPr marL="342900" lvl="1" indent="-342900">
              <a:lnSpc>
                <a:spcPct val="100000"/>
              </a:lnSpc>
              <a:spcBef>
                <a:spcPts val="0"/>
              </a:spcBef>
              <a:buNone/>
            </a:pPr>
            <a:endParaRPr lang="id-ID" sz="2000" dirty="0"/>
          </a:p>
          <a:p>
            <a:pPr eaLnBrk="1" hangingPunct="1">
              <a:lnSpc>
                <a:spcPct val="100000"/>
              </a:lnSpc>
              <a:spcBef>
                <a:spcPts val="0"/>
              </a:spcBef>
              <a:buFont typeface="Arial" charset="0"/>
              <a:buNone/>
            </a:pPr>
            <a:endParaRPr lang="id-ID" dirty="0"/>
          </a:p>
          <a:p>
            <a:pPr eaLnBrk="1" hangingPunct="1">
              <a:lnSpc>
                <a:spcPct val="100000"/>
              </a:lnSpc>
              <a:spcBef>
                <a:spcPts val="0"/>
              </a:spcBef>
              <a:buFont typeface="Arial" charset="0"/>
              <a:buNone/>
            </a:pPr>
            <a:endParaRPr lang="id-ID"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292352" y="417514"/>
            <a:ext cx="9924288" cy="725487"/>
          </a:xfrm>
        </p:spPr>
        <p:txBody>
          <a:bodyPr/>
          <a:lstStyle/>
          <a:p>
            <a:pPr eaLnBrk="1" hangingPunct="1"/>
            <a:r>
              <a:rPr lang="en-US" b="1"/>
              <a:t>Filsafat Sebagai Metode Berpikir</a:t>
            </a:r>
            <a:endParaRPr lang="id-ID" b="1"/>
          </a:p>
        </p:txBody>
      </p:sp>
      <p:sp>
        <p:nvSpPr>
          <p:cNvPr id="3" name="Content Placeholder 2"/>
          <p:cNvSpPr>
            <a:spLocks noGrp="1"/>
          </p:cNvSpPr>
          <p:nvPr>
            <p:ph idx="1"/>
          </p:nvPr>
        </p:nvSpPr>
        <p:spPr>
          <a:xfrm>
            <a:off x="1292352" y="1214423"/>
            <a:ext cx="9924288" cy="4525963"/>
          </a:xfrm>
        </p:spPr>
        <p:txBody>
          <a:bodyPr/>
          <a:lstStyle/>
          <a:p>
            <a:pPr marL="342900" lvl="1" indent="-342900">
              <a:buFont typeface="Wingdings" pitchFamily="2" charset="2"/>
              <a:buChar char="v"/>
              <a:defRPr/>
            </a:pPr>
            <a:r>
              <a:rPr lang="en-US" sz="2000" dirty="0" err="1"/>
              <a:t>Berpikir</a:t>
            </a:r>
            <a:r>
              <a:rPr lang="en-US" sz="2000" dirty="0"/>
              <a:t> </a:t>
            </a:r>
            <a:r>
              <a:rPr lang="en-US" sz="2000" dirty="0" err="1"/>
              <a:t>bagi</a:t>
            </a:r>
            <a:r>
              <a:rPr lang="en-US" sz="2000" dirty="0"/>
              <a:t> </a:t>
            </a:r>
            <a:r>
              <a:rPr lang="en-US" sz="2000" dirty="0" err="1"/>
              <a:t>manusia</a:t>
            </a:r>
            <a:endParaRPr lang="id-ID" sz="2000" dirty="0"/>
          </a:p>
          <a:p>
            <a:pPr eaLnBrk="1" hangingPunct="1">
              <a:buFont typeface="Arial" charset="0"/>
              <a:buNone/>
              <a:defRPr/>
            </a:pPr>
            <a:r>
              <a:rPr lang="id-ID" dirty="0"/>
              <a:t>	</a:t>
            </a:r>
            <a:r>
              <a:rPr lang="en-US" dirty="0" err="1"/>
              <a:t>Berpikir</a:t>
            </a:r>
            <a:r>
              <a:rPr lang="en-US" dirty="0"/>
              <a:t> </a:t>
            </a:r>
            <a:r>
              <a:rPr lang="en-US" dirty="0" err="1"/>
              <a:t>itu</a:t>
            </a:r>
            <a:r>
              <a:rPr lang="en-US" dirty="0"/>
              <a:t> </a:t>
            </a:r>
            <a:r>
              <a:rPr lang="en-US" dirty="0" err="1"/>
              <a:t>berbeda</a:t>
            </a:r>
            <a:r>
              <a:rPr lang="en-US" dirty="0"/>
              <a:t> </a:t>
            </a:r>
            <a:r>
              <a:rPr lang="en-US" dirty="0" err="1"/>
              <a:t>dengan</a:t>
            </a:r>
            <a:r>
              <a:rPr lang="en-US" dirty="0"/>
              <a:t> </a:t>
            </a:r>
            <a:r>
              <a:rPr lang="en-US" dirty="0" err="1"/>
              <a:t>pikiran</a:t>
            </a:r>
            <a:r>
              <a:rPr lang="en-US" dirty="0"/>
              <a:t>.</a:t>
            </a:r>
            <a:r>
              <a:rPr lang="id-ID" dirty="0"/>
              <a:t> </a:t>
            </a:r>
            <a:r>
              <a:rPr lang="en-US" dirty="0" err="1"/>
              <a:t>Adapun</a:t>
            </a:r>
            <a:r>
              <a:rPr lang="en-US" dirty="0"/>
              <a:t> </a:t>
            </a:r>
            <a:r>
              <a:rPr lang="en-US" dirty="0" err="1"/>
              <a:t>batas-batas</a:t>
            </a:r>
            <a:r>
              <a:rPr lang="en-US" dirty="0"/>
              <a:t> </a:t>
            </a:r>
            <a:r>
              <a:rPr lang="en-US" dirty="0" err="1"/>
              <a:t>perbedaan</a:t>
            </a:r>
            <a:r>
              <a:rPr lang="en-US" dirty="0"/>
              <a:t> </a:t>
            </a:r>
            <a:r>
              <a:rPr lang="en-US" dirty="0" err="1"/>
              <a:t>adalah</a:t>
            </a:r>
            <a:r>
              <a:rPr lang="en-US" dirty="0"/>
              <a:t> :</a:t>
            </a:r>
            <a:endParaRPr lang="id-ID" dirty="0"/>
          </a:p>
          <a:p>
            <a:pPr eaLnBrk="1" hangingPunct="1">
              <a:buFont typeface="Arial" charset="0"/>
              <a:buNone/>
              <a:defRPr/>
            </a:pPr>
            <a:r>
              <a:rPr lang="id-ID" dirty="0"/>
              <a:t>	</a:t>
            </a:r>
            <a:r>
              <a:rPr lang="en-US" u="sng" dirty="0" err="1"/>
              <a:t>Berpikir</a:t>
            </a:r>
            <a:r>
              <a:rPr lang="id-ID" dirty="0"/>
              <a:t> </a:t>
            </a:r>
            <a:r>
              <a:rPr lang="en-US" dirty="0"/>
              <a:t>:</a:t>
            </a:r>
            <a:r>
              <a:rPr lang="id-ID" dirty="0"/>
              <a:t> </a:t>
            </a:r>
            <a:r>
              <a:rPr lang="en-US" dirty="0" err="1"/>
              <a:t>aktivitas</a:t>
            </a:r>
            <a:r>
              <a:rPr lang="en-US" dirty="0"/>
              <a:t> </a:t>
            </a:r>
            <a:r>
              <a:rPr lang="en-US" dirty="0" err="1"/>
              <a:t>jiwa</a:t>
            </a:r>
            <a:r>
              <a:rPr lang="en-US" dirty="0"/>
              <a:t> yang </a:t>
            </a:r>
            <a:r>
              <a:rPr lang="en-US" dirty="0" err="1"/>
              <a:t>disebut</a:t>
            </a:r>
            <a:r>
              <a:rPr lang="en-US" dirty="0"/>
              <a:t> </a:t>
            </a:r>
            <a:r>
              <a:rPr lang="en-US" dirty="0" err="1"/>
              <a:t>pikiran</a:t>
            </a:r>
            <a:r>
              <a:rPr lang="en-US" dirty="0"/>
              <a:t> </a:t>
            </a:r>
            <a:r>
              <a:rPr lang="en-US" dirty="0" err="1"/>
              <a:t>untuk</a:t>
            </a:r>
            <a:r>
              <a:rPr lang="en-US" dirty="0"/>
              <a:t> </a:t>
            </a:r>
            <a:r>
              <a:rPr lang="en-US" dirty="0" err="1"/>
              <a:t>menentukan</a:t>
            </a:r>
            <a:r>
              <a:rPr lang="en-US" dirty="0"/>
              <a:t> </a:t>
            </a:r>
            <a:r>
              <a:rPr lang="en-US" dirty="0" err="1"/>
              <a:t>hubungan</a:t>
            </a:r>
            <a:r>
              <a:rPr lang="en-US" dirty="0"/>
              <a:t> </a:t>
            </a:r>
            <a:r>
              <a:rPr lang="en-US" dirty="0" err="1"/>
              <a:t>atau</a:t>
            </a:r>
            <a:r>
              <a:rPr lang="en-US" dirty="0"/>
              <a:t> </a:t>
            </a:r>
            <a:r>
              <a:rPr lang="en-US" dirty="0" err="1"/>
              <a:t>sangkut</a:t>
            </a:r>
            <a:r>
              <a:rPr lang="en-US" dirty="0"/>
              <a:t> </a:t>
            </a:r>
            <a:r>
              <a:rPr lang="en-US" dirty="0" err="1"/>
              <a:t>paut</a:t>
            </a:r>
            <a:r>
              <a:rPr lang="en-US" dirty="0"/>
              <a:t> </a:t>
            </a:r>
            <a:r>
              <a:rPr lang="en-US" dirty="0" err="1"/>
              <a:t>antara</a:t>
            </a:r>
            <a:r>
              <a:rPr lang="en-US" dirty="0"/>
              <a:t> </a:t>
            </a:r>
            <a:r>
              <a:rPr lang="en-US" dirty="0" err="1"/>
              <a:t>pengetahuan-pengetahuan</a:t>
            </a:r>
            <a:r>
              <a:rPr lang="en-US" dirty="0"/>
              <a:t> </a:t>
            </a:r>
            <a:r>
              <a:rPr lang="en-US" dirty="0" err="1"/>
              <a:t>dan</a:t>
            </a:r>
            <a:r>
              <a:rPr lang="en-US" dirty="0"/>
              <a:t> </a:t>
            </a:r>
            <a:r>
              <a:rPr lang="en-US" dirty="0" err="1"/>
              <a:t>atau</a:t>
            </a:r>
            <a:r>
              <a:rPr lang="en-US" dirty="0"/>
              <a:t> </a:t>
            </a:r>
            <a:r>
              <a:rPr lang="en-US" dirty="0" err="1"/>
              <a:t>masalah</a:t>
            </a:r>
            <a:r>
              <a:rPr lang="en-US" dirty="0"/>
              <a:t> yang </a:t>
            </a:r>
            <a:r>
              <a:rPr lang="en-US" dirty="0" err="1"/>
              <a:t>dihadapi</a:t>
            </a:r>
            <a:endParaRPr lang="id-ID" dirty="0"/>
          </a:p>
          <a:p>
            <a:pPr eaLnBrk="1" hangingPunct="1">
              <a:buFont typeface="Arial" charset="0"/>
              <a:buNone/>
              <a:defRPr/>
            </a:pPr>
            <a:r>
              <a:rPr lang="id-ID" dirty="0"/>
              <a:t>	</a:t>
            </a:r>
            <a:r>
              <a:rPr lang="en-US" u="sng" dirty="0" err="1"/>
              <a:t>Pikiran</a:t>
            </a:r>
            <a:r>
              <a:rPr lang="id-ID" dirty="0"/>
              <a:t> </a:t>
            </a:r>
            <a:r>
              <a:rPr lang="en-US" dirty="0"/>
              <a:t>:</a:t>
            </a:r>
            <a:r>
              <a:rPr lang="id-ID" dirty="0"/>
              <a:t> </a:t>
            </a:r>
            <a:r>
              <a:rPr lang="en-US" dirty="0" err="1"/>
              <a:t>kemampuan</a:t>
            </a:r>
            <a:r>
              <a:rPr lang="en-US" dirty="0"/>
              <a:t> </a:t>
            </a:r>
            <a:r>
              <a:rPr lang="en-US" dirty="0" err="1"/>
              <a:t>jiwa</a:t>
            </a:r>
            <a:r>
              <a:rPr lang="en-US" dirty="0"/>
              <a:t> </a:t>
            </a:r>
            <a:r>
              <a:rPr lang="en-US" dirty="0" err="1"/>
              <a:t>untuk</a:t>
            </a:r>
            <a:r>
              <a:rPr lang="en-US" dirty="0"/>
              <a:t> </a:t>
            </a:r>
            <a:r>
              <a:rPr lang="en-US" dirty="0" err="1"/>
              <a:t>menentukan</a:t>
            </a:r>
            <a:r>
              <a:rPr lang="en-US" dirty="0"/>
              <a:t> </a:t>
            </a:r>
            <a:r>
              <a:rPr lang="en-US" dirty="0" err="1"/>
              <a:t>hubungan</a:t>
            </a:r>
            <a:r>
              <a:rPr lang="en-US" dirty="0"/>
              <a:t> </a:t>
            </a:r>
            <a:r>
              <a:rPr lang="en-US" dirty="0" err="1"/>
              <a:t>antara</a:t>
            </a:r>
            <a:r>
              <a:rPr lang="en-US" dirty="0"/>
              <a:t>  </a:t>
            </a:r>
            <a:r>
              <a:rPr lang="en-US" dirty="0" err="1"/>
              <a:t>pengetahuan-pengetahuan</a:t>
            </a:r>
            <a:r>
              <a:rPr lang="en-US" dirty="0"/>
              <a:t> </a:t>
            </a:r>
            <a:r>
              <a:rPr lang="en-US" dirty="0" err="1"/>
              <a:t>dan</a:t>
            </a:r>
            <a:r>
              <a:rPr lang="en-US" dirty="0"/>
              <a:t> </a:t>
            </a:r>
            <a:r>
              <a:rPr lang="en-US" dirty="0" err="1"/>
              <a:t>atau</a:t>
            </a:r>
            <a:r>
              <a:rPr lang="en-US" dirty="0"/>
              <a:t> </a:t>
            </a:r>
            <a:r>
              <a:rPr lang="en-US" dirty="0" err="1"/>
              <a:t>sangkut</a:t>
            </a:r>
            <a:r>
              <a:rPr lang="en-US" dirty="0"/>
              <a:t> </a:t>
            </a:r>
            <a:r>
              <a:rPr lang="en-US" dirty="0" err="1"/>
              <a:t>paut</a:t>
            </a:r>
            <a:r>
              <a:rPr lang="en-US" dirty="0"/>
              <a:t> </a:t>
            </a:r>
            <a:r>
              <a:rPr lang="en-US" dirty="0" err="1"/>
              <a:t>masalah</a:t>
            </a:r>
            <a:r>
              <a:rPr lang="en-US" dirty="0"/>
              <a:t> yang </a:t>
            </a:r>
            <a:r>
              <a:rPr lang="en-US" dirty="0" err="1"/>
              <a:t>dihadapi</a:t>
            </a:r>
            <a:endParaRPr lang="id-ID" dirty="0"/>
          </a:p>
          <a:p>
            <a:pPr marL="342900" lvl="1" indent="-342900">
              <a:buFont typeface="Wingdings" pitchFamily="2" charset="2"/>
              <a:buChar char="v"/>
              <a:defRPr/>
            </a:pPr>
            <a:r>
              <a:rPr lang="en-US" sz="2000" dirty="0" err="1"/>
              <a:t>Hasil</a:t>
            </a:r>
            <a:r>
              <a:rPr lang="en-US" sz="2000" dirty="0"/>
              <a:t> </a:t>
            </a:r>
            <a:r>
              <a:rPr lang="en-US" sz="2000" dirty="0" err="1"/>
              <a:t>proses</a:t>
            </a:r>
            <a:r>
              <a:rPr lang="en-US" sz="2000" dirty="0"/>
              <a:t> </a:t>
            </a:r>
            <a:r>
              <a:rPr lang="en-US" sz="2000" dirty="0" err="1"/>
              <a:t>berpikir</a:t>
            </a:r>
            <a:endParaRPr lang="id-ID" sz="2000" dirty="0"/>
          </a:p>
          <a:p>
            <a:pPr marL="457200" lvl="7" indent="-457200" fontAlgn="base">
              <a:spcAft>
                <a:spcPct val="0"/>
              </a:spcAft>
              <a:buNone/>
              <a:defRPr/>
            </a:pPr>
            <a:r>
              <a:rPr lang="id-ID" dirty="0"/>
              <a:t>	a. </a:t>
            </a:r>
            <a:r>
              <a:rPr lang="en-US" sz="1800" dirty="0" err="1"/>
              <a:t>Pengertian</a:t>
            </a:r>
            <a:r>
              <a:rPr lang="en-US" sz="1800" dirty="0"/>
              <a:t> </a:t>
            </a:r>
            <a:r>
              <a:rPr lang="en-US" sz="1800" dirty="0" err="1"/>
              <a:t>atau</a:t>
            </a:r>
            <a:r>
              <a:rPr lang="en-US" sz="1800" dirty="0"/>
              <a:t> </a:t>
            </a:r>
            <a:r>
              <a:rPr lang="en-US" sz="1800" dirty="0" err="1"/>
              <a:t>konsep</a:t>
            </a:r>
            <a:endParaRPr lang="id-ID" sz="1800" dirty="0"/>
          </a:p>
          <a:p>
            <a:pPr marL="457200" lvl="7" indent="-457200" fontAlgn="base">
              <a:spcAft>
                <a:spcPct val="0"/>
              </a:spcAft>
              <a:buNone/>
              <a:defRPr/>
            </a:pPr>
            <a:r>
              <a:rPr lang="id-ID" sz="1800" dirty="0"/>
              <a:t>	b. </a:t>
            </a:r>
            <a:r>
              <a:rPr lang="en-US" sz="1800" dirty="0" err="1"/>
              <a:t>Pendapat</a:t>
            </a:r>
            <a:r>
              <a:rPr lang="en-US" sz="1800" dirty="0"/>
              <a:t>/</a:t>
            </a:r>
            <a:r>
              <a:rPr lang="en-US" sz="1800" dirty="0" err="1"/>
              <a:t>Keputusan</a:t>
            </a:r>
            <a:endParaRPr lang="id-ID" sz="1800" dirty="0"/>
          </a:p>
          <a:p>
            <a:pPr marL="457200" lvl="7" indent="-457200" fontAlgn="base">
              <a:spcAft>
                <a:spcPct val="0"/>
              </a:spcAft>
              <a:buNone/>
              <a:defRPr/>
            </a:pPr>
            <a:r>
              <a:rPr lang="id-ID" sz="1800" dirty="0"/>
              <a:t>	c. </a:t>
            </a:r>
            <a:r>
              <a:rPr lang="en-US" sz="1800" dirty="0" err="1"/>
              <a:t>Kesimpulan</a:t>
            </a:r>
            <a:r>
              <a:rPr lang="en-US" sz="1800" dirty="0"/>
              <a:t>/</a:t>
            </a:r>
            <a:r>
              <a:rPr lang="en-US" sz="1800" dirty="0" err="1"/>
              <a:t>Pemikiran</a:t>
            </a:r>
            <a:endParaRPr lang="id-ID" sz="1800" dirty="0"/>
          </a:p>
          <a:p>
            <a:pPr marL="457200" lvl="7" indent="-457200" fontAlgn="base">
              <a:spcAft>
                <a:spcPct val="0"/>
              </a:spcAft>
              <a:buNone/>
              <a:defRPr/>
            </a:pP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3E9EE115-8C96-4244-8442-4F8CA01BF7E8}"/>
              </a:ext>
            </a:extLst>
          </p:cNvPr>
          <p:cNvSpPr txBox="1"/>
          <p:nvPr/>
        </p:nvSpPr>
        <p:spPr>
          <a:xfrm>
            <a:off x="998220" y="691572"/>
            <a:ext cx="10195560" cy="5198795"/>
          </a:xfrm>
          <a:prstGeom prst="rect">
            <a:avLst/>
          </a:prstGeom>
        </p:spPr>
        <p:txBody>
          <a:bodyPr wrap="square"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2912" b="1" dirty="0" err="1">
                <a:latin typeface="Times New Roman" panose="02020603050405020304" pitchFamily="18" charset="0"/>
                <a:cs typeface="Times New Roman" panose="02020603050405020304" pitchFamily="18" charset="0"/>
              </a:rPr>
              <a:t>Menurut</a:t>
            </a:r>
            <a:r>
              <a:rPr lang="en-US" altLang="en-US" sz="2912" b="1" dirty="0">
                <a:latin typeface="Times New Roman" panose="02020603050405020304" pitchFamily="18" charset="0"/>
                <a:cs typeface="Times New Roman" panose="02020603050405020304" pitchFamily="18" charset="0"/>
              </a:rPr>
              <a:t> Ki </a:t>
            </a:r>
            <a:r>
              <a:rPr lang="en-US" altLang="en-US" sz="2912" b="1" dirty="0" err="1">
                <a:latin typeface="Times New Roman" panose="02020603050405020304" pitchFamily="18" charset="0"/>
                <a:cs typeface="Times New Roman" panose="02020603050405020304" pitchFamily="18" charset="0"/>
              </a:rPr>
              <a:t>Hadjar</a:t>
            </a:r>
            <a:r>
              <a:rPr lang="en-US" altLang="en-US" sz="2912" b="1" dirty="0">
                <a:latin typeface="Times New Roman" panose="02020603050405020304" pitchFamily="18" charset="0"/>
                <a:cs typeface="Times New Roman" panose="02020603050405020304" pitchFamily="18" charset="0"/>
              </a:rPr>
              <a:t> </a:t>
            </a:r>
            <a:r>
              <a:rPr lang="en-US" altLang="en-US" sz="2912" b="1" dirty="0" err="1">
                <a:latin typeface="Times New Roman" panose="02020603050405020304" pitchFamily="18" charset="0"/>
                <a:cs typeface="Times New Roman" panose="02020603050405020304" pitchFamily="18" charset="0"/>
              </a:rPr>
              <a:t>Dewantara</a:t>
            </a:r>
            <a:r>
              <a:rPr lang="en-US" altLang="en-US" sz="2912" dirty="0">
                <a:latin typeface="Times New Roman" panose="02020603050405020304" pitchFamily="18" charset="0"/>
                <a:cs typeface="Times New Roman" panose="02020603050405020304" pitchFamily="18" charset="0"/>
              </a:rPr>
              <a:t>:</a:t>
            </a:r>
          </a:p>
          <a:p>
            <a:pPr>
              <a:spcBef>
                <a:spcPts val="695"/>
              </a:spcBef>
            </a:pPr>
            <a:r>
              <a:rPr lang="en-US" altLang="en-US" sz="2912" dirty="0">
                <a:latin typeface="Times New Roman" panose="02020603050405020304" pitchFamily="18" charset="0"/>
                <a:cs typeface="Times New Roman" panose="02020603050405020304" pitchFamily="18" charset="0"/>
              </a:rPr>
              <a:t>Pendidikan </a:t>
            </a:r>
            <a:r>
              <a:rPr lang="en-US" altLang="en-US" sz="2912" dirty="0" err="1">
                <a:latin typeface="Times New Roman" panose="02020603050405020304" pitchFamily="18" charset="0"/>
                <a:cs typeface="Times New Roman" panose="02020603050405020304" pitchFamily="18" charset="0"/>
              </a:rPr>
              <a:t>adalah</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tuntunan</a:t>
            </a:r>
            <a:r>
              <a:rPr lang="en-US" altLang="en-US" sz="2912" dirty="0">
                <a:latin typeface="Times New Roman" panose="02020603050405020304" pitchFamily="18" charset="0"/>
                <a:cs typeface="Times New Roman" panose="02020603050405020304" pitchFamily="18" charset="0"/>
              </a:rPr>
              <a:t> di </a:t>
            </a:r>
            <a:r>
              <a:rPr lang="en-US" altLang="en-US" sz="2912" dirty="0" err="1">
                <a:latin typeface="Times New Roman" panose="02020603050405020304" pitchFamily="18" charset="0"/>
                <a:cs typeface="Times New Roman" panose="02020603050405020304" pitchFamily="18" charset="0"/>
              </a:rPr>
              <a:t>dalam</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hidup</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tumbuh</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nya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anak-anak</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Maksudnya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pendidikan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adalah</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menun</a:t>
            </a:r>
            <a:r>
              <a:rPr lang="en-US" altLang="en-US" sz="2912" dirty="0">
                <a:latin typeface="Times New Roman" panose="02020603050405020304" pitchFamily="18" charset="0"/>
                <a:cs typeface="Times New Roman" panose="02020603050405020304" pitchFamily="18" charset="0"/>
              </a:rPr>
              <a:t> tun </a:t>
            </a:r>
            <a:r>
              <a:rPr lang="en-US" altLang="en-US" sz="2912" dirty="0" err="1">
                <a:latin typeface="Times New Roman" panose="02020603050405020304" pitchFamily="18" charset="0"/>
                <a:cs typeface="Times New Roman" panose="02020603050405020304" pitchFamily="18" charset="0"/>
              </a:rPr>
              <a:t>segala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kekuatan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kodrat</a:t>
            </a:r>
            <a:r>
              <a:rPr lang="en-US" altLang="en-US" sz="2912" dirty="0">
                <a:latin typeface="Times New Roman" panose="02020603050405020304" pitchFamily="18" charset="0"/>
                <a:cs typeface="Times New Roman" panose="02020603050405020304" pitchFamily="18" charset="0"/>
              </a:rPr>
              <a:t> yang </a:t>
            </a:r>
            <a:r>
              <a:rPr lang="en-US" altLang="en-US" sz="2912" dirty="0" err="1">
                <a:latin typeface="Times New Roman" panose="02020603050405020304" pitchFamily="18" charset="0"/>
                <a:cs typeface="Times New Roman" panose="02020603050405020304" pitchFamily="18" charset="0"/>
              </a:rPr>
              <a:t>ada</a:t>
            </a:r>
            <a:r>
              <a:rPr lang="en-US" altLang="en-US" sz="2912" dirty="0">
                <a:latin typeface="Times New Roman" panose="02020603050405020304" pitchFamily="18" charset="0"/>
                <a:cs typeface="Times New Roman" panose="02020603050405020304" pitchFamily="18" charset="0"/>
              </a:rPr>
              <a:t> pada </a:t>
            </a:r>
            <a:r>
              <a:rPr lang="en-US" altLang="en-US" sz="2912" dirty="0" err="1">
                <a:latin typeface="Times New Roman" panose="02020603050405020304" pitchFamily="18" charset="0"/>
                <a:cs typeface="Times New Roman" panose="02020603050405020304" pitchFamily="18" charset="0"/>
              </a:rPr>
              <a:t>anak-anak</a:t>
            </a:r>
            <a:r>
              <a:rPr lang="en-US" altLang="en-US" sz="2912" dirty="0">
                <a:latin typeface="Times New Roman" panose="02020603050405020304" pitchFamily="18" charset="0"/>
                <a:cs typeface="Times New Roman" panose="02020603050405020304" pitchFamily="18" charset="0"/>
              </a:rPr>
              <a:t> agar </a:t>
            </a:r>
            <a:r>
              <a:rPr lang="en-US" altLang="en-US" sz="2912" dirty="0" err="1">
                <a:latin typeface="Times New Roman" panose="02020603050405020304" pitchFamily="18" charset="0"/>
                <a:cs typeface="Times New Roman" panose="02020603050405020304" pitchFamily="18" charset="0"/>
              </a:rPr>
              <a:t>mereka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sebagai</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manusia</a:t>
            </a:r>
            <a:r>
              <a:rPr lang="en-US" altLang="en-US" sz="2912" dirty="0">
                <a:latin typeface="Times New Roman" panose="02020603050405020304" pitchFamily="18" charset="0"/>
                <a:cs typeface="Times New Roman" panose="02020603050405020304" pitchFamily="18" charset="0"/>
              </a:rPr>
              <a:t> dan </a:t>
            </a:r>
            <a:r>
              <a:rPr lang="en-US" altLang="en-US" sz="2912" dirty="0" err="1">
                <a:latin typeface="Times New Roman" panose="02020603050405020304" pitchFamily="18" charset="0"/>
                <a:cs typeface="Times New Roman" panose="02020603050405020304" pitchFamily="18" charset="0"/>
              </a:rPr>
              <a:t>sebagai</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anggota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masyarakat</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dapat</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mencapai</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keselamatan</a:t>
            </a:r>
            <a:r>
              <a:rPr lang="en-US" altLang="en-US" sz="2912" dirty="0">
                <a:latin typeface="Times New Roman" panose="02020603050405020304" pitchFamily="18" charset="0"/>
                <a:cs typeface="Times New Roman" panose="02020603050405020304" pitchFamily="18" charset="0"/>
              </a:rPr>
              <a:t> dan </a:t>
            </a:r>
            <a:r>
              <a:rPr lang="en-US" altLang="en-US" sz="2912" dirty="0" err="1">
                <a:latin typeface="Times New Roman" panose="02020603050405020304" pitchFamily="18" charset="0"/>
                <a:cs typeface="Times New Roman" panose="02020603050405020304" pitchFamily="18" charset="0"/>
              </a:rPr>
              <a:t>kebaha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giaan</a:t>
            </a:r>
            <a:r>
              <a:rPr lang="en-US" altLang="en-US" sz="2912" dirty="0">
                <a:latin typeface="Times New Roman" panose="02020603050405020304" pitchFamily="18" charset="0"/>
                <a:cs typeface="Times New Roman" panose="02020603050405020304" pitchFamily="18" charset="0"/>
              </a:rPr>
              <a:t> yang </a:t>
            </a:r>
            <a:r>
              <a:rPr lang="en-US" altLang="en-US" sz="2912" dirty="0" err="1">
                <a:latin typeface="Times New Roman" panose="02020603050405020304" pitchFamily="18" charset="0"/>
                <a:cs typeface="Times New Roman" panose="02020603050405020304" pitchFamily="18" charset="0"/>
              </a:rPr>
              <a:t>setinggi-tingginya</a:t>
            </a:r>
            <a:r>
              <a:rPr lang="en-US" altLang="en-US" sz="2912" dirty="0">
                <a:latin typeface="Times New Roman" panose="02020603050405020304" pitchFamily="18" charset="0"/>
                <a:cs typeface="Times New Roman" panose="02020603050405020304" pitchFamily="18" charset="0"/>
              </a:rPr>
              <a:t>.</a:t>
            </a:r>
          </a:p>
          <a:p>
            <a:pPr>
              <a:spcBef>
                <a:spcPts val="695"/>
              </a:spcBef>
            </a:pPr>
            <a:r>
              <a:rPr lang="en-US" altLang="en-US" sz="2912" b="1" dirty="0" err="1">
                <a:latin typeface="Times New Roman" panose="02020603050405020304" pitchFamily="18" charset="0"/>
                <a:cs typeface="Times New Roman" panose="02020603050405020304" pitchFamily="18" charset="0"/>
              </a:rPr>
              <a:t>Menurut</a:t>
            </a:r>
            <a:r>
              <a:rPr lang="en-US" altLang="en-US" sz="2912" b="1" dirty="0">
                <a:latin typeface="Times New Roman" panose="02020603050405020304" pitchFamily="18" charset="0"/>
                <a:cs typeface="Times New Roman" panose="02020603050405020304" pitchFamily="18" charset="0"/>
              </a:rPr>
              <a:t> </a:t>
            </a:r>
            <a:r>
              <a:rPr lang="en-US" altLang="en-US" sz="2912" b="1" dirty="0" err="1">
                <a:latin typeface="Times New Roman" panose="02020603050405020304" pitchFamily="18" charset="0"/>
                <a:cs typeface="Times New Roman" panose="02020603050405020304" pitchFamily="18" charset="0"/>
              </a:rPr>
              <a:t>Driyarkara</a:t>
            </a:r>
            <a:r>
              <a:rPr lang="en-US" altLang="en-US" sz="2912" dirty="0">
                <a:latin typeface="Times New Roman" panose="02020603050405020304" pitchFamily="18" charset="0"/>
                <a:cs typeface="Times New Roman" panose="02020603050405020304" pitchFamily="18" charset="0"/>
              </a:rPr>
              <a:t>:</a:t>
            </a:r>
          </a:p>
          <a:p>
            <a:pPr>
              <a:spcBef>
                <a:spcPts val="695"/>
              </a:spcBef>
            </a:pPr>
            <a:r>
              <a:rPr lang="en-US" altLang="en-US" sz="2912" dirty="0" err="1">
                <a:latin typeface="Times New Roman" panose="02020603050405020304" pitchFamily="18" charset="0"/>
                <a:cs typeface="Times New Roman" panose="02020603050405020304" pitchFamily="18" charset="0"/>
              </a:rPr>
              <a:t>Intisari</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atau</a:t>
            </a:r>
            <a:r>
              <a:rPr lang="en-US" altLang="en-US" sz="2912" dirty="0">
                <a:latin typeface="Times New Roman" panose="02020603050405020304" pitchFamily="18" charset="0"/>
                <a:cs typeface="Times New Roman" panose="02020603050405020304" pitchFamily="18" charset="0"/>
              </a:rPr>
              <a:t> </a:t>
            </a:r>
            <a:r>
              <a:rPr lang="en-US" altLang="en-US" sz="2912" i="1" dirty="0">
                <a:latin typeface="Times New Roman" panose="02020603050405020304" pitchFamily="18" charset="0"/>
                <a:cs typeface="Times New Roman" panose="02020603050405020304" pitchFamily="18" charset="0"/>
              </a:rPr>
              <a:t>eidos </a:t>
            </a:r>
            <a:r>
              <a:rPr lang="en-US" altLang="en-US" sz="2912" dirty="0" err="1">
                <a:latin typeface="Times New Roman" panose="02020603050405020304" pitchFamily="18" charset="0"/>
                <a:cs typeface="Times New Roman" panose="02020603050405020304" pitchFamily="18" charset="0"/>
              </a:rPr>
              <a:t>dari</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pendidikan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adalah</a:t>
            </a:r>
            <a:r>
              <a:rPr lang="en-US" altLang="en-US" sz="2912" dirty="0">
                <a:latin typeface="Times New Roman" panose="02020603050405020304" pitchFamily="18" charset="0"/>
                <a:cs typeface="Times New Roman" panose="02020603050405020304" pitchFamily="18" charset="0"/>
              </a:rPr>
              <a:t> pe-</a:t>
            </a:r>
            <a:r>
              <a:rPr lang="en-US" altLang="en-US" sz="2912" dirty="0" err="1">
                <a:latin typeface="Times New Roman" panose="02020603050405020304" pitchFamily="18" charset="0"/>
                <a:cs typeface="Times New Roman" panose="02020603050405020304" pitchFamily="18" charset="0"/>
              </a:rPr>
              <a:t>manusia</a:t>
            </a:r>
            <a:r>
              <a:rPr lang="en-US" altLang="en-US" sz="2912" dirty="0">
                <a:latin typeface="Times New Roman" panose="02020603050405020304" pitchFamily="18" charset="0"/>
                <a:cs typeface="Times New Roman" panose="02020603050405020304" pitchFamily="18" charset="0"/>
              </a:rPr>
              <a:t>- an </a:t>
            </a:r>
            <a:r>
              <a:rPr lang="en-US" altLang="en-US" sz="2912" dirty="0" err="1">
                <a:latin typeface="Times New Roman" panose="02020603050405020304" pitchFamily="18" charset="0"/>
                <a:cs typeface="Times New Roman" panose="02020603050405020304" pitchFamily="18" charset="0"/>
              </a:rPr>
              <a:t>manusia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muda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Pengangkatan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manusia-muda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ke</a:t>
            </a:r>
            <a:r>
              <a:rPr lang="en-US" altLang="en-US" sz="2912" dirty="0">
                <a:latin typeface="Times New Roman" panose="02020603050405020304" pitchFamily="18" charset="0"/>
                <a:cs typeface="Times New Roman" panose="02020603050405020304" pitchFamily="18" charset="0"/>
              </a:rPr>
              <a:t> ta </a:t>
            </a:r>
            <a:r>
              <a:rPr lang="en-US" altLang="en-US" sz="2912" dirty="0" err="1">
                <a:latin typeface="Times New Roman" panose="02020603050405020304" pitchFamily="18" charset="0"/>
                <a:cs typeface="Times New Roman" panose="02020603050405020304" pitchFamily="18" charset="0"/>
              </a:rPr>
              <a:t>raf</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insani</a:t>
            </a:r>
            <a:r>
              <a:rPr lang="en-US" altLang="en-US" sz="2912" dirty="0">
                <a:latin typeface="Times New Roman" panose="02020603050405020304" pitchFamily="18" charset="0"/>
                <a:cs typeface="Times New Roman" panose="02020603050405020304" pitchFamily="18" charset="0"/>
              </a:rPr>
              <a:t>, dan </a:t>
            </a:r>
            <a:r>
              <a:rPr lang="en-US" altLang="en-US" sz="2912" dirty="0" err="1">
                <a:latin typeface="Times New Roman" panose="02020603050405020304" pitchFamily="18" charset="0"/>
                <a:cs typeface="Times New Roman" panose="02020603050405020304" pitchFamily="18" charset="0"/>
              </a:rPr>
              <a:t>itulah</a:t>
            </a:r>
            <a:r>
              <a:rPr lang="en-US" altLang="en-US" sz="2912" dirty="0">
                <a:latin typeface="Times New Roman" panose="02020603050405020304" pitchFamily="18" charset="0"/>
                <a:cs typeface="Times New Roman" panose="02020603050405020304" pitchFamily="18" charset="0"/>
              </a:rPr>
              <a:t> yang </a:t>
            </a:r>
            <a:r>
              <a:rPr lang="en-US" altLang="en-US" sz="2912" dirty="0" err="1">
                <a:latin typeface="Times New Roman" panose="02020603050405020304" pitchFamily="18" charset="0"/>
                <a:cs typeface="Times New Roman" panose="02020603050405020304" pitchFamily="18" charset="0"/>
              </a:rPr>
              <a:t>menjelma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dalam</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semua</a:t>
            </a:r>
            <a:r>
              <a:rPr lang="en-US" altLang="en-US" sz="2912" dirty="0">
                <a:latin typeface="Times New Roman" panose="02020603050405020304" pitchFamily="18" charset="0"/>
                <a:cs typeface="Times New Roman" panose="02020603050405020304" pitchFamily="18" charset="0"/>
              </a:rPr>
              <a:t> per </a:t>
            </a:r>
            <a:r>
              <a:rPr lang="en-US" altLang="en-US" sz="2912" dirty="0" err="1">
                <a:latin typeface="Times New Roman" panose="02020603050405020304" pitchFamily="18" charset="0"/>
                <a:cs typeface="Times New Roman" panose="02020603050405020304" pitchFamily="18" charset="0"/>
              </a:rPr>
              <a:t>buatan</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mendidik</a:t>
            </a:r>
            <a:r>
              <a:rPr lang="en-US" altLang="en-US" sz="2912" dirty="0">
                <a:latin typeface="Times New Roman" panose="02020603050405020304" pitchFamily="18" charset="0"/>
                <a:cs typeface="Times New Roman" panose="02020603050405020304" pitchFamily="18" charset="0"/>
              </a:rPr>
              <a:t> yang </a:t>
            </a:r>
            <a:r>
              <a:rPr lang="en-US" altLang="en-US" sz="2912" dirty="0" err="1">
                <a:latin typeface="Times New Roman" panose="02020603050405020304" pitchFamily="18" charset="0"/>
                <a:cs typeface="Times New Roman" panose="02020603050405020304" pitchFamily="18" charset="0"/>
              </a:rPr>
              <a:t>jumlah</a:t>
            </a:r>
            <a:r>
              <a:rPr lang="en-US" altLang="en-US" sz="2912" dirty="0">
                <a:latin typeface="Times New Roman" panose="02020603050405020304" pitchFamily="18" charset="0"/>
                <a:cs typeface="Times New Roman" panose="02020603050405020304" pitchFamily="18" charset="0"/>
              </a:rPr>
              <a:t> dan </a:t>
            </a:r>
            <a:r>
              <a:rPr lang="en-US" altLang="en-US" sz="2912" dirty="0" err="1">
                <a:latin typeface="Times New Roman" panose="02020603050405020304" pitchFamily="18" charset="0"/>
                <a:cs typeface="Times New Roman" panose="02020603050405020304" pitchFamily="18" charset="0"/>
              </a:rPr>
              <a:t>macamnya</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tak</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ter</a:t>
            </a:r>
            <a:r>
              <a:rPr lang="en-US" altLang="en-US" sz="2912" dirty="0">
                <a:latin typeface="Times New Roman" panose="02020603050405020304" pitchFamily="18" charset="0"/>
                <a:cs typeface="Times New Roman" panose="02020603050405020304" pitchFamily="18" charset="0"/>
              </a:rPr>
              <a:t>- </a:t>
            </a:r>
            <a:r>
              <a:rPr lang="en-US" altLang="en-US" sz="2912" dirty="0" err="1">
                <a:latin typeface="Times New Roman" panose="02020603050405020304" pitchFamily="18" charset="0"/>
                <a:cs typeface="Times New Roman" panose="02020603050405020304" pitchFamily="18" charset="0"/>
              </a:rPr>
              <a:t>hitung</a:t>
            </a:r>
            <a:r>
              <a:rPr lang="en-US" altLang="en-US" sz="2912"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8706367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6458" y="1890142"/>
            <a:ext cx="9557574" cy="3929063"/>
          </a:xfrm>
        </p:spPr>
        <p:txBody>
          <a:bodyPr>
            <a:normAutofit fontScale="92500" lnSpcReduction="10000"/>
          </a:bodyPr>
          <a:lstStyle/>
          <a:p>
            <a:pPr marL="342900" lvl="1" indent="-342900">
              <a:buFont typeface="Wingdings" pitchFamily="2" charset="2"/>
              <a:buChar char="v"/>
              <a:defRPr/>
            </a:pPr>
            <a:r>
              <a:rPr lang="en-US" sz="2000" dirty="0" err="1"/>
              <a:t>Bentuk-bentuk</a:t>
            </a:r>
            <a:r>
              <a:rPr lang="en-US" sz="2000" dirty="0"/>
              <a:t> </a:t>
            </a:r>
            <a:r>
              <a:rPr lang="en-US" sz="2000" dirty="0" err="1"/>
              <a:t>berpikir</a:t>
            </a:r>
            <a:endParaRPr lang="id-ID" sz="2000" dirty="0"/>
          </a:p>
          <a:p>
            <a:pPr marL="914400" lvl="1" indent="-514350">
              <a:buFont typeface="+mj-lt"/>
              <a:buAutoNum type="alphaLcParenR"/>
              <a:defRPr/>
            </a:pPr>
            <a:r>
              <a:rPr lang="en-US" sz="2000" dirty="0" err="1"/>
              <a:t>Berpikir</a:t>
            </a:r>
            <a:r>
              <a:rPr lang="en-US" sz="2000" dirty="0"/>
              <a:t> </a:t>
            </a:r>
            <a:r>
              <a:rPr lang="en-US" sz="2000" dirty="0" err="1"/>
              <a:t>secara</a:t>
            </a:r>
            <a:r>
              <a:rPr lang="en-US" sz="2000" dirty="0"/>
              <a:t> </a:t>
            </a:r>
            <a:r>
              <a:rPr lang="en-US" sz="2000" dirty="0" err="1"/>
              <a:t>pengalaman</a:t>
            </a:r>
            <a:r>
              <a:rPr lang="en-US" sz="2000" dirty="0"/>
              <a:t> (Routine thinking)</a:t>
            </a:r>
            <a:endParaRPr lang="id-ID" sz="2000" dirty="0"/>
          </a:p>
          <a:p>
            <a:pPr marL="914400" lvl="1" indent="-514350">
              <a:buFont typeface="+mj-lt"/>
              <a:buAutoNum type="alphaLcParenR"/>
              <a:defRPr/>
            </a:pPr>
            <a:r>
              <a:rPr lang="en-US" sz="2000" dirty="0" err="1"/>
              <a:t>Berpikir</a:t>
            </a:r>
            <a:r>
              <a:rPr lang="en-US" sz="2000" dirty="0"/>
              <a:t> </a:t>
            </a:r>
            <a:r>
              <a:rPr lang="en-US" sz="2000" dirty="0" err="1"/>
              <a:t>secara</a:t>
            </a:r>
            <a:r>
              <a:rPr lang="en-US" sz="2000" dirty="0"/>
              <a:t> </a:t>
            </a:r>
            <a:r>
              <a:rPr lang="en-US" sz="2000" dirty="0" err="1"/>
              <a:t>ingatan</a:t>
            </a:r>
            <a:r>
              <a:rPr lang="en-US" sz="2000" dirty="0"/>
              <a:t> (Representative thinking)</a:t>
            </a:r>
            <a:endParaRPr lang="id-ID" sz="2000" dirty="0"/>
          </a:p>
          <a:p>
            <a:pPr marL="914400" lvl="1" indent="-514350">
              <a:buFont typeface="+mj-lt"/>
              <a:buAutoNum type="alphaLcParenR"/>
              <a:defRPr/>
            </a:pPr>
            <a:r>
              <a:rPr lang="en-US" sz="2000" dirty="0" err="1"/>
              <a:t>Berpikir</a:t>
            </a:r>
            <a:r>
              <a:rPr lang="en-US" sz="2000" dirty="0"/>
              <a:t> </a:t>
            </a:r>
            <a:r>
              <a:rPr lang="en-US" sz="2000" dirty="0" err="1"/>
              <a:t>Reproduktif</a:t>
            </a:r>
            <a:endParaRPr lang="id-ID" sz="2000" dirty="0"/>
          </a:p>
          <a:p>
            <a:pPr marL="914400" lvl="1" indent="-514350">
              <a:buFont typeface="+mj-lt"/>
              <a:buAutoNum type="alphaLcParenR"/>
              <a:defRPr/>
            </a:pPr>
            <a:r>
              <a:rPr lang="en-US" sz="2000" dirty="0" err="1"/>
              <a:t>Berpikir</a:t>
            </a:r>
            <a:r>
              <a:rPr lang="en-US" sz="2000" dirty="0"/>
              <a:t> </a:t>
            </a:r>
            <a:r>
              <a:rPr lang="en-US" sz="2000" dirty="0" err="1"/>
              <a:t>kreatif</a:t>
            </a:r>
            <a:endParaRPr lang="id-ID" sz="2000" dirty="0"/>
          </a:p>
          <a:p>
            <a:pPr marL="914400" lvl="1" indent="-514350">
              <a:buFont typeface="+mj-lt"/>
              <a:buAutoNum type="alphaLcParenR"/>
              <a:defRPr/>
            </a:pPr>
            <a:r>
              <a:rPr lang="en-US" sz="2000" dirty="0" err="1"/>
              <a:t>Berpikir</a:t>
            </a:r>
            <a:r>
              <a:rPr lang="en-US" sz="2000" dirty="0"/>
              <a:t> </a:t>
            </a:r>
            <a:r>
              <a:rPr lang="en-US" sz="2000" dirty="0" err="1"/>
              <a:t>rationil</a:t>
            </a:r>
            <a:endParaRPr lang="id-ID" sz="2000" dirty="0"/>
          </a:p>
          <a:p>
            <a:pPr marL="342900" lvl="1" indent="-342900">
              <a:buFont typeface="Wingdings" pitchFamily="2" charset="2"/>
              <a:buChar char="v"/>
              <a:defRPr/>
            </a:pPr>
            <a:r>
              <a:rPr lang="en-US" sz="2000" dirty="0" err="1"/>
              <a:t>Aspek-aspek</a:t>
            </a:r>
            <a:r>
              <a:rPr lang="en-US" sz="2000" dirty="0"/>
              <a:t> </a:t>
            </a:r>
            <a:r>
              <a:rPr lang="en-US" sz="2000" dirty="0" err="1"/>
              <a:t>peranan</a:t>
            </a:r>
            <a:r>
              <a:rPr lang="en-US" sz="2000" dirty="0"/>
              <a:t> </a:t>
            </a:r>
            <a:r>
              <a:rPr lang="en-US" sz="2000" dirty="0" err="1"/>
              <a:t>berpikir</a:t>
            </a:r>
            <a:r>
              <a:rPr lang="en-US" sz="2000" dirty="0"/>
              <a:t> </a:t>
            </a:r>
            <a:r>
              <a:rPr lang="en-US" sz="2000" dirty="0" err="1"/>
              <a:t>dalam</a:t>
            </a:r>
            <a:r>
              <a:rPr lang="en-US" sz="2000" dirty="0"/>
              <a:t> </a:t>
            </a:r>
            <a:r>
              <a:rPr lang="en-US" sz="2000" dirty="0" err="1"/>
              <a:t>kehidupan</a:t>
            </a:r>
            <a:r>
              <a:rPr lang="en-US" sz="2000" dirty="0"/>
              <a:t> </a:t>
            </a:r>
            <a:r>
              <a:rPr lang="en-US" sz="2000" dirty="0" err="1"/>
              <a:t>manusia</a:t>
            </a:r>
            <a:endParaRPr lang="id-ID" sz="2000" dirty="0"/>
          </a:p>
          <a:p>
            <a:pPr marL="914400" lvl="2" indent="-514350">
              <a:buFont typeface="+mj-lt"/>
              <a:buAutoNum type="alphaLcParenR"/>
              <a:defRPr/>
            </a:pPr>
            <a:r>
              <a:rPr lang="en-US" sz="2000" dirty="0" err="1"/>
              <a:t>Aspek</a:t>
            </a:r>
            <a:r>
              <a:rPr lang="en-US" sz="2000" dirty="0"/>
              <a:t> </a:t>
            </a:r>
            <a:r>
              <a:rPr lang="en-US" sz="2000" dirty="0" err="1"/>
              <a:t>ekonomis</a:t>
            </a:r>
            <a:endParaRPr lang="id-ID" sz="2000" dirty="0"/>
          </a:p>
          <a:p>
            <a:pPr marL="914400" lvl="2" indent="-514350">
              <a:buFont typeface="+mj-lt"/>
              <a:buAutoNum type="alphaLcParenR"/>
              <a:defRPr/>
            </a:pPr>
            <a:r>
              <a:rPr lang="en-US" sz="2000" dirty="0" err="1"/>
              <a:t>Aspek</a:t>
            </a:r>
            <a:r>
              <a:rPr lang="en-US" sz="2000" dirty="0"/>
              <a:t> </a:t>
            </a:r>
            <a:r>
              <a:rPr lang="en-US" sz="2000" dirty="0" err="1"/>
              <a:t>Kulturil</a:t>
            </a:r>
            <a:r>
              <a:rPr lang="en-US" sz="2000" dirty="0"/>
              <a:t> (</a:t>
            </a:r>
            <a:r>
              <a:rPr lang="en-US" sz="2000" dirty="0" err="1"/>
              <a:t>kebudayaan</a:t>
            </a:r>
            <a:r>
              <a:rPr lang="en-US" sz="2000" dirty="0"/>
              <a:t>)</a:t>
            </a:r>
            <a:endParaRPr lang="id-ID" sz="2000" dirty="0"/>
          </a:p>
          <a:p>
            <a:pPr marL="914400" lvl="2" indent="-514350">
              <a:buFont typeface="+mj-lt"/>
              <a:buAutoNum type="alphaLcParenR"/>
              <a:defRPr/>
            </a:pPr>
            <a:r>
              <a:rPr lang="en-US" sz="2000" dirty="0" err="1"/>
              <a:t>Aspek</a:t>
            </a:r>
            <a:r>
              <a:rPr lang="en-US" sz="2000" dirty="0"/>
              <a:t> </a:t>
            </a:r>
            <a:r>
              <a:rPr lang="en-US" sz="2000" dirty="0" err="1"/>
              <a:t>Peradaban</a:t>
            </a:r>
            <a:endParaRPr lang="id-ID" sz="2000" dirty="0"/>
          </a:p>
          <a:p>
            <a:pPr marL="342900" lvl="1" indent="-342900">
              <a:buNone/>
              <a:defRPr/>
            </a:pPr>
            <a:endParaRPr lang="id-ID" sz="2000" dirty="0"/>
          </a:p>
          <a:p>
            <a:pPr marL="914400" lvl="2" indent="-514350">
              <a:buNone/>
              <a:defRPr/>
            </a:pPr>
            <a:endParaRPr lang="id-ID" sz="2000" dirty="0"/>
          </a:p>
        </p:txBody>
      </p:sp>
      <p:sp>
        <p:nvSpPr>
          <p:cNvPr id="2" name="TextBox 1">
            <a:extLst>
              <a:ext uri="{FF2B5EF4-FFF2-40B4-BE49-F238E27FC236}">
                <a16:creationId xmlns:a16="http://schemas.microsoft.com/office/drawing/2014/main" id="{72CE140F-64EB-4F70-A925-2A78EA50E653}"/>
              </a:ext>
            </a:extLst>
          </p:cNvPr>
          <p:cNvSpPr txBox="1"/>
          <p:nvPr/>
        </p:nvSpPr>
        <p:spPr>
          <a:xfrm>
            <a:off x="1353312" y="390144"/>
            <a:ext cx="3730752" cy="369332"/>
          </a:xfrm>
          <a:prstGeom prst="rect">
            <a:avLst/>
          </a:prstGeom>
          <a:noFill/>
        </p:spPr>
        <p:txBody>
          <a:bodyPr wrap="square" rtlCol="0">
            <a:spAutoFit/>
          </a:bodyPr>
          <a:lstStyle/>
          <a:p>
            <a:r>
              <a:rPr lang="en-US" dirty="0" err="1"/>
              <a:t>Lanjutan</a:t>
            </a:r>
            <a:r>
              <a:rPr lang="en-US" dirty="0"/>
              <a:t>….</a:t>
            </a:r>
            <a:endParaRPr lang="en-ID"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idx="1"/>
          </p:nvPr>
        </p:nvSpPr>
        <p:spPr>
          <a:xfrm>
            <a:off x="1304544" y="1975104"/>
            <a:ext cx="9863328" cy="4151060"/>
          </a:xfrm>
        </p:spPr>
        <p:txBody>
          <a:bodyPr>
            <a:normAutofit fontScale="92500" lnSpcReduction="20000"/>
          </a:bodyPr>
          <a:lstStyle/>
          <a:p>
            <a:pPr marL="0" lvl="1" indent="0">
              <a:buNone/>
            </a:pPr>
            <a:r>
              <a:rPr lang="en-US" sz="2000" b="1" dirty="0" err="1"/>
              <a:t>Faedah</a:t>
            </a:r>
            <a:r>
              <a:rPr lang="en-US" sz="2000" b="1" dirty="0"/>
              <a:t> dan </a:t>
            </a:r>
            <a:r>
              <a:rPr lang="en-US" sz="2000" b="1" dirty="0" err="1"/>
              <a:t>Bahaya</a:t>
            </a:r>
            <a:r>
              <a:rPr lang="en-US" sz="2000" b="1" dirty="0"/>
              <a:t> </a:t>
            </a:r>
            <a:r>
              <a:rPr lang="en-US" sz="2000" b="1" dirty="0" err="1"/>
              <a:t>Berpikir</a:t>
            </a:r>
            <a:endParaRPr lang="id-ID" sz="2000" b="1" dirty="0"/>
          </a:p>
          <a:p>
            <a:pPr eaLnBrk="1" hangingPunct="1">
              <a:buFont typeface="Arial" charset="0"/>
              <a:buNone/>
            </a:pPr>
            <a:r>
              <a:rPr lang="id-ID" dirty="0"/>
              <a:t>	</a:t>
            </a:r>
            <a:r>
              <a:rPr lang="en-US" dirty="0" err="1"/>
              <a:t>Ditinjau</a:t>
            </a:r>
            <a:r>
              <a:rPr lang="en-US" dirty="0"/>
              <a:t> </a:t>
            </a:r>
            <a:r>
              <a:rPr lang="en-US" dirty="0" err="1"/>
              <a:t>dari</a:t>
            </a:r>
            <a:r>
              <a:rPr lang="en-US" dirty="0"/>
              <a:t> </a:t>
            </a:r>
            <a:r>
              <a:rPr lang="en-US" dirty="0" err="1"/>
              <a:t>segi</a:t>
            </a:r>
            <a:r>
              <a:rPr lang="en-US" dirty="0"/>
              <a:t> </a:t>
            </a:r>
            <a:r>
              <a:rPr lang="en-US" dirty="0" err="1"/>
              <a:t>faedahnya</a:t>
            </a:r>
            <a:r>
              <a:rPr lang="en-US" dirty="0"/>
              <a:t> </a:t>
            </a:r>
            <a:r>
              <a:rPr lang="en-US" dirty="0" err="1"/>
              <a:t>antara</a:t>
            </a:r>
            <a:r>
              <a:rPr lang="en-US" dirty="0"/>
              <a:t> lain :</a:t>
            </a:r>
            <a:endParaRPr lang="id-ID" dirty="0"/>
          </a:p>
          <a:p>
            <a:pPr eaLnBrk="1" hangingPunct="1"/>
            <a:r>
              <a:rPr lang="en-US" dirty="0" err="1"/>
              <a:t>Dengan</a:t>
            </a:r>
            <a:r>
              <a:rPr lang="en-US" dirty="0"/>
              <a:t> </a:t>
            </a:r>
            <a:r>
              <a:rPr lang="en-US" dirty="0" err="1"/>
              <a:t>berpikir</a:t>
            </a:r>
            <a:r>
              <a:rPr lang="en-US" dirty="0"/>
              <a:t> </a:t>
            </a:r>
            <a:r>
              <a:rPr lang="en-US" dirty="0" err="1"/>
              <a:t>terciptalah</a:t>
            </a:r>
            <a:r>
              <a:rPr lang="en-US" dirty="0"/>
              <a:t> </a:t>
            </a:r>
            <a:r>
              <a:rPr lang="en-US" dirty="0" err="1"/>
              <a:t>ilmu-ilmu</a:t>
            </a:r>
            <a:r>
              <a:rPr lang="en-US" dirty="0"/>
              <a:t> </a:t>
            </a:r>
            <a:r>
              <a:rPr lang="en-US" dirty="0" err="1"/>
              <a:t>pengetahuan</a:t>
            </a:r>
            <a:r>
              <a:rPr lang="en-US" dirty="0"/>
              <a:t> yang </a:t>
            </a:r>
            <a:r>
              <a:rPr lang="en-US" dirty="0" err="1"/>
              <a:t>bermanfaat</a:t>
            </a:r>
            <a:r>
              <a:rPr lang="en-US" dirty="0"/>
              <a:t> </a:t>
            </a:r>
            <a:r>
              <a:rPr lang="en-US" dirty="0" err="1"/>
              <a:t>bagi</a:t>
            </a:r>
            <a:r>
              <a:rPr lang="en-US" dirty="0"/>
              <a:t> </a:t>
            </a:r>
            <a:r>
              <a:rPr lang="en-US" dirty="0" err="1"/>
              <a:t>kehidupan</a:t>
            </a:r>
            <a:r>
              <a:rPr lang="en-US" dirty="0"/>
              <a:t> </a:t>
            </a:r>
            <a:r>
              <a:rPr lang="en-US" dirty="0" err="1"/>
              <a:t>manusia</a:t>
            </a:r>
            <a:r>
              <a:rPr lang="en-US" dirty="0"/>
              <a:t> </a:t>
            </a:r>
            <a:endParaRPr lang="id-ID" dirty="0"/>
          </a:p>
          <a:p>
            <a:pPr eaLnBrk="1" hangingPunct="1"/>
            <a:r>
              <a:rPr lang="en-US" dirty="0" err="1"/>
              <a:t>Berpikir</a:t>
            </a:r>
            <a:r>
              <a:rPr lang="en-US" dirty="0"/>
              <a:t> </a:t>
            </a:r>
            <a:r>
              <a:rPr lang="en-US" dirty="0" err="1"/>
              <a:t>memberikan</a:t>
            </a:r>
            <a:r>
              <a:rPr lang="en-US" dirty="0"/>
              <a:t> </a:t>
            </a:r>
            <a:r>
              <a:rPr lang="en-US" dirty="0" err="1"/>
              <a:t>tuntunan</a:t>
            </a:r>
            <a:r>
              <a:rPr lang="en-US" dirty="0"/>
              <a:t> </a:t>
            </a:r>
            <a:r>
              <a:rPr lang="en-US" dirty="0" err="1"/>
              <a:t>kepada</a:t>
            </a:r>
            <a:r>
              <a:rPr lang="en-US" dirty="0"/>
              <a:t> </a:t>
            </a:r>
            <a:r>
              <a:rPr lang="en-US" dirty="0" err="1"/>
              <a:t>manusia</a:t>
            </a:r>
            <a:r>
              <a:rPr lang="en-US" dirty="0"/>
              <a:t> </a:t>
            </a:r>
            <a:r>
              <a:rPr lang="en-US" dirty="0" err="1"/>
              <a:t>dalam</a:t>
            </a:r>
            <a:r>
              <a:rPr lang="en-US" dirty="0"/>
              <a:t> </a:t>
            </a:r>
            <a:r>
              <a:rPr lang="en-US" dirty="0" err="1"/>
              <a:t>usahanya</a:t>
            </a:r>
            <a:r>
              <a:rPr lang="en-US" dirty="0"/>
              <a:t> </a:t>
            </a:r>
            <a:r>
              <a:rPr lang="en-US" dirty="0" err="1"/>
              <a:t>mencari</a:t>
            </a:r>
            <a:r>
              <a:rPr lang="en-US" dirty="0"/>
              <a:t> </a:t>
            </a:r>
            <a:r>
              <a:rPr lang="en-US" dirty="0" err="1"/>
              <a:t>jalan</a:t>
            </a:r>
            <a:r>
              <a:rPr lang="en-US" dirty="0"/>
              <a:t> yang </a:t>
            </a:r>
            <a:r>
              <a:rPr lang="en-US" dirty="0" err="1"/>
              <a:t>benar</a:t>
            </a:r>
            <a:r>
              <a:rPr lang="en-US" dirty="0"/>
              <a:t> dan </a:t>
            </a:r>
            <a:r>
              <a:rPr lang="en-US" dirty="0" err="1"/>
              <a:t>baik</a:t>
            </a:r>
            <a:endParaRPr lang="id-ID" dirty="0"/>
          </a:p>
          <a:p>
            <a:pPr eaLnBrk="1" hangingPunct="1"/>
            <a:r>
              <a:rPr lang="en-US" dirty="0" err="1"/>
              <a:t>Berpikir</a:t>
            </a:r>
            <a:r>
              <a:rPr lang="en-US" dirty="0"/>
              <a:t> </a:t>
            </a:r>
            <a:r>
              <a:rPr lang="en-US" dirty="0" err="1"/>
              <a:t>dapat</a:t>
            </a:r>
            <a:r>
              <a:rPr lang="en-US" dirty="0"/>
              <a:t> </a:t>
            </a:r>
            <a:r>
              <a:rPr lang="en-US" dirty="0" err="1"/>
              <a:t>memberikan</a:t>
            </a:r>
            <a:r>
              <a:rPr lang="en-US" dirty="0"/>
              <a:t> </a:t>
            </a:r>
            <a:r>
              <a:rPr lang="en-US" dirty="0" err="1"/>
              <a:t>penyelesaian</a:t>
            </a:r>
            <a:r>
              <a:rPr lang="en-US" dirty="0"/>
              <a:t> </a:t>
            </a:r>
            <a:r>
              <a:rPr lang="en-US" dirty="0" err="1"/>
              <a:t>dalam</a:t>
            </a:r>
            <a:r>
              <a:rPr lang="en-US" dirty="0"/>
              <a:t> </a:t>
            </a:r>
            <a:r>
              <a:rPr lang="en-US" dirty="0" err="1"/>
              <a:t>usaha</a:t>
            </a:r>
            <a:r>
              <a:rPr lang="en-US" dirty="0"/>
              <a:t> </a:t>
            </a:r>
            <a:r>
              <a:rPr lang="en-US" dirty="0" err="1"/>
              <a:t>memecahkan</a:t>
            </a:r>
            <a:r>
              <a:rPr lang="en-US" dirty="0"/>
              <a:t> </a:t>
            </a:r>
            <a:r>
              <a:rPr lang="en-US" dirty="0" err="1"/>
              <a:t>persoalan</a:t>
            </a:r>
            <a:r>
              <a:rPr lang="en-US" dirty="0"/>
              <a:t> </a:t>
            </a:r>
            <a:r>
              <a:rPr lang="en-US" dirty="0" err="1"/>
              <a:t>hidup</a:t>
            </a:r>
            <a:endParaRPr lang="id-ID" dirty="0"/>
          </a:p>
          <a:p>
            <a:pPr eaLnBrk="1" hangingPunct="1">
              <a:buFont typeface="Arial" charset="0"/>
              <a:buNone/>
            </a:pPr>
            <a:r>
              <a:rPr lang="id-ID" b="1" dirty="0"/>
              <a:t>	</a:t>
            </a:r>
            <a:r>
              <a:rPr lang="en-US" b="1" dirty="0"/>
              <a:t>Adapun </a:t>
            </a:r>
            <a:r>
              <a:rPr lang="en-US" b="1" dirty="0" err="1"/>
              <a:t>bahayanya</a:t>
            </a:r>
            <a:r>
              <a:rPr lang="en-US" b="1" dirty="0"/>
              <a:t> </a:t>
            </a:r>
            <a:r>
              <a:rPr lang="en-US" b="1" dirty="0" err="1"/>
              <a:t>antara</a:t>
            </a:r>
            <a:r>
              <a:rPr lang="en-US" b="1" dirty="0"/>
              <a:t> lain </a:t>
            </a:r>
            <a:r>
              <a:rPr lang="en-US" b="1" dirty="0" err="1"/>
              <a:t>adalah</a:t>
            </a:r>
            <a:r>
              <a:rPr lang="en-US" b="1" dirty="0"/>
              <a:t> :</a:t>
            </a:r>
            <a:endParaRPr lang="id-ID" b="1" dirty="0"/>
          </a:p>
          <a:p>
            <a:pPr eaLnBrk="1" hangingPunct="1"/>
            <a:r>
              <a:rPr lang="en-US" dirty="0"/>
              <a:t>Karena </a:t>
            </a:r>
            <a:r>
              <a:rPr lang="en-US" dirty="0" err="1"/>
              <a:t>berpikir</a:t>
            </a:r>
            <a:r>
              <a:rPr lang="en-US" dirty="0"/>
              <a:t> </a:t>
            </a:r>
            <a:r>
              <a:rPr lang="en-US" dirty="0" err="1"/>
              <a:t>ditemukan</a:t>
            </a:r>
            <a:r>
              <a:rPr lang="en-US" dirty="0"/>
              <a:t> </a:t>
            </a:r>
            <a:r>
              <a:rPr lang="en-US" dirty="0" err="1"/>
              <a:t>jalan</a:t>
            </a:r>
            <a:r>
              <a:rPr lang="en-US" dirty="0"/>
              <a:t> </a:t>
            </a:r>
            <a:r>
              <a:rPr lang="en-US" dirty="0" err="1"/>
              <a:t>kearah</a:t>
            </a:r>
            <a:r>
              <a:rPr lang="en-US" dirty="0"/>
              <a:t> </a:t>
            </a:r>
            <a:r>
              <a:rPr lang="en-US" dirty="0" err="1"/>
              <a:t>perbuatan</a:t>
            </a:r>
            <a:r>
              <a:rPr lang="en-US" dirty="0"/>
              <a:t> yang </a:t>
            </a:r>
            <a:r>
              <a:rPr lang="en-US" dirty="0" err="1"/>
              <a:t>sesat</a:t>
            </a:r>
            <a:endParaRPr lang="id-ID" dirty="0"/>
          </a:p>
          <a:p>
            <a:pPr eaLnBrk="1" hangingPunct="1"/>
            <a:r>
              <a:rPr lang="en-US" dirty="0" err="1"/>
              <a:t>Dengan</a:t>
            </a:r>
            <a:r>
              <a:rPr lang="en-US" dirty="0"/>
              <a:t> </a:t>
            </a:r>
            <a:r>
              <a:rPr lang="en-US" dirty="0" err="1"/>
              <a:t>berpikir</a:t>
            </a:r>
            <a:r>
              <a:rPr lang="en-US" dirty="0"/>
              <a:t> </a:t>
            </a:r>
            <a:r>
              <a:rPr lang="en-US" dirty="0" err="1"/>
              <a:t>dibuatlah</a:t>
            </a:r>
            <a:r>
              <a:rPr lang="en-US" dirty="0"/>
              <a:t> </a:t>
            </a:r>
            <a:r>
              <a:rPr lang="en-US" dirty="0" err="1"/>
              <a:t>alasan-alasan</a:t>
            </a:r>
            <a:r>
              <a:rPr lang="en-US" dirty="0"/>
              <a:t> </a:t>
            </a:r>
            <a:r>
              <a:rPr lang="en-US" dirty="0" err="1"/>
              <a:t>untuk</a:t>
            </a:r>
            <a:r>
              <a:rPr lang="en-US" dirty="0"/>
              <a:t> </a:t>
            </a:r>
            <a:r>
              <a:rPr lang="en-US" dirty="0" err="1"/>
              <a:t>membenarkan</a:t>
            </a:r>
            <a:r>
              <a:rPr lang="en-US" dirty="0"/>
              <a:t> </a:t>
            </a:r>
            <a:r>
              <a:rPr lang="en-US" dirty="0" err="1"/>
              <a:t>perbuatan</a:t>
            </a:r>
            <a:r>
              <a:rPr lang="en-US" dirty="0"/>
              <a:t> yang </a:t>
            </a:r>
            <a:r>
              <a:rPr lang="en-US" dirty="0" err="1"/>
              <a:t>sesat</a:t>
            </a:r>
            <a:endParaRPr lang="id-ID" dirty="0"/>
          </a:p>
          <a:p>
            <a:pPr eaLnBrk="1" hangingPunct="1"/>
            <a:r>
              <a:rPr lang="en-US" dirty="0" err="1"/>
              <a:t>Dengan</a:t>
            </a:r>
            <a:r>
              <a:rPr lang="en-US" dirty="0"/>
              <a:t> </a:t>
            </a:r>
            <a:r>
              <a:rPr lang="en-US" dirty="0" err="1"/>
              <a:t>berpikir</a:t>
            </a:r>
            <a:r>
              <a:rPr lang="en-US" dirty="0"/>
              <a:t> </a:t>
            </a:r>
            <a:r>
              <a:rPr lang="en-US" dirty="0" err="1"/>
              <a:t>dapat</a:t>
            </a:r>
            <a:r>
              <a:rPr lang="en-US" dirty="0"/>
              <a:t> </a:t>
            </a:r>
            <a:r>
              <a:rPr lang="en-US" dirty="0" err="1"/>
              <a:t>menimbulkan</a:t>
            </a:r>
            <a:r>
              <a:rPr lang="en-US" dirty="0"/>
              <a:t> rasa </a:t>
            </a:r>
            <a:r>
              <a:rPr lang="en-US" dirty="0" err="1"/>
              <a:t>bahwa</a:t>
            </a:r>
            <a:r>
              <a:rPr lang="en-US" dirty="0"/>
              <a:t> </a:t>
            </a:r>
            <a:r>
              <a:rPr lang="en-US" dirty="0" err="1"/>
              <a:t>akal</a:t>
            </a:r>
            <a:r>
              <a:rPr lang="en-US" dirty="0"/>
              <a:t> </a:t>
            </a:r>
            <a:r>
              <a:rPr lang="en-US" dirty="0" err="1"/>
              <a:t>itu</a:t>
            </a:r>
            <a:r>
              <a:rPr lang="en-US" dirty="0"/>
              <a:t> </a:t>
            </a:r>
            <a:r>
              <a:rPr lang="en-US" dirty="0" err="1"/>
              <a:t>dapat</a:t>
            </a:r>
            <a:r>
              <a:rPr lang="en-US" dirty="0"/>
              <a:t> </a:t>
            </a:r>
            <a:r>
              <a:rPr lang="en-US" dirty="0" err="1"/>
              <a:t>mengetahui</a:t>
            </a:r>
            <a:r>
              <a:rPr lang="en-US" dirty="0"/>
              <a:t> </a:t>
            </a:r>
            <a:r>
              <a:rPr lang="en-US" dirty="0" err="1"/>
              <a:t>segala-galanya</a:t>
            </a:r>
            <a:r>
              <a:rPr lang="en-US" dirty="0"/>
              <a:t>.</a:t>
            </a:r>
            <a:endParaRPr lang="id-ID" dirty="0"/>
          </a:p>
          <a:p>
            <a:pPr eaLnBrk="1" hangingPunct="1"/>
            <a:endParaRPr lang="id-ID"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itle 1"/>
          <p:cNvSpPr>
            <a:spLocks noGrp="1"/>
          </p:cNvSpPr>
          <p:nvPr>
            <p:ph type="title"/>
          </p:nvPr>
        </p:nvSpPr>
        <p:spPr>
          <a:xfrm>
            <a:off x="1952625" y="917576"/>
            <a:ext cx="8229600" cy="296863"/>
          </a:xfrm>
        </p:spPr>
        <p:txBody>
          <a:bodyPr>
            <a:normAutofit fontScale="90000"/>
          </a:bodyPr>
          <a:lstStyle/>
          <a:p>
            <a:pPr marL="342900" indent="-342900"/>
            <a:r>
              <a:rPr lang="en-US" sz="4000" b="1" dirty="0" err="1"/>
              <a:t>Filsafat</a:t>
            </a:r>
            <a:r>
              <a:rPr lang="en-US" sz="4000" b="1" dirty="0"/>
              <a:t> Pendidikan</a:t>
            </a:r>
            <a:br>
              <a:rPr lang="en-US" sz="4000" b="1" dirty="0"/>
            </a:br>
            <a:br>
              <a:rPr lang="en-US" sz="4000" b="1" dirty="0"/>
            </a:br>
            <a:br>
              <a:rPr lang="id-ID" sz="4000" b="1" dirty="0"/>
            </a:br>
            <a:endParaRPr lang="id-ID" sz="4000" b="1" dirty="0"/>
          </a:p>
        </p:txBody>
      </p:sp>
      <p:sp>
        <p:nvSpPr>
          <p:cNvPr id="3" name="Content Placeholder 2"/>
          <p:cNvSpPr>
            <a:spLocks noGrp="1"/>
          </p:cNvSpPr>
          <p:nvPr>
            <p:ph idx="1"/>
          </p:nvPr>
        </p:nvSpPr>
        <p:spPr>
          <a:xfrm>
            <a:off x="1182624" y="1904239"/>
            <a:ext cx="9997439" cy="4786313"/>
          </a:xfrm>
        </p:spPr>
        <p:txBody>
          <a:bodyPr>
            <a:normAutofit/>
          </a:bodyPr>
          <a:lstStyle/>
          <a:p>
            <a:pPr marL="514350" indent="-514350">
              <a:lnSpc>
                <a:spcPct val="110000"/>
              </a:lnSpc>
              <a:spcBef>
                <a:spcPts val="0"/>
              </a:spcBef>
              <a:buFont typeface="+mj-lt"/>
              <a:buAutoNum type="arabicPeriod"/>
              <a:defRPr/>
            </a:pPr>
            <a:r>
              <a:rPr lang="en-US" dirty="0" err="1"/>
              <a:t>Ilmu</a:t>
            </a:r>
            <a:r>
              <a:rPr lang="en-US" dirty="0"/>
              <a:t> </a:t>
            </a:r>
            <a:r>
              <a:rPr lang="en-US" dirty="0" err="1"/>
              <a:t>Pendidikan</a:t>
            </a:r>
            <a:r>
              <a:rPr lang="en-US" dirty="0"/>
              <a:t> </a:t>
            </a:r>
            <a:r>
              <a:rPr lang="en-US" dirty="0" err="1"/>
              <a:t>Sebagai</a:t>
            </a:r>
            <a:r>
              <a:rPr lang="en-US" dirty="0"/>
              <a:t> </a:t>
            </a:r>
            <a:r>
              <a:rPr lang="en-US" dirty="0" err="1"/>
              <a:t>Ilmu</a:t>
            </a:r>
            <a:r>
              <a:rPr lang="en-US" dirty="0"/>
              <a:t> </a:t>
            </a:r>
            <a:r>
              <a:rPr lang="en-US" dirty="0" err="1"/>
              <a:t>Pengetahuan</a:t>
            </a:r>
            <a:r>
              <a:rPr lang="en-US" dirty="0"/>
              <a:t> </a:t>
            </a:r>
            <a:r>
              <a:rPr lang="en-US" dirty="0" err="1"/>
              <a:t>Normatif</a:t>
            </a:r>
            <a:endParaRPr lang="id-ID" dirty="0"/>
          </a:p>
          <a:p>
            <a:pPr marL="914400" lvl="1" indent="-514350">
              <a:lnSpc>
                <a:spcPct val="110000"/>
              </a:lnSpc>
              <a:spcBef>
                <a:spcPts val="0"/>
              </a:spcBef>
              <a:buFont typeface="Wingdings" pitchFamily="2" charset="2"/>
              <a:buChar char="ü"/>
              <a:defRPr/>
            </a:pPr>
            <a:r>
              <a:rPr lang="en-US" sz="2000" dirty="0" err="1"/>
              <a:t>Sebagai</a:t>
            </a:r>
            <a:r>
              <a:rPr lang="en-US" sz="2000" dirty="0"/>
              <a:t> </a:t>
            </a:r>
            <a:r>
              <a:rPr lang="en-US" sz="2000" dirty="0" err="1"/>
              <a:t>ilmu</a:t>
            </a:r>
            <a:r>
              <a:rPr lang="en-US" sz="2000" dirty="0"/>
              <a:t> </a:t>
            </a:r>
            <a:r>
              <a:rPr lang="en-US" sz="2000" dirty="0" err="1"/>
              <a:t>pengetahuan</a:t>
            </a:r>
            <a:r>
              <a:rPr lang="en-US" sz="2000" dirty="0"/>
              <a:t> </a:t>
            </a:r>
            <a:r>
              <a:rPr lang="en-US" sz="2000" dirty="0" err="1"/>
              <a:t>normatif</a:t>
            </a:r>
            <a:endParaRPr lang="id-ID" sz="2000" dirty="0"/>
          </a:p>
          <a:p>
            <a:pPr marL="914400" lvl="1" indent="-514350">
              <a:lnSpc>
                <a:spcPct val="110000"/>
              </a:lnSpc>
              <a:spcBef>
                <a:spcPts val="0"/>
              </a:spcBef>
              <a:buFont typeface="Wingdings" pitchFamily="2" charset="2"/>
              <a:buChar char="ü"/>
              <a:defRPr/>
            </a:pPr>
            <a:r>
              <a:rPr lang="en-US" sz="2000" dirty="0" err="1"/>
              <a:t>Sebagai</a:t>
            </a:r>
            <a:r>
              <a:rPr lang="en-US" sz="2000" dirty="0"/>
              <a:t> </a:t>
            </a:r>
            <a:r>
              <a:rPr lang="en-US" sz="2000" dirty="0" err="1"/>
              <a:t>ilmu</a:t>
            </a:r>
            <a:r>
              <a:rPr lang="en-US" sz="2000" dirty="0"/>
              <a:t> </a:t>
            </a:r>
            <a:r>
              <a:rPr lang="en-US" sz="2000" dirty="0" err="1"/>
              <a:t>pengetahuan</a:t>
            </a:r>
            <a:r>
              <a:rPr lang="en-US" sz="2000" dirty="0"/>
              <a:t> </a:t>
            </a:r>
            <a:r>
              <a:rPr lang="en-US" sz="2000" dirty="0" err="1"/>
              <a:t>praktis</a:t>
            </a:r>
            <a:endParaRPr lang="id-ID" sz="2000" dirty="0"/>
          </a:p>
          <a:p>
            <a:pPr marL="914400" lvl="1" indent="-514350">
              <a:lnSpc>
                <a:spcPct val="110000"/>
              </a:lnSpc>
              <a:spcBef>
                <a:spcPts val="0"/>
              </a:spcBef>
              <a:buFont typeface="Wingdings" pitchFamily="2" charset="2"/>
              <a:buChar char="ü"/>
              <a:defRPr/>
            </a:pPr>
            <a:r>
              <a:rPr lang="en-US" sz="2000" dirty="0" err="1"/>
              <a:t>Sesuai</a:t>
            </a:r>
            <a:r>
              <a:rPr lang="en-US" sz="2000" dirty="0"/>
              <a:t> </a:t>
            </a:r>
            <a:r>
              <a:rPr lang="en-US" sz="2000" dirty="0" err="1"/>
              <a:t>dengan</a:t>
            </a:r>
            <a:r>
              <a:rPr lang="en-US" sz="2000" dirty="0"/>
              <a:t> </a:t>
            </a:r>
            <a:r>
              <a:rPr lang="en-US" sz="2000" dirty="0" err="1"/>
              <a:t>kenyataan</a:t>
            </a:r>
            <a:r>
              <a:rPr lang="en-US" sz="2000" dirty="0"/>
              <a:t> </a:t>
            </a:r>
            <a:r>
              <a:rPr lang="en-US" sz="2000" dirty="0" err="1"/>
              <a:t>di</a:t>
            </a:r>
            <a:r>
              <a:rPr lang="en-US" sz="2000" dirty="0"/>
              <a:t> </a:t>
            </a:r>
            <a:r>
              <a:rPr lang="en-US" sz="2000" dirty="0" err="1"/>
              <a:t>atas</a:t>
            </a:r>
            <a:r>
              <a:rPr lang="en-US" sz="2000" dirty="0"/>
              <a:t> </a:t>
            </a:r>
            <a:r>
              <a:rPr lang="en-US" sz="2000" dirty="0" err="1"/>
              <a:t>ilmu</a:t>
            </a:r>
            <a:r>
              <a:rPr lang="en-US" sz="2000" dirty="0"/>
              <a:t> </a:t>
            </a:r>
            <a:r>
              <a:rPr lang="en-US" sz="2000" dirty="0" err="1"/>
              <a:t>pendidikan</a:t>
            </a:r>
            <a:r>
              <a:rPr lang="en-US" sz="2000" dirty="0"/>
              <a:t> </a:t>
            </a:r>
            <a:r>
              <a:rPr lang="en-US" sz="2000" dirty="0" err="1"/>
              <a:t>erat</a:t>
            </a:r>
            <a:r>
              <a:rPr lang="en-US" sz="2000" dirty="0"/>
              <a:t> </a:t>
            </a:r>
            <a:r>
              <a:rPr lang="en-US" sz="2000" dirty="0" err="1"/>
              <a:t>hubungannya</a:t>
            </a:r>
            <a:r>
              <a:rPr lang="en-US" sz="2000" dirty="0"/>
              <a:t> </a:t>
            </a:r>
            <a:r>
              <a:rPr lang="en-US" sz="2000" dirty="0" err="1"/>
              <a:t>dengan</a:t>
            </a:r>
            <a:r>
              <a:rPr lang="en-US" sz="2000" dirty="0"/>
              <a:t> </a:t>
            </a:r>
            <a:r>
              <a:rPr lang="en-US" sz="2000" dirty="0" err="1"/>
              <a:t>ilmu</a:t>
            </a:r>
            <a:r>
              <a:rPr lang="en-US" sz="2000" dirty="0"/>
              <a:t> </a:t>
            </a:r>
            <a:r>
              <a:rPr lang="en-US" sz="2000" dirty="0" err="1"/>
              <a:t>filsafat</a:t>
            </a:r>
            <a:r>
              <a:rPr lang="en-US" sz="2000" dirty="0"/>
              <a:t> </a:t>
            </a:r>
            <a:r>
              <a:rPr lang="en-US" sz="2000" dirty="0" err="1"/>
              <a:t>dan</a:t>
            </a:r>
            <a:r>
              <a:rPr lang="en-US" sz="2000" dirty="0"/>
              <a:t> </a:t>
            </a:r>
            <a:r>
              <a:rPr lang="en-US" sz="2000" dirty="0" err="1"/>
              <a:t>ilmu</a:t>
            </a:r>
            <a:r>
              <a:rPr lang="en-US" sz="2000" dirty="0"/>
              <a:t> </a:t>
            </a:r>
            <a:r>
              <a:rPr lang="en-US" sz="2000" dirty="0" err="1"/>
              <a:t>pengetahuan</a:t>
            </a:r>
            <a:r>
              <a:rPr lang="en-US" sz="2000" dirty="0"/>
              <a:t> </a:t>
            </a:r>
            <a:r>
              <a:rPr lang="en-US" sz="2000" dirty="0" err="1"/>
              <a:t>normatif</a:t>
            </a:r>
            <a:r>
              <a:rPr lang="en-US" sz="2000" dirty="0"/>
              <a:t> </a:t>
            </a:r>
            <a:r>
              <a:rPr lang="en-US" sz="2000" dirty="0" err="1"/>
              <a:t>lainnya</a:t>
            </a:r>
            <a:endParaRPr lang="id-ID" sz="2000" dirty="0"/>
          </a:p>
          <a:p>
            <a:pPr marL="914400" lvl="1" indent="-514350">
              <a:lnSpc>
                <a:spcPct val="110000"/>
              </a:lnSpc>
              <a:spcBef>
                <a:spcPts val="0"/>
              </a:spcBef>
              <a:buFont typeface="Wingdings" pitchFamily="2" charset="2"/>
              <a:buChar char="ü"/>
              <a:defRPr/>
            </a:pPr>
            <a:r>
              <a:rPr lang="en-US" sz="2000" dirty="0" err="1"/>
              <a:t>Ilmu</a:t>
            </a:r>
            <a:r>
              <a:rPr lang="en-US" sz="2000" dirty="0"/>
              <a:t> </a:t>
            </a:r>
            <a:r>
              <a:rPr lang="en-US" sz="2000" dirty="0" err="1"/>
              <a:t>Pengetahuan</a:t>
            </a:r>
            <a:r>
              <a:rPr lang="en-US" sz="2000" dirty="0"/>
              <a:t> yang </a:t>
            </a:r>
            <a:r>
              <a:rPr lang="en-US" sz="2000" dirty="0" err="1"/>
              <a:t>dapat</a:t>
            </a:r>
            <a:r>
              <a:rPr lang="en-US" sz="2000" dirty="0"/>
              <a:t> </a:t>
            </a:r>
            <a:r>
              <a:rPr lang="en-US" sz="2000" dirty="0" err="1"/>
              <a:t>dimasukkan</a:t>
            </a:r>
            <a:r>
              <a:rPr lang="en-US" sz="2000" dirty="0"/>
              <a:t> </a:t>
            </a:r>
            <a:r>
              <a:rPr lang="en-US" sz="2000" dirty="0" err="1"/>
              <a:t>ke</a:t>
            </a:r>
            <a:r>
              <a:rPr lang="en-US" sz="2000" dirty="0"/>
              <a:t> </a:t>
            </a:r>
            <a:r>
              <a:rPr lang="en-US" sz="2000" dirty="0" err="1"/>
              <a:t>dalam</a:t>
            </a:r>
            <a:r>
              <a:rPr lang="en-US" sz="2000" dirty="0"/>
              <a:t> </a:t>
            </a:r>
            <a:r>
              <a:rPr lang="en-US" sz="2000" dirty="0" err="1"/>
              <a:t>ilmu</a:t>
            </a:r>
            <a:r>
              <a:rPr lang="en-US" sz="2000" dirty="0"/>
              <a:t> </a:t>
            </a:r>
            <a:r>
              <a:rPr lang="en-US" sz="2000" dirty="0" err="1"/>
              <a:t>pengetahuan</a:t>
            </a:r>
            <a:r>
              <a:rPr lang="en-US" sz="2000" dirty="0"/>
              <a:t> </a:t>
            </a:r>
            <a:r>
              <a:rPr lang="en-US" sz="2000" dirty="0" err="1"/>
              <a:t>normatif</a:t>
            </a:r>
            <a:endParaRPr lang="id-ID" sz="2000" dirty="0"/>
          </a:p>
          <a:p>
            <a:pPr marL="914400" lvl="1" indent="-514350">
              <a:lnSpc>
                <a:spcPct val="110000"/>
              </a:lnSpc>
              <a:spcBef>
                <a:spcPts val="0"/>
              </a:spcBef>
              <a:buFont typeface="Wingdings" pitchFamily="2" charset="2"/>
              <a:buChar char="ü"/>
              <a:defRPr/>
            </a:pPr>
            <a:r>
              <a:rPr lang="en-US" sz="2000" dirty="0" err="1"/>
              <a:t>Bahwa</a:t>
            </a:r>
            <a:r>
              <a:rPr lang="en-US" sz="2000" dirty="0"/>
              <a:t> agama, </a:t>
            </a:r>
            <a:r>
              <a:rPr lang="en-US" sz="2000" dirty="0" err="1"/>
              <a:t>filsafat</a:t>
            </a:r>
            <a:r>
              <a:rPr lang="en-US" sz="2000" dirty="0"/>
              <a:t> </a:t>
            </a:r>
            <a:r>
              <a:rPr lang="en-US" sz="2000" dirty="0" err="1"/>
              <a:t>dengan</a:t>
            </a:r>
            <a:r>
              <a:rPr lang="en-US" sz="2000" dirty="0"/>
              <a:t> </a:t>
            </a:r>
            <a:r>
              <a:rPr lang="en-US" sz="2000" dirty="0" err="1"/>
              <a:t>cabangnya</a:t>
            </a:r>
            <a:r>
              <a:rPr lang="en-US" sz="2000" dirty="0"/>
              <a:t> </a:t>
            </a:r>
            <a:r>
              <a:rPr lang="en-US" sz="2000" dirty="0" err="1"/>
              <a:t>serta</a:t>
            </a:r>
            <a:r>
              <a:rPr lang="en-US" sz="2000" dirty="0"/>
              <a:t> </a:t>
            </a:r>
            <a:r>
              <a:rPr lang="en-US" sz="2000" dirty="0" err="1"/>
              <a:t>istilah</a:t>
            </a:r>
            <a:r>
              <a:rPr lang="en-US" sz="2000" dirty="0"/>
              <a:t> yang equivalent </a:t>
            </a:r>
            <a:r>
              <a:rPr lang="en-US" sz="2000" dirty="0" err="1"/>
              <a:t>lainnya</a:t>
            </a:r>
            <a:r>
              <a:rPr lang="en-US" sz="2000" dirty="0"/>
              <a:t>, </a:t>
            </a:r>
            <a:r>
              <a:rPr lang="en-US" sz="2000" dirty="0" err="1"/>
              <a:t>menentukan</a:t>
            </a:r>
            <a:r>
              <a:rPr lang="en-US" sz="2000" dirty="0"/>
              <a:t> </a:t>
            </a:r>
            <a:r>
              <a:rPr lang="en-US" sz="2000" dirty="0" err="1"/>
              <a:t>dasar-dasar</a:t>
            </a:r>
            <a:r>
              <a:rPr lang="en-US" sz="2000" dirty="0"/>
              <a:t> </a:t>
            </a:r>
            <a:r>
              <a:rPr lang="en-US" sz="2000" dirty="0" err="1"/>
              <a:t>dan</a:t>
            </a:r>
            <a:r>
              <a:rPr lang="en-US" sz="2000" dirty="0"/>
              <a:t> </a:t>
            </a:r>
            <a:r>
              <a:rPr lang="en-US" sz="2000" dirty="0" err="1"/>
              <a:t>tujuan</a:t>
            </a:r>
            <a:r>
              <a:rPr lang="en-US" sz="2000" dirty="0"/>
              <a:t> </a:t>
            </a:r>
            <a:r>
              <a:rPr lang="en-US" sz="2000" dirty="0" err="1"/>
              <a:t>hidup</a:t>
            </a:r>
            <a:r>
              <a:rPr lang="en-US" sz="2000" dirty="0"/>
              <a:t> yang </a:t>
            </a:r>
            <a:r>
              <a:rPr lang="en-US" sz="2000" dirty="0" err="1"/>
              <a:t>akan</a:t>
            </a:r>
            <a:r>
              <a:rPr lang="en-US" sz="2000" dirty="0"/>
              <a:t> </a:t>
            </a:r>
            <a:r>
              <a:rPr lang="en-US" sz="2000" dirty="0" err="1"/>
              <a:t>menentukan</a:t>
            </a:r>
            <a:r>
              <a:rPr lang="en-US" sz="2000" dirty="0"/>
              <a:t> </a:t>
            </a:r>
            <a:r>
              <a:rPr lang="en-US" sz="2000" dirty="0" err="1"/>
              <a:t>dasar</a:t>
            </a:r>
            <a:r>
              <a:rPr lang="en-US" sz="2000" dirty="0"/>
              <a:t> </a:t>
            </a:r>
            <a:r>
              <a:rPr lang="en-US" sz="2000" dirty="0" err="1"/>
              <a:t>dan</a:t>
            </a:r>
            <a:r>
              <a:rPr lang="en-US" sz="2000" dirty="0"/>
              <a:t> </a:t>
            </a:r>
            <a:r>
              <a:rPr lang="en-US" sz="2000" dirty="0" err="1"/>
              <a:t>tujuan</a:t>
            </a:r>
            <a:r>
              <a:rPr lang="en-US" sz="2000" dirty="0"/>
              <a:t> </a:t>
            </a:r>
            <a:r>
              <a:rPr lang="en-US" sz="2000" dirty="0" err="1"/>
              <a:t>pendidikan</a:t>
            </a:r>
            <a:r>
              <a:rPr lang="en-US" sz="2000" dirty="0"/>
              <a:t> </a:t>
            </a:r>
            <a:r>
              <a:rPr lang="en-US" sz="2000" dirty="0" err="1"/>
              <a:t>manusia</a:t>
            </a:r>
            <a:endParaRPr lang="id-ID" sz="2000" dirty="0"/>
          </a:p>
          <a:p>
            <a:pPr marL="914400" lvl="1" indent="-514350">
              <a:lnSpc>
                <a:spcPct val="110000"/>
              </a:lnSpc>
              <a:spcBef>
                <a:spcPts val="0"/>
              </a:spcBef>
              <a:buFont typeface="Wingdings" pitchFamily="2" charset="2"/>
              <a:buChar char="ü"/>
              <a:defRPr/>
            </a:pPr>
            <a:r>
              <a:rPr lang="en-US" sz="2000" dirty="0" err="1"/>
              <a:t>Bahwa</a:t>
            </a:r>
            <a:r>
              <a:rPr lang="en-US" sz="2000" dirty="0"/>
              <a:t> </a:t>
            </a:r>
            <a:r>
              <a:rPr lang="en-US" sz="2000" dirty="0" err="1"/>
              <a:t>dalam</a:t>
            </a:r>
            <a:r>
              <a:rPr lang="en-US" sz="2000" dirty="0"/>
              <a:t> </a:t>
            </a:r>
            <a:r>
              <a:rPr lang="en-US" sz="2000" dirty="0" err="1"/>
              <a:t>perumusan</a:t>
            </a:r>
            <a:r>
              <a:rPr lang="en-US" sz="2000" dirty="0"/>
              <a:t> </a:t>
            </a:r>
            <a:r>
              <a:rPr lang="en-US" sz="2000" dirty="0" err="1"/>
              <a:t>tujuan-tujuan</a:t>
            </a:r>
            <a:r>
              <a:rPr lang="en-US" sz="2000" dirty="0"/>
              <a:t> </a:t>
            </a:r>
            <a:r>
              <a:rPr lang="en-US" sz="2000" dirty="0" err="1"/>
              <a:t>altimit</a:t>
            </a:r>
            <a:r>
              <a:rPr lang="en-US" sz="2000" dirty="0"/>
              <a:t> </a:t>
            </a:r>
            <a:r>
              <a:rPr lang="en-US" sz="2000" dirty="0" err="1"/>
              <a:t>dan</a:t>
            </a:r>
            <a:r>
              <a:rPr lang="en-US" sz="2000" dirty="0"/>
              <a:t> </a:t>
            </a:r>
            <a:r>
              <a:rPr lang="en-US" sz="2000" dirty="0" err="1"/>
              <a:t>proksimit</a:t>
            </a:r>
            <a:r>
              <a:rPr lang="en-US" sz="2000" dirty="0"/>
              <a:t> </a:t>
            </a:r>
            <a:r>
              <a:rPr lang="en-US" sz="2000" dirty="0" err="1"/>
              <a:t>pendidikan</a:t>
            </a:r>
            <a:r>
              <a:rPr lang="en-US" sz="2000" dirty="0"/>
              <a:t> </a:t>
            </a:r>
            <a:r>
              <a:rPr lang="en-US" sz="2000" dirty="0" err="1"/>
              <a:t>akan</a:t>
            </a:r>
            <a:r>
              <a:rPr lang="en-US" sz="2000" dirty="0"/>
              <a:t> </a:t>
            </a:r>
            <a:r>
              <a:rPr lang="en-US" sz="2000" dirty="0" err="1"/>
              <a:t>ditetapkan</a:t>
            </a:r>
            <a:r>
              <a:rPr lang="en-US" sz="2000" dirty="0"/>
              <a:t> </a:t>
            </a:r>
            <a:r>
              <a:rPr lang="en-US" sz="2000" dirty="0" err="1"/>
              <a:t>hakekat</a:t>
            </a:r>
            <a:r>
              <a:rPr lang="en-US" sz="2000" dirty="0"/>
              <a:t> </a:t>
            </a:r>
            <a:r>
              <a:rPr lang="en-US" sz="2000" dirty="0" err="1"/>
              <a:t>dan</a:t>
            </a:r>
            <a:r>
              <a:rPr lang="en-US" sz="2000" dirty="0"/>
              <a:t> </a:t>
            </a:r>
            <a:r>
              <a:rPr lang="en-US" sz="2000" dirty="0" err="1"/>
              <a:t>sifat</a:t>
            </a:r>
            <a:r>
              <a:rPr lang="en-US" sz="2000" dirty="0"/>
              <a:t> </a:t>
            </a:r>
            <a:r>
              <a:rPr lang="en-US" sz="2000" dirty="0" err="1"/>
              <a:t>hakekat</a:t>
            </a:r>
            <a:r>
              <a:rPr lang="en-US" sz="2000" dirty="0"/>
              <a:t> </a:t>
            </a:r>
            <a:r>
              <a:rPr lang="en-US" sz="2000" dirty="0" err="1"/>
              <a:t>manusia</a:t>
            </a:r>
            <a:r>
              <a:rPr lang="en-US" sz="2000" dirty="0"/>
              <a:t> </a:t>
            </a:r>
            <a:r>
              <a:rPr lang="en-US" sz="2000" dirty="0" err="1"/>
              <a:t>dan</a:t>
            </a:r>
            <a:r>
              <a:rPr lang="en-US" sz="2000" dirty="0"/>
              <a:t> </a:t>
            </a:r>
            <a:r>
              <a:rPr lang="en-US" sz="2000" dirty="0" err="1"/>
              <a:t>segi-segi</a:t>
            </a:r>
            <a:r>
              <a:rPr lang="en-US" sz="2000" dirty="0"/>
              <a:t> </a:t>
            </a:r>
            <a:r>
              <a:rPr lang="en-US" sz="2000" dirty="0" err="1"/>
              <a:t>pendidikan</a:t>
            </a:r>
            <a:r>
              <a:rPr lang="en-US" sz="2000" dirty="0"/>
              <a:t> yang </a:t>
            </a:r>
            <a:r>
              <a:rPr lang="en-US" sz="2000" dirty="0" err="1"/>
              <a:t>akan</a:t>
            </a:r>
            <a:r>
              <a:rPr lang="en-US" sz="2000" dirty="0"/>
              <a:t> </a:t>
            </a:r>
            <a:r>
              <a:rPr lang="en-US" sz="2000" dirty="0" err="1"/>
              <a:t>dibina</a:t>
            </a:r>
            <a:r>
              <a:rPr lang="en-US" sz="2000" dirty="0"/>
              <a:t> </a:t>
            </a:r>
            <a:r>
              <a:rPr lang="en-US" sz="2000" dirty="0" err="1"/>
              <a:t>dan</a:t>
            </a:r>
            <a:r>
              <a:rPr lang="en-US" sz="2000" dirty="0"/>
              <a:t> </a:t>
            </a:r>
            <a:r>
              <a:rPr lang="en-US" sz="2000" dirty="0" err="1"/>
              <a:t>dikembangkan</a:t>
            </a:r>
            <a:r>
              <a:rPr lang="en-US" sz="2000" dirty="0"/>
              <a:t> </a:t>
            </a:r>
            <a:r>
              <a:rPr lang="en-US" sz="2000" dirty="0" err="1"/>
              <a:t>melalui</a:t>
            </a:r>
            <a:r>
              <a:rPr lang="en-US" sz="2000" dirty="0"/>
              <a:t> </a:t>
            </a:r>
            <a:r>
              <a:rPr lang="en-US" sz="2000" dirty="0" err="1"/>
              <a:t>proses</a:t>
            </a:r>
            <a:r>
              <a:rPr lang="en-US" sz="2000" dirty="0"/>
              <a:t> </a:t>
            </a:r>
            <a:r>
              <a:rPr lang="en-US" sz="2000" dirty="0" err="1"/>
              <a:t>pendidikan</a:t>
            </a:r>
            <a:endParaRPr lang="id-ID" sz="2000" dirty="0"/>
          </a:p>
          <a:p>
            <a:pPr marL="514350" indent="-514350">
              <a:lnSpc>
                <a:spcPct val="110000"/>
              </a:lnSpc>
              <a:spcBef>
                <a:spcPts val="0"/>
              </a:spcBef>
              <a:buNone/>
              <a:defRPr/>
            </a:pPr>
            <a:endParaRPr lang="id-ID" dirty="0"/>
          </a:p>
          <a:p>
            <a:pPr eaLnBrk="1" hangingPunct="1">
              <a:lnSpc>
                <a:spcPct val="110000"/>
              </a:lnSpc>
              <a:spcBef>
                <a:spcPts val="0"/>
              </a:spcBef>
              <a:defRPr/>
            </a:pPr>
            <a:endParaRPr lang="id-ID"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2"/>
          <p:cNvSpPr>
            <a:spLocks noGrp="1"/>
          </p:cNvSpPr>
          <p:nvPr>
            <p:ph idx="1"/>
          </p:nvPr>
        </p:nvSpPr>
        <p:spPr>
          <a:xfrm>
            <a:off x="1389888" y="357189"/>
            <a:ext cx="9619488" cy="5768975"/>
          </a:xfrm>
        </p:spPr>
        <p:txBody>
          <a:bodyPr/>
          <a:lstStyle/>
          <a:p>
            <a:pPr marL="914400" lvl="1" indent="-514350">
              <a:buFont typeface="Wingdings" pitchFamily="2" charset="2"/>
              <a:buChar char="ü"/>
            </a:pPr>
            <a:r>
              <a:rPr lang="en-US" sz="2000" dirty="0" err="1"/>
              <a:t>Bahwa</a:t>
            </a:r>
            <a:r>
              <a:rPr lang="en-US" sz="2000" dirty="0"/>
              <a:t> </a:t>
            </a:r>
            <a:r>
              <a:rPr lang="en-US" sz="2000" dirty="0" err="1"/>
              <a:t>sistem</a:t>
            </a:r>
            <a:r>
              <a:rPr lang="en-US" sz="2000" dirty="0"/>
              <a:t> </a:t>
            </a:r>
            <a:r>
              <a:rPr lang="en-US" sz="2000" dirty="0" err="1"/>
              <a:t>pendidikan</a:t>
            </a:r>
            <a:r>
              <a:rPr lang="en-US" sz="2000" dirty="0"/>
              <a:t> </a:t>
            </a:r>
            <a:r>
              <a:rPr lang="en-US" sz="2000" dirty="0" err="1"/>
              <a:t>atau</a:t>
            </a:r>
            <a:r>
              <a:rPr lang="en-US" sz="2000" dirty="0"/>
              <a:t> science of education </a:t>
            </a:r>
            <a:r>
              <a:rPr lang="en-US" sz="2000" dirty="0" err="1"/>
              <a:t>bertugas</a:t>
            </a:r>
            <a:r>
              <a:rPr lang="en-US" sz="2000" dirty="0"/>
              <a:t> </a:t>
            </a:r>
            <a:r>
              <a:rPr lang="en-US" sz="2000" dirty="0" err="1"/>
              <a:t>merumuskan</a:t>
            </a:r>
            <a:r>
              <a:rPr lang="en-US" sz="2000" dirty="0"/>
              <a:t> </a:t>
            </a:r>
            <a:r>
              <a:rPr lang="en-US" sz="2000" dirty="0" err="1"/>
              <a:t>alat-alat</a:t>
            </a:r>
            <a:r>
              <a:rPr lang="en-US" sz="2000" dirty="0"/>
              <a:t>, </a:t>
            </a:r>
            <a:r>
              <a:rPr lang="en-US" sz="2000" dirty="0" err="1"/>
              <a:t>prasarana</a:t>
            </a:r>
            <a:r>
              <a:rPr lang="en-US" sz="2000" dirty="0"/>
              <a:t>, </a:t>
            </a:r>
            <a:r>
              <a:rPr lang="en-US" sz="2000" dirty="0" err="1"/>
              <a:t>pelaksanaan</a:t>
            </a:r>
            <a:r>
              <a:rPr lang="en-US" sz="2000" dirty="0"/>
              <a:t>, </a:t>
            </a:r>
            <a:r>
              <a:rPr lang="en-US" sz="2000" dirty="0" err="1"/>
              <a:t>teknik-teknik</a:t>
            </a:r>
            <a:r>
              <a:rPr lang="en-US" sz="2000" dirty="0"/>
              <a:t> dan </a:t>
            </a:r>
            <a:r>
              <a:rPr lang="en-US" sz="2000" dirty="0" err="1"/>
              <a:t>atau</a:t>
            </a:r>
            <a:r>
              <a:rPr lang="en-US" sz="2000" dirty="0"/>
              <a:t> </a:t>
            </a:r>
            <a:r>
              <a:rPr lang="en-US" sz="2000" dirty="0" err="1"/>
              <a:t>pola-pola</a:t>
            </a:r>
            <a:r>
              <a:rPr lang="en-US" sz="2000" dirty="0"/>
              <a:t> proses </a:t>
            </a:r>
            <a:r>
              <a:rPr lang="en-US" sz="2000" dirty="0" err="1"/>
              <a:t>pendidikan</a:t>
            </a:r>
            <a:r>
              <a:rPr lang="en-US" sz="2000" dirty="0"/>
              <a:t> dan </a:t>
            </a:r>
            <a:r>
              <a:rPr lang="en-US" sz="2000" dirty="0" err="1"/>
              <a:t>pengajaran</a:t>
            </a:r>
            <a:endParaRPr lang="id-ID" sz="2000" dirty="0"/>
          </a:p>
          <a:p>
            <a:pPr marL="914400" lvl="1" indent="-514350">
              <a:buFont typeface="Wingdings" pitchFamily="2" charset="2"/>
              <a:buChar char="ü"/>
            </a:pPr>
            <a:r>
              <a:rPr lang="en-US" sz="2000" dirty="0"/>
              <a:t>Isi moral </a:t>
            </a:r>
            <a:r>
              <a:rPr lang="en-US" sz="2000" dirty="0" err="1"/>
              <a:t>pendidikan</a:t>
            </a:r>
            <a:r>
              <a:rPr lang="en-US" sz="2000" dirty="0"/>
              <a:t> </a:t>
            </a:r>
            <a:r>
              <a:rPr lang="en-US" sz="2000" dirty="0" err="1"/>
              <a:t>atau</a:t>
            </a:r>
            <a:r>
              <a:rPr lang="en-US" sz="2000" dirty="0"/>
              <a:t> </a:t>
            </a:r>
            <a:r>
              <a:rPr lang="en-US" sz="2000" dirty="0" err="1"/>
              <a:t>tujuan</a:t>
            </a:r>
            <a:r>
              <a:rPr lang="en-US" sz="2000" dirty="0"/>
              <a:t> </a:t>
            </a:r>
            <a:r>
              <a:rPr lang="en-US" sz="2000" dirty="0" err="1"/>
              <a:t>intermidift</a:t>
            </a:r>
            <a:r>
              <a:rPr lang="en-US" sz="2000" dirty="0"/>
              <a:t> </a:t>
            </a:r>
            <a:r>
              <a:rPr lang="en-US" sz="2000" dirty="0" err="1"/>
              <a:t>adalah</a:t>
            </a:r>
            <a:r>
              <a:rPr lang="en-US" sz="2000" dirty="0"/>
              <a:t> </a:t>
            </a:r>
            <a:r>
              <a:rPr lang="en-US" sz="2000" dirty="0" err="1"/>
              <a:t>berisi</a:t>
            </a:r>
            <a:r>
              <a:rPr lang="en-US" sz="2000" dirty="0"/>
              <a:t> </a:t>
            </a:r>
            <a:r>
              <a:rPr lang="en-US" sz="2000" dirty="0" err="1"/>
              <a:t>perumusan</a:t>
            </a:r>
            <a:r>
              <a:rPr lang="en-US" sz="2000" dirty="0"/>
              <a:t> </a:t>
            </a:r>
            <a:r>
              <a:rPr lang="en-US" sz="2000" dirty="0" err="1"/>
              <a:t>norma-norma</a:t>
            </a:r>
            <a:r>
              <a:rPr lang="en-US" sz="2000" dirty="0"/>
              <a:t> </a:t>
            </a:r>
            <a:r>
              <a:rPr lang="en-US" sz="2000" dirty="0" err="1"/>
              <a:t>atau</a:t>
            </a:r>
            <a:r>
              <a:rPr lang="en-US" sz="2000" dirty="0"/>
              <a:t> </a:t>
            </a:r>
            <a:r>
              <a:rPr lang="en-US" sz="2000" dirty="0" err="1"/>
              <a:t>nilai</a:t>
            </a:r>
            <a:r>
              <a:rPr lang="en-US" sz="2000" dirty="0"/>
              <a:t> spiritual </a:t>
            </a:r>
            <a:r>
              <a:rPr lang="en-US" sz="2000" dirty="0" err="1"/>
              <a:t>ethis</a:t>
            </a:r>
            <a:endParaRPr lang="id-ID" sz="2000" dirty="0"/>
          </a:p>
          <a:p>
            <a:pPr marL="914400" lvl="1" indent="-514350">
              <a:buFont typeface="Wingdings" pitchFamily="2" charset="2"/>
              <a:buChar char="ü"/>
            </a:pPr>
            <a:r>
              <a:rPr lang="en-US" sz="2000" dirty="0" err="1"/>
              <a:t>Bahwa</a:t>
            </a:r>
            <a:r>
              <a:rPr lang="en-US" sz="2000" dirty="0"/>
              <a:t> </a:t>
            </a:r>
            <a:r>
              <a:rPr lang="en-US" sz="2000" dirty="0" err="1"/>
              <a:t>wajar</a:t>
            </a:r>
            <a:r>
              <a:rPr lang="en-US" sz="2000" dirty="0"/>
              <a:t> </a:t>
            </a:r>
            <a:r>
              <a:rPr lang="en-US" sz="2000" dirty="0" err="1"/>
              <a:t>setiap</a:t>
            </a:r>
            <a:r>
              <a:rPr lang="en-US" sz="2000" dirty="0"/>
              <a:t> </a:t>
            </a:r>
            <a:r>
              <a:rPr lang="en-US" sz="2000" dirty="0" err="1"/>
              <a:t>manusia</a:t>
            </a:r>
            <a:r>
              <a:rPr lang="en-US" sz="2000" dirty="0"/>
              <a:t> </a:t>
            </a:r>
            <a:r>
              <a:rPr lang="en-US" sz="2000" dirty="0" err="1"/>
              <a:t>memiliki</a:t>
            </a:r>
            <a:r>
              <a:rPr lang="en-US" sz="2000" dirty="0"/>
              <a:t> </a:t>
            </a:r>
            <a:r>
              <a:rPr lang="en-US" sz="2000" dirty="0" err="1"/>
              <a:t>filsafat</a:t>
            </a:r>
            <a:r>
              <a:rPr lang="en-US" sz="2000" dirty="0"/>
              <a:t> </a:t>
            </a:r>
            <a:r>
              <a:rPr lang="en-US" sz="2000" dirty="0" err="1"/>
              <a:t>hidup</a:t>
            </a:r>
            <a:r>
              <a:rPr lang="en-US" sz="2000" dirty="0"/>
              <a:t> </a:t>
            </a:r>
            <a:r>
              <a:rPr lang="en-US" sz="2000" dirty="0" err="1"/>
              <a:t>atau</a:t>
            </a:r>
            <a:r>
              <a:rPr lang="en-US" sz="2000" dirty="0"/>
              <a:t> </a:t>
            </a:r>
            <a:r>
              <a:rPr lang="en-US" sz="2000" dirty="0" err="1"/>
              <a:t>kaidah-kaidah</a:t>
            </a:r>
            <a:r>
              <a:rPr lang="en-US" sz="2000" dirty="0"/>
              <a:t> </a:t>
            </a:r>
            <a:r>
              <a:rPr lang="en-US" sz="2000" dirty="0" err="1"/>
              <a:t>berpikir</a:t>
            </a:r>
            <a:r>
              <a:rPr lang="en-US" sz="2000" dirty="0"/>
              <a:t> dan </a:t>
            </a:r>
            <a:r>
              <a:rPr lang="en-US" sz="2000" dirty="0" err="1"/>
              <a:t>pikiran</a:t>
            </a:r>
            <a:r>
              <a:rPr lang="en-US" sz="2000" dirty="0"/>
              <a:t> </a:t>
            </a:r>
            <a:r>
              <a:rPr lang="en-US" sz="2000" dirty="0" err="1"/>
              <a:t>tentang</a:t>
            </a:r>
            <a:r>
              <a:rPr lang="en-US" sz="2000" dirty="0"/>
              <a:t> </a:t>
            </a:r>
            <a:r>
              <a:rPr lang="en-US" sz="2000" dirty="0" err="1"/>
              <a:t>kehidupan</a:t>
            </a:r>
            <a:r>
              <a:rPr lang="en-US" sz="2000" dirty="0"/>
              <a:t> dan </a:t>
            </a:r>
            <a:r>
              <a:rPr lang="en-US" sz="2000" dirty="0" err="1"/>
              <a:t>penghidupannya</a:t>
            </a:r>
            <a:endParaRPr lang="id-ID" sz="2000" dirty="0"/>
          </a:p>
          <a:p>
            <a:pPr marL="914400" lvl="1" indent="-514350">
              <a:buFont typeface="Wingdings" pitchFamily="2" charset="2"/>
              <a:buChar char="ü"/>
            </a:pPr>
            <a:r>
              <a:rPr lang="en-US" sz="2000" dirty="0" err="1"/>
              <a:t>Filsafat</a:t>
            </a:r>
            <a:r>
              <a:rPr lang="en-US" sz="2000" dirty="0"/>
              <a:t> Pendidikan </a:t>
            </a:r>
            <a:r>
              <a:rPr lang="en-US" sz="2000" dirty="0" err="1"/>
              <a:t>sebagai</a:t>
            </a:r>
            <a:r>
              <a:rPr lang="en-US" sz="2000" dirty="0"/>
              <a:t> </a:t>
            </a:r>
            <a:r>
              <a:rPr lang="en-US" sz="2000" dirty="0" err="1"/>
              <a:t>suatu</a:t>
            </a:r>
            <a:r>
              <a:rPr lang="en-US" sz="2000" dirty="0"/>
              <a:t> </a:t>
            </a:r>
            <a:r>
              <a:rPr lang="en-US" sz="2000" dirty="0" err="1"/>
              <a:t>lapangan</a:t>
            </a:r>
            <a:r>
              <a:rPr lang="en-US" sz="2000" dirty="0"/>
              <a:t> </a:t>
            </a:r>
            <a:r>
              <a:rPr lang="en-US" sz="2000" dirty="0" err="1"/>
              <a:t>studi</a:t>
            </a:r>
            <a:r>
              <a:rPr lang="en-US" sz="2000" dirty="0"/>
              <a:t> </a:t>
            </a:r>
            <a:r>
              <a:rPr lang="en-US" sz="2000" dirty="0" err="1"/>
              <a:t>bertugas</a:t>
            </a:r>
            <a:r>
              <a:rPr lang="en-US" sz="2000" dirty="0"/>
              <a:t> </a:t>
            </a:r>
            <a:r>
              <a:rPr lang="en-US" sz="2000" dirty="0" err="1"/>
              <a:t>merumuskan</a:t>
            </a:r>
            <a:r>
              <a:rPr lang="en-US" sz="2000" dirty="0"/>
              <a:t> </a:t>
            </a:r>
            <a:r>
              <a:rPr lang="en-US" sz="2000" dirty="0" err="1"/>
              <a:t>secara</a:t>
            </a:r>
            <a:r>
              <a:rPr lang="en-US" sz="2000" dirty="0"/>
              <a:t> </a:t>
            </a:r>
            <a:r>
              <a:rPr lang="en-US" sz="2000" dirty="0" err="1"/>
              <a:t>normatif</a:t>
            </a:r>
            <a:r>
              <a:rPr lang="en-US" sz="2000" dirty="0"/>
              <a:t> </a:t>
            </a:r>
            <a:r>
              <a:rPr lang="en-US" sz="2000" dirty="0" err="1"/>
              <a:t>dasar-dasar</a:t>
            </a:r>
            <a:r>
              <a:rPr lang="en-US" sz="2000" dirty="0"/>
              <a:t> dan </a:t>
            </a:r>
            <a:r>
              <a:rPr lang="en-US" sz="2000" dirty="0" err="1"/>
              <a:t>tujuan</a:t>
            </a:r>
            <a:r>
              <a:rPr lang="en-US" sz="2000" dirty="0"/>
              <a:t> </a:t>
            </a:r>
            <a:r>
              <a:rPr lang="en-US" sz="2000" dirty="0" err="1"/>
              <a:t>pendidikan</a:t>
            </a:r>
            <a:r>
              <a:rPr lang="en-US" sz="2000" dirty="0"/>
              <a:t>; </a:t>
            </a:r>
            <a:r>
              <a:rPr lang="en-US" sz="2000" dirty="0" err="1"/>
              <a:t>hakekat</a:t>
            </a:r>
            <a:r>
              <a:rPr lang="en-US" sz="2000" dirty="0"/>
              <a:t> dan </a:t>
            </a:r>
            <a:r>
              <a:rPr lang="en-US" sz="2000" dirty="0" err="1"/>
              <a:t>sifat</a:t>
            </a:r>
            <a:r>
              <a:rPr lang="en-US" sz="2000" dirty="0"/>
              <a:t> </a:t>
            </a:r>
            <a:r>
              <a:rPr lang="en-US" sz="2000" dirty="0" err="1"/>
              <a:t>hakekat</a:t>
            </a:r>
            <a:r>
              <a:rPr lang="en-US" sz="2000" dirty="0"/>
              <a:t> </a:t>
            </a:r>
            <a:r>
              <a:rPr lang="en-US" sz="2000" dirty="0" err="1"/>
              <a:t>manusia</a:t>
            </a:r>
            <a:r>
              <a:rPr lang="en-US" sz="2000" dirty="0"/>
              <a:t>, </a:t>
            </a:r>
            <a:r>
              <a:rPr lang="en-US" sz="2000" dirty="0" err="1"/>
              <a:t>hakekat</a:t>
            </a:r>
            <a:r>
              <a:rPr lang="en-US" sz="2000" dirty="0"/>
              <a:t> dan </a:t>
            </a:r>
            <a:r>
              <a:rPr lang="en-US" sz="2000" dirty="0" err="1"/>
              <a:t>segi-segi</a:t>
            </a:r>
            <a:r>
              <a:rPr lang="en-US" sz="2000" dirty="0"/>
              <a:t> </a:t>
            </a:r>
            <a:r>
              <a:rPr lang="en-US" sz="2000" dirty="0" err="1"/>
              <a:t>pendidikan</a:t>
            </a:r>
            <a:r>
              <a:rPr lang="en-US" sz="2000" dirty="0"/>
              <a:t>; </a:t>
            </a:r>
            <a:r>
              <a:rPr lang="en-US" sz="2000" dirty="0" err="1"/>
              <a:t>isi</a:t>
            </a:r>
            <a:r>
              <a:rPr lang="en-US" sz="2000" dirty="0"/>
              <a:t> moral </a:t>
            </a:r>
            <a:r>
              <a:rPr lang="en-US" sz="2000" dirty="0" err="1"/>
              <a:t>pendidikan</a:t>
            </a:r>
            <a:r>
              <a:rPr lang="en-US" sz="2000" dirty="0"/>
              <a:t>; </a:t>
            </a:r>
            <a:r>
              <a:rPr lang="en-US" sz="2000" dirty="0" err="1"/>
              <a:t>sistem</a:t>
            </a:r>
            <a:r>
              <a:rPr lang="en-US" sz="2000" dirty="0"/>
              <a:t> </a:t>
            </a:r>
            <a:r>
              <a:rPr lang="en-US" sz="2000" dirty="0" err="1"/>
              <a:t>pendidikan</a:t>
            </a:r>
            <a:r>
              <a:rPr lang="en-US" sz="2000" dirty="0"/>
              <a:t> yang </a:t>
            </a:r>
            <a:r>
              <a:rPr lang="en-US" sz="2000" dirty="0" err="1"/>
              <a:t>meliputi</a:t>
            </a:r>
            <a:r>
              <a:rPr lang="en-US" sz="2000" dirty="0"/>
              <a:t> </a:t>
            </a:r>
            <a:r>
              <a:rPr lang="en-US" sz="2000" dirty="0" err="1"/>
              <a:t>politik</a:t>
            </a:r>
            <a:r>
              <a:rPr lang="en-US" sz="2000" dirty="0"/>
              <a:t> </a:t>
            </a:r>
            <a:r>
              <a:rPr lang="en-US" sz="2000" dirty="0" err="1"/>
              <a:t>pendidikan</a:t>
            </a:r>
            <a:r>
              <a:rPr lang="en-US" sz="2000" dirty="0"/>
              <a:t>, </a:t>
            </a:r>
            <a:r>
              <a:rPr lang="en-US" sz="2000" dirty="0" err="1"/>
              <a:t>kepemimpinan</a:t>
            </a:r>
            <a:r>
              <a:rPr lang="en-US" sz="2000" dirty="0"/>
              <a:t> </a:t>
            </a:r>
            <a:r>
              <a:rPr lang="en-US" sz="2000" dirty="0" err="1"/>
              <a:t>pendidikan</a:t>
            </a:r>
            <a:r>
              <a:rPr lang="en-US" sz="2000" dirty="0"/>
              <a:t> dan </a:t>
            </a:r>
            <a:r>
              <a:rPr lang="en-US" sz="2000" dirty="0" err="1"/>
              <a:t>metodologi</a:t>
            </a:r>
            <a:r>
              <a:rPr lang="en-US" sz="2000" dirty="0"/>
              <a:t> </a:t>
            </a:r>
            <a:r>
              <a:rPr lang="en-US" sz="2000" dirty="0" err="1"/>
              <a:t>pengajarannya</a:t>
            </a:r>
            <a:r>
              <a:rPr lang="en-US" sz="2000" dirty="0"/>
              <a:t>; </a:t>
            </a:r>
            <a:r>
              <a:rPr lang="en-US" sz="2000" dirty="0" err="1"/>
              <a:t>pola-pola</a:t>
            </a:r>
            <a:r>
              <a:rPr lang="en-US" sz="2000" dirty="0"/>
              <a:t> </a:t>
            </a:r>
            <a:r>
              <a:rPr lang="en-US" sz="2000" dirty="0" err="1"/>
              <a:t>alkulturasi</a:t>
            </a:r>
            <a:r>
              <a:rPr lang="en-US" sz="2000" dirty="0"/>
              <a:t> dan </a:t>
            </a:r>
            <a:r>
              <a:rPr lang="en-US" sz="2000" dirty="0" err="1"/>
              <a:t>peranan</a:t>
            </a:r>
            <a:r>
              <a:rPr lang="en-US" sz="2000" dirty="0"/>
              <a:t> </a:t>
            </a:r>
            <a:r>
              <a:rPr lang="en-US" sz="2000" dirty="0" err="1"/>
              <a:t>pendidikan</a:t>
            </a:r>
            <a:r>
              <a:rPr lang="en-US" sz="2000" dirty="0"/>
              <a:t> </a:t>
            </a:r>
            <a:r>
              <a:rPr lang="en-US" sz="2000" dirty="0" err="1"/>
              <a:t>dalam</a:t>
            </a:r>
            <a:r>
              <a:rPr lang="en-US" sz="2000" dirty="0"/>
              <a:t> </a:t>
            </a:r>
            <a:r>
              <a:rPr lang="en-US" sz="2000" dirty="0" err="1"/>
              <a:t>pembangunan</a:t>
            </a:r>
            <a:r>
              <a:rPr lang="en-US" sz="2000" dirty="0"/>
              <a:t> </a:t>
            </a:r>
            <a:r>
              <a:rPr lang="en-US" sz="2000" dirty="0" err="1"/>
              <a:t>masyarakat</a:t>
            </a:r>
            <a:endParaRPr lang="id-ID" sz="2000" dirty="0"/>
          </a:p>
          <a:p>
            <a:pPr eaLnBrk="1" hangingPunct="1">
              <a:buFont typeface="Arial" charset="0"/>
              <a:buNone/>
            </a:pPr>
            <a:endParaRPr lang="id-ID"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p:cNvSpPr>
            <a:spLocks noGrp="1"/>
          </p:cNvSpPr>
          <p:nvPr>
            <p:ph idx="1"/>
          </p:nvPr>
        </p:nvSpPr>
        <p:spPr>
          <a:xfrm>
            <a:off x="1652974" y="1861948"/>
            <a:ext cx="8229600" cy="5840413"/>
          </a:xfrm>
        </p:spPr>
        <p:txBody>
          <a:bodyPr>
            <a:noAutofit/>
          </a:bodyPr>
          <a:lstStyle/>
          <a:p>
            <a:pPr marL="914400" lvl="2" indent="-514350">
              <a:lnSpc>
                <a:spcPct val="100000"/>
              </a:lnSpc>
              <a:spcBef>
                <a:spcPts val="0"/>
              </a:spcBef>
              <a:buFont typeface="Wingdings" pitchFamily="2" charset="2"/>
              <a:buChar char="ü"/>
            </a:pPr>
            <a:r>
              <a:rPr lang="en-US" sz="1800" dirty="0" err="1"/>
              <a:t>Progesivisme</a:t>
            </a:r>
            <a:endParaRPr lang="id-ID" sz="1800" dirty="0"/>
          </a:p>
          <a:p>
            <a:pPr marL="1371600" lvl="3" indent="-514350">
              <a:lnSpc>
                <a:spcPct val="100000"/>
              </a:lnSpc>
              <a:spcBef>
                <a:spcPts val="0"/>
              </a:spcBef>
              <a:buFont typeface="Wingdings" pitchFamily="2" charset="2"/>
              <a:buChar char="§"/>
            </a:pPr>
            <a:r>
              <a:rPr lang="en-US" sz="1800" dirty="0" err="1"/>
              <a:t>Ciri-Ciri</a:t>
            </a:r>
            <a:r>
              <a:rPr lang="en-US" sz="1800" dirty="0"/>
              <a:t> Utama</a:t>
            </a:r>
            <a:endParaRPr lang="id-ID" sz="1800" dirty="0"/>
          </a:p>
          <a:p>
            <a:pPr marL="1371600" lvl="3" indent="-514350">
              <a:lnSpc>
                <a:spcPct val="100000"/>
              </a:lnSpc>
              <a:spcBef>
                <a:spcPts val="0"/>
              </a:spcBef>
              <a:buFont typeface="Wingdings" pitchFamily="2" charset="2"/>
              <a:buChar char="§"/>
            </a:pPr>
            <a:r>
              <a:rPr lang="en-US" sz="1800" dirty="0" err="1"/>
              <a:t>Pandangan</a:t>
            </a:r>
            <a:r>
              <a:rPr lang="en-US" sz="1800" dirty="0"/>
              <a:t> </a:t>
            </a:r>
            <a:r>
              <a:rPr lang="en-US" sz="1800" dirty="0" err="1"/>
              <a:t>Mengenai</a:t>
            </a:r>
            <a:r>
              <a:rPr lang="en-US" sz="1800" dirty="0"/>
              <a:t> Nilai</a:t>
            </a:r>
            <a:endParaRPr lang="id-ID" sz="1800" dirty="0"/>
          </a:p>
          <a:p>
            <a:pPr marL="1371600" lvl="3" indent="-514350">
              <a:lnSpc>
                <a:spcPct val="100000"/>
              </a:lnSpc>
              <a:spcBef>
                <a:spcPts val="0"/>
              </a:spcBef>
              <a:buFont typeface="Wingdings" pitchFamily="2" charset="2"/>
              <a:buChar char="§"/>
            </a:pPr>
            <a:r>
              <a:rPr lang="en-US" sz="1800" dirty="0" err="1"/>
              <a:t>Pandangan</a:t>
            </a:r>
            <a:r>
              <a:rPr lang="en-US" sz="1800" dirty="0"/>
              <a:t> </a:t>
            </a:r>
            <a:r>
              <a:rPr lang="en-US" sz="1800" dirty="0" err="1"/>
              <a:t>Tentang</a:t>
            </a:r>
            <a:r>
              <a:rPr lang="en-US" sz="1800" dirty="0"/>
              <a:t> </a:t>
            </a:r>
            <a:r>
              <a:rPr lang="en-US" sz="1800" dirty="0" err="1"/>
              <a:t>Belajar</a:t>
            </a:r>
            <a:endParaRPr lang="id-ID" sz="1800" dirty="0"/>
          </a:p>
          <a:p>
            <a:pPr marL="1371600" lvl="3" indent="-514350">
              <a:lnSpc>
                <a:spcPct val="100000"/>
              </a:lnSpc>
              <a:spcBef>
                <a:spcPts val="0"/>
              </a:spcBef>
              <a:buFont typeface="Wingdings" pitchFamily="2" charset="2"/>
              <a:buChar char="§"/>
            </a:pPr>
            <a:r>
              <a:rPr lang="en-US" sz="1800" dirty="0" err="1"/>
              <a:t>Pandangan</a:t>
            </a:r>
            <a:r>
              <a:rPr lang="id-ID" sz="1800" dirty="0"/>
              <a:t> Mengenai Kurikulum</a:t>
            </a:r>
          </a:p>
          <a:p>
            <a:pPr marL="914400" lvl="2" indent="-514350">
              <a:lnSpc>
                <a:spcPct val="100000"/>
              </a:lnSpc>
              <a:spcBef>
                <a:spcPts val="0"/>
              </a:spcBef>
              <a:buFont typeface="Wingdings" pitchFamily="2" charset="2"/>
              <a:buChar char="ü"/>
            </a:pPr>
            <a:r>
              <a:rPr lang="en-US" sz="1800" dirty="0" err="1"/>
              <a:t>Esensialisme</a:t>
            </a:r>
            <a:endParaRPr lang="id-ID" sz="1800" dirty="0"/>
          </a:p>
          <a:p>
            <a:pPr marL="1371600" lvl="3" indent="-514350">
              <a:lnSpc>
                <a:spcPct val="100000"/>
              </a:lnSpc>
              <a:spcBef>
                <a:spcPts val="0"/>
              </a:spcBef>
              <a:buFont typeface="Wingdings" pitchFamily="2" charset="2"/>
              <a:buChar char="§"/>
            </a:pPr>
            <a:r>
              <a:rPr lang="en-US" sz="1800" dirty="0" err="1"/>
              <a:t>Ciri-ciri</a:t>
            </a:r>
            <a:r>
              <a:rPr lang="en-US" sz="1800" dirty="0"/>
              <a:t> Utama</a:t>
            </a:r>
            <a:endParaRPr lang="id-ID" sz="1800" dirty="0"/>
          </a:p>
          <a:p>
            <a:pPr marL="1371600" lvl="3" indent="-514350">
              <a:lnSpc>
                <a:spcPct val="100000"/>
              </a:lnSpc>
              <a:spcBef>
                <a:spcPts val="0"/>
              </a:spcBef>
              <a:buFont typeface="Wingdings" pitchFamily="2" charset="2"/>
              <a:buChar char="§"/>
            </a:pPr>
            <a:r>
              <a:rPr lang="en-US" sz="1800" dirty="0" err="1"/>
              <a:t>Pandangan</a:t>
            </a:r>
            <a:r>
              <a:rPr lang="en-US" sz="1800" dirty="0"/>
              <a:t> </a:t>
            </a:r>
            <a:r>
              <a:rPr lang="en-US" sz="1800" dirty="0" err="1"/>
              <a:t>Mengenai</a:t>
            </a:r>
            <a:r>
              <a:rPr lang="en-US" sz="1800" dirty="0"/>
              <a:t> Nilai</a:t>
            </a:r>
            <a:endParaRPr lang="id-ID" sz="1800" dirty="0"/>
          </a:p>
          <a:p>
            <a:pPr marL="1371600" lvl="3" indent="-514350">
              <a:lnSpc>
                <a:spcPct val="100000"/>
              </a:lnSpc>
              <a:spcBef>
                <a:spcPts val="0"/>
              </a:spcBef>
              <a:buFont typeface="Wingdings" pitchFamily="2" charset="2"/>
              <a:buChar char="§"/>
            </a:pPr>
            <a:r>
              <a:rPr lang="en-US" sz="1800" dirty="0" err="1"/>
              <a:t>Pandangan</a:t>
            </a:r>
            <a:r>
              <a:rPr lang="en-US" sz="1800" dirty="0"/>
              <a:t> </a:t>
            </a:r>
            <a:r>
              <a:rPr lang="en-US" sz="1800" dirty="0" err="1"/>
              <a:t>Mengenai</a:t>
            </a:r>
            <a:r>
              <a:rPr lang="en-US" sz="1800" dirty="0"/>
              <a:t> </a:t>
            </a:r>
            <a:r>
              <a:rPr lang="en-US" sz="1800" dirty="0" err="1"/>
              <a:t>Belajar</a:t>
            </a:r>
            <a:endParaRPr lang="id-ID" sz="1800" dirty="0"/>
          </a:p>
          <a:p>
            <a:pPr marL="1371600" lvl="3" indent="-514350">
              <a:lnSpc>
                <a:spcPct val="100000"/>
              </a:lnSpc>
              <a:spcBef>
                <a:spcPts val="0"/>
              </a:spcBef>
              <a:buFont typeface="Wingdings" pitchFamily="2" charset="2"/>
              <a:buChar char="§"/>
            </a:pPr>
            <a:r>
              <a:rPr lang="en-US" sz="1800" dirty="0" err="1"/>
              <a:t>Pandangan</a:t>
            </a:r>
            <a:r>
              <a:rPr lang="en-US" sz="1800" dirty="0"/>
              <a:t> </a:t>
            </a:r>
            <a:r>
              <a:rPr lang="en-US" sz="1800" dirty="0" err="1"/>
              <a:t>Mengenai</a:t>
            </a:r>
            <a:r>
              <a:rPr lang="en-US" sz="1800" dirty="0"/>
              <a:t> </a:t>
            </a:r>
            <a:r>
              <a:rPr lang="en-US" sz="1800" dirty="0" err="1"/>
              <a:t>Kurikulum</a:t>
            </a:r>
            <a:endParaRPr lang="id-ID" sz="1800" dirty="0"/>
          </a:p>
          <a:p>
            <a:pPr marL="914400" lvl="2" indent="-514350">
              <a:lnSpc>
                <a:spcPct val="100000"/>
              </a:lnSpc>
              <a:spcBef>
                <a:spcPts val="0"/>
              </a:spcBef>
              <a:buFont typeface="Wingdings" pitchFamily="2" charset="2"/>
              <a:buChar char="ü"/>
            </a:pPr>
            <a:r>
              <a:rPr lang="en-US" sz="1800" dirty="0" err="1"/>
              <a:t>Perenialisme</a:t>
            </a:r>
            <a:endParaRPr lang="id-ID" sz="1800" dirty="0"/>
          </a:p>
          <a:p>
            <a:pPr marL="1371600" lvl="3" indent="-514350">
              <a:lnSpc>
                <a:spcPct val="100000"/>
              </a:lnSpc>
              <a:spcBef>
                <a:spcPts val="0"/>
              </a:spcBef>
              <a:buFont typeface="Wingdings" pitchFamily="2" charset="2"/>
              <a:buChar char="§"/>
            </a:pPr>
            <a:r>
              <a:rPr lang="en-US" sz="1800" dirty="0" err="1"/>
              <a:t>Ciri-ciri</a:t>
            </a:r>
            <a:r>
              <a:rPr lang="en-US" sz="1800" dirty="0"/>
              <a:t> Utama</a:t>
            </a:r>
            <a:endParaRPr lang="id-ID" sz="1800" dirty="0"/>
          </a:p>
          <a:p>
            <a:pPr marL="1371600" lvl="3" indent="-514350">
              <a:lnSpc>
                <a:spcPct val="100000"/>
              </a:lnSpc>
              <a:spcBef>
                <a:spcPts val="0"/>
              </a:spcBef>
              <a:buFont typeface="Wingdings" pitchFamily="2" charset="2"/>
              <a:buChar char="§"/>
            </a:pPr>
            <a:r>
              <a:rPr lang="en-US" sz="1800" dirty="0" err="1"/>
              <a:t>Pandangan</a:t>
            </a:r>
            <a:r>
              <a:rPr lang="en-US" sz="1800" dirty="0"/>
              <a:t> </a:t>
            </a:r>
            <a:r>
              <a:rPr lang="en-US" sz="1800" dirty="0" err="1"/>
              <a:t>Mengenai</a:t>
            </a:r>
            <a:r>
              <a:rPr lang="en-US" sz="1800" dirty="0"/>
              <a:t> Nilai</a:t>
            </a:r>
            <a:endParaRPr lang="id-ID" sz="1800" dirty="0"/>
          </a:p>
          <a:p>
            <a:pPr marL="1371600" lvl="3" indent="-514350">
              <a:lnSpc>
                <a:spcPct val="100000"/>
              </a:lnSpc>
              <a:spcBef>
                <a:spcPts val="0"/>
              </a:spcBef>
              <a:buFont typeface="Wingdings" pitchFamily="2" charset="2"/>
              <a:buChar char="§"/>
            </a:pPr>
            <a:r>
              <a:rPr lang="en-US" sz="1800" dirty="0" err="1"/>
              <a:t>Pandangan</a:t>
            </a:r>
            <a:r>
              <a:rPr lang="en-US" sz="1800" dirty="0"/>
              <a:t> </a:t>
            </a:r>
            <a:r>
              <a:rPr lang="en-US" sz="1800" dirty="0" err="1"/>
              <a:t>Mengenai</a:t>
            </a:r>
            <a:r>
              <a:rPr lang="en-US" sz="1800" dirty="0"/>
              <a:t> </a:t>
            </a:r>
            <a:r>
              <a:rPr lang="en-US" sz="1800" dirty="0" err="1"/>
              <a:t>Belajar</a:t>
            </a:r>
            <a:endParaRPr lang="id-ID" sz="1800" dirty="0"/>
          </a:p>
          <a:p>
            <a:pPr marL="1371600" lvl="3" indent="-514350">
              <a:lnSpc>
                <a:spcPct val="100000"/>
              </a:lnSpc>
              <a:spcBef>
                <a:spcPts val="0"/>
              </a:spcBef>
              <a:buFont typeface="Wingdings" pitchFamily="2" charset="2"/>
              <a:buChar char="§"/>
            </a:pPr>
            <a:r>
              <a:rPr lang="en-US" sz="1800" dirty="0" err="1"/>
              <a:t>Pandangan</a:t>
            </a:r>
            <a:r>
              <a:rPr lang="en-US" sz="1800" dirty="0"/>
              <a:t> </a:t>
            </a:r>
            <a:r>
              <a:rPr lang="en-US" sz="1800" dirty="0" err="1"/>
              <a:t>Mengenai</a:t>
            </a:r>
            <a:r>
              <a:rPr lang="en-US" sz="1800" dirty="0"/>
              <a:t> </a:t>
            </a:r>
            <a:r>
              <a:rPr lang="en-US" sz="1800" dirty="0" err="1"/>
              <a:t>Kurikulum</a:t>
            </a:r>
            <a:endParaRPr lang="id-ID" sz="1800" dirty="0"/>
          </a:p>
          <a:p>
            <a:pPr marL="514350" lvl="1" indent="-514350">
              <a:lnSpc>
                <a:spcPct val="100000"/>
              </a:lnSpc>
              <a:spcBef>
                <a:spcPts val="0"/>
              </a:spcBef>
              <a:buNone/>
            </a:pPr>
            <a:endParaRPr lang="id-ID" dirty="0"/>
          </a:p>
          <a:p>
            <a:pPr marL="514350" lvl="1" indent="-514350">
              <a:lnSpc>
                <a:spcPct val="100000"/>
              </a:lnSpc>
              <a:spcBef>
                <a:spcPts val="0"/>
              </a:spcBef>
              <a:buNone/>
            </a:pPr>
            <a:endParaRPr lang="id-ID" dirty="0"/>
          </a:p>
          <a:p>
            <a:pPr marL="514350" lvl="1" indent="-514350">
              <a:lnSpc>
                <a:spcPct val="100000"/>
              </a:lnSpc>
              <a:spcBef>
                <a:spcPts val="0"/>
              </a:spcBef>
              <a:buNone/>
            </a:pPr>
            <a:endParaRPr lang="id-ID" dirty="0"/>
          </a:p>
          <a:p>
            <a:pPr marL="514350" lvl="1" indent="-514350">
              <a:lnSpc>
                <a:spcPct val="100000"/>
              </a:lnSpc>
              <a:spcBef>
                <a:spcPts val="0"/>
              </a:spcBef>
              <a:buNone/>
            </a:pPr>
            <a:endParaRPr lang="id-ID" dirty="0"/>
          </a:p>
          <a:p>
            <a:pPr marL="514350" lvl="1" indent="-514350">
              <a:lnSpc>
                <a:spcPct val="100000"/>
              </a:lnSpc>
              <a:spcBef>
                <a:spcPts val="0"/>
              </a:spcBef>
              <a:buNone/>
            </a:pPr>
            <a:endParaRPr lang="id-ID" dirty="0"/>
          </a:p>
          <a:p>
            <a:pPr marL="514350" lvl="1" indent="-514350">
              <a:lnSpc>
                <a:spcPct val="100000"/>
              </a:lnSpc>
              <a:spcBef>
                <a:spcPts val="0"/>
              </a:spcBef>
              <a:buNone/>
            </a:pPr>
            <a:endParaRPr lang="id-ID" dirty="0"/>
          </a:p>
          <a:p>
            <a:pPr marL="514350" indent="-514350">
              <a:lnSpc>
                <a:spcPct val="100000"/>
              </a:lnSpc>
              <a:spcBef>
                <a:spcPts val="0"/>
              </a:spcBef>
              <a:buNone/>
            </a:pPr>
            <a:endParaRPr lang="id-ID" sz="1800" dirty="0"/>
          </a:p>
        </p:txBody>
      </p:sp>
      <p:sp>
        <p:nvSpPr>
          <p:cNvPr id="2" name="TextBox 1">
            <a:extLst>
              <a:ext uri="{FF2B5EF4-FFF2-40B4-BE49-F238E27FC236}">
                <a16:creationId xmlns:a16="http://schemas.microsoft.com/office/drawing/2014/main" id="{361B4E28-8893-443A-9365-C9EAF9D77709}"/>
              </a:ext>
            </a:extLst>
          </p:cNvPr>
          <p:cNvSpPr txBox="1"/>
          <p:nvPr/>
        </p:nvSpPr>
        <p:spPr>
          <a:xfrm>
            <a:off x="1652974" y="812801"/>
            <a:ext cx="9187308" cy="461665"/>
          </a:xfrm>
          <a:prstGeom prst="rect">
            <a:avLst/>
          </a:prstGeom>
          <a:noFill/>
        </p:spPr>
        <p:txBody>
          <a:bodyPr wrap="square" rtlCol="0">
            <a:spAutoFit/>
          </a:bodyPr>
          <a:lstStyle/>
          <a:p>
            <a:pPr marL="514350" indent="-514350">
              <a:buFont typeface="Arial" charset="0"/>
              <a:buAutoNum type="arabicPeriod" startAt="2"/>
            </a:pPr>
            <a:r>
              <a:rPr lang="en-US" sz="2400" dirty="0" err="1"/>
              <a:t>Aliran</a:t>
            </a:r>
            <a:r>
              <a:rPr lang="en-US" sz="2400" dirty="0"/>
              <a:t> – </a:t>
            </a:r>
            <a:r>
              <a:rPr lang="en-US" sz="2400" dirty="0" err="1"/>
              <a:t>Aliran</a:t>
            </a:r>
            <a:r>
              <a:rPr lang="en-US" sz="2400" dirty="0"/>
              <a:t> </a:t>
            </a:r>
            <a:r>
              <a:rPr lang="en-US" sz="2400" dirty="0" err="1"/>
              <a:t>Filsafat</a:t>
            </a:r>
            <a:r>
              <a:rPr lang="en-US" sz="2400" dirty="0"/>
              <a:t> Pendidikan</a:t>
            </a:r>
            <a:endParaRPr lang="id-ID" sz="2400"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8F998-F0CE-42A2-B2B2-4E01B7E39716}"/>
              </a:ext>
            </a:extLst>
          </p:cNvPr>
          <p:cNvSpPr>
            <a:spLocks noGrp="1"/>
          </p:cNvSpPr>
          <p:nvPr>
            <p:ph type="title"/>
          </p:nvPr>
        </p:nvSpPr>
        <p:spPr/>
        <p:txBody>
          <a:bodyPr/>
          <a:lstStyle/>
          <a:p>
            <a:r>
              <a:rPr lang="en-US" dirty="0"/>
              <a:t>BAB XVI</a:t>
            </a:r>
            <a:br>
              <a:rPr lang="en-US" dirty="0"/>
            </a:br>
            <a:r>
              <a:rPr lang="en-US" dirty="0"/>
              <a:t>KRITIK PENDIDIKAN</a:t>
            </a:r>
            <a:endParaRPr lang="en-ID" dirty="0"/>
          </a:p>
        </p:txBody>
      </p:sp>
      <p:sp>
        <p:nvSpPr>
          <p:cNvPr id="3" name="Content Placeholder 2">
            <a:extLst>
              <a:ext uri="{FF2B5EF4-FFF2-40B4-BE49-F238E27FC236}">
                <a16:creationId xmlns:a16="http://schemas.microsoft.com/office/drawing/2014/main" id="{8CA69345-2F57-4D3B-82FC-E4C96D0AC3B5}"/>
              </a:ext>
            </a:extLst>
          </p:cNvPr>
          <p:cNvSpPr>
            <a:spLocks noGrp="1"/>
          </p:cNvSpPr>
          <p:nvPr>
            <p:ph idx="1"/>
          </p:nvPr>
        </p:nvSpPr>
        <p:spPr>
          <a:xfrm>
            <a:off x="816865" y="2015732"/>
            <a:ext cx="10237990" cy="3450613"/>
          </a:xfrm>
        </p:spPr>
        <p:txBody>
          <a:bodyPr>
            <a:noAutofit/>
          </a:bodyPr>
          <a:lstStyle/>
          <a:p>
            <a:pPr algn="l">
              <a:lnSpc>
                <a:spcPct val="100000"/>
              </a:lnSpc>
              <a:spcBef>
                <a:spcPts val="0"/>
              </a:spcBef>
            </a:pPr>
            <a:r>
              <a:rPr lang="en-ID" sz="1600" dirty="0">
                <a:solidFill>
                  <a:srgbClr val="222222"/>
                </a:solidFill>
                <a:latin typeface="Tahoma" panose="020B0604030504040204" pitchFamily="34" charset="0"/>
              </a:rPr>
              <a:t>IVAN ILICH </a:t>
            </a:r>
            <a:r>
              <a:rPr lang="id-ID" sz="1600" b="1" dirty="0">
                <a:effectLst/>
                <a:latin typeface="Times New Roman" panose="02020603050405020304" pitchFamily="18" charset="0"/>
                <a:ea typeface="Times New Roman" panose="02020603050405020304" pitchFamily="18" charset="0"/>
              </a:rPr>
              <a:t>(1926 - 2002)</a:t>
            </a:r>
            <a:r>
              <a:rPr lang="id-ID" sz="1600"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---.DESCHOOLING</a:t>
            </a:r>
            <a:endParaRPr lang="en-ID" sz="1600" dirty="0">
              <a:solidFill>
                <a:srgbClr val="222222"/>
              </a:solidFill>
              <a:latin typeface="Tahoma" panose="020B0604030504040204" pitchFamily="34" charset="0"/>
            </a:endParaRPr>
          </a:p>
          <a:p>
            <a:pPr marL="342900" lvl="0" indent="-342900" algn="just">
              <a:lnSpc>
                <a:spcPct val="100000"/>
              </a:lnSpc>
              <a:spcBef>
                <a:spcPts val="0"/>
              </a:spcBef>
              <a:buFont typeface="+mj-lt"/>
              <a:buAutoNum type="arabicPeriod"/>
            </a:pPr>
            <a:r>
              <a:rPr lang="id-ID" sz="1600" dirty="0">
                <a:effectLst/>
                <a:latin typeface="Times New Roman" panose="02020603050405020304" pitchFamily="18" charset="0"/>
                <a:ea typeface="Calibri" panose="020F0502020204030204" pitchFamily="34" charset="0"/>
              </a:rPr>
              <a:t>Kritikan Illich terhadap pendidikan lebih di sebabkan oleh kebijakan pendidikan di Amerika selatan dan Amerika latin yang mewajibkan pendidikansekolah selama 12 tahun, sedangkan di Amerika selatan mereka yang tidak mencapai pendidikan di sekolah selama 12 tahun akan dicap sebagai terbelakang.</a:t>
            </a:r>
            <a:endParaRPr lang="en-ID" sz="1600" dirty="0">
              <a:effectLst/>
              <a:latin typeface="Times New Roman" panose="02020603050405020304" pitchFamily="18" charset="0"/>
              <a:ea typeface="Calibri" panose="020F0502020204030204" pitchFamily="34" charset="0"/>
            </a:endParaRPr>
          </a:p>
          <a:p>
            <a:pPr marL="342900" lvl="0" indent="-342900" algn="just">
              <a:lnSpc>
                <a:spcPct val="100000"/>
              </a:lnSpc>
              <a:spcBef>
                <a:spcPts val="0"/>
              </a:spcBef>
              <a:buFont typeface="+mj-lt"/>
              <a:buAutoNum type="arabicPeriod"/>
            </a:pPr>
            <a:r>
              <a:rPr lang="id-ID" sz="1600" dirty="0">
                <a:effectLst/>
                <a:latin typeface="Times New Roman" panose="02020603050405020304" pitchFamily="18" charset="0"/>
                <a:ea typeface="Calibri" panose="020F0502020204030204" pitchFamily="34" charset="0"/>
              </a:rPr>
              <a:t>Amerika utara maupun di Amerika latin dihuni sebagian besar kaum miskin tidak mencapai kesamaan sosial ekonomi lantaran kewajiban bersekolah</a:t>
            </a:r>
            <a:endParaRPr lang="en-US" sz="1600" dirty="0">
              <a:effectLst/>
              <a:latin typeface="Times New Roman" panose="02020603050405020304" pitchFamily="18" charset="0"/>
              <a:ea typeface="Calibri" panose="020F0502020204030204" pitchFamily="34" charset="0"/>
            </a:endParaRPr>
          </a:p>
          <a:p>
            <a:pPr marL="0" lvl="0" indent="0" algn="just">
              <a:lnSpc>
                <a:spcPct val="100000"/>
              </a:lnSpc>
              <a:spcBef>
                <a:spcPts val="0"/>
              </a:spcBef>
              <a:buNone/>
              <a:tabLst>
                <a:tab pos="457200" algn="l"/>
              </a:tabLst>
            </a:pPr>
            <a:r>
              <a:rPr lang="en-US" sz="1600" dirty="0" err="1">
                <a:effectLst/>
                <a:latin typeface="Times New Roman" panose="02020603050405020304" pitchFamily="18" charset="0"/>
                <a:ea typeface="Calibri" panose="020F0502020204030204" pitchFamily="34" charset="0"/>
              </a:rPr>
              <a:t>Konsep</a:t>
            </a:r>
            <a:r>
              <a:rPr lang="en-US" sz="1600" dirty="0">
                <a:effectLst/>
                <a:latin typeface="Times New Roman" panose="02020603050405020304" pitchFamily="18" charset="0"/>
                <a:ea typeface="Calibri" panose="020F0502020204030204" pitchFamily="34" charset="0"/>
              </a:rPr>
              <a:t> Pendidikan ILICH</a:t>
            </a:r>
          </a:p>
          <a:p>
            <a:pPr marL="342900" lvl="0" indent="-342900" algn="just">
              <a:lnSpc>
                <a:spcPct val="100000"/>
              </a:lnSpc>
              <a:spcBef>
                <a:spcPts val="0"/>
              </a:spcBef>
              <a:buFont typeface="+mj-lt"/>
              <a:buAutoNum type="arabicPeriod"/>
              <a:tabLst>
                <a:tab pos="457200" algn="l"/>
              </a:tabLst>
            </a:pPr>
            <a:r>
              <a:rPr lang="id-ID" sz="1600" dirty="0">
                <a:effectLst/>
                <a:latin typeface="Times New Roman" panose="02020603050405020304" pitchFamily="18" charset="0"/>
                <a:ea typeface="Calibri" panose="020F0502020204030204" pitchFamily="34" charset="0"/>
              </a:rPr>
              <a:t>Illich berusaha untuk mengembalikan kondisi pendidikan primitif, ketika belajar informal dan langsung.</a:t>
            </a:r>
            <a:endParaRPr lang="en-ID" sz="1600" dirty="0">
              <a:effectLst/>
              <a:latin typeface="Times New Roman" panose="02020603050405020304" pitchFamily="18" charset="0"/>
              <a:ea typeface="Calibri" panose="020F0502020204030204" pitchFamily="34" charset="0"/>
            </a:endParaRPr>
          </a:p>
          <a:p>
            <a:pPr marL="342900" lvl="0" indent="-342900" algn="just">
              <a:lnSpc>
                <a:spcPct val="100000"/>
              </a:lnSpc>
              <a:spcBef>
                <a:spcPts val="0"/>
              </a:spcBef>
              <a:buFont typeface="+mj-lt"/>
              <a:buAutoNum type="arabicPeriod"/>
              <a:tabLst>
                <a:tab pos="457200" algn="l"/>
              </a:tabLst>
            </a:pPr>
            <a:r>
              <a:rPr lang="id-ID" sz="1600" dirty="0">
                <a:effectLst/>
                <a:latin typeface="Times New Roman" panose="02020603050405020304" pitchFamily="18" charset="0"/>
                <a:ea typeface="Calibri" panose="020F0502020204030204" pitchFamily="34" charset="0"/>
              </a:rPr>
              <a:t>Illich ingin mengembalikan semangat pendidikan ke arah aslinya, ia menolak sekolah karena sekolah menjadikan masyarakat modern yang membangun lingkungan yang tak alami.</a:t>
            </a:r>
            <a:endParaRPr lang="en-ID" sz="1600" dirty="0">
              <a:effectLst/>
              <a:latin typeface="Times New Roman" panose="02020603050405020304" pitchFamily="18" charset="0"/>
              <a:ea typeface="Calibri" panose="020F0502020204030204" pitchFamily="34" charset="0"/>
            </a:endParaRPr>
          </a:p>
          <a:p>
            <a:pPr marL="342900" lvl="0" indent="-342900" algn="just">
              <a:lnSpc>
                <a:spcPct val="100000"/>
              </a:lnSpc>
              <a:spcBef>
                <a:spcPts val="0"/>
              </a:spcBef>
              <a:buFont typeface="+mj-lt"/>
              <a:buAutoNum type="arabicPeriod"/>
              <a:tabLst>
                <a:tab pos="457200" algn="l"/>
              </a:tabLst>
            </a:pPr>
            <a:r>
              <a:rPr lang="id-ID" sz="1600" dirty="0">
                <a:effectLst/>
                <a:latin typeface="Times New Roman" panose="02020603050405020304" pitchFamily="18" charset="0"/>
                <a:ea typeface="Calibri" panose="020F0502020204030204" pitchFamily="34" charset="0"/>
              </a:rPr>
              <a:t>Dibading guru profesional menurut Illich pendidik terbaik adalah obyek dari lingkungan, anggota kelompok sebaya, dan orang dewasa yang berpengalaman yang memiliki keterampilan khusus dan pengetahuan. </a:t>
            </a:r>
            <a:endParaRPr lang="en-US" sz="1600" dirty="0">
              <a:effectLst/>
              <a:latin typeface="Times New Roman" panose="02020603050405020304" pitchFamily="18" charset="0"/>
              <a:ea typeface="Calibri" panose="020F0502020204030204" pitchFamily="34" charset="0"/>
            </a:endParaRPr>
          </a:p>
          <a:p>
            <a:pPr marL="0" lvl="0" indent="0" algn="just">
              <a:lnSpc>
                <a:spcPct val="100000"/>
              </a:lnSpc>
              <a:spcBef>
                <a:spcPts val="0"/>
              </a:spcBef>
              <a:buNone/>
              <a:tabLst>
                <a:tab pos="457200" algn="l"/>
              </a:tabLst>
            </a:pPr>
            <a:endParaRPr lang="en-ID" sz="1600" dirty="0">
              <a:effectLst/>
              <a:latin typeface="Times New Roman" panose="02020603050405020304" pitchFamily="18" charset="0"/>
              <a:ea typeface="Calibri" panose="020F0502020204030204" pitchFamily="34" charset="0"/>
            </a:endParaRPr>
          </a:p>
          <a:p>
            <a:pPr marL="342900" lvl="0" indent="-342900" algn="just">
              <a:lnSpc>
                <a:spcPct val="100000"/>
              </a:lnSpc>
              <a:spcBef>
                <a:spcPts val="0"/>
              </a:spcBef>
              <a:buFont typeface="+mj-lt"/>
              <a:buAutoNum type="arabicPeriod"/>
            </a:pPr>
            <a:endParaRPr lang="en-ID" sz="1600" dirty="0">
              <a:effectLst/>
              <a:latin typeface="Times New Roman" panose="02020603050405020304" pitchFamily="18" charset="0"/>
              <a:ea typeface="Calibri" panose="020F0502020204030204" pitchFamily="34" charset="0"/>
            </a:endParaRPr>
          </a:p>
          <a:p>
            <a:pPr algn="l">
              <a:lnSpc>
                <a:spcPct val="100000"/>
              </a:lnSpc>
              <a:spcBef>
                <a:spcPts val="0"/>
              </a:spcBef>
            </a:pPr>
            <a:endParaRPr lang="en-ID" sz="1600" b="0" i="0" dirty="0">
              <a:solidFill>
                <a:srgbClr val="222222"/>
              </a:solidFill>
              <a:effectLst/>
              <a:latin typeface="Tahoma" panose="020B0604030504040204" pitchFamily="34" charset="0"/>
            </a:endParaRPr>
          </a:p>
          <a:p>
            <a:pPr>
              <a:lnSpc>
                <a:spcPct val="100000"/>
              </a:lnSpc>
              <a:spcBef>
                <a:spcPts val="0"/>
              </a:spcBef>
            </a:pPr>
            <a:endParaRPr lang="en-ID" sz="1600" dirty="0"/>
          </a:p>
        </p:txBody>
      </p:sp>
    </p:spTree>
    <p:extLst>
      <p:ext uri="{BB962C8B-B14F-4D97-AF65-F5344CB8AC3E}">
        <p14:creationId xmlns:p14="http://schemas.microsoft.com/office/powerpoint/2010/main" val="105538306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9B6EC-A62D-4881-8551-7C0D97EEA255}"/>
              </a:ext>
            </a:extLst>
          </p:cNvPr>
          <p:cNvSpPr>
            <a:spLocks noGrp="1"/>
          </p:cNvSpPr>
          <p:nvPr>
            <p:ph type="title"/>
          </p:nvPr>
        </p:nvSpPr>
        <p:spPr/>
        <p:txBody>
          <a:bodyPr/>
          <a:lstStyle/>
          <a:p>
            <a:r>
              <a:rPr lang="en-US" dirty="0"/>
              <a:t>KRITIK ILICH TERHADAP SEKOLAH</a:t>
            </a:r>
            <a:endParaRPr lang="en-ID" dirty="0"/>
          </a:p>
        </p:txBody>
      </p:sp>
      <p:sp>
        <p:nvSpPr>
          <p:cNvPr id="3" name="Content Placeholder 2">
            <a:extLst>
              <a:ext uri="{FF2B5EF4-FFF2-40B4-BE49-F238E27FC236}">
                <a16:creationId xmlns:a16="http://schemas.microsoft.com/office/drawing/2014/main" id="{D9CD941A-4829-41E2-BD67-2DA54F5CFA70}"/>
              </a:ext>
            </a:extLst>
          </p:cNvPr>
          <p:cNvSpPr>
            <a:spLocks noGrp="1"/>
          </p:cNvSpPr>
          <p:nvPr>
            <p:ph idx="1"/>
          </p:nvPr>
        </p:nvSpPr>
        <p:spPr/>
        <p:txBody>
          <a:bodyPr>
            <a:noAutofit/>
          </a:bodyPr>
          <a:lstStyle/>
          <a:p>
            <a:pPr marL="342900" lvl="0" indent="-342900" algn="just">
              <a:lnSpc>
                <a:spcPct val="100000"/>
              </a:lnSpc>
              <a:spcBef>
                <a:spcPts val="0"/>
              </a:spcBef>
              <a:buFont typeface="+mj-lt"/>
              <a:buAutoNum type="arabicPeriod"/>
              <a:tabLst>
                <a:tab pos="457200" algn="l"/>
              </a:tabLst>
            </a:pPr>
            <a:r>
              <a:rPr lang="id-ID" dirty="0">
                <a:effectLst/>
                <a:latin typeface="Times New Roman" panose="02020603050405020304" pitchFamily="18" charset="0"/>
                <a:ea typeface="Calibri" panose="020F0502020204030204" pitchFamily="34" charset="0"/>
              </a:rPr>
              <a:t>Sekolah itu dibatasi oleh usia tertentu, proses membutuhkan kehadiran  guru yang terus-menerus, wajib mengikuti kurikulum.</a:t>
            </a:r>
            <a:endParaRPr lang="en-ID" dirty="0">
              <a:effectLst/>
              <a:latin typeface="Times New Roman" panose="02020603050405020304" pitchFamily="18" charset="0"/>
              <a:ea typeface="Calibri" panose="020F0502020204030204" pitchFamily="34" charset="0"/>
            </a:endParaRPr>
          </a:p>
          <a:p>
            <a:pPr marL="342900" lvl="0" indent="-342900" algn="just">
              <a:lnSpc>
                <a:spcPct val="100000"/>
              </a:lnSpc>
              <a:spcBef>
                <a:spcPts val="0"/>
              </a:spcBef>
              <a:buFont typeface="+mj-lt"/>
              <a:buAutoNum type="arabicPeriod"/>
              <a:tabLst>
                <a:tab pos="457200" algn="l"/>
              </a:tabLst>
            </a:pPr>
            <a:r>
              <a:rPr lang="id-ID" dirty="0">
                <a:effectLst/>
                <a:latin typeface="Times New Roman" panose="02020603050405020304" pitchFamily="18" charset="0"/>
                <a:ea typeface="Calibri" panose="020F0502020204030204" pitchFamily="34" charset="0"/>
              </a:rPr>
              <a:t>Sekolah itu rumit, mahal, hanya boleh tangani oleh pendidikan profesional.</a:t>
            </a:r>
            <a:endParaRPr lang="en-ID" dirty="0">
              <a:effectLst/>
              <a:latin typeface="Times New Roman" panose="02020603050405020304" pitchFamily="18" charset="0"/>
              <a:ea typeface="Calibri" panose="020F0502020204030204" pitchFamily="34" charset="0"/>
            </a:endParaRPr>
          </a:p>
          <a:p>
            <a:pPr marL="342900" lvl="0" indent="-342900" algn="just">
              <a:lnSpc>
                <a:spcPct val="100000"/>
              </a:lnSpc>
              <a:spcBef>
                <a:spcPts val="0"/>
              </a:spcBef>
              <a:buFont typeface="+mj-lt"/>
              <a:buAutoNum type="arabicPeriod"/>
              <a:tabLst>
                <a:tab pos="457200" algn="l"/>
              </a:tabLst>
            </a:pPr>
            <a:r>
              <a:rPr lang="id-ID" dirty="0">
                <a:effectLst/>
                <a:latin typeface="Times New Roman" panose="02020603050405020304" pitchFamily="18" charset="0"/>
                <a:ea typeface="Calibri" panose="020F0502020204030204" pitchFamily="34" charset="0"/>
              </a:rPr>
              <a:t>Guru di sekolah memonopoli pengetahuan, mengekang kebebasan peserta didik, arus informasi.</a:t>
            </a:r>
            <a:endParaRPr lang="en-ID" dirty="0">
              <a:effectLst/>
              <a:latin typeface="Times New Roman" panose="02020603050405020304" pitchFamily="18" charset="0"/>
              <a:ea typeface="Calibri" panose="020F0502020204030204" pitchFamily="34" charset="0"/>
            </a:endParaRPr>
          </a:p>
          <a:p>
            <a:pPr marL="342900" lvl="0" indent="-342900" algn="just">
              <a:lnSpc>
                <a:spcPct val="100000"/>
              </a:lnSpc>
              <a:spcBef>
                <a:spcPts val="0"/>
              </a:spcBef>
              <a:buFont typeface="+mj-lt"/>
              <a:buAutoNum type="arabicPeriod"/>
              <a:tabLst>
                <a:tab pos="457200" algn="l"/>
              </a:tabLst>
            </a:pPr>
            <a:r>
              <a:rPr lang="id-ID" dirty="0">
                <a:effectLst/>
                <a:latin typeface="Times New Roman" panose="02020603050405020304" pitchFamily="18" charset="0"/>
                <a:ea typeface="Calibri" panose="020F0502020204030204" pitchFamily="34" charset="0"/>
              </a:rPr>
              <a:t>Illich memandang bahwa sekolah telah melembagakan msyarakat serta menjadi organ yang mereproduksi masyarakat konsumen, sekolah telah memonopoli belajar sehingga pendidikan universal melalui sekolah merupakan hal yang tidak mungkin meskipun dengan merubah kelembagaan alternatif sepanjang menerapkan gaya kelembagaan sekolah yang ada sekarang</a:t>
            </a:r>
            <a:endParaRPr lang="en-ID" dirty="0">
              <a:effectLst/>
              <a:latin typeface="Times New Roman" panose="02020603050405020304" pitchFamily="18" charset="0"/>
              <a:ea typeface="Calibri" panose="020F0502020204030204" pitchFamily="34" charset="0"/>
            </a:endParaRPr>
          </a:p>
          <a:p>
            <a:pPr marL="342900" lvl="0" indent="-342900" algn="just">
              <a:lnSpc>
                <a:spcPct val="100000"/>
              </a:lnSpc>
              <a:spcBef>
                <a:spcPts val="0"/>
              </a:spcBef>
              <a:buFont typeface="+mj-lt"/>
              <a:buAutoNum type="arabicPeriod"/>
              <a:tabLst>
                <a:tab pos="457200" algn="l"/>
              </a:tabLst>
            </a:pPr>
            <a:r>
              <a:rPr lang="id-ID" dirty="0">
                <a:effectLst/>
                <a:latin typeface="Times New Roman" panose="02020603050405020304" pitchFamily="18" charset="0"/>
                <a:ea typeface="Calibri" panose="020F0502020204030204" pitchFamily="34" charset="0"/>
              </a:rPr>
              <a:t>Sebagian besar pengetahuan bukanlah hasil pengajaran, tetapi lebih merupalam hasil partisipasi bebas dalam masalah-masalah yang penuh arti</a:t>
            </a:r>
            <a:endParaRPr lang="en-ID" dirty="0">
              <a:effectLst/>
              <a:latin typeface="Times New Roman" panose="02020603050405020304" pitchFamily="18" charset="0"/>
              <a:ea typeface="Calibri" panose="020F0502020204030204" pitchFamily="34" charset="0"/>
            </a:endParaRPr>
          </a:p>
          <a:p>
            <a:pPr>
              <a:lnSpc>
                <a:spcPct val="100000"/>
              </a:lnSpc>
              <a:spcBef>
                <a:spcPts val="0"/>
              </a:spcBef>
            </a:pPr>
            <a:endParaRPr lang="en-ID" dirty="0"/>
          </a:p>
        </p:txBody>
      </p:sp>
    </p:spTree>
    <p:extLst>
      <p:ext uri="{BB962C8B-B14F-4D97-AF65-F5344CB8AC3E}">
        <p14:creationId xmlns:p14="http://schemas.microsoft.com/office/powerpoint/2010/main" val="29426605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AE383-5F97-491A-B63D-A09B9233B349}"/>
              </a:ext>
            </a:extLst>
          </p:cNvPr>
          <p:cNvSpPr>
            <a:spLocks noGrp="1"/>
          </p:cNvSpPr>
          <p:nvPr>
            <p:ph type="title"/>
          </p:nvPr>
        </p:nvSpPr>
        <p:spPr/>
        <p:txBody>
          <a:bodyPr/>
          <a:lstStyle/>
          <a:p>
            <a:r>
              <a:rPr lang="en-US" dirty="0">
                <a:latin typeface="Times New Roman" panose="02020603050405020304" pitchFamily="18" charset="0"/>
                <a:ea typeface="Calibri" panose="020F0502020204030204" pitchFamily="34" charset="0"/>
              </a:rPr>
              <a:t>Pendidikan </a:t>
            </a:r>
            <a:r>
              <a:rPr lang="en-US" dirty="0" err="1">
                <a:latin typeface="Times New Roman" panose="02020603050405020304" pitchFamily="18" charset="0"/>
                <a:ea typeface="Calibri" panose="020F0502020204030204" pitchFamily="34" charset="0"/>
              </a:rPr>
              <a:t>sebagai</a:t>
            </a:r>
            <a:r>
              <a:rPr lang="en-US" dirty="0">
                <a:latin typeface="Times New Roman" panose="02020603050405020304" pitchFamily="18" charset="0"/>
                <a:ea typeface="Calibri" panose="020F0502020204030204" pitchFamily="34" charset="0"/>
              </a:rPr>
              <a:t> </a:t>
            </a:r>
            <a:r>
              <a:rPr lang="id-ID" dirty="0">
                <a:latin typeface="Times New Roman" panose="02020603050405020304" pitchFamily="18" charset="0"/>
                <a:ea typeface="Calibri" panose="020F0502020204030204" pitchFamily="34" charset="0"/>
              </a:rPr>
              <a:t>Mitos social</a:t>
            </a:r>
            <a:r>
              <a:rPr lang="en-US" dirty="0">
                <a:latin typeface="Times New Roman" panose="02020603050405020304" pitchFamily="18" charset="0"/>
                <a:ea typeface="Calibri" panose="020F0502020204030204" pitchFamily="34" charset="0"/>
              </a:rPr>
              <a:t> --ILICH</a:t>
            </a:r>
            <a:br>
              <a:rPr lang="en-ID" dirty="0">
                <a:latin typeface="Times New Roman" panose="02020603050405020304" pitchFamily="18" charset="0"/>
                <a:ea typeface="Calibri" panose="020F0502020204030204" pitchFamily="34" charset="0"/>
              </a:rPr>
            </a:br>
            <a:endParaRPr lang="en-ID" dirty="0"/>
          </a:p>
        </p:txBody>
      </p:sp>
      <p:sp>
        <p:nvSpPr>
          <p:cNvPr id="3" name="Content Placeholder 2">
            <a:extLst>
              <a:ext uri="{FF2B5EF4-FFF2-40B4-BE49-F238E27FC236}">
                <a16:creationId xmlns:a16="http://schemas.microsoft.com/office/drawing/2014/main" id="{B05EA35E-EB91-45AE-BB2D-BBCC8D95B3CB}"/>
              </a:ext>
            </a:extLst>
          </p:cNvPr>
          <p:cNvSpPr>
            <a:spLocks noGrp="1"/>
          </p:cNvSpPr>
          <p:nvPr>
            <p:ph idx="1"/>
          </p:nvPr>
        </p:nvSpPr>
        <p:spPr/>
        <p:txBody>
          <a:bodyPr>
            <a:normAutofit/>
          </a:bodyPr>
          <a:lstStyle/>
          <a:p>
            <a:pPr marL="342900" lvl="0" indent="-342900" algn="just">
              <a:lnSpc>
                <a:spcPct val="115000"/>
              </a:lnSpc>
              <a:spcAft>
                <a:spcPts val="1000"/>
              </a:spcAft>
              <a:buFont typeface="+mj-lt"/>
              <a:buAutoNum type="arabicPeriod"/>
              <a:tabLst>
                <a:tab pos="457200" algn="l"/>
              </a:tabLst>
            </a:pPr>
            <a:r>
              <a:rPr lang="id-ID" dirty="0">
                <a:effectLst/>
                <a:latin typeface="Times New Roman" panose="02020603050405020304" pitchFamily="18" charset="0"/>
                <a:ea typeface="Calibri" panose="020F0502020204030204" pitchFamily="34" charset="0"/>
              </a:rPr>
              <a:t>Pemikiran-pemikiran mengenai pendidikan ini hanya akan menjadi utopia belaka tatkala tidak diwujudkan dalam praksis pendidikan.</a:t>
            </a:r>
            <a:endParaRPr lang="en-ID" dirty="0">
              <a:effectLst/>
              <a:latin typeface="Times New Roman" panose="02020603050405020304" pitchFamily="18" charset="0"/>
              <a:ea typeface="Calibri" panose="020F0502020204030204" pitchFamily="34" charset="0"/>
            </a:endParaRPr>
          </a:p>
          <a:p>
            <a:pPr marL="342900" lvl="0" indent="-342900" algn="just">
              <a:lnSpc>
                <a:spcPct val="115000"/>
              </a:lnSpc>
              <a:spcAft>
                <a:spcPts val="1000"/>
              </a:spcAft>
              <a:buFont typeface="+mj-lt"/>
              <a:buAutoNum type="arabicPeriod"/>
              <a:tabLst>
                <a:tab pos="457200" algn="l"/>
              </a:tabLst>
            </a:pPr>
            <a:r>
              <a:rPr lang="id-ID" dirty="0">
                <a:effectLst/>
                <a:latin typeface="Times New Roman" panose="02020603050405020304" pitchFamily="18" charset="0"/>
                <a:ea typeface="Calibri" panose="020F0502020204030204" pitchFamily="34" charset="0"/>
              </a:rPr>
              <a:t>Awalnya untuk pendidikan orang mendirikan sekolah </a:t>
            </a:r>
            <a:r>
              <a:rPr lang="id-ID" dirty="0">
                <a:effectLst/>
                <a:latin typeface="Times New Roman" panose="02020603050405020304" pitchFamily="18" charset="0"/>
                <a:ea typeface="Calibri" panose="020F0502020204030204" pitchFamily="34" charset="0"/>
                <a:sym typeface="Wingdings" panose="05000000000000000000" pitchFamily="2" charset="2"/>
              </a:rPr>
              <a:t></a:t>
            </a:r>
            <a:r>
              <a:rPr lang="id-ID" dirty="0">
                <a:effectLst/>
                <a:latin typeface="Times New Roman" panose="02020603050405020304" pitchFamily="18" charset="0"/>
                <a:ea typeface="Calibri" panose="020F0502020204030204" pitchFamily="34" charset="0"/>
              </a:rPr>
              <a:t> orang tua mempercayakan sekolah </a:t>
            </a:r>
            <a:r>
              <a:rPr lang="id-ID" dirty="0">
                <a:effectLst/>
                <a:latin typeface="Times New Roman" panose="02020603050405020304" pitchFamily="18" charset="0"/>
                <a:ea typeface="Calibri" panose="020F0502020204030204" pitchFamily="34" charset="0"/>
                <a:sym typeface="Wingdings" panose="05000000000000000000" pitchFamily="2" charset="2"/>
              </a:rPr>
              <a:t></a:t>
            </a:r>
            <a:r>
              <a:rPr lang="id-ID" dirty="0">
                <a:effectLst/>
                <a:latin typeface="Times New Roman" panose="02020603050405020304" pitchFamily="18" charset="0"/>
                <a:ea typeface="Calibri" panose="020F0502020204030204" pitchFamily="34" charset="0"/>
              </a:rPr>
              <a:t> sekolah sebagai inisiasi ritual yg menentukan masa depan anak</a:t>
            </a:r>
            <a:endParaRPr lang="en-ID" dirty="0">
              <a:effectLst/>
              <a:latin typeface="Times New Roman" panose="02020603050405020304" pitchFamily="18" charset="0"/>
              <a:ea typeface="Calibri" panose="020F0502020204030204" pitchFamily="34" charset="0"/>
            </a:endParaRPr>
          </a:p>
          <a:p>
            <a:pPr marL="342900" lvl="0" indent="-342900" algn="just">
              <a:lnSpc>
                <a:spcPct val="115000"/>
              </a:lnSpc>
              <a:spcAft>
                <a:spcPts val="1000"/>
              </a:spcAft>
              <a:buFont typeface="+mj-lt"/>
              <a:buAutoNum type="arabicPeriod"/>
              <a:tabLst>
                <a:tab pos="457200" algn="l"/>
              </a:tabLst>
            </a:pPr>
            <a:r>
              <a:rPr lang="id-ID" dirty="0">
                <a:effectLst/>
                <a:latin typeface="Times New Roman" panose="02020603050405020304" pitchFamily="18" charset="0"/>
                <a:ea typeface="Calibri" panose="020F0502020204030204" pitchFamily="34" charset="0"/>
              </a:rPr>
              <a:t>Sekolah merupakan pelaksana pendidikan yang sangat diskriminatif dan tidak egaliter </a:t>
            </a:r>
            <a:endParaRPr lang="en-ID" dirty="0">
              <a:effectLst/>
              <a:latin typeface="Times New Roman" panose="02020603050405020304" pitchFamily="18" charset="0"/>
              <a:ea typeface="Calibri" panose="020F0502020204030204" pitchFamily="34" charset="0"/>
            </a:endParaRPr>
          </a:p>
          <a:p>
            <a:endParaRPr lang="en-ID" dirty="0"/>
          </a:p>
        </p:txBody>
      </p:sp>
    </p:spTree>
    <p:extLst>
      <p:ext uri="{BB962C8B-B14F-4D97-AF65-F5344CB8AC3E}">
        <p14:creationId xmlns:p14="http://schemas.microsoft.com/office/powerpoint/2010/main" val="124050734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894D7-F21A-492E-8E69-BBB036AA28FB}"/>
              </a:ext>
            </a:extLst>
          </p:cNvPr>
          <p:cNvSpPr>
            <a:spLocks noGrp="1"/>
          </p:cNvSpPr>
          <p:nvPr>
            <p:ph type="title"/>
          </p:nvPr>
        </p:nvSpPr>
        <p:spPr/>
        <p:txBody>
          <a:bodyPr>
            <a:normAutofit/>
          </a:bodyPr>
          <a:lstStyle/>
          <a:p>
            <a:pPr marL="12700" marR="5080">
              <a:lnSpc>
                <a:spcPts val="3500"/>
              </a:lnSpc>
              <a:spcBef>
                <a:spcPts val="95"/>
              </a:spcBef>
            </a:pPr>
            <a:r>
              <a:rPr lang="en-US" dirty="0"/>
              <a:t>Paulo </a:t>
            </a:r>
            <a:r>
              <a:rPr lang="en-US" dirty="0" err="1"/>
              <a:t>friere</a:t>
            </a:r>
            <a:r>
              <a:rPr lang="en-US" dirty="0"/>
              <a:t>  (Brazil</a:t>
            </a:r>
            <a:r>
              <a:rPr lang="pt-BR" spc="-10" dirty="0">
                <a:uFill>
                  <a:solidFill>
                    <a:srgbClr val="FF8118"/>
                  </a:solidFill>
                </a:uFill>
                <a:latin typeface="Lucida Sans Unicode"/>
                <a:cs typeface="Lucida Sans Unicode"/>
              </a:rPr>
              <a:t>  9-9-1921 </a:t>
            </a:r>
            <a:r>
              <a:rPr lang="pt-BR" sz="3200" spc="25" dirty="0">
                <a:latin typeface="Lucida Sans Unicode"/>
                <a:cs typeface="Lucida Sans Unicode"/>
              </a:rPr>
              <a:t>sd </a:t>
            </a:r>
            <a:r>
              <a:rPr lang="pt-BR" sz="3200" spc="-869" dirty="0">
                <a:latin typeface="Lucida Sans Unicode"/>
                <a:cs typeface="Lucida Sans Unicode"/>
              </a:rPr>
              <a:t> </a:t>
            </a:r>
            <a:r>
              <a:rPr lang="pt-BR" spc="-5" dirty="0">
                <a:uFill>
                  <a:solidFill>
                    <a:srgbClr val="FF8118"/>
                  </a:solidFill>
                </a:uFill>
                <a:latin typeface="Lucida Sans Unicode"/>
                <a:cs typeface="Lucida Sans Unicode"/>
              </a:rPr>
              <a:t>2-5</a:t>
            </a:r>
            <a:r>
              <a:rPr lang="pt-BR" sz="3200" spc="10" dirty="0">
                <a:latin typeface="Lucida Sans Unicode"/>
                <a:cs typeface="Lucida Sans Unicode"/>
                <a:hlinkClick r:id="rId2">
                  <a:extLst>
                    <a:ext uri="{A12FA001-AC4F-418D-AE19-62706E023703}">
                      <ahyp:hlinkClr xmlns:ahyp="http://schemas.microsoft.com/office/drawing/2018/hyperlinkcolor" val="tx"/>
                    </a:ext>
                  </a:extLst>
                </a:hlinkClick>
              </a:rPr>
              <a:t> </a:t>
            </a:r>
            <a:r>
              <a:rPr lang="pt-BR" sz="3200" spc="-10" dirty="0">
                <a:uFill>
                  <a:solidFill>
                    <a:srgbClr val="FF8118"/>
                  </a:solidFill>
                </a:uFill>
                <a:latin typeface="Lucida Sans Unicode"/>
                <a:cs typeface="Lucida Sans Unicode"/>
                <a:hlinkClick r:id="rId3">
                  <a:extLst>
                    <a:ext uri="{A12FA001-AC4F-418D-AE19-62706E023703}">
                      <ahyp:hlinkClr xmlns:ahyp="http://schemas.microsoft.com/office/drawing/2018/hyperlinkcolor" val="tx"/>
                    </a:ext>
                  </a:extLst>
                </a:hlinkClick>
              </a:rPr>
              <a:t>1997</a:t>
            </a:r>
            <a:endParaRPr lang="en-ID" dirty="0"/>
          </a:p>
        </p:txBody>
      </p:sp>
      <p:sp>
        <p:nvSpPr>
          <p:cNvPr id="4" name="TextBox 3">
            <a:extLst>
              <a:ext uri="{FF2B5EF4-FFF2-40B4-BE49-F238E27FC236}">
                <a16:creationId xmlns:a16="http://schemas.microsoft.com/office/drawing/2014/main" id="{C72D41CA-3ACC-4EEF-8BB8-5C228E76FA59}"/>
              </a:ext>
            </a:extLst>
          </p:cNvPr>
          <p:cNvSpPr txBox="1"/>
          <p:nvPr/>
        </p:nvSpPr>
        <p:spPr>
          <a:xfrm>
            <a:off x="1137146" y="1853754"/>
            <a:ext cx="9241536" cy="4160113"/>
          </a:xfrm>
          <a:prstGeom prst="rect">
            <a:avLst/>
          </a:prstGeom>
          <a:noFill/>
        </p:spPr>
        <p:txBody>
          <a:bodyPr wrap="square" rtlCol="0">
            <a:spAutoFit/>
          </a:bodyPr>
          <a:lstStyle/>
          <a:p>
            <a:r>
              <a:rPr lang="en-US" sz="1600" dirty="0"/>
              <a:t>Paulo </a:t>
            </a:r>
            <a:r>
              <a:rPr lang="en-US" sz="1600" dirty="0" err="1"/>
              <a:t>Friere</a:t>
            </a:r>
            <a:r>
              <a:rPr lang="en-US" sz="1600" dirty="0"/>
              <a:t> </a:t>
            </a:r>
            <a:r>
              <a:rPr lang="en-US" sz="1600" dirty="0" err="1"/>
              <a:t>merasakan</a:t>
            </a:r>
            <a:r>
              <a:rPr lang="en-US" sz="1600" dirty="0"/>
              <a:t> </a:t>
            </a:r>
            <a:r>
              <a:rPr lang="en-US" sz="1600" dirty="0" err="1"/>
              <a:t>adanya</a:t>
            </a:r>
            <a:r>
              <a:rPr lang="en-US" sz="1600" dirty="0"/>
              <a:t> </a:t>
            </a:r>
            <a:r>
              <a:rPr lang="en-US" sz="1600" dirty="0" err="1"/>
              <a:t>perpedaan</a:t>
            </a:r>
            <a:r>
              <a:rPr lang="en-US" sz="1600" dirty="0"/>
              <a:t> yang </a:t>
            </a:r>
            <a:r>
              <a:rPr lang="en-US" sz="1600" dirty="0" err="1"/>
              <a:t>tajam</a:t>
            </a:r>
            <a:r>
              <a:rPr lang="en-US" sz="1600" dirty="0"/>
              <a:t> </a:t>
            </a:r>
            <a:r>
              <a:rPr lang="en-US" sz="1600" dirty="0" err="1"/>
              <a:t>antara</a:t>
            </a:r>
            <a:r>
              <a:rPr lang="en-US" sz="1600" dirty="0"/>
              <a:t> </a:t>
            </a:r>
            <a:r>
              <a:rPr lang="en-US" sz="1600" dirty="0" err="1"/>
              <a:t>kaum</a:t>
            </a:r>
            <a:r>
              <a:rPr lang="en-US" sz="1600" dirty="0"/>
              <a:t> kaya dan miskin di </a:t>
            </a:r>
            <a:r>
              <a:rPr lang="en-US" sz="1600" dirty="0" err="1"/>
              <a:t>Brasil</a:t>
            </a:r>
            <a:endParaRPr lang="en-US" sz="1600" dirty="0"/>
          </a:p>
          <a:p>
            <a:endParaRPr lang="en-US" sz="1600" dirty="0"/>
          </a:p>
          <a:p>
            <a:r>
              <a:rPr lang="en-US" sz="1600" dirty="0"/>
              <a:t>Pendidikan </a:t>
            </a:r>
            <a:r>
              <a:rPr lang="en-US" sz="1600" dirty="0" err="1"/>
              <a:t>dijadikan</a:t>
            </a:r>
            <a:r>
              <a:rPr lang="en-US" sz="1600" dirty="0"/>
              <a:t> </a:t>
            </a:r>
            <a:r>
              <a:rPr lang="en-US" sz="1600" dirty="0" err="1"/>
              <a:t>alat</a:t>
            </a:r>
            <a:r>
              <a:rPr lang="en-US" sz="1600" dirty="0"/>
              <a:t> </a:t>
            </a:r>
            <a:r>
              <a:rPr lang="en-US" sz="1600" dirty="0" err="1"/>
              <a:t>penindasan</a:t>
            </a:r>
            <a:r>
              <a:rPr lang="en-US" sz="1600" dirty="0"/>
              <a:t> dan </a:t>
            </a:r>
            <a:r>
              <a:rPr lang="en-US" sz="1600" dirty="0" err="1"/>
              <a:t>pengasingan</a:t>
            </a:r>
            <a:r>
              <a:rPr lang="en-US" sz="1600" dirty="0"/>
              <a:t> oleh </a:t>
            </a:r>
            <a:r>
              <a:rPr lang="en-US" sz="1600" dirty="0" err="1"/>
              <a:t>pengusa</a:t>
            </a:r>
            <a:r>
              <a:rPr lang="en-US" sz="1600" dirty="0"/>
              <a:t> dan yang </a:t>
            </a:r>
            <a:r>
              <a:rPr lang="en-US" sz="1600" dirty="0" err="1"/>
              <a:t>tidak</a:t>
            </a:r>
            <a:r>
              <a:rPr lang="en-US" sz="1600" dirty="0"/>
              <a:t> </a:t>
            </a:r>
            <a:r>
              <a:rPr lang="en-US" sz="1600" dirty="0" err="1"/>
              <a:t>memihak</a:t>
            </a:r>
            <a:r>
              <a:rPr lang="en-US" sz="1600" dirty="0"/>
              <a:t> </a:t>
            </a:r>
            <a:r>
              <a:rPr lang="en-US" sz="1600" dirty="0" err="1"/>
              <a:t>kaum</a:t>
            </a:r>
            <a:r>
              <a:rPr lang="en-US" sz="1600" dirty="0"/>
              <a:t> miskin.</a:t>
            </a:r>
          </a:p>
          <a:p>
            <a:r>
              <a:rPr lang="en-US" sz="1600" dirty="0" err="1"/>
              <a:t>Konsep</a:t>
            </a:r>
            <a:r>
              <a:rPr lang="en-US" sz="1600" dirty="0"/>
              <a:t> </a:t>
            </a:r>
            <a:r>
              <a:rPr lang="en-US" sz="1600" dirty="0" err="1"/>
              <a:t>pendidikan</a:t>
            </a:r>
            <a:r>
              <a:rPr lang="en-US" sz="1600" dirty="0"/>
              <a:t> </a:t>
            </a:r>
            <a:r>
              <a:rPr lang="en-US" sz="1600" dirty="0">
                <a:sym typeface="Wingdings" panose="05000000000000000000" pitchFamily="2" charset="2"/>
              </a:rPr>
              <a:t> </a:t>
            </a:r>
            <a:r>
              <a:rPr lang="en-US" sz="1600" dirty="0" err="1">
                <a:sym typeface="Wingdings" panose="05000000000000000000" pitchFamily="2" charset="2"/>
              </a:rPr>
              <a:t>pembebasan</a:t>
            </a:r>
            <a:endParaRPr lang="en-US" sz="1600" dirty="0">
              <a:sym typeface="Wingdings" panose="05000000000000000000" pitchFamily="2" charset="2"/>
            </a:endParaRPr>
          </a:p>
          <a:p>
            <a:r>
              <a:rPr lang="en-US" sz="1600" dirty="0" err="1">
                <a:sym typeface="Wingdings" panose="05000000000000000000" pitchFamily="2" charset="2"/>
              </a:rPr>
              <a:t>Pemikian</a:t>
            </a:r>
            <a:r>
              <a:rPr lang="en-US" sz="1600" dirty="0">
                <a:sym typeface="Wingdings" panose="05000000000000000000" pitchFamily="2" charset="2"/>
              </a:rPr>
              <a:t> </a:t>
            </a:r>
            <a:r>
              <a:rPr lang="en-US" sz="1600" dirty="0" err="1">
                <a:sym typeface="Wingdings" panose="05000000000000000000" pitchFamily="2" charset="2"/>
              </a:rPr>
              <a:t>gaya</a:t>
            </a:r>
            <a:r>
              <a:rPr lang="en-US" sz="1600" dirty="0">
                <a:sym typeface="Wingdings" panose="05000000000000000000" pitchFamily="2" charset="2"/>
              </a:rPr>
              <a:t> Bank</a:t>
            </a:r>
          </a:p>
          <a:p>
            <a:pPr marL="323850" marR="219710" indent="-285750">
              <a:lnSpc>
                <a:spcPct val="100000"/>
              </a:lnSpc>
              <a:spcBef>
                <a:spcPts val="105"/>
              </a:spcBef>
              <a:buFont typeface="Arial" panose="020B0604020202020204" pitchFamily="34" charset="0"/>
              <a:buChar char="•"/>
            </a:pPr>
            <a:r>
              <a:rPr lang="en-ID" sz="1600" dirty="0"/>
              <a:t>Guru </a:t>
            </a:r>
            <a:r>
              <a:rPr lang="en-ID" sz="1600" dirty="0" err="1"/>
              <a:t>mengajar</a:t>
            </a:r>
            <a:r>
              <a:rPr lang="en-ID" sz="1600" dirty="0"/>
              <a:t> murid </a:t>
            </a:r>
            <a:r>
              <a:rPr lang="en-ID" sz="1600" dirty="0" err="1"/>
              <a:t>belajar</a:t>
            </a:r>
            <a:r>
              <a:rPr lang="en-ID" sz="1600" dirty="0"/>
              <a:t>. </a:t>
            </a:r>
          </a:p>
          <a:p>
            <a:pPr marL="323850" marR="219710" indent="-285750">
              <a:lnSpc>
                <a:spcPct val="100000"/>
              </a:lnSpc>
              <a:spcBef>
                <a:spcPts val="105"/>
              </a:spcBef>
              <a:buFont typeface="Arial" panose="020B0604020202020204" pitchFamily="34" charset="0"/>
              <a:buChar char="•"/>
            </a:pPr>
            <a:r>
              <a:rPr lang="en-ID" sz="1600" dirty="0"/>
              <a:t>Guru </a:t>
            </a:r>
            <a:r>
              <a:rPr lang="en-ID" sz="1600" dirty="0" err="1"/>
              <a:t>tahu</a:t>
            </a:r>
            <a:r>
              <a:rPr lang="en-ID" sz="1600" dirty="0"/>
              <a:t> </a:t>
            </a:r>
            <a:r>
              <a:rPr lang="en-ID" sz="1600" dirty="0" err="1"/>
              <a:t>segalanya</a:t>
            </a:r>
            <a:r>
              <a:rPr lang="en-ID" sz="1600" dirty="0"/>
              <a:t>, murid </a:t>
            </a:r>
            <a:r>
              <a:rPr lang="en-ID" sz="1600" dirty="0" err="1"/>
              <a:t>tidak</a:t>
            </a:r>
            <a:r>
              <a:rPr lang="en-ID" sz="1600" dirty="0"/>
              <a:t> </a:t>
            </a:r>
            <a:r>
              <a:rPr lang="en-ID" sz="1600" dirty="0" err="1"/>
              <a:t>tahu</a:t>
            </a:r>
            <a:r>
              <a:rPr lang="en-ID" sz="1600" dirty="0"/>
              <a:t> </a:t>
            </a:r>
            <a:r>
              <a:rPr lang="en-ID" sz="1600" dirty="0" err="1"/>
              <a:t>apa-apa</a:t>
            </a:r>
            <a:r>
              <a:rPr lang="en-ID" sz="1600" dirty="0"/>
              <a:t>. </a:t>
            </a:r>
          </a:p>
          <a:p>
            <a:pPr marL="323850" marR="219710" indent="-285750">
              <a:lnSpc>
                <a:spcPct val="100000"/>
              </a:lnSpc>
              <a:spcBef>
                <a:spcPts val="105"/>
              </a:spcBef>
              <a:buFont typeface="Arial" panose="020B0604020202020204" pitchFamily="34" charset="0"/>
              <a:buChar char="•"/>
            </a:pPr>
            <a:r>
              <a:rPr lang="en-ID" sz="1600" dirty="0"/>
              <a:t>Guru </a:t>
            </a:r>
            <a:r>
              <a:rPr lang="en-ID" sz="1600" dirty="0" err="1"/>
              <a:t>berpikir</a:t>
            </a:r>
            <a:r>
              <a:rPr lang="en-ID" sz="1600" dirty="0"/>
              <a:t>, murid </a:t>
            </a:r>
            <a:r>
              <a:rPr lang="en-ID" sz="1600" dirty="0" err="1"/>
              <a:t>dipikirkan</a:t>
            </a:r>
            <a:r>
              <a:rPr lang="en-ID" sz="1600" dirty="0"/>
              <a:t>. </a:t>
            </a:r>
          </a:p>
          <a:p>
            <a:pPr marL="323850" marR="219710" indent="-285750">
              <a:lnSpc>
                <a:spcPct val="100000"/>
              </a:lnSpc>
              <a:spcBef>
                <a:spcPts val="105"/>
              </a:spcBef>
              <a:buFont typeface="Arial" panose="020B0604020202020204" pitchFamily="34" charset="0"/>
              <a:buChar char="•"/>
            </a:pPr>
            <a:r>
              <a:rPr lang="en-ID" sz="1600" dirty="0"/>
              <a:t>Guru </a:t>
            </a:r>
            <a:r>
              <a:rPr lang="en-ID" sz="1600" dirty="0" err="1"/>
              <a:t>bicara</a:t>
            </a:r>
            <a:r>
              <a:rPr lang="en-ID" sz="1600" dirty="0"/>
              <a:t>, murid </a:t>
            </a:r>
            <a:r>
              <a:rPr lang="en-ID" sz="1600" dirty="0" err="1"/>
              <a:t>mendengarkan</a:t>
            </a:r>
            <a:endParaRPr lang="en-ID" sz="1600" dirty="0"/>
          </a:p>
          <a:p>
            <a:pPr marL="323850" marR="219710" indent="-285750">
              <a:lnSpc>
                <a:spcPct val="100000"/>
              </a:lnSpc>
              <a:spcBef>
                <a:spcPts val="105"/>
              </a:spcBef>
              <a:buFont typeface="Arial" panose="020B0604020202020204" pitchFamily="34" charset="0"/>
              <a:buChar char="•"/>
            </a:pPr>
            <a:r>
              <a:rPr lang="en-ID" sz="1600" dirty="0"/>
              <a:t>Guru </a:t>
            </a:r>
            <a:r>
              <a:rPr lang="en-ID" sz="1600" dirty="0" err="1"/>
              <a:t>mengatur</a:t>
            </a:r>
            <a:r>
              <a:rPr lang="en-ID" sz="1600" dirty="0"/>
              <a:t>, murid </a:t>
            </a:r>
            <a:r>
              <a:rPr lang="en-ID" sz="1600" dirty="0" err="1"/>
              <a:t>diatur</a:t>
            </a:r>
            <a:r>
              <a:rPr lang="en-ID" sz="1600" dirty="0"/>
              <a:t>. </a:t>
            </a:r>
          </a:p>
          <a:p>
            <a:pPr marL="323850" marR="219710" indent="-285750">
              <a:lnSpc>
                <a:spcPct val="100000"/>
              </a:lnSpc>
              <a:spcBef>
                <a:spcPts val="105"/>
              </a:spcBef>
              <a:buFont typeface="Arial" panose="020B0604020202020204" pitchFamily="34" charset="0"/>
              <a:buChar char="•"/>
            </a:pPr>
            <a:r>
              <a:rPr lang="en-ID" sz="1600" dirty="0"/>
              <a:t>Guru </a:t>
            </a:r>
            <a:r>
              <a:rPr lang="en-ID" sz="1600" dirty="0" err="1"/>
              <a:t>memilih</a:t>
            </a:r>
            <a:r>
              <a:rPr lang="en-ID" sz="1600" dirty="0"/>
              <a:t> dan </a:t>
            </a:r>
            <a:r>
              <a:rPr lang="en-ID" sz="1600" dirty="0" err="1"/>
              <a:t>memaksakan</a:t>
            </a:r>
            <a:r>
              <a:rPr lang="en-ID" sz="1600" dirty="0"/>
              <a:t> </a:t>
            </a:r>
            <a:r>
              <a:rPr lang="en-ID" sz="1600" dirty="0" err="1"/>
              <a:t>pilihan¬nya</a:t>
            </a:r>
            <a:r>
              <a:rPr lang="en-ID" sz="1600" dirty="0"/>
              <a:t>, murid </a:t>
            </a:r>
            <a:r>
              <a:rPr lang="en-ID" sz="1600" dirty="0" err="1"/>
              <a:t>menuruti</a:t>
            </a:r>
            <a:endParaRPr lang="en-ID" sz="1600" dirty="0"/>
          </a:p>
          <a:p>
            <a:pPr marL="323850" marR="219710" indent="-285750">
              <a:lnSpc>
                <a:spcPct val="100000"/>
              </a:lnSpc>
              <a:spcBef>
                <a:spcPts val="105"/>
              </a:spcBef>
              <a:buFont typeface="Arial" panose="020B0604020202020204" pitchFamily="34" charset="0"/>
              <a:buChar char="•"/>
            </a:pPr>
            <a:r>
              <a:rPr lang="en-ID" sz="1600" dirty="0"/>
              <a:t>Guru </a:t>
            </a:r>
            <a:r>
              <a:rPr lang="en-ID" sz="1600" dirty="0" err="1"/>
              <a:t>bertindak</a:t>
            </a:r>
            <a:r>
              <a:rPr lang="en-ID" sz="1600" dirty="0"/>
              <a:t>, murid </a:t>
            </a:r>
            <a:r>
              <a:rPr lang="en-ID" sz="1600" dirty="0" err="1"/>
              <a:t>membayangkan</a:t>
            </a:r>
            <a:r>
              <a:rPr lang="en-ID" sz="1600" dirty="0"/>
              <a:t> </a:t>
            </a:r>
            <a:r>
              <a:rPr lang="en-ID" sz="1600" dirty="0" err="1"/>
              <a:t>bagaimana</a:t>
            </a:r>
            <a:r>
              <a:rPr lang="en-ID" sz="1600" dirty="0"/>
              <a:t> </a:t>
            </a:r>
            <a:r>
              <a:rPr lang="en-ID" sz="1600" dirty="0" err="1"/>
              <a:t>bertindak</a:t>
            </a:r>
            <a:r>
              <a:rPr lang="en-ID" sz="1600" dirty="0"/>
              <a:t> </a:t>
            </a:r>
            <a:r>
              <a:rPr lang="en-ID" sz="1600" dirty="0" err="1"/>
              <a:t>sesuai</a:t>
            </a:r>
            <a:r>
              <a:rPr lang="en-ID" sz="1600" dirty="0"/>
              <a:t> </a:t>
            </a:r>
            <a:r>
              <a:rPr lang="en-ID" sz="1600" dirty="0" err="1"/>
              <a:t>dengan</a:t>
            </a:r>
            <a:r>
              <a:rPr lang="en-ID" sz="1600" dirty="0"/>
              <a:t> </a:t>
            </a:r>
            <a:r>
              <a:rPr lang="en-ID" sz="1600" dirty="0" err="1"/>
              <a:t>tindakan</a:t>
            </a:r>
            <a:r>
              <a:rPr lang="en-ID" sz="1600" dirty="0"/>
              <a:t> </a:t>
            </a:r>
            <a:r>
              <a:rPr lang="en-ID" sz="1600" dirty="0" err="1"/>
              <a:t>gurunya</a:t>
            </a:r>
            <a:r>
              <a:rPr lang="en-ID" sz="1600" dirty="0"/>
              <a:t>. </a:t>
            </a:r>
          </a:p>
          <a:p>
            <a:pPr marL="323850" marR="219710" indent="-285750">
              <a:lnSpc>
                <a:spcPct val="100000"/>
              </a:lnSpc>
              <a:spcBef>
                <a:spcPts val="105"/>
              </a:spcBef>
              <a:buFont typeface="Arial" panose="020B0604020202020204" pitchFamily="34" charset="0"/>
              <a:buChar char="•"/>
            </a:pPr>
            <a:r>
              <a:rPr lang="en-ID" sz="1600" dirty="0"/>
              <a:t>Guru </a:t>
            </a:r>
            <a:r>
              <a:rPr lang="en-ID" sz="1600" dirty="0" err="1"/>
              <a:t>memilih</a:t>
            </a:r>
            <a:r>
              <a:rPr lang="en-ID" sz="1600" dirty="0"/>
              <a:t> </a:t>
            </a:r>
            <a:r>
              <a:rPr lang="en-ID" sz="1600" dirty="0" err="1"/>
              <a:t>apa</a:t>
            </a:r>
            <a:r>
              <a:rPr lang="en-ID" sz="1600" dirty="0"/>
              <a:t> yang </a:t>
            </a:r>
            <a:r>
              <a:rPr lang="en-ID" sz="1600" dirty="0" err="1"/>
              <a:t>akan</a:t>
            </a:r>
            <a:r>
              <a:rPr lang="en-ID" sz="1600" dirty="0"/>
              <a:t> </a:t>
            </a:r>
            <a:r>
              <a:rPr lang="en-ID" sz="1600" dirty="0" err="1"/>
              <a:t>diajarkan</a:t>
            </a:r>
            <a:r>
              <a:rPr lang="en-ID" sz="1600" dirty="0"/>
              <a:t>, murid </a:t>
            </a:r>
            <a:r>
              <a:rPr lang="en-ID" sz="1600" dirty="0" err="1"/>
              <a:t>menyesuaikan</a:t>
            </a:r>
            <a:r>
              <a:rPr lang="en-ID" sz="1600" dirty="0"/>
              <a:t> </a:t>
            </a:r>
            <a:r>
              <a:rPr lang="en-ID" sz="1600" dirty="0" err="1"/>
              <a:t>diri</a:t>
            </a:r>
            <a:r>
              <a:rPr lang="en-ID" sz="1600" dirty="0"/>
              <a:t>.</a:t>
            </a:r>
          </a:p>
          <a:p>
            <a:pPr marL="323850" marR="219710" indent="-285750">
              <a:lnSpc>
                <a:spcPct val="100000"/>
              </a:lnSpc>
              <a:spcBef>
                <a:spcPts val="105"/>
              </a:spcBef>
              <a:buFont typeface="Arial" panose="020B0604020202020204" pitchFamily="34" charset="0"/>
              <a:buChar char="•"/>
            </a:pPr>
            <a:r>
              <a:rPr lang="en-ID" sz="1600" dirty="0"/>
              <a:t>Guru </a:t>
            </a:r>
            <a:r>
              <a:rPr lang="en-ID" sz="1600" dirty="0" err="1"/>
              <a:t>mengacaukan</a:t>
            </a:r>
            <a:r>
              <a:rPr lang="en-ID" sz="1600" dirty="0"/>
              <a:t> </a:t>
            </a:r>
            <a:r>
              <a:rPr lang="en-ID" sz="1600" dirty="0" err="1"/>
              <a:t>wewenang</a:t>
            </a:r>
            <a:r>
              <a:rPr lang="en-ID" sz="1600" dirty="0"/>
              <a:t> </a:t>
            </a:r>
            <a:r>
              <a:rPr lang="en-ID" sz="1600" dirty="0" err="1"/>
              <a:t>ilmu</a:t>
            </a:r>
            <a:r>
              <a:rPr lang="en-ID" sz="1600" dirty="0"/>
              <a:t> </a:t>
            </a:r>
            <a:r>
              <a:rPr lang="en-ID" sz="1600" dirty="0" err="1"/>
              <a:t>pengetahuan</a:t>
            </a:r>
            <a:r>
              <a:rPr lang="en-ID" sz="1600" dirty="0"/>
              <a:t> </a:t>
            </a:r>
            <a:r>
              <a:rPr lang="en-ID" sz="1600" dirty="0" err="1"/>
              <a:t>dengan</a:t>
            </a:r>
            <a:r>
              <a:rPr lang="en-ID" sz="1600" dirty="0"/>
              <a:t> </a:t>
            </a:r>
            <a:r>
              <a:rPr lang="en-ID" sz="1600" dirty="0" err="1"/>
              <a:t>wewenang</a:t>
            </a:r>
            <a:r>
              <a:rPr lang="en-ID" sz="1600" dirty="0"/>
              <a:t> </a:t>
            </a:r>
            <a:r>
              <a:rPr lang="en-ID" sz="1600" dirty="0" err="1"/>
              <a:t>profesionalismenya</a:t>
            </a:r>
            <a:r>
              <a:rPr lang="en-ID" sz="1600" dirty="0"/>
              <a:t>, dan </a:t>
            </a:r>
            <a:r>
              <a:rPr lang="en-ID" sz="1600" dirty="0" err="1"/>
              <a:t>mempertentangkannya</a:t>
            </a:r>
            <a:r>
              <a:rPr lang="en-ID" sz="1600" dirty="0"/>
              <a:t> </a:t>
            </a:r>
            <a:r>
              <a:rPr lang="en-ID" sz="1600" dirty="0" err="1"/>
              <a:t>dengan</a:t>
            </a:r>
            <a:r>
              <a:rPr lang="en-ID" sz="1600" dirty="0"/>
              <a:t> </a:t>
            </a:r>
            <a:r>
              <a:rPr lang="en-ID" sz="1600" dirty="0" err="1"/>
              <a:t>kebebasan</a:t>
            </a:r>
            <a:r>
              <a:rPr lang="en-ID" sz="1600" dirty="0"/>
              <a:t> murid.</a:t>
            </a:r>
          </a:p>
          <a:p>
            <a:pPr marL="323850" marR="219710" indent="-285750">
              <a:lnSpc>
                <a:spcPct val="100000"/>
              </a:lnSpc>
              <a:spcBef>
                <a:spcPts val="105"/>
              </a:spcBef>
              <a:buFont typeface="Arial" panose="020B0604020202020204" pitchFamily="34" charset="0"/>
              <a:buChar char="•"/>
            </a:pPr>
            <a:r>
              <a:rPr lang="en-ID" sz="1600" dirty="0"/>
              <a:t>Guru </a:t>
            </a:r>
            <a:r>
              <a:rPr lang="en-ID" sz="1600" dirty="0" err="1"/>
              <a:t>adalah</a:t>
            </a:r>
            <a:r>
              <a:rPr lang="en-ID" sz="1600" dirty="0"/>
              <a:t> </a:t>
            </a:r>
            <a:r>
              <a:rPr lang="en-ID" sz="1600" dirty="0" err="1"/>
              <a:t>subjek</a:t>
            </a:r>
            <a:r>
              <a:rPr lang="en-ID" sz="1600" dirty="0"/>
              <a:t> proses </a:t>
            </a:r>
            <a:r>
              <a:rPr lang="en-ID" sz="1600" dirty="0" err="1"/>
              <a:t>belajar</a:t>
            </a:r>
            <a:r>
              <a:rPr lang="en-ID" sz="1600" dirty="0"/>
              <a:t>, murid </a:t>
            </a:r>
            <a:r>
              <a:rPr lang="en-ID" sz="1600" dirty="0" err="1"/>
              <a:t>objeknya</a:t>
            </a:r>
            <a:r>
              <a:rPr lang="en-ID" sz="1600" dirty="0"/>
              <a:t>.</a:t>
            </a:r>
          </a:p>
        </p:txBody>
      </p:sp>
    </p:spTree>
    <p:extLst>
      <p:ext uri="{BB962C8B-B14F-4D97-AF65-F5344CB8AC3E}">
        <p14:creationId xmlns:p14="http://schemas.microsoft.com/office/powerpoint/2010/main" val="337967122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E6A3E-43DD-4DF1-8D89-C50FBD45B7CB}"/>
              </a:ext>
            </a:extLst>
          </p:cNvPr>
          <p:cNvSpPr>
            <a:spLocks noGrp="1"/>
          </p:cNvSpPr>
          <p:nvPr>
            <p:ph type="title"/>
          </p:nvPr>
        </p:nvSpPr>
        <p:spPr/>
        <p:txBody>
          <a:bodyPr/>
          <a:lstStyle/>
          <a:p>
            <a:r>
              <a:rPr lang="en-US" dirty="0"/>
              <a:t>TAWARAN FRIERE</a:t>
            </a:r>
            <a:endParaRPr lang="en-ID" dirty="0"/>
          </a:p>
        </p:txBody>
      </p:sp>
      <p:sp>
        <p:nvSpPr>
          <p:cNvPr id="5" name="TextBox 4">
            <a:extLst>
              <a:ext uri="{FF2B5EF4-FFF2-40B4-BE49-F238E27FC236}">
                <a16:creationId xmlns:a16="http://schemas.microsoft.com/office/drawing/2014/main" id="{6B508377-8FAA-4640-B548-ED5C604D61C7}"/>
              </a:ext>
            </a:extLst>
          </p:cNvPr>
          <p:cNvSpPr txBox="1"/>
          <p:nvPr/>
        </p:nvSpPr>
        <p:spPr>
          <a:xfrm>
            <a:off x="1137146" y="2271474"/>
            <a:ext cx="9823462" cy="2259593"/>
          </a:xfrm>
          <a:prstGeom prst="rect">
            <a:avLst/>
          </a:prstGeom>
          <a:noFill/>
        </p:spPr>
        <p:txBody>
          <a:bodyPr wrap="square">
            <a:spAutoFit/>
          </a:bodyPr>
          <a:lstStyle/>
          <a:p>
            <a:pPr marL="355600" marR="154940" indent="-342900">
              <a:lnSpc>
                <a:spcPct val="100000"/>
              </a:lnSpc>
              <a:spcBef>
                <a:spcPts val="105"/>
              </a:spcBef>
              <a:buFont typeface="+mj-lt"/>
              <a:buAutoNum type="arabicPeriod"/>
            </a:pPr>
            <a:r>
              <a:rPr lang="en-ID" sz="2000" spc="-5" dirty="0">
                <a:latin typeface="Lucida Sans Unicode"/>
                <a:cs typeface="Lucida Sans Unicode"/>
              </a:rPr>
              <a:t>Freire </a:t>
            </a:r>
            <a:r>
              <a:rPr lang="en-ID" sz="2000" dirty="0" err="1">
                <a:latin typeface="Lucida Sans Unicode"/>
                <a:cs typeface="Lucida Sans Unicode"/>
              </a:rPr>
              <a:t>menawarkan</a:t>
            </a:r>
            <a:r>
              <a:rPr lang="en-ID" sz="2000" dirty="0">
                <a:latin typeface="Lucida Sans Unicode"/>
                <a:cs typeface="Lucida Sans Unicode"/>
              </a:rPr>
              <a:t> </a:t>
            </a:r>
            <a:r>
              <a:rPr lang="en-ID" sz="2000" spc="-5" dirty="0" err="1">
                <a:latin typeface="Lucida Sans Unicode"/>
                <a:cs typeface="Lucida Sans Unicode"/>
              </a:rPr>
              <a:t>bahwa</a:t>
            </a:r>
            <a:r>
              <a:rPr lang="en-ID" sz="2000" spc="-5" dirty="0">
                <a:latin typeface="Lucida Sans Unicode"/>
                <a:cs typeface="Lucida Sans Unicode"/>
              </a:rPr>
              <a:t> </a:t>
            </a:r>
            <a:r>
              <a:rPr lang="en-ID" sz="2000" dirty="0">
                <a:latin typeface="Lucida Sans Unicode"/>
                <a:cs typeface="Lucida Sans Unicode"/>
              </a:rPr>
              <a:t> </a:t>
            </a:r>
            <a:r>
              <a:rPr lang="en-ID" sz="2000" dirty="0" err="1">
                <a:latin typeface="Lucida Sans Unicode"/>
                <a:cs typeface="Lucida Sans Unicode"/>
              </a:rPr>
              <a:t>sesungguhnya</a:t>
            </a:r>
            <a:r>
              <a:rPr lang="en-ID" sz="2000" dirty="0">
                <a:latin typeface="Lucida Sans Unicode"/>
                <a:cs typeface="Lucida Sans Unicode"/>
              </a:rPr>
              <a:t> </a:t>
            </a:r>
            <a:r>
              <a:rPr lang="en-ID" sz="2000" spc="-5" dirty="0" err="1">
                <a:latin typeface="Lucida Sans Unicode"/>
                <a:cs typeface="Lucida Sans Unicode"/>
              </a:rPr>
              <a:t>pendidikan</a:t>
            </a:r>
            <a:r>
              <a:rPr lang="en-ID" sz="2000" spc="-5" dirty="0">
                <a:latin typeface="Lucida Sans Unicode"/>
                <a:cs typeface="Lucida Sans Unicode"/>
              </a:rPr>
              <a:t> </a:t>
            </a:r>
            <a:r>
              <a:rPr lang="en-ID" sz="2000" dirty="0" err="1">
                <a:latin typeface="Lucida Sans Unicode"/>
                <a:cs typeface="Lucida Sans Unicode"/>
              </a:rPr>
              <a:t>semestinya</a:t>
            </a:r>
            <a:r>
              <a:rPr lang="en-ID" sz="2000" dirty="0">
                <a:latin typeface="Lucida Sans Unicode"/>
                <a:cs typeface="Lucida Sans Unicode"/>
              </a:rPr>
              <a:t> </a:t>
            </a:r>
            <a:r>
              <a:rPr lang="en-ID" sz="2000" spc="-1000" dirty="0">
                <a:latin typeface="Lucida Sans Unicode"/>
                <a:cs typeface="Lucida Sans Unicode"/>
              </a:rPr>
              <a:t> </a:t>
            </a:r>
            <a:r>
              <a:rPr lang="en-ID" sz="2000" spc="-5" dirty="0" err="1">
                <a:latin typeface="Lucida Sans Unicode"/>
                <a:cs typeface="Lucida Sans Unicode"/>
              </a:rPr>
              <a:t>dilakukan</a:t>
            </a:r>
            <a:r>
              <a:rPr lang="en-ID" sz="2000" spc="-20" dirty="0">
                <a:latin typeface="Lucida Sans Unicode"/>
                <a:cs typeface="Lucida Sans Unicode"/>
              </a:rPr>
              <a:t> </a:t>
            </a:r>
            <a:r>
              <a:rPr lang="en-ID" sz="2000" dirty="0" err="1">
                <a:latin typeface="Lucida Sans Unicode"/>
                <a:cs typeface="Lucida Sans Unicode"/>
              </a:rPr>
              <a:t>secara</a:t>
            </a:r>
            <a:r>
              <a:rPr lang="en-ID" sz="2000" spc="-20" dirty="0">
                <a:latin typeface="Lucida Sans Unicode"/>
                <a:cs typeface="Lucida Sans Unicode"/>
              </a:rPr>
              <a:t> </a:t>
            </a:r>
            <a:r>
              <a:rPr lang="en-ID" sz="2000" spc="-5" dirty="0" err="1">
                <a:latin typeface="Lucida Sans Unicode"/>
                <a:cs typeface="Lucida Sans Unicode"/>
              </a:rPr>
              <a:t>dialogis</a:t>
            </a:r>
            <a:endParaRPr lang="en-ID" sz="2000" dirty="0">
              <a:latin typeface="Lucida Sans Unicode"/>
              <a:cs typeface="Lucida Sans Unicode"/>
            </a:endParaRPr>
          </a:p>
          <a:p>
            <a:pPr marL="342900" indent="-342900">
              <a:lnSpc>
                <a:spcPct val="100000"/>
              </a:lnSpc>
              <a:spcBef>
                <a:spcPts val="70"/>
              </a:spcBef>
              <a:buFont typeface="+mj-lt"/>
              <a:buAutoNum type="arabicPeriod"/>
            </a:pPr>
            <a:endParaRPr lang="en-ID" sz="2000" dirty="0">
              <a:latin typeface="Lucida Sans Unicode"/>
              <a:cs typeface="Lucida Sans Unicode"/>
            </a:endParaRPr>
          </a:p>
          <a:p>
            <a:pPr marL="355600" marR="5080" indent="-342900">
              <a:lnSpc>
                <a:spcPct val="100000"/>
              </a:lnSpc>
              <a:spcBef>
                <a:spcPts val="5"/>
              </a:spcBef>
              <a:buFont typeface="+mj-lt"/>
              <a:buAutoNum type="arabicPeriod"/>
            </a:pPr>
            <a:r>
              <a:rPr lang="en-ID" sz="2000" dirty="0">
                <a:latin typeface="Lucida Sans Unicode"/>
                <a:cs typeface="Lucida Sans Unicode"/>
              </a:rPr>
              <a:t>Proses </a:t>
            </a:r>
            <a:r>
              <a:rPr lang="en-ID" sz="2000" spc="-5" dirty="0" err="1">
                <a:latin typeface="Lucida Sans Unicode"/>
                <a:cs typeface="Lucida Sans Unicode"/>
              </a:rPr>
              <a:t>dialogis</a:t>
            </a:r>
            <a:r>
              <a:rPr lang="en-ID" sz="2000" spc="-5" dirty="0">
                <a:latin typeface="Lucida Sans Unicode"/>
                <a:cs typeface="Lucida Sans Unicode"/>
              </a:rPr>
              <a:t> </a:t>
            </a:r>
            <a:r>
              <a:rPr lang="en-ID" sz="2000" spc="-5" dirty="0" err="1">
                <a:latin typeface="Lucida Sans Unicode"/>
                <a:cs typeface="Lucida Sans Unicode"/>
              </a:rPr>
              <a:t>ini</a:t>
            </a:r>
            <a:r>
              <a:rPr lang="en-ID" sz="2000" spc="-5" dirty="0">
                <a:latin typeface="Lucida Sans Unicode"/>
                <a:cs typeface="Lucida Sans Unicode"/>
              </a:rPr>
              <a:t> </a:t>
            </a:r>
            <a:r>
              <a:rPr lang="en-ID" sz="2000" dirty="0" err="1">
                <a:latin typeface="Lucida Sans Unicode"/>
                <a:cs typeface="Lucida Sans Unicode"/>
              </a:rPr>
              <a:t>merupakan</a:t>
            </a:r>
            <a:r>
              <a:rPr lang="en-ID" sz="2000" dirty="0">
                <a:latin typeface="Lucida Sans Unicode"/>
                <a:cs typeface="Lucida Sans Unicode"/>
              </a:rPr>
              <a:t> </a:t>
            </a:r>
            <a:r>
              <a:rPr lang="en-ID" sz="2000" dirty="0" err="1">
                <a:latin typeface="Lucida Sans Unicode"/>
                <a:cs typeface="Lucida Sans Unicode"/>
              </a:rPr>
              <a:t>satu</a:t>
            </a:r>
            <a:r>
              <a:rPr lang="en-ID" sz="2000" dirty="0">
                <a:latin typeface="Lucida Sans Unicode"/>
                <a:cs typeface="Lucida Sans Unicode"/>
              </a:rPr>
              <a:t> </a:t>
            </a:r>
            <a:r>
              <a:rPr lang="en-ID" sz="2000" spc="5" dirty="0">
                <a:latin typeface="Lucida Sans Unicode"/>
                <a:cs typeface="Lucida Sans Unicode"/>
              </a:rPr>
              <a:t> </a:t>
            </a:r>
            <a:r>
              <a:rPr lang="en-ID" sz="2000" dirty="0" err="1">
                <a:latin typeface="Lucida Sans Unicode"/>
                <a:cs typeface="Lucida Sans Unicode"/>
              </a:rPr>
              <a:t>metode</a:t>
            </a:r>
            <a:r>
              <a:rPr lang="en-ID" sz="2000" dirty="0">
                <a:latin typeface="Lucida Sans Unicode"/>
                <a:cs typeface="Lucida Sans Unicode"/>
              </a:rPr>
              <a:t> </a:t>
            </a:r>
            <a:r>
              <a:rPr lang="en-ID" sz="2000" spc="-5" dirty="0">
                <a:latin typeface="Lucida Sans Unicode"/>
                <a:cs typeface="Lucida Sans Unicode"/>
              </a:rPr>
              <a:t>yang </a:t>
            </a:r>
            <a:r>
              <a:rPr lang="en-ID" sz="2000" dirty="0" err="1">
                <a:latin typeface="Lucida Sans Unicode"/>
                <a:cs typeface="Lucida Sans Unicode"/>
              </a:rPr>
              <a:t>masuk</a:t>
            </a:r>
            <a:r>
              <a:rPr lang="en-ID" sz="2000" dirty="0">
                <a:latin typeface="Lucida Sans Unicode"/>
                <a:cs typeface="Lucida Sans Unicode"/>
              </a:rPr>
              <a:t> </a:t>
            </a:r>
            <a:r>
              <a:rPr lang="en-ID" sz="2000" spc="-5" dirty="0" err="1">
                <a:latin typeface="Lucida Sans Unicode"/>
                <a:cs typeface="Lucida Sans Unicode"/>
              </a:rPr>
              <a:t>dalam</a:t>
            </a:r>
            <a:r>
              <a:rPr lang="en-ID" sz="2000" spc="-5" dirty="0">
                <a:latin typeface="Lucida Sans Unicode"/>
                <a:cs typeface="Lucida Sans Unicode"/>
              </a:rPr>
              <a:t> agenda </a:t>
            </a:r>
            <a:r>
              <a:rPr lang="en-ID" sz="2000" dirty="0">
                <a:latin typeface="Lucida Sans Unicode"/>
                <a:cs typeface="Lucida Sans Unicode"/>
              </a:rPr>
              <a:t> </a:t>
            </a:r>
            <a:r>
              <a:rPr lang="en-ID" sz="2000" spc="-5" dirty="0" err="1">
                <a:latin typeface="Lucida Sans Unicode"/>
                <a:cs typeface="Lucida Sans Unicode"/>
              </a:rPr>
              <a:t>besar</a:t>
            </a:r>
            <a:r>
              <a:rPr lang="en-ID" sz="2000" spc="-5" dirty="0">
                <a:latin typeface="Lucida Sans Unicode"/>
                <a:cs typeface="Lucida Sans Unicode"/>
              </a:rPr>
              <a:t> </a:t>
            </a:r>
            <a:r>
              <a:rPr lang="en-ID" sz="2000" spc="-5" dirty="0" err="1">
                <a:latin typeface="Lucida Sans Unicode"/>
                <a:cs typeface="Lucida Sans Unicode"/>
              </a:rPr>
              <a:t>pendidikan</a:t>
            </a:r>
            <a:r>
              <a:rPr lang="en-ID" sz="2000" spc="-5" dirty="0">
                <a:latin typeface="Lucida Sans Unicode"/>
                <a:cs typeface="Lucida Sans Unicode"/>
              </a:rPr>
              <a:t> </a:t>
            </a:r>
            <a:r>
              <a:rPr lang="en-ID" sz="2000" dirty="0">
                <a:latin typeface="Lucida Sans Unicode"/>
                <a:cs typeface="Lucida Sans Unicode"/>
              </a:rPr>
              <a:t>Paulo </a:t>
            </a:r>
            <a:r>
              <a:rPr lang="en-ID" sz="2000" spc="-5" dirty="0">
                <a:latin typeface="Lucida Sans Unicode"/>
                <a:cs typeface="Lucida Sans Unicode"/>
              </a:rPr>
              <a:t>Freire yang </a:t>
            </a:r>
            <a:r>
              <a:rPr lang="en-ID" sz="2000" dirty="0">
                <a:latin typeface="Lucida Sans Unicode"/>
                <a:cs typeface="Lucida Sans Unicode"/>
              </a:rPr>
              <a:t> </a:t>
            </a:r>
            <a:r>
              <a:rPr lang="en-ID" sz="2000" spc="-5" dirty="0" err="1">
                <a:latin typeface="Lucida Sans Unicode"/>
                <a:cs typeface="Lucida Sans Unicode"/>
              </a:rPr>
              <a:t>disebutnya</a:t>
            </a:r>
            <a:r>
              <a:rPr lang="en-ID" sz="2000" spc="-5" dirty="0">
                <a:latin typeface="Lucida Sans Unicode"/>
                <a:cs typeface="Lucida Sans Unicode"/>
              </a:rPr>
              <a:t> </a:t>
            </a:r>
            <a:r>
              <a:rPr lang="en-ID" sz="2000" dirty="0" err="1">
                <a:latin typeface="Lucida Sans Unicode"/>
                <a:cs typeface="Lucida Sans Unicode"/>
              </a:rPr>
              <a:t>sebagai</a:t>
            </a:r>
            <a:r>
              <a:rPr lang="en-ID" sz="2000" dirty="0">
                <a:latin typeface="Lucida Sans Unicode"/>
                <a:cs typeface="Lucida Sans Unicode"/>
              </a:rPr>
              <a:t> </a:t>
            </a:r>
            <a:r>
              <a:rPr lang="en-ID" sz="2000" spc="-5" dirty="0">
                <a:latin typeface="Lucida Sans Unicode"/>
                <a:cs typeface="Lucida Sans Unicode"/>
              </a:rPr>
              <a:t>proses </a:t>
            </a:r>
            <a:r>
              <a:rPr lang="en-ID" sz="2000" spc="-5" dirty="0" err="1">
                <a:latin typeface="Lucida Sans Unicode"/>
                <a:cs typeface="Lucida Sans Unicode"/>
              </a:rPr>
              <a:t>penyadaran</a:t>
            </a:r>
            <a:r>
              <a:rPr lang="en-ID" sz="2000" spc="-5" dirty="0">
                <a:latin typeface="Lucida Sans Unicode"/>
                <a:cs typeface="Lucida Sans Unicode"/>
              </a:rPr>
              <a:t> </a:t>
            </a:r>
            <a:r>
              <a:rPr lang="en-ID" sz="2000" spc="-1000" dirty="0">
                <a:latin typeface="Lucida Sans Unicode"/>
                <a:cs typeface="Lucida Sans Unicode"/>
              </a:rPr>
              <a:t> </a:t>
            </a:r>
            <a:r>
              <a:rPr lang="en-ID" sz="2000" spc="-5" dirty="0">
                <a:latin typeface="Lucida Sans Unicode"/>
                <a:cs typeface="Lucida Sans Unicode"/>
              </a:rPr>
              <a:t>(</a:t>
            </a:r>
            <a:r>
              <a:rPr lang="en-ID" sz="2000" spc="-5" dirty="0" err="1">
                <a:latin typeface="Lucida Sans Unicode"/>
                <a:cs typeface="Lucida Sans Unicode"/>
              </a:rPr>
              <a:t>konsientisasi</a:t>
            </a:r>
            <a:r>
              <a:rPr lang="en-ID" sz="2000" spc="-5" dirty="0">
                <a:latin typeface="Lucida Sans Unicode"/>
                <a:cs typeface="Lucida Sans Unicode"/>
              </a:rPr>
              <a:t>). </a:t>
            </a:r>
          </a:p>
          <a:p>
            <a:pPr marL="355600" marR="5080" indent="-342900">
              <a:lnSpc>
                <a:spcPct val="100000"/>
              </a:lnSpc>
              <a:spcBef>
                <a:spcPts val="5"/>
              </a:spcBef>
              <a:buFont typeface="+mj-lt"/>
              <a:buAutoNum type="arabicPeriod"/>
            </a:pPr>
            <a:r>
              <a:rPr lang="en-ID" sz="2000" dirty="0" err="1">
                <a:latin typeface="Lucida Sans Unicode"/>
                <a:cs typeface="Lucida Sans Unicode"/>
              </a:rPr>
              <a:t>Menurutnya</a:t>
            </a:r>
            <a:r>
              <a:rPr lang="en-ID" sz="2000" dirty="0">
                <a:latin typeface="Lucida Sans Unicode"/>
                <a:cs typeface="Lucida Sans Unicode"/>
              </a:rPr>
              <a:t>, </a:t>
            </a:r>
            <a:r>
              <a:rPr lang="en-ID" sz="2000" spc="5" dirty="0">
                <a:latin typeface="Lucida Sans Unicode"/>
                <a:cs typeface="Lucida Sans Unicode"/>
              </a:rPr>
              <a:t> </a:t>
            </a:r>
            <a:r>
              <a:rPr lang="en-ID" sz="2000" spc="-5" dirty="0" err="1">
                <a:latin typeface="Lucida Sans Unicode"/>
                <a:cs typeface="Lucida Sans Unicode"/>
              </a:rPr>
              <a:t>konsientisasi</a:t>
            </a:r>
            <a:r>
              <a:rPr lang="en-ID" sz="2000" spc="-5" dirty="0">
                <a:latin typeface="Lucida Sans Unicode"/>
                <a:cs typeface="Lucida Sans Unicode"/>
              </a:rPr>
              <a:t> </a:t>
            </a:r>
            <a:r>
              <a:rPr lang="en-ID" sz="2000" dirty="0" err="1">
                <a:latin typeface="Lucida Sans Unicode"/>
                <a:cs typeface="Lucida Sans Unicode"/>
              </a:rPr>
              <a:t>merupakan</a:t>
            </a:r>
            <a:r>
              <a:rPr lang="en-ID" sz="2000" dirty="0">
                <a:latin typeface="Lucida Sans Unicode"/>
                <a:cs typeface="Lucida Sans Unicode"/>
              </a:rPr>
              <a:t> </a:t>
            </a:r>
            <a:r>
              <a:rPr lang="en-ID" sz="2000" spc="-5" dirty="0">
                <a:latin typeface="Lucida Sans Unicode"/>
                <a:cs typeface="Lucida Sans Unicode"/>
              </a:rPr>
              <a:t>proses </a:t>
            </a:r>
            <a:r>
              <a:rPr lang="en-ID" sz="2000" dirty="0">
                <a:latin typeface="Lucida Sans Unicode"/>
                <a:cs typeface="Lucida Sans Unicode"/>
              </a:rPr>
              <a:t> </a:t>
            </a:r>
            <a:r>
              <a:rPr lang="en-ID" sz="2000" spc="-5" dirty="0" err="1">
                <a:latin typeface="Lucida Sans Unicode"/>
                <a:cs typeface="Lucida Sans Unicode"/>
              </a:rPr>
              <a:t>kemanusiaan</a:t>
            </a:r>
            <a:r>
              <a:rPr lang="en-ID" sz="2000" dirty="0">
                <a:latin typeface="Lucida Sans Unicode"/>
                <a:cs typeface="Lucida Sans Unicode"/>
              </a:rPr>
              <a:t> </a:t>
            </a:r>
            <a:r>
              <a:rPr lang="en-ID" sz="2000" spc="-5" dirty="0">
                <a:latin typeface="Lucida Sans Unicode"/>
                <a:cs typeface="Lucida Sans Unicode"/>
              </a:rPr>
              <a:t>yang </a:t>
            </a:r>
            <a:r>
              <a:rPr lang="en-ID" sz="2000" spc="-5" dirty="0" err="1">
                <a:latin typeface="Lucida Sans Unicode"/>
                <a:cs typeface="Lucida Sans Unicode"/>
              </a:rPr>
              <a:t>ekslusif</a:t>
            </a:r>
            <a:r>
              <a:rPr lang="en-ID" sz="2000" spc="-5" dirty="0">
                <a:latin typeface="Lucida Sans Unicode"/>
                <a:cs typeface="Lucida Sans Unicode"/>
              </a:rPr>
              <a:t>.</a:t>
            </a:r>
            <a:endParaRPr lang="en-ID" sz="2000" dirty="0">
              <a:latin typeface="Lucida Sans Unicode"/>
              <a:cs typeface="Lucida Sans Unicode"/>
            </a:endParaRPr>
          </a:p>
        </p:txBody>
      </p:sp>
    </p:spTree>
    <p:extLst>
      <p:ext uri="{BB962C8B-B14F-4D97-AF65-F5344CB8AC3E}">
        <p14:creationId xmlns:p14="http://schemas.microsoft.com/office/powerpoint/2010/main" val="112708977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840</TotalTime>
  <Words>7330</Words>
  <Application>Microsoft Office PowerPoint</Application>
  <PresentationFormat>Widescreen</PresentationFormat>
  <Paragraphs>753</Paragraphs>
  <Slides>102</Slides>
  <Notes>16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102</vt:i4>
      </vt:variant>
    </vt:vector>
  </HeadingPairs>
  <TitlesOfParts>
    <vt:vector size="113" baseType="lpstr">
      <vt:lpstr>Abadi</vt:lpstr>
      <vt:lpstr>Arial</vt:lpstr>
      <vt:lpstr>Calibri</vt:lpstr>
      <vt:lpstr>Gill Sans MT</vt:lpstr>
      <vt:lpstr>Karla</vt:lpstr>
      <vt:lpstr>Lucida Sans Unicode</vt:lpstr>
      <vt:lpstr>Microsoft Sans Serif</vt:lpstr>
      <vt:lpstr>Tahoma</vt:lpstr>
      <vt:lpstr>Times New Roman</vt:lpstr>
      <vt:lpstr>Wingdings</vt:lpstr>
      <vt:lpstr>Gallery</vt:lpstr>
      <vt:lpstr>PowerPoint Presentation</vt:lpstr>
      <vt:lpstr>PowerPoint Presentation</vt:lpstr>
      <vt:lpstr>PENGANTAR ILMU PENDIDIKAN</vt:lpstr>
      <vt:lpstr>Bab I MATERI PENGANTAR</vt:lpstr>
      <vt:lpstr>PENGANTAR</vt:lpstr>
      <vt:lpstr>BAB II  PENGERTIAN PENDIDIKAN </vt:lpstr>
      <vt:lpstr>Arti Pendidikan</vt:lpstr>
      <vt:lpstr>PowerPoint Presentation</vt:lpstr>
      <vt:lpstr>PowerPoint Presentation</vt:lpstr>
      <vt:lpstr>PowerPoint Presentation</vt:lpstr>
      <vt:lpstr>Dasar Pendidikan di Indonesia</vt:lpstr>
      <vt:lpstr>Pokok-pokok isi pendidikan di Indonesia  </vt:lpstr>
      <vt:lpstr>Hal-hal yang perlu diperhatikan dalam pelaksanaan Pendidikan  </vt:lpstr>
      <vt:lpstr>PowerPoint Presentation</vt:lpstr>
      <vt:lpstr>Batas-batas Pendidikan</vt:lpstr>
      <vt:lpstr>MENDIDIK DAN MENGAJAR</vt:lpstr>
      <vt:lpstr>PowerPoint Presentation</vt:lpstr>
      <vt:lpstr>Ilmu pendidikan</vt:lpstr>
      <vt:lpstr>Ilmu PENDIDIKAN SEBAGAI SENI</vt:lpstr>
      <vt:lpstr>ILMU PENDIDIKAN SEBAGAI ILMU</vt:lpstr>
      <vt:lpstr>PERBEDAAN ILMU PENDIDIKAN  SEBAGAI ILMU DAN SENI</vt:lpstr>
      <vt:lpstr>PowerPoint Presentation</vt:lpstr>
      <vt:lpstr>PowerPoint Presentation</vt:lpstr>
      <vt:lpstr>OBYEK ILMU PENDIDIKAN</vt:lpstr>
      <vt:lpstr>Persyaratan Pendidikan sebagai Ilmu</vt:lpstr>
      <vt:lpstr>PowerPoint Presentation</vt:lpstr>
      <vt:lpstr>PowerPoint Presentation</vt:lpstr>
      <vt:lpstr>Metode-metode Ilmu Pendidikan</vt:lpstr>
      <vt:lpstr>SIFAT ILMU PENDIDIKAN</vt:lpstr>
      <vt:lpstr>Fondasai ilmu pendidikan</vt:lpstr>
      <vt:lpstr>PowerPoint Presentation</vt:lpstr>
      <vt:lpstr>PowerPoint Presentation</vt:lpstr>
      <vt:lpstr>PowerPoint Presentation</vt:lpstr>
      <vt:lpstr>Hal-hal yang dikandung dalam suatu sistem</vt:lpstr>
      <vt:lpstr>PowerPoint Presentation</vt:lpstr>
      <vt:lpstr>PowerPoint Presentation</vt:lpstr>
      <vt:lpstr>Bab v manusia dan pendidikan</vt:lpstr>
      <vt:lpstr>Manusia dan Pendidikan </vt:lpstr>
      <vt:lpstr>Dressur dan Pendidikan</vt:lpstr>
      <vt:lpstr>Hakekat Manusia</vt:lpstr>
      <vt:lpstr>Konsekuensi Pendidikan Terhadap Manusia </vt:lpstr>
      <vt:lpstr>Pengembangan Dimensi Hakekat Manusia  </vt:lpstr>
      <vt:lpstr>Pembawaan </vt:lpstr>
      <vt:lpstr>BAB VI MACAM-MACAM ILMU PENDIDIKAN  </vt:lpstr>
      <vt:lpstr>1.Teori Pendidikan Sistematis</vt:lpstr>
      <vt:lpstr>3. Ilmu Pendidikan Historis </vt:lpstr>
      <vt:lpstr>5. Ilmu Pendidikan Sosial  </vt:lpstr>
      <vt:lpstr>BAB vii KOMPONEN-KOMPONEN PENDIDIKAN  </vt:lpstr>
      <vt:lpstr>Anak Didik </vt:lpstr>
      <vt:lpstr>Pendidik</vt:lpstr>
      <vt:lpstr>Tujuan Pendidikan </vt:lpstr>
      <vt:lpstr>Alat Pendidikan  </vt:lpstr>
      <vt:lpstr>Lingkungan Pendidikan  </vt:lpstr>
      <vt:lpstr>BAB Viii PERGAULAN DAN KEWIBAWAAN   </vt:lpstr>
      <vt:lpstr>Manusia Sebagai Makhluk Sosial  </vt:lpstr>
      <vt:lpstr>PowerPoint Presentation</vt:lpstr>
      <vt:lpstr>Pergaulan dan Pendidikan</vt:lpstr>
      <vt:lpstr>Gezag batin lebih dibutuhkan oleh para pendidik di dalam menjalankan tugasnya sebagai pendidik, apabila pendidik itu: </vt:lpstr>
      <vt:lpstr>Agar supaya kewibawaan yang dimiliki itu tidak goyah maka hendaknya pendidik itu selalu: </vt:lpstr>
      <vt:lpstr>KEWIBAAN (GEZAG)DALAM PENDIDIKAN</vt:lpstr>
      <vt:lpstr>Penggunaan kewibawaan pada pendidik harus berdasarkan faktor-faktor berikut : </vt:lpstr>
      <vt:lpstr>PowerPoint Presentation</vt:lpstr>
      <vt:lpstr>Pendidikan dan Masyarakat </vt:lpstr>
      <vt:lpstr>Pendidikan dan Pembangunan Masyarakat </vt:lpstr>
      <vt:lpstr>Pendidikan dan Kesadaran Kebangsaan Indonesia </vt:lpstr>
      <vt:lpstr>Pendidikan dan Kelestarian Pancasila </vt:lpstr>
      <vt:lpstr>Pendidikan dan Kesejahteraan Masyarakat </vt:lpstr>
      <vt:lpstr>PowerPoint Presentation</vt:lpstr>
      <vt:lpstr>Hukum Dasar Perkembangan Kejiwaan Manusia </vt:lpstr>
      <vt:lpstr>Proses Pendidikan Autoaktivitas </vt:lpstr>
      <vt:lpstr>BAB xi SEJARAH PENDIDIKAN DI INDONESIA </vt:lpstr>
      <vt:lpstr>Pendidikan Indonesia Di Masa Kerajaan </vt:lpstr>
      <vt:lpstr>Pendidikan Indonesia Di Masa Penjajahan Bangsa Barat: 350 Tahun </vt:lpstr>
      <vt:lpstr>Pendidikan Di Indonesia Zaman Jajahan Jepang (1942 – 1945) </vt:lpstr>
      <vt:lpstr>Zaman Kemerdekaan</vt:lpstr>
      <vt:lpstr>PowerPoint Presentation</vt:lpstr>
      <vt:lpstr>Pendahuluan </vt:lpstr>
      <vt:lpstr>Macam-Macam Pendidikan Seumur Hidup </vt:lpstr>
      <vt:lpstr>Tujuan Pendidikan Seumur Hidup </vt:lpstr>
      <vt:lpstr>Konsep Dasar Pendidikan Seumur Hidup </vt:lpstr>
      <vt:lpstr>BAB  XIV PENDIDIKAN DAN PERUBAHAN JAMAN </vt:lpstr>
      <vt:lpstr>Perkiraan Masyarakat Masa Depan </vt:lpstr>
      <vt:lpstr>Kecenderungan Globalisasi </vt:lpstr>
      <vt:lpstr>Upaya Pendidikan Dalam Mengantisipasi Terhadap Masa Depan </vt:lpstr>
      <vt:lpstr>BAB Xv FILSAFAT DAN FILSAFAT PENDIDIKAN </vt:lpstr>
      <vt:lpstr>Pengertian Filsafat </vt:lpstr>
      <vt:lpstr>PowerPoint Presentation</vt:lpstr>
      <vt:lpstr>Filsafat dan Ilmu </vt:lpstr>
      <vt:lpstr>Filsafat Sebagai Metode Berpikir</vt:lpstr>
      <vt:lpstr>PowerPoint Presentation</vt:lpstr>
      <vt:lpstr>PowerPoint Presentation</vt:lpstr>
      <vt:lpstr>Filsafat Pendidikan   </vt:lpstr>
      <vt:lpstr>PowerPoint Presentation</vt:lpstr>
      <vt:lpstr>PowerPoint Presentation</vt:lpstr>
      <vt:lpstr>BAB XVI KRITIK PENDIDIKAN</vt:lpstr>
      <vt:lpstr>KRITIK ILICH TERHADAP SEKOLAH</vt:lpstr>
      <vt:lpstr>Pendidikan sebagai Mitos social --ILICH </vt:lpstr>
      <vt:lpstr>Paulo friere  (Brazil  9-9-1921 sd  2-5 1997</vt:lpstr>
      <vt:lpstr>TAWARAN FRIERE</vt:lpstr>
      <vt:lpstr>Pemikiran Freire</vt:lpstr>
      <vt:lpstr>Pendidikan sebagai pembebasan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ILMU PENDIDIKAN</dc:title>
  <dc:creator>subagya uns</dc:creator>
  <cp:lastModifiedBy>subagya uns</cp:lastModifiedBy>
  <cp:revision>12</cp:revision>
  <dcterms:created xsi:type="dcterms:W3CDTF">2021-08-25T13:05:01Z</dcterms:created>
  <dcterms:modified xsi:type="dcterms:W3CDTF">2021-09-30T07:39:38Z</dcterms:modified>
</cp:coreProperties>
</file>