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3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6" d="100"/>
          <a:sy n="76" d="100"/>
        </p:scale>
        <p:origin x="1230" y="60"/>
      </p:cViewPr>
      <p:guideLst>
        <p:guide orient="horz" pos="2160"/>
        <p:guide pos="295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27EC86-DD02-4766-84FE-FD815DED3586}" type="doc">
      <dgm:prSet loTypeId="urn:microsoft.com/office/officeart/2005/8/layout/hierarchy2" loCatId="hierarchy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131C7E7-44BC-48A2-A896-63E0D7C9353A}">
      <dgm:prSet phldrT="[Text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sz="1400" dirty="0" err="1" smtClean="0"/>
            <a:t>Manajemen</a:t>
          </a:r>
          <a:r>
            <a:rPr lang="en-US" sz="1400" dirty="0" smtClean="0"/>
            <a:t> data</a:t>
          </a:r>
          <a:endParaRPr lang="en-US" sz="1400" dirty="0"/>
        </a:p>
      </dgm:t>
    </dgm:pt>
    <dgm:pt modelId="{2D6D95EE-2440-45F7-BCC8-7FE1568660DD}" type="parTrans" cxnId="{CE1E922A-409B-401B-85A3-987BBCF1870A}">
      <dgm:prSet/>
      <dgm:spPr/>
      <dgm:t>
        <a:bodyPr/>
        <a:lstStyle/>
        <a:p>
          <a:endParaRPr lang="en-US"/>
        </a:p>
      </dgm:t>
    </dgm:pt>
    <dgm:pt modelId="{7F557B16-6EEB-4943-8D73-095D38833662}" type="sibTrans" cxnId="{CE1E922A-409B-401B-85A3-987BBCF1870A}">
      <dgm:prSet/>
      <dgm:spPr/>
      <dgm:t>
        <a:bodyPr/>
        <a:lstStyle/>
        <a:p>
          <a:endParaRPr lang="en-US"/>
        </a:p>
      </dgm:t>
    </dgm:pt>
    <dgm:pt modelId="{EA3EC92F-4EF4-49A0-9EAC-786194495AF3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1400" dirty="0" err="1" smtClean="0"/>
            <a:t>Analisis</a:t>
          </a:r>
          <a:r>
            <a:rPr lang="en-US" sz="1400" dirty="0" smtClean="0"/>
            <a:t> </a:t>
          </a:r>
          <a:r>
            <a:rPr lang="en-US" sz="1400" dirty="0" err="1" smtClean="0"/>
            <a:t>variansi</a:t>
          </a:r>
          <a:r>
            <a:rPr lang="en-US" sz="1400" dirty="0" smtClean="0"/>
            <a:t> (ANOVA)</a:t>
          </a:r>
          <a:endParaRPr lang="en-US" sz="1400" dirty="0"/>
        </a:p>
      </dgm:t>
    </dgm:pt>
    <dgm:pt modelId="{8666D8CA-AFC9-4C45-908B-B8E3564F5447}" type="parTrans" cxnId="{DE0D42E7-7778-4D68-83ED-05A6706D4167}">
      <dgm:prSet custT="1"/>
      <dgm:spPr>
        <a:ln>
          <a:solidFill>
            <a:srgbClr val="C00000"/>
          </a:solidFill>
        </a:ln>
      </dgm:spPr>
      <dgm:t>
        <a:bodyPr/>
        <a:lstStyle/>
        <a:p>
          <a:endParaRPr lang="en-US" sz="500"/>
        </a:p>
      </dgm:t>
    </dgm:pt>
    <dgm:pt modelId="{20827902-B1C2-4800-8EF9-1B5F7F84BF0D}" type="sibTrans" cxnId="{DE0D42E7-7778-4D68-83ED-05A6706D4167}">
      <dgm:prSet/>
      <dgm:spPr/>
      <dgm:t>
        <a:bodyPr/>
        <a:lstStyle/>
        <a:p>
          <a:endParaRPr lang="en-US"/>
        </a:p>
      </dgm:t>
    </dgm:pt>
    <dgm:pt modelId="{8CF04F8B-FEE8-4BF5-971D-5000BF64B84A}">
      <dgm:prSet phldrT="[Text]" custT="1"/>
      <dgm:spPr>
        <a:solidFill>
          <a:srgbClr val="FF0000"/>
        </a:solidFill>
      </dgm:spPr>
      <dgm:t>
        <a:bodyPr/>
        <a:lstStyle/>
        <a:p>
          <a:r>
            <a:rPr lang="en-US" sz="1400" dirty="0" err="1" smtClean="0"/>
            <a:t>Signifikan</a:t>
          </a:r>
          <a:endParaRPr lang="en-US" sz="1400" dirty="0"/>
        </a:p>
      </dgm:t>
    </dgm:pt>
    <dgm:pt modelId="{6E9B8534-0CB2-4A62-A35F-F3696F8C2484}" type="parTrans" cxnId="{2EB01B99-C0D6-4606-9201-4B5728BC4F08}">
      <dgm:prSet custT="1"/>
      <dgm:spPr>
        <a:ln>
          <a:solidFill>
            <a:srgbClr val="FF0000"/>
          </a:solidFill>
        </a:ln>
      </dgm:spPr>
      <dgm:t>
        <a:bodyPr/>
        <a:lstStyle/>
        <a:p>
          <a:endParaRPr lang="en-US" sz="500"/>
        </a:p>
      </dgm:t>
    </dgm:pt>
    <dgm:pt modelId="{7D85CC38-D56D-4AB8-A81C-33AD1E799EB4}" type="sibTrans" cxnId="{2EB01B99-C0D6-4606-9201-4B5728BC4F08}">
      <dgm:prSet/>
      <dgm:spPr/>
      <dgm:t>
        <a:bodyPr/>
        <a:lstStyle/>
        <a:p>
          <a:endParaRPr lang="en-US"/>
        </a:p>
      </dgm:t>
    </dgm:pt>
    <dgm:pt modelId="{4F2A1A07-A587-4553-B3B8-CC410533E9B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US" sz="1400" dirty="0" smtClean="0"/>
            <a:t>Non </a:t>
          </a:r>
          <a:r>
            <a:rPr lang="en-US" sz="1400" dirty="0" err="1" smtClean="0"/>
            <a:t>Signifikan</a:t>
          </a:r>
          <a:endParaRPr lang="en-US" sz="1400" dirty="0"/>
        </a:p>
      </dgm:t>
    </dgm:pt>
    <dgm:pt modelId="{476B207D-EA7A-451A-BAA4-901292881F91}" type="parTrans" cxnId="{6CDCBAAF-FB84-4076-9691-0B5E0A32DA41}">
      <dgm:prSet custT="1"/>
      <dgm:spPr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endParaRPr lang="en-US" sz="500"/>
        </a:p>
      </dgm:t>
    </dgm:pt>
    <dgm:pt modelId="{1D3D9417-0AC4-4743-9D18-20EA06985AAA}" type="sibTrans" cxnId="{6CDCBAAF-FB84-4076-9691-0B5E0A32DA41}">
      <dgm:prSet/>
      <dgm:spPr/>
      <dgm:t>
        <a:bodyPr/>
        <a:lstStyle/>
        <a:p>
          <a:endParaRPr lang="en-US"/>
        </a:p>
      </dgm:t>
    </dgm:pt>
    <dgm:pt modelId="{158D62AB-BDD9-4AC8-8277-7926D88C4151}">
      <dgm:prSet phldrT="[Text]" custT="1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US" sz="1400" dirty="0" smtClean="0"/>
            <a:t>Post hoc</a:t>
          </a:r>
          <a:endParaRPr lang="en-US" sz="1400" dirty="0"/>
        </a:p>
      </dgm:t>
    </dgm:pt>
    <dgm:pt modelId="{D9E12F8A-B931-4AF5-A3C8-B0D6879532CA}" type="parTrans" cxnId="{AE6B98AA-6279-45BD-8CFD-E4979ACCFD63}">
      <dgm:prSet custT="1"/>
      <dgm:spPr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endParaRPr lang="en-US" sz="500"/>
        </a:p>
      </dgm:t>
    </dgm:pt>
    <dgm:pt modelId="{52C9875A-237F-4EC9-A13C-1E61C263C255}" type="sibTrans" cxnId="{AE6B98AA-6279-45BD-8CFD-E4979ACCFD63}">
      <dgm:prSet/>
      <dgm:spPr/>
      <dgm:t>
        <a:bodyPr/>
        <a:lstStyle/>
        <a:p>
          <a:endParaRPr lang="en-US"/>
        </a:p>
      </dgm:t>
    </dgm:pt>
    <dgm:pt modelId="{F0D53EB4-5236-4980-AF95-8C1FC7766C55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400" dirty="0" err="1" smtClean="0"/>
            <a:t>Interpretasi</a:t>
          </a:r>
          <a:r>
            <a:rPr lang="en-US" sz="1400" dirty="0" smtClean="0"/>
            <a:t> output</a:t>
          </a:r>
          <a:endParaRPr lang="en-US" sz="1400" dirty="0"/>
        </a:p>
      </dgm:t>
    </dgm:pt>
    <dgm:pt modelId="{B517FBD9-61F1-44C9-9C05-E3D21FAF8375}" type="parTrans" cxnId="{96DF539A-9263-47EF-8464-2816FFA6691B}">
      <dgm:prSet custT="1"/>
      <dgm:spPr>
        <a:ln>
          <a:solidFill>
            <a:srgbClr val="7030A0"/>
          </a:solidFill>
        </a:ln>
      </dgm:spPr>
      <dgm:t>
        <a:bodyPr/>
        <a:lstStyle/>
        <a:p>
          <a:endParaRPr lang="en-US" sz="500"/>
        </a:p>
      </dgm:t>
    </dgm:pt>
    <dgm:pt modelId="{6F25DA78-2B77-4306-8535-524C69A52259}" type="sibTrans" cxnId="{96DF539A-9263-47EF-8464-2816FFA6691B}">
      <dgm:prSet/>
      <dgm:spPr/>
      <dgm:t>
        <a:bodyPr/>
        <a:lstStyle/>
        <a:p>
          <a:endParaRPr lang="en-US"/>
        </a:p>
      </dgm:t>
    </dgm:pt>
    <dgm:pt modelId="{11A20470-F95F-4F14-8BAA-83712BEFCD71}">
      <dgm:prSet phldrT="[Text]" custT="1"/>
      <dgm:spPr>
        <a:solidFill>
          <a:srgbClr val="7030A0"/>
        </a:solidFill>
      </dgm:spPr>
      <dgm:t>
        <a:bodyPr/>
        <a:lstStyle/>
        <a:p>
          <a:r>
            <a:rPr lang="en-US" sz="1400" smtClean="0"/>
            <a:t>Interpretasi output</a:t>
          </a:r>
          <a:endParaRPr lang="en-US" sz="1400" dirty="0"/>
        </a:p>
      </dgm:t>
    </dgm:pt>
    <dgm:pt modelId="{F0C6FE62-4FEE-4152-8EDF-1A43C70D0A08}" type="parTrans" cxnId="{398886C8-CF9D-476E-B5EF-C421DA852AFD}">
      <dgm:prSet custT="1"/>
      <dgm:spPr>
        <a:ln>
          <a:solidFill>
            <a:srgbClr val="7030A0"/>
          </a:solidFill>
        </a:ln>
      </dgm:spPr>
      <dgm:t>
        <a:bodyPr/>
        <a:lstStyle/>
        <a:p>
          <a:endParaRPr lang="en-US" sz="500"/>
        </a:p>
      </dgm:t>
    </dgm:pt>
    <dgm:pt modelId="{51596CB3-6BBE-4AF4-B06F-AB9D25B8884B}" type="sibTrans" cxnId="{398886C8-CF9D-476E-B5EF-C421DA852AFD}">
      <dgm:prSet/>
      <dgm:spPr/>
      <dgm:t>
        <a:bodyPr/>
        <a:lstStyle/>
        <a:p>
          <a:endParaRPr lang="en-US"/>
        </a:p>
      </dgm:t>
    </dgm:pt>
    <dgm:pt modelId="{F732B16F-2697-4320-B622-9C5CB648F1C2}" type="pres">
      <dgm:prSet presAssocID="{FE27EC86-DD02-4766-84FE-FD815DED358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AE1F05-0A6E-42C7-BF52-DFF7303FE50E}" type="pres">
      <dgm:prSet presAssocID="{B131C7E7-44BC-48A2-A896-63E0D7C9353A}" presName="root1" presStyleCnt="0"/>
      <dgm:spPr/>
    </dgm:pt>
    <dgm:pt modelId="{312ACEB4-F434-4899-9F64-1746A0AA5B47}" type="pres">
      <dgm:prSet presAssocID="{B131C7E7-44BC-48A2-A896-63E0D7C9353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55F14C-41F0-4A4D-AC73-E41BBE058082}" type="pres">
      <dgm:prSet presAssocID="{B131C7E7-44BC-48A2-A896-63E0D7C9353A}" presName="level2hierChild" presStyleCnt="0"/>
      <dgm:spPr/>
    </dgm:pt>
    <dgm:pt modelId="{B63BF1B9-91A0-4C74-8C3A-F4670677F922}" type="pres">
      <dgm:prSet presAssocID="{8666D8CA-AFC9-4C45-908B-B8E3564F5447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DE2FFA34-94F6-4027-9962-63AF2FEAAC66}" type="pres">
      <dgm:prSet presAssocID="{8666D8CA-AFC9-4C45-908B-B8E3564F5447}" presName="connTx" presStyleLbl="parChTrans1D2" presStyleIdx="0" presStyleCnt="1"/>
      <dgm:spPr/>
      <dgm:t>
        <a:bodyPr/>
        <a:lstStyle/>
        <a:p>
          <a:endParaRPr lang="en-US"/>
        </a:p>
      </dgm:t>
    </dgm:pt>
    <dgm:pt modelId="{B82223BF-D58C-4350-A7AB-F146DB287E1B}" type="pres">
      <dgm:prSet presAssocID="{EA3EC92F-4EF4-49A0-9EAC-786194495AF3}" presName="root2" presStyleCnt="0"/>
      <dgm:spPr/>
    </dgm:pt>
    <dgm:pt modelId="{D71DDCBD-21FE-4545-9941-3FEA42764029}" type="pres">
      <dgm:prSet presAssocID="{EA3EC92F-4EF4-49A0-9EAC-786194495AF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10F29C-2D5D-49C2-A85B-6D3126CC72CD}" type="pres">
      <dgm:prSet presAssocID="{EA3EC92F-4EF4-49A0-9EAC-786194495AF3}" presName="level3hierChild" presStyleCnt="0"/>
      <dgm:spPr/>
    </dgm:pt>
    <dgm:pt modelId="{EF7C2B15-0234-4E95-B136-28ABC80CCCED}" type="pres">
      <dgm:prSet presAssocID="{6E9B8534-0CB2-4A62-A35F-F3696F8C2484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1449C4A8-043C-4C36-9334-8D8629DE9B0F}" type="pres">
      <dgm:prSet presAssocID="{6E9B8534-0CB2-4A62-A35F-F3696F8C2484}" presName="connTx" presStyleLbl="parChTrans1D3" presStyleIdx="0" presStyleCnt="2"/>
      <dgm:spPr/>
      <dgm:t>
        <a:bodyPr/>
        <a:lstStyle/>
        <a:p>
          <a:endParaRPr lang="en-US"/>
        </a:p>
      </dgm:t>
    </dgm:pt>
    <dgm:pt modelId="{182BE045-DC36-4D79-8865-0720E7D79B9B}" type="pres">
      <dgm:prSet presAssocID="{8CF04F8B-FEE8-4BF5-971D-5000BF64B84A}" presName="root2" presStyleCnt="0"/>
      <dgm:spPr/>
    </dgm:pt>
    <dgm:pt modelId="{49DC10F0-744C-4A7D-8EDB-169268913517}" type="pres">
      <dgm:prSet presAssocID="{8CF04F8B-FEE8-4BF5-971D-5000BF64B84A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DE3149-A762-4AB6-8800-E909CC6B1B99}" type="pres">
      <dgm:prSet presAssocID="{8CF04F8B-FEE8-4BF5-971D-5000BF64B84A}" presName="level3hierChild" presStyleCnt="0"/>
      <dgm:spPr/>
    </dgm:pt>
    <dgm:pt modelId="{D19D29BC-58D8-4119-BECA-3E59BC869CD0}" type="pres">
      <dgm:prSet presAssocID="{D9E12F8A-B931-4AF5-A3C8-B0D6879532CA}" presName="conn2-1" presStyleLbl="parChTrans1D4" presStyleIdx="0" presStyleCnt="3"/>
      <dgm:spPr/>
      <dgm:t>
        <a:bodyPr/>
        <a:lstStyle/>
        <a:p>
          <a:endParaRPr lang="en-US"/>
        </a:p>
      </dgm:t>
    </dgm:pt>
    <dgm:pt modelId="{89C92C26-0C01-469B-ABDA-94119F3458FC}" type="pres">
      <dgm:prSet presAssocID="{D9E12F8A-B931-4AF5-A3C8-B0D6879532CA}" presName="connTx" presStyleLbl="parChTrans1D4" presStyleIdx="0" presStyleCnt="3"/>
      <dgm:spPr/>
      <dgm:t>
        <a:bodyPr/>
        <a:lstStyle/>
        <a:p>
          <a:endParaRPr lang="en-US"/>
        </a:p>
      </dgm:t>
    </dgm:pt>
    <dgm:pt modelId="{E5C1D495-4B26-4717-8EB9-2705FD603088}" type="pres">
      <dgm:prSet presAssocID="{158D62AB-BDD9-4AC8-8277-7926D88C4151}" presName="root2" presStyleCnt="0"/>
      <dgm:spPr/>
    </dgm:pt>
    <dgm:pt modelId="{BFCB0EA6-50A4-4499-BC63-9F64A22400D3}" type="pres">
      <dgm:prSet presAssocID="{158D62AB-BDD9-4AC8-8277-7926D88C4151}" presName="LevelTwoTextNode" presStyleLbl="node4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EE97CC-5054-4528-9275-769178A492A7}" type="pres">
      <dgm:prSet presAssocID="{158D62AB-BDD9-4AC8-8277-7926D88C4151}" presName="level3hierChild" presStyleCnt="0"/>
      <dgm:spPr/>
    </dgm:pt>
    <dgm:pt modelId="{82749642-A653-4E75-B1D6-4C8A4476E208}" type="pres">
      <dgm:prSet presAssocID="{B517FBD9-61F1-44C9-9C05-E3D21FAF8375}" presName="conn2-1" presStyleLbl="parChTrans1D4" presStyleIdx="1" presStyleCnt="3"/>
      <dgm:spPr/>
      <dgm:t>
        <a:bodyPr/>
        <a:lstStyle/>
        <a:p>
          <a:endParaRPr lang="en-US"/>
        </a:p>
      </dgm:t>
    </dgm:pt>
    <dgm:pt modelId="{08B48CF7-C4E4-4B9F-8182-9463DDB5ED04}" type="pres">
      <dgm:prSet presAssocID="{B517FBD9-61F1-44C9-9C05-E3D21FAF8375}" presName="connTx" presStyleLbl="parChTrans1D4" presStyleIdx="1" presStyleCnt="3"/>
      <dgm:spPr/>
      <dgm:t>
        <a:bodyPr/>
        <a:lstStyle/>
        <a:p>
          <a:endParaRPr lang="en-US"/>
        </a:p>
      </dgm:t>
    </dgm:pt>
    <dgm:pt modelId="{1AE06CFD-E194-4ED3-9E92-8B202264B151}" type="pres">
      <dgm:prSet presAssocID="{F0D53EB4-5236-4980-AF95-8C1FC7766C55}" presName="root2" presStyleCnt="0"/>
      <dgm:spPr/>
    </dgm:pt>
    <dgm:pt modelId="{4B0DCC1B-8522-4845-9835-1EE09A48014E}" type="pres">
      <dgm:prSet presAssocID="{F0D53EB4-5236-4980-AF95-8C1FC7766C55}" presName="LevelTwoTextNode" presStyleLbl="node4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5DC067A-5981-4B47-8669-B89EBAF8F27F}" type="pres">
      <dgm:prSet presAssocID="{F0D53EB4-5236-4980-AF95-8C1FC7766C55}" presName="level3hierChild" presStyleCnt="0"/>
      <dgm:spPr/>
    </dgm:pt>
    <dgm:pt modelId="{8C11D9C6-E829-4A63-948B-2DF237EBA028}" type="pres">
      <dgm:prSet presAssocID="{476B207D-EA7A-451A-BAA4-901292881F91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35FD1E01-64AA-4640-810B-18FE873AC63D}" type="pres">
      <dgm:prSet presAssocID="{476B207D-EA7A-451A-BAA4-901292881F91}" presName="connTx" presStyleLbl="parChTrans1D3" presStyleIdx="1" presStyleCnt="2"/>
      <dgm:spPr/>
      <dgm:t>
        <a:bodyPr/>
        <a:lstStyle/>
        <a:p>
          <a:endParaRPr lang="en-US"/>
        </a:p>
      </dgm:t>
    </dgm:pt>
    <dgm:pt modelId="{756851DB-DE39-46CB-8DEF-A6CE18A4C56B}" type="pres">
      <dgm:prSet presAssocID="{4F2A1A07-A587-4553-B3B8-CC410533E9BE}" presName="root2" presStyleCnt="0"/>
      <dgm:spPr/>
    </dgm:pt>
    <dgm:pt modelId="{6E0F8A0D-276C-4884-811D-3B01DB45E08F}" type="pres">
      <dgm:prSet presAssocID="{4F2A1A07-A587-4553-B3B8-CC410533E9BE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958C1A-A33A-4B89-A016-45E6C9FAF4C7}" type="pres">
      <dgm:prSet presAssocID="{4F2A1A07-A587-4553-B3B8-CC410533E9BE}" presName="level3hierChild" presStyleCnt="0"/>
      <dgm:spPr/>
    </dgm:pt>
    <dgm:pt modelId="{25D252F5-AF03-4278-B47D-69C4CA807892}" type="pres">
      <dgm:prSet presAssocID="{F0C6FE62-4FEE-4152-8EDF-1A43C70D0A08}" presName="conn2-1" presStyleLbl="parChTrans1D4" presStyleIdx="2" presStyleCnt="3"/>
      <dgm:spPr/>
      <dgm:t>
        <a:bodyPr/>
        <a:lstStyle/>
        <a:p>
          <a:endParaRPr lang="en-US"/>
        </a:p>
      </dgm:t>
    </dgm:pt>
    <dgm:pt modelId="{BBF13E0A-809C-4E6A-A346-958DA10A73CF}" type="pres">
      <dgm:prSet presAssocID="{F0C6FE62-4FEE-4152-8EDF-1A43C70D0A08}" presName="connTx" presStyleLbl="parChTrans1D4" presStyleIdx="2" presStyleCnt="3"/>
      <dgm:spPr/>
      <dgm:t>
        <a:bodyPr/>
        <a:lstStyle/>
        <a:p>
          <a:endParaRPr lang="en-US"/>
        </a:p>
      </dgm:t>
    </dgm:pt>
    <dgm:pt modelId="{1D69FFA2-66A3-4F5B-8885-8CDCB81BD639}" type="pres">
      <dgm:prSet presAssocID="{11A20470-F95F-4F14-8BAA-83712BEFCD71}" presName="root2" presStyleCnt="0"/>
      <dgm:spPr/>
    </dgm:pt>
    <dgm:pt modelId="{17146CB1-88B4-49CD-8369-FD971A406ADE}" type="pres">
      <dgm:prSet presAssocID="{11A20470-F95F-4F14-8BAA-83712BEFCD71}" presName="LevelTwoTextNode" presStyleLbl="node4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70B63D-6D36-4B49-9FC5-124408EC76DD}" type="pres">
      <dgm:prSet presAssocID="{11A20470-F95F-4F14-8BAA-83712BEFCD71}" presName="level3hierChild" presStyleCnt="0"/>
      <dgm:spPr/>
    </dgm:pt>
  </dgm:ptLst>
  <dgm:cxnLst>
    <dgm:cxn modelId="{824C24C9-8E31-46F4-8269-1C37AEE19CC9}" type="presOf" srcId="{F0D53EB4-5236-4980-AF95-8C1FC7766C55}" destId="{4B0DCC1B-8522-4845-9835-1EE09A48014E}" srcOrd="0" destOrd="0" presId="urn:microsoft.com/office/officeart/2005/8/layout/hierarchy2"/>
    <dgm:cxn modelId="{9CBF8C7E-FAA7-4FFC-B7D3-CD644D96ADC6}" type="presOf" srcId="{F0C6FE62-4FEE-4152-8EDF-1A43C70D0A08}" destId="{BBF13E0A-809C-4E6A-A346-958DA10A73CF}" srcOrd="1" destOrd="0" presId="urn:microsoft.com/office/officeart/2005/8/layout/hierarchy2"/>
    <dgm:cxn modelId="{6A44CAA1-EB8B-4948-B65B-6CF8C8A8E27F}" type="presOf" srcId="{EA3EC92F-4EF4-49A0-9EAC-786194495AF3}" destId="{D71DDCBD-21FE-4545-9941-3FEA42764029}" srcOrd="0" destOrd="0" presId="urn:microsoft.com/office/officeart/2005/8/layout/hierarchy2"/>
    <dgm:cxn modelId="{5EF8B59D-F4C6-417E-81E0-EA83576260A3}" type="presOf" srcId="{4F2A1A07-A587-4553-B3B8-CC410533E9BE}" destId="{6E0F8A0D-276C-4884-811D-3B01DB45E08F}" srcOrd="0" destOrd="0" presId="urn:microsoft.com/office/officeart/2005/8/layout/hierarchy2"/>
    <dgm:cxn modelId="{AE6B98AA-6279-45BD-8CFD-E4979ACCFD63}" srcId="{8CF04F8B-FEE8-4BF5-971D-5000BF64B84A}" destId="{158D62AB-BDD9-4AC8-8277-7926D88C4151}" srcOrd="0" destOrd="0" parTransId="{D9E12F8A-B931-4AF5-A3C8-B0D6879532CA}" sibTransId="{52C9875A-237F-4EC9-A13C-1E61C263C255}"/>
    <dgm:cxn modelId="{DE0D42E7-7778-4D68-83ED-05A6706D4167}" srcId="{B131C7E7-44BC-48A2-A896-63E0D7C9353A}" destId="{EA3EC92F-4EF4-49A0-9EAC-786194495AF3}" srcOrd="0" destOrd="0" parTransId="{8666D8CA-AFC9-4C45-908B-B8E3564F5447}" sibTransId="{20827902-B1C2-4800-8EF9-1B5F7F84BF0D}"/>
    <dgm:cxn modelId="{E2D0AB9B-50E4-4296-B035-12C62BA89F5B}" type="presOf" srcId="{476B207D-EA7A-451A-BAA4-901292881F91}" destId="{8C11D9C6-E829-4A63-948B-2DF237EBA028}" srcOrd="0" destOrd="0" presId="urn:microsoft.com/office/officeart/2005/8/layout/hierarchy2"/>
    <dgm:cxn modelId="{832F0E78-3F82-46F7-9931-C2BCD8573BA9}" type="presOf" srcId="{8CF04F8B-FEE8-4BF5-971D-5000BF64B84A}" destId="{49DC10F0-744C-4A7D-8EDB-169268913517}" srcOrd="0" destOrd="0" presId="urn:microsoft.com/office/officeart/2005/8/layout/hierarchy2"/>
    <dgm:cxn modelId="{9E8EED73-C4E3-440F-AB06-DC06FBC51C16}" type="presOf" srcId="{B517FBD9-61F1-44C9-9C05-E3D21FAF8375}" destId="{08B48CF7-C4E4-4B9F-8182-9463DDB5ED04}" srcOrd="1" destOrd="0" presId="urn:microsoft.com/office/officeart/2005/8/layout/hierarchy2"/>
    <dgm:cxn modelId="{09AD1085-E9F7-4596-9E88-2EF685A8C823}" type="presOf" srcId="{158D62AB-BDD9-4AC8-8277-7926D88C4151}" destId="{BFCB0EA6-50A4-4499-BC63-9F64A22400D3}" srcOrd="0" destOrd="0" presId="urn:microsoft.com/office/officeart/2005/8/layout/hierarchy2"/>
    <dgm:cxn modelId="{EF515A05-9FB0-42DA-8650-4009335CBA48}" type="presOf" srcId="{11A20470-F95F-4F14-8BAA-83712BEFCD71}" destId="{17146CB1-88B4-49CD-8369-FD971A406ADE}" srcOrd="0" destOrd="0" presId="urn:microsoft.com/office/officeart/2005/8/layout/hierarchy2"/>
    <dgm:cxn modelId="{398886C8-CF9D-476E-B5EF-C421DA852AFD}" srcId="{4F2A1A07-A587-4553-B3B8-CC410533E9BE}" destId="{11A20470-F95F-4F14-8BAA-83712BEFCD71}" srcOrd="0" destOrd="0" parTransId="{F0C6FE62-4FEE-4152-8EDF-1A43C70D0A08}" sibTransId="{51596CB3-6BBE-4AF4-B06F-AB9D25B8884B}"/>
    <dgm:cxn modelId="{E26C47E1-9CDE-4214-ADEC-3322690EB4A6}" type="presOf" srcId="{D9E12F8A-B931-4AF5-A3C8-B0D6879532CA}" destId="{D19D29BC-58D8-4119-BECA-3E59BC869CD0}" srcOrd="0" destOrd="0" presId="urn:microsoft.com/office/officeart/2005/8/layout/hierarchy2"/>
    <dgm:cxn modelId="{96DF539A-9263-47EF-8464-2816FFA6691B}" srcId="{158D62AB-BDD9-4AC8-8277-7926D88C4151}" destId="{F0D53EB4-5236-4980-AF95-8C1FC7766C55}" srcOrd="0" destOrd="0" parTransId="{B517FBD9-61F1-44C9-9C05-E3D21FAF8375}" sibTransId="{6F25DA78-2B77-4306-8535-524C69A52259}"/>
    <dgm:cxn modelId="{B7B326AD-92B3-4438-AE51-6E823783A1ED}" type="presOf" srcId="{B131C7E7-44BC-48A2-A896-63E0D7C9353A}" destId="{312ACEB4-F434-4899-9F64-1746A0AA5B47}" srcOrd="0" destOrd="0" presId="urn:microsoft.com/office/officeart/2005/8/layout/hierarchy2"/>
    <dgm:cxn modelId="{2EB01B99-C0D6-4606-9201-4B5728BC4F08}" srcId="{EA3EC92F-4EF4-49A0-9EAC-786194495AF3}" destId="{8CF04F8B-FEE8-4BF5-971D-5000BF64B84A}" srcOrd="0" destOrd="0" parTransId="{6E9B8534-0CB2-4A62-A35F-F3696F8C2484}" sibTransId="{7D85CC38-D56D-4AB8-A81C-33AD1E799EB4}"/>
    <dgm:cxn modelId="{CE1E922A-409B-401B-85A3-987BBCF1870A}" srcId="{FE27EC86-DD02-4766-84FE-FD815DED3586}" destId="{B131C7E7-44BC-48A2-A896-63E0D7C9353A}" srcOrd="0" destOrd="0" parTransId="{2D6D95EE-2440-45F7-BCC8-7FE1568660DD}" sibTransId="{7F557B16-6EEB-4943-8D73-095D38833662}"/>
    <dgm:cxn modelId="{B1E1F8E8-0E8C-464E-ADAC-5EDB08BAC18D}" type="presOf" srcId="{6E9B8534-0CB2-4A62-A35F-F3696F8C2484}" destId="{EF7C2B15-0234-4E95-B136-28ABC80CCCED}" srcOrd="0" destOrd="0" presId="urn:microsoft.com/office/officeart/2005/8/layout/hierarchy2"/>
    <dgm:cxn modelId="{6CDCBAAF-FB84-4076-9691-0B5E0A32DA41}" srcId="{EA3EC92F-4EF4-49A0-9EAC-786194495AF3}" destId="{4F2A1A07-A587-4553-B3B8-CC410533E9BE}" srcOrd="1" destOrd="0" parTransId="{476B207D-EA7A-451A-BAA4-901292881F91}" sibTransId="{1D3D9417-0AC4-4743-9D18-20EA06985AAA}"/>
    <dgm:cxn modelId="{CA26CDCE-F2A0-44B7-92FA-AC8D86A5114A}" type="presOf" srcId="{8666D8CA-AFC9-4C45-908B-B8E3564F5447}" destId="{DE2FFA34-94F6-4027-9962-63AF2FEAAC66}" srcOrd="1" destOrd="0" presId="urn:microsoft.com/office/officeart/2005/8/layout/hierarchy2"/>
    <dgm:cxn modelId="{D214AD25-76B0-4778-8F76-5CC82D447685}" type="presOf" srcId="{B517FBD9-61F1-44C9-9C05-E3D21FAF8375}" destId="{82749642-A653-4E75-B1D6-4C8A4476E208}" srcOrd="0" destOrd="0" presId="urn:microsoft.com/office/officeart/2005/8/layout/hierarchy2"/>
    <dgm:cxn modelId="{D0FD8601-1FCC-4930-8071-717F0154D336}" type="presOf" srcId="{F0C6FE62-4FEE-4152-8EDF-1A43C70D0A08}" destId="{25D252F5-AF03-4278-B47D-69C4CA807892}" srcOrd="0" destOrd="0" presId="urn:microsoft.com/office/officeart/2005/8/layout/hierarchy2"/>
    <dgm:cxn modelId="{0FFCF026-AEDC-4269-BC90-F52D968A9E43}" type="presOf" srcId="{8666D8CA-AFC9-4C45-908B-B8E3564F5447}" destId="{B63BF1B9-91A0-4C74-8C3A-F4670677F922}" srcOrd="0" destOrd="0" presId="urn:microsoft.com/office/officeart/2005/8/layout/hierarchy2"/>
    <dgm:cxn modelId="{0B800FA7-EBD9-489E-85E0-CE361192519A}" type="presOf" srcId="{FE27EC86-DD02-4766-84FE-FD815DED3586}" destId="{F732B16F-2697-4320-B622-9C5CB648F1C2}" srcOrd="0" destOrd="0" presId="urn:microsoft.com/office/officeart/2005/8/layout/hierarchy2"/>
    <dgm:cxn modelId="{51EAF7E2-3DBD-4DE7-9BA8-C615BA538289}" type="presOf" srcId="{D9E12F8A-B931-4AF5-A3C8-B0D6879532CA}" destId="{89C92C26-0C01-469B-ABDA-94119F3458FC}" srcOrd="1" destOrd="0" presId="urn:microsoft.com/office/officeart/2005/8/layout/hierarchy2"/>
    <dgm:cxn modelId="{C860B0C8-B4CE-4F2A-82F9-ED758212EFCC}" type="presOf" srcId="{476B207D-EA7A-451A-BAA4-901292881F91}" destId="{35FD1E01-64AA-4640-810B-18FE873AC63D}" srcOrd="1" destOrd="0" presId="urn:microsoft.com/office/officeart/2005/8/layout/hierarchy2"/>
    <dgm:cxn modelId="{9F2FFCAE-F614-4955-9FB8-C0631AB9E0C2}" type="presOf" srcId="{6E9B8534-0CB2-4A62-A35F-F3696F8C2484}" destId="{1449C4A8-043C-4C36-9334-8D8629DE9B0F}" srcOrd="1" destOrd="0" presId="urn:microsoft.com/office/officeart/2005/8/layout/hierarchy2"/>
    <dgm:cxn modelId="{40044135-EE4A-4465-A116-BADC2AA95AD1}" type="presParOf" srcId="{F732B16F-2697-4320-B622-9C5CB648F1C2}" destId="{1BAE1F05-0A6E-42C7-BF52-DFF7303FE50E}" srcOrd="0" destOrd="0" presId="urn:microsoft.com/office/officeart/2005/8/layout/hierarchy2"/>
    <dgm:cxn modelId="{CF2CEB16-72B6-47EF-984E-97B29580BC45}" type="presParOf" srcId="{1BAE1F05-0A6E-42C7-BF52-DFF7303FE50E}" destId="{312ACEB4-F434-4899-9F64-1746A0AA5B47}" srcOrd="0" destOrd="0" presId="urn:microsoft.com/office/officeart/2005/8/layout/hierarchy2"/>
    <dgm:cxn modelId="{AA832F7C-3B34-49FB-97AD-791A0F4874A6}" type="presParOf" srcId="{1BAE1F05-0A6E-42C7-BF52-DFF7303FE50E}" destId="{9655F14C-41F0-4A4D-AC73-E41BBE058082}" srcOrd="1" destOrd="0" presId="urn:microsoft.com/office/officeart/2005/8/layout/hierarchy2"/>
    <dgm:cxn modelId="{F6D870A4-B426-4F61-8C84-EC952BEB2062}" type="presParOf" srcId="{9655F14C-41F0-4A4D-AC73-E41BBE058082}" destId="{B63BF1B9-91A0-4C74-8C3A-F4670677F922}" srcOrd="0" destOrd="0" presId="urn:microsoft.com/office/officeart/2005/8/layout/hierarchy2"/>
    <dgm:cxn modelId="{80DCD741-CCE9-4C22-9FF7-2ED25E6C041C}" type="presParOf" srcId="{B63BF1B9-91A0-4C74-8C3A-F4670677F922}" destId="{DE2FFA34-94F6-4027-9962-63AF2FEAAC66}" srcOrd="0" destOrd="0" presId="urn:microsoft.com/office/officeart/2005/8/layout/hierarchy2"/>
    <dgm:cxn modelId="{EE37C428-DA17-4157-95DA-B6EA236CD5A9}" type="presParOf" srcId="{9655F14C-41F0-4A4D-AC73-E41BBE058082}" destId="{B82223BF-D58C-4350-A7AB-F146DB287E1B}" srcOrd="1" destOrd="0" presId="urn:microsoft.com/office/officeart/2005/8/layout/hierarchy2"/>
    <dgm:cxn modelId="{D9BEFCC8-1F89-4395-8DC8-723080647CAC}" type="presParOf" srcId="{B82223BF-D58C-4350-A7AB-F146DB287E1B}" destId="{D71DDCBD-21FE-4545-9941-3FEA42764029}" srcOrd="0" destOrd="0" presId="urn:microsoft.com/office/officeart/2005/8/layout/hierarchy2"/>
    <dgm:cxn modelId="{4B428FF9-9971-4993-BDD9-9548FE1697E2}" type="presParOf" srcId="{B82223BF-D58C-4350-A7AB-F146DB287E1B}" destId="{5110F29C-2D5D-49C2-A85B-6D3126CC72CD}" srcOrd="1" destOrd="0" presId="urn:microsoft.com/office/officeart/2005/8/layout/hierarchy2"/>
    <dgm:cxn modelId="{7B17F9F0-2D40-43B8-ADC7-9A94A796042D}" type="presParOf" srcId="{5110F29C-2D5D-49C2-A85B-6D3126CC72CD}" destId="{EF7C2B15-0234-4E95-B136-28ABC80CCCED}" srcOrd="0" destOrd="0" presId="urn:microsoft.com/office/officeart/2005/8/layout/hierarchy2"/>
    <dgm:cxn modelId="{B5045E93-B549-490B-98A8-EC6156FBE3DE}" type="presParOf" srcId="{EF7C2B15-0234-4E95-B136-28ABC80CCCED}" destId="{1449C4A8-043C-4C36-9334-8D8629DE9B0F}" srcOrd="0" destOrd="0" presId="urn:microsoft.com/office/officeart/2005/8/layout/hierarchy2"/>
    <dgm:cxn modelId="{7531AEF4-4D99-44A2-AD15-A06C12517680}" type="presParOf" srcId="{5110F29C-2D5D-49C2-A85B-6D3126CC72CD}" destId="{182BE045-DC36-4D79-8865-0720E7D79B9B}" srcOrd="1" destOrd="0" presId="urn:microsoft.com/office/officeart/2005/8/layout/hierarchy2"/>
    <dgm:cxn modelId="{66ABBFAA-0E05-4630-8446-8A73CC701802}" type="presParOf" srcId="{182BE045-DC36-4D79-8865-0720E7D79B9B}" destId="{49DC10F0-744C-4A7D-8EDB-169268913517}" srcOrd="0" destOrd="0" presId="urn:microsoft.com/office/officeart/2005/8/layout/hierarchy2"/>
    <dgm:cxn modelId="{1D41C648-69C5-4F98-9938-D623ED958AAE}" type="presParOf" srcId="{182BE045-DC36-4D79-8865-0720E7D79B9B}" destId="{69DE3149-A762-4AB6-8800-E909CC6B1B99}" srcOrd="1" destOrd="0" presId="urn:microsoft.com/office/officeart/2005/8/layout/hierarchy2"/>
    <dgm:cxn modelId="{6DE8EED9-7DBE-4568-BB9E-D35EF6D8227A}" type="presParOf" srcId="{69DE3149-A762-4AB6-8800-E909CC6B1B99}" destId="{D19D29BC-58D8-4119-BECA-3E59BC869CD0}" srcOrd="0" destOrd="0" presId="urn:microsoft.com/office/officeart/2005/8/layout/hierarchy2"/>
    <dgm:cxn modelId="{604BB50F-4483-4030-AFBA-D81F93E079CA}" type="presParOf" srcId="{D19D29BC-58D8-4119-BECA-3E59BC869CD0}" destId="{89C92C26-0C01-469B-ABDA-94119F3458FC}" srcOrd="0" destOrd="0" presId="urn:microsoft.com/office/officeart/2005/8/layout/hierarchy2"/>
    <dgm:cxn modelId="{49218D68-E07C-4D0E-AFE6-2691C23FA5FF}" type="presParOf" srcId="{69DE3149-A762-4AB6-8800-E909CC6B1B99}" destId="{E5C1D495-4B26-4717-8EB9-2705FD603088}" srcOrd="1" destOrd="0" presId="urn:microsoft.com/office/officeart/2005/8/layout/hierarchy2"/>
    <dgm:cxn modelId="{FD7AA68C-FE9C-4B6C-9D35-ACBF76062C4B}" type="presParOf" srcId="{E5C1D495-4B26-4717-8EB9-2705FD603088}" destId="{BFCB0EA6-50A4-4499-BC63-9F64A22400D3}" srcOrd="0" destOrd="0" presId="urn:microsoft.com/office/officeart/2005/8/layout/hierarchy2"/>
    <dgm:cxn modelId="{8E71F8E4-927E-44D9-8FF9-D71AB901A484}" type="presParOf" srcId="{E5C1D495-4B26-4717-8EB9-2705FD603088}" destId="{01EE97CC-5054-4528-9275-769178A492A7}" srcOrd="1" destOrd="0" presId="urn:microsoft.com/office/officeart/2005/8/layout/hierarchy2"/>
    <dgm:cxn modelId="{B4CB6CD2-8E1E-4160-BED5-B5AE4E1164CD}" type="presParOf" srcId="{01EE97CC-5054-4528-9275-769178A492A7}" destId="{82749642-A653-4E75-B1D6-4C8A4476E208}" srcOrd="0" destOrd="0" presId="urn:microsoft.com/office/officeart/2005/8/layout/hierarchy2"/>
    <dgm:cxn modelId="{47554F8C-7152-4A41-847E-C17861BA45E8}" type="presParOf" srcId="{82749642-A653-4E75-B1D6-4C8A4476E208}" destId="{08B48CF7-C4E4-4B9F-8182-9463DDB5ED04}" srcOrd="0" destOrd="0" presId="urn:microsoft.com/office/officeart/2005/8/layout/hierarchy2"/>
    <dgm:cxn modelId="{02F714DC-EF9E-4906-AAB8-D7638FEC6E72}" type="presParOf" srcId="{01EE97CC-5054-4528-9275-769178A492A7}" destId="{1AE06CFD-E194-4ED3-9E92-8B202264B151}" srcOrd="1" destOrd="0" presId="urn:microsoft.com/office/officeart/2005/8/layout/hierarchy2"/>
    <dgm:cxn modelId="{E5F2CC4D-467C-4C49-862C-9F0A8F68BA25}" type="presParOf" srcId="{1AE06CFD-E194-4ED3-9E92-8B202264B151}" destId="{4B0DCC1B-8522-4845-9835-1EE09A48014E}" srcOrd="0" destOrd="0" presId="urn:microsoft.com/office/officeart/2005/8/layout/hierarchy2"/>
    <dgm:cxn modelId="{24AAF0C5-4D49-4ED2-9111-9405968B1D19}" type="presParOf" srcId="{1AE06CFD-E194-4ED3-9E92-8B202264B151}" destId="{85DC067A-5981-4B47-8669-B89EBAF8F27F}" srcOrd="1" destOrd="0" presId="urn:microsoft.com/office/officeart/2005/8/layout/hierarchy2"/>
    <dgm:cxn modelId="{92C2576A-E9B0-4E15-8951-D6793CCFD2F5}" type="presParOf" srcId="{5110F29C-2D5D-49C2-A85B-6D3126CC72CD}" destId="{8C11D9C6-E829-4A63-948B-2DF237EBA028}" srcOrd="2" destOrd="0" presId="urn:microsoft.com/office/officeart/2005/8/layout/hierarchy2"/>
    <dgm:cxn modelId="{2929C41E-CEA5-491B-8D4E-7208E7C7ED05}" type="presParOf" srcId="{8C11D9C6-E829-4A63-948B-2DF237EBA028}" destId="{35FD1E01-64AA-4640-810B-18FE873AC63D}" srcOrd="0" destOrd="0" presId="urn:microsoft.com/office/officeart/2005/8/layout/hierarchy2"/>
    <dgm:cxn modelId="{BA0E34EC-FF93-4EFA-85CD-4FCF25D5EDC4}" type="presParOf" srcId="{5110F29C-2D5D-49C2-A85B-6D3126CC72CD}" destId="{756851DB-DE39-46CB-8DEF-A6CE18A4C56B}" srcOrd="3" destOrd="0" presId="urn:microsoft.com/office/officeart/2005/8/layout/hierarchy2"/>
    <dgm:cxn modelId="{B8751F32-4EFB-4E63-9FD3-45ACE0FE94B4}" type="presParOf" srcId="{756851DB-DE39-46CB-8DEF-A6CE18A4C56B}" destId="{6E0F8A0D-276C-4884-811D-3B01DB45E08F}" srcOrd="0" destOrd="0" presId="urn:microsoft.com/office/officeart/2005/8/layout/hierarchy2"/>
    <dgm:cxn modelId="{22641721-EAC5-4B31-82EE-4269258A8058}" type="presParOf" srcId="{756851DB-DE39-46CB-8DEF-A6CE18A4C56B}" destId="{F4958C1A-A33A-4B89-A016-45E6C9FAF4C7}" srcOrd="1" destOrd="0" presId="urn:microsoft.com/office/officeart/2005/8/layout/hierarchy2"/>
    <dgm:cxn modelId="{54D178BB-A98F-476D-A4A2-0EDB66BE1902}" type="presParOf" srcId="{F4958C1A-A33A-4B89-A016-45E6C9FAF4C7}" destId="{25D252F5-AF03-4278-B47D-69C4CA807892}" srcOrd="0" destOrd="0" presId="urn:microsoft.com/office/officeart/2005/8/layout/hierarchy2"/>
    <dgm:cxn modelId="{B0610A3B-7F63-439C-BCED-9D7F38C5B09B}" type="presParOf" srcId="{25D252F5-AF03-4278-B47D-69C4CA807892}" destId="{BBF13E0A-809C-4E6A-A346-958DA10A73CF}" srcOrd="0" destOrd="0" presId="urn:microsoft.com/office/officeart/2005/8/layout/hierarchy2"/>
    <dgm:cxn modelId="{258C3519-03EF-446D-B1AA-9E3012DAC5B5}" type="presParOf" srcId="{F4958C1A-A33A-4B89-A016-45E6C9FAF4C7}" destId="{1D69FFA2-66A3-4F5B-8885-8CDCB81BD639}" srcOrd="1" destOrd="0" presId="urn:microsoft.com/office/officeart/2005/8/layout/hierarchy2"/>
    <dgm:cxn modelId="{6BEE20C9-BD23-453D-9947-C9E3F05CCD2E}" type="presParOf" srcId="{1D69FFA2-66A3-4F5B-8885-8CDCB81BD639}" destId="{17146CB1-88B4-49CD-8369-FD971A406ADE}" srcOrd="0" destOrd="0" presId="urn:microsoft.com/office/officeart/2005/8/layout/hierarchy2"/>
    <dgm:cxn modelId="{97561838-FE25-4DC0-9831-42C1267F7F84}" type="presParOf" srcId="{1D69FFA2-66A3-4F5B-8885-8CDCB81BD639}" destId="{CF70B63D-6D36-4B49-9FC5-124408EC76D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2ACEB4-F434-4899-9F64-1746A0AA5B47}">
      <dsp:nvSpPr>
        <dsp:cNvPr id="0" name=""/>
        <dsp:cNvSpPr/>
      </dsp:nvSpPr>
      <dsp:spPr>
        <a:xfrm>
          <a:off x="4408" y="1167141"/>
          <a:ext cx="1193618" cy="596809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Manajemen</a:t>
          </a:r>
          <a:r>
            <a:rPr lang="en-US" sz="1400" kern="1200" dirty="0" smtClean="0"/>
            <a:t> data</a:t>
          </a:r>
          <a:endParaRPr lang="en-US" sz="1400" kern="1200" dirty="0"/>
        </a:p>
      </dsp:txBody>
      <dsp:txXfrm>
        <a:off x="21888" y="1184621"/>
        <a:ext cx="1158658" cy="561849"/>
      </dsp:txXfrm>
    </dsp:sp>
    <dsp:sp modelId="{B63BF1B9-91A0-4C74-8C3A-F4670677F922}">
      <dsp:nvSpPr>
        <dsp:cNvPr id="0" name=""/>
        <dsp:cNvSpPr/>
      </dsp:nvSpPr>
      <dsp:spPr>
        <a:xfrm>
          <a:off x="1198027" y="1447220"/>
          <a:ext cx="477447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477447" y="18325"/>
              </a:lnTo>
            </a:path>
          </a:pathLst>
        </a:custGeom>
        <a:noFill/>
        <a:ln w="12700" cap="flat" cmpd="sng" algn="ctr">
          <a:solidFill>
            <a:srgbClr val="C0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424814" y="1453609"/>
        <a:ext cx="23872" cy="23872"/>
      </dsp:txXfrm>
    </dsp:sp>
    <dsp:sp modelId="{D71DDCBD-21FE-4545-9941-3FEA42764029}">
      <dsp:nvSpPr>
        <dsp:cNvPr id="0" name=""/>
        <dsp:cNvSpPr/>
      </dsp:nvSpPr>
      <dsp:spPr>
        <a:xfrm>
          <a:off x="1675474" y="1167141"/>
          <a:ext cx="1193618" cy="596809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Analisis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variansi</a:t>
          </a:r>
          <a:r>
            <a:rPr lang="en-US" sz="1400" kern="1200" dirty="0" smtClean="0"/>
            <a:t> (ANOVA)</a:t>
          </a:r>
          <a:endParaRPr lang="en-US" sz="1400" kern="1200" dirty="0"/>
        </a:p>
      </dsp:txBody>
      <dsp:txXfrm>
        <a:off x="1692954" y="1184621"/>
        <a:ext cx="1158658" cy="561849"/>
      </dsp:txXfrm>
    </dsp:sp>
    <dsp:sp modelId="{EF7C2B15-0234-4E95-B136-28ABC80CCCED}">
      <dsp:nvSpPr>
        <dsp:cNvPr id="0" name=""/>
        <dsp:cNvSpPr/>
      </dsp:nvSpPr>
      <dsp:spPr>
        <a:xfrm rot="19457599">
          <a:off x="2813827" y="1275638"/>
          <a:ext cx="587978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587978" y="18325"/>
              </a:lnTo>
            </a:path>
          </a:pathLst>
        </a:custGeom>
        <a:noFill/>
        <a:ln w="12700" cap="flat" cmpd="sng" algn="ctr">
          <a:solidFill>
            <a:srgbClr val="FF0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93117" y="1279263"/>
        <a:ext cx="29398" cy="29398"/>
      </dsp:txXfrm>
    </dsp:sp>
    <dsp:sp modelId="{49DC10F0-744C-4A7D-8EDB-169268913517}">
      <dsp:nvSpPr>
        <dsp:cNvPr id="0" name=""/>
        <dsp:cNvSpPr/>
      </dsp:nvSpPr>
      <dsp:spPr>
        <a:xfrm>
          <a:off x="3346540" y="823976"/>
          <a:ext cx="1193618" cy="596809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Signifikan</a:t>
          </a:r>
          <a:endParaRPr lang="en-US" sz="1400" kern="1200" dirty="0"/>
        </a:p>
      </dsp:txBody>
      <dsp:txXfrm>
        <a:off x="3364020" y="841456"/>
        <a:ext cx="1158658" cy="561849"/>
      </dsp:txXfrm>
    </dsp:sp>
    <dsp:sp modelId="{D19D29BC-58D8-4119-BECA-3E59BC869CD0}">
      <dsp:nvSpPr>
        <dsp:cNvPr id="0" name=""/>
        <dsp:cNvSpPr/>
      </dsp:nvSpPr>
      <dsp:spPr>
        <a:xfrm>
          <a:off x="4540159" y="1104055"/>
          <a:ext cx="477447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477447" y="18325"/>
              </a:lnTo>
            </a:path>
          </a:pathLst>
        </a:custGeom>
        <a:noFill/>
        <a:ln w="12700" cap="flat" cmpd="sng" algn="ctr">
          <a:solidFill>
            <a:schemeClr val="accent6">
              <a:lumMod val="7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6946" y="1110444"/>
        <a:ext cx="23872" cy="23872"/>
      </dsp:txXfrm>
    </dsp:sp>
    <dsp:sp modelId="{BFCB0EA6-50A4-4499-BC63-9F64A22400D3}">
      <dsp:nvSpPr>
        <dsp:cNvPr id="0" name=""/>
        <dsp:cNvSpPr/>
      </dsp:nvSpPr>
      <dsp:spPr>
        <a:xfrm>
          <a:off x="5017606" y="823976"/>
          <a:ext cx="1193618" cy="596809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Post hoc</a:t>
          </a:r>
          <a:endParaRPr lang="en-US" sz="1400" kern="1200" dirty="0"/>
        </a:p>
      </dsp:txBody>
      <dsp:txXfrm>
        <a:off x="5035086" y="841456"/>
        <a:ext cx="1158658" cy="561849"/>
      </dsp:txXfrm>
    </dsp:sp>
    <dsp:sp modelId="{82749642-A653-4E75-B1D6-4C8A4476E208}">
      <dsp:nvSpPr>
        <dsp:cNvPr id="0" name=""/>
        <dsp:cNvSpPr/>
      </dsp:nvSpPr>
      <dsp:spPr>
        <a:xfrm>
          <a:off x="6211225" y="1104055"/>
          <a:ext cx="477447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477447" y="18325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6438012" y="1110444"/>
        <a:ext cx="23872" cy="23872"/>
      </dsp:txXfrm>
    </dsp:sp>
    <dsp:sp modelId="{4B0DCC1B-8522-4845-9835-1EE09A48014E}">
      <dsp:nvSpPr>
        <dsp:cNvPr id="0" name=""/>
        <dsp:cNvSpPr/>
      </dsp:nvSpPr>
      <dsp:spPr>
        <a:xfrm>
          <a:off x="6688672" y="823976"/>
          <a:ext cx="1193618" cy="59680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Interpretasi</a:t>
          </a:r>
          <a:r>
            <a:rPr lang="en-US" sz="1400" kern="1200" dirty="0" smtClean="0"/>
            <a:t> output</a:t>
          </a:r>
          <a:endParaRPr lang="en-US" sz="1400" kern="1200" dirty="0"/>
        </a:p>
      </dsp:txBody>
      <dsp:txXfrm>
        <a:off x="6706152" y="841456"/>
        <a:ext cx="1158658" cy="561849"/>
      </dsp:txXfrm>
    </dsp:sp>
    <dsp:sp modelId="{8C11D9C6-E829-4A63-948B-2DF237EBA028}">
      <dsp:nvSpPr>
        <dsp:cNvPr id="0" name=""/>
        <dsp:cNvSpPr/>
      </dsp:nvSpPr>
      <dsp:spPr>
        <a:xfrm rot="2142401">
          <a:off x="2813827" y="1618803"/>
          <a:ext cx="587978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587978" y="18325"/>
              </a:lnTo>
            </a:path>
          </a:pathLst>
        </a:custGeom>
        <a:noFill/>
        <a:ln w="12700" cap="flat" cmpd="sng" algn="ctr">
          <a:solidFill>
            <a:schemeClr val="tx2">
              <a:lumMod val="60000"/>
              <a:lumOff val="4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093117" y="1622429"/>
        <a:ext cx="29398" cy="29398"/>
      </dsp:txXfrm>
    </dsp:sp>
    <dsp:sp modelId="{6E0F8A0D-276C-4884-811D-3B01DB45E08F}">
      <dsp:nvSpPr>
        <dsp:cNvPr id="0" name=""/>
        <dsp:cNvSpPr/>
      </dsp:nvSpPr>
      <dsp:spPr>
        <a:xfrm>
          <a:off x="3346540" y="1510306"/>
          <a:ext cx="1193618" cy="596809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Non </a:t>
          </a:r>
          <a:r>
            <a:rPr lang="en-US" sz="1400" kern="1200" dirty="0" err="1" smtClean="0"/>
            <a:t>Signifikan</a:t>
          </a:r>
          <a:endParaRPr lang="en-US" sz="1400" kern="1200" dirty="0"/>
        </a:p>
      </dsp:txBody>
      <dsp:txXfrm>
        <a:off x="3364020" y="1527786"/>
        <a:ext cx="1158658" cy="561849"/>
      </dsp:txXfrm>
    </dsp:sp>
    <dsp:sp modelId="{25D252F5-AF03-4278-B47D-69C4CA807892}">
      <dsp:nvSpPr>
        <dsp:cNvPr id="0" name=""/>
        <dsp:cNvSpPr/>
      </dsp:nvSpPr>
      <dsp:spPr>
        <a:xfrm>
          <a:off x="4540159" y="1790386"/>
          <a:ext cx="477447" cy="36650"/>
        </a:xfrm>
        <a:custGeom>
          <a:avLst/>
          <a:gdLst/>
          <a:ahLst/>
          <a:cxnLst/>
          <a:rect l="0" t="0" r="0" b="0"/>
          <a:pathLst>
            <a:path>
              <a:moveTo>
                <a:pt x="0" y="18325"/>
              </a:moveTo>
              <a:lnTo>
                <a:pt x="477447" y="18325"/>
              </a:lnTo>
            </a:path>
          </a:pathLst>
        </a:custGeom>
        <a:noFill/>
        <a:ln w="12700" cap="flat" cmpd="sng" algn="ctr">
          <a:solidFill>
            <a:srgbClr val="7030A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766946" y="1796775"/>
        <a:ext cx="23872" cy="23872"/>
      </dsp:txXfrm>
    </dsp:sp>
    <dsp:sp modelId="{17146CB1-88B4-49CD-8369-FD971A406ADE}">
      <dsp:nvSpPr>
        <dsp:cNvPr id="0" name=""/>
        <dsp:cNvSpPr/>
      </dsp:nvSpPr>
      <dsp:spPr>
        <a:xfrm>
          <a:off x="5017606" y="1510306"/>
          <a:ext cx="1193618" cy="596809"/>
        </a:xfrm>
        <a:prstGeom prst="roundRect">
          <a:avLst>
            <a:gd name="adj" fmla="val 10000"/>
          </a:avLst>
        </a:prstGeom>
        <a:solidFill>
          <a:srgbClr val="7030A0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Interpretasi output</a:t>
          </a:r>
          <a:endParaRPr lang="en-US" sz="1400" kern="1200" dirty="0"/>
        </a:p>
      </dsp:txBody>
      <dsp:txXfrm>
        <a:off x="5035086" y="1527786"/>
        <a:ext cx="1158658" cy="561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8BB54C-503C-449D-A5F1-BAF059E5D332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152A4-395B-4BDD-86A1-8D4CCD69D9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278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619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892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52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7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41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760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1853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4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152A4-395B-4BDD-86A1-8D4CCD69D9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10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6356351"/>
            <a:ext cx="542925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Program Studi Peternakan, Fakultas Pertanian-UNS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551C110-2B41-4E2E-9812-BD5561A8C1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37070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8773297" y="0"/>
            <a:ext cx="370703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370704" y="0"/>
            <a:ext cx="14828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8625016" y="0"/>
            <a:ext cx="148280" cy="6858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036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17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884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56351"/>
            <a:ext cx="9144000" cy="501649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5486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Program Studi Peternakan, Fakultas Pertanian-UNS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551C110-2B41-4E2E-9812-BD5561A8C1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47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4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13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7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46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25331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4324865"/>
            <a:ext cx="9144000" cy="253313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7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479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05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Program Studi Peternakan, Fakultas Pertanian-UNS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1C110-2B41-4E2E-9812-BD5561A8C1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76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microsoft.com/office/2007/relationships/hdphoto" Target="../media/hdphoto3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20663" y="2460018"/>
            <a:ext cx="7302674" cy="19415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Analisis</a:t>
            </a:r>
            <a:r>
              <a:rPr lang="en-US" sz="4000" b="1" dirty="0" smtClean="0">
                <a:solidFill>
                  <a:schemeClr val="tx1"/>
                </a:solidFill>
              </a:rPr>
              <a:t> data </a:t>
            </a:r>
            <a:r>
              <a:rPr lang="en-US" sz="4000" b="1" dirty="0" err="1" smtClean="0">
                <a:solidFill>
                  <a:schemeClr val="tx1"/>
                </a:solidFill>
              </a:rPr>
              <a:t>Rancangan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Acak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Lengkap</a:t>
            </a:r>
            <a:r>
              <a:rPr lang="en-US" sz="4000" b="1" dirty="0">
                <a:solidFill>
                  <a:schemeClr val="tx1"/>
                </a:solidFill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</a:rPr>
              <a:t>(RAL) + Post hoc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20663" y="445587"/>
            <a:ext cx="7302674" cy="4864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tx1"/>
                </a:solidFill>
              </a:rPr>
              <a:t>Praktikum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Rancangan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Percobaan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963" y="1362680"/>
            <a:ext cx="1084074" cy="1084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517732"/>
            <a:ext cx="9144000" cy="18037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solidFill>
                  <a:schemeClr val="tx1"/>
                </a:solidFill>
              </a:rPr>
              <a:t>Terima</a:t>
            </a:r>
            <a:r>
              <a:rPr lang="en-US" sz="8000" b="1" dirty="0" smtClean="0">
                <a:solidFill>
                  <a:schemeClr val="tx1"/>
                </a:solidFill>
              </a:rPr>
              <a:t> </a:t>
            </a:r>
            <a:r>
              <a:rPr lang="en-US" sz="8000" b="1" dirty="0" err="1" smtClean="0">
                <a:solidFill>
                  <a:schemeClr val="tx1"/>
                </a:solidFill>
              </a:rPr>
              <a:t>kasih</a:t>
            </a:r>
            <a:endParaRPr 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77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95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Rancangan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Acak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Lengkap</a:t>
            </a:r>
            <a:r>
              <a:rPr lang="en-US" sz="3200" b="1" dirty="0" smtClean="0"/>
              <a:t> (RAL)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8" y="1591532"/>
            <a:ext cx="7989257" cy="2636611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err="1" smtClean="0"/>
              <a:t>Merupakan</a:t>
            </a:r>
            <a:r>
              <a:rPr lang="en-US" sz="1800" dirty="0" smtClean="0"/>
              <a:t> </a:t>
            </a:r>
            <a:r>
              <a:rPr lang="en-US" sz="1800" dirty="0" err="1"/>
              <a:t>rancangan</a:t>
            </a:r>
            <a:r>
              <a:rPr lang="en-US" sz="1800" dirty="0"/>
              <a:t> yang paling </a:t>
            </a:r>
            <a:r>
              <a:rPr lang="en-US" sz="1800" dirty="0" err="1"/>
              <a:t>sederhana</a:t>
            </a:r>
            <a:r>
              <a:rPr lang="en-US" sz="1800" dirty="0"/>
              <a:t> </a:t>
            </a:r>
            <a:r>
              <a:rPr lang="en-US" sz="1800" dirty="0" err="1" smtClean="0"/>
              <a:t>jika</a:t>
            </a:r>
            <a:r>
              <a:rPr lang="en-US" sz="1800" dirty="0"/>
              <a:t> </a:t>
            </a:r>
            <a:r>
              <a:rPr lang="en-US" sz="1800" dirty="0" err="1" smtClean="0"/>
              <a:t>mempelajari</a:t>
            </a:r>
            <a:r>
              <a:rPr lang="en-US" sz="1800" dirty="0"/>
              <a:t> </a:t>
            </a:r>
            <a:r>
              <a:rPr lang="en-US" sz="1800" dirty="0" smtClean="0"/>
              <a:t>“t</a:t>
            </a:r>
            <a:r>
              <a:rPr lang="en-US" sz="1800" dirty="0"/>
              <a:t>” </a:t>
            </a:r>
            <a:r>
              <a:rPr lang="en-US" sz="1800" dirty="0" err="1" smtClean="0"/>
              <a:t>buah</a:t>
            </a:r>
            <a:r>
              <a:rPr lang="en-US" sz="1800" dirty="0"/>
              <a:t> </a:t>
            </a:r>
            <a:r>
              <a:rPr lang="en-US" sz="1800" dirty="0" err="1" smtClean="0"/>
              <a:t>perlakuan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“</a:t>
            </a:r>
            <a:r>
              <a:rPr lang="en-US" sz="1800" dirty="0" smtClean="0"/>
              <a:t>r” </a:t>
            </a:r>
            <a:r>
              <a:rPr lang="en-US" sz="1800" dirty="0" err="1" smtClean="0"/>
              <a:t>satuan</a:t>
            </a:r>
            <a:r>
              <a:rPr lang="en-US" sz="1800" dirty="0" smtClean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setiap</a:t>
            </a:r>
            <a:r>
              <a:rPr lang="en-US" sz="1800" dirty="0"/>
              <a:t> </a:t>
            </a:r>
            <a:r>
              <a:rPr lang="en-US" sz="1800" dirty="0" err="1"/>
              <a:t>perlakuan</a:t>
            </a:r>
            <a:r>
              <a:rPr lang="en-US" sz="1800" dirty="0"/>
              <a:t> </a:t>
            </a:r>
            <a:r>
              <a:rPr lang="en-US" sz="1800" dirty="0" err="1" smtClean="0"/>
              <a:t>atau</a:t>
            </a:r>
            <a:r>
              <a:rPr lang="en-US" sz="1800" dirty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/>
              <a:t>total </a:t>
            </a:r>
            <a:r>
              <a:rPr lang="en-US" sz="1800" dirty="0" err="1"/>
              <a:t>rt</a:t>
            </a:r>
            <a:r>
              <a:rPr lang="en-US" sz="1800" dirty="0"/>
              <a:t> </a:t>
            </a:r>
            <a:r>
              <a:rPr lang="en-US" sz="1800" dirty="0" err="1"/>
              <a:t>satuan</a:t>
            </a:r>
            <a:r>
              <a:rPr lang="en-US" sz="1800" dirty="0"/>
              <a:t> </a:t>
            </a:r>
            <a:r>
              <a:rPr lang="en-US" sz="1800" dirty="0" err="1" smtClean="0"/>
              <a:t>percobaan</a:t>
            </a:r>
            <a:r>
              <a:rPr lang="en-US" sz="1800" dirty="0" smtClean="0"/>
              <a:t>. </a:t>
            </a:r>
            <a:r>
              <a:rPr lang="en-US" sz="1800" dirty="0" err="1" smtClean="0"/>
              <a:t>Beberapa</a:t>
            </a:r>
            <a:r>
              <a:rPr lang="en-US" sz="1800" dirty="0"/>
              <a:t> </a:t>
            </a:r>
            <a:r>
              <a:rPr lang="en-US" sz="1800" dirty="0" err="1" smtClean="0"/>
              <a:t>keuntungan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RAL: </a:t>
            </a:r>
            <a:endParaRPr lang="en-US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 smtClean="0"/>
              <a:t>Denah</a:t>
            </a:r>
            <a:r>
              <a:rPr lang="en-US" sz="1800" dirty="0" smtClean="0"/>
              <a:t> </a:t>
            </a:r>
            <a:r>
              <a:rPr lang="en-US" sz="1800" dirty="0" err="1"/>
              <a:t>perencanaan</a:t>
            </a:r>
            <a:r>
              <a:rPr lang="en-US" sz="1800" dirty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 smtClean="0"/>
              <a:t>mudah</a:t>
            </a:r>
            <a:endParaRPr lang="en-US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/>
              <a:t>Analisis</a:t>
            </a:r>
            <a:r>
              <a:rPr lang="en-US" sz="1800" dirty="0"/>
              <a:t> </a:t>
            </a:r>
            <a:r>
              <a:rPr lang="en-US" sz="1800" dirty="0" err="1"/>
              <a:t>statistik</a:t>
            </a:r>
            <a:r>
              <a:rPr lang="en-US" sz="1800" dirty="0"/>
              <a:t> </a:t>
            </a:r>
            <a:r>
              <a:rPr lang="en-US" sz="1800" dirty="0" err="1"/>
              <a:t>pada</a:t>
            </a:r>
            <a:r>
              <a:rPr lang="en-US" sz="1800" dirty="0"/>
              <a:t> </a:t>
            </a:r>
            <a:r>
              <a:rPr lang="en-US" sz="1800" dirty="0" err="1"/>
              <a:t>subjek</a:t>
            </a:r>
            <a:r>
              <a:rPr lang="en-US" sz="1800" dirty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 </a:t>
            </a:r>
            <a:r>
              <a:rPr lang="en-US" sz="1800" dirty="0" err="1"/>
              <a:t>sangat</a:t>
            </a:r>
            <a:r>
              <a:rPr lang="en-US" sz="1800" dirty="0"/>
              <a:t> </a:t>
            </a:r>
            <a:r>
              <a:rPr lang="en-US" sz="1800" dirty="0" err="1"/>
              <a:t>sederhana</a:t>
            </a:r>
            <a:r>
              <a:rPr lang="en-US" sz="1800" dirty="0"/>
              <a:t> </a:t>
            </a:r>
            <a:endParaRPr lang="en-US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/>
              <a:t>Fleksibel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penggunaan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</a:t>
            </a:r>
            <a:r>
              <a:rPr lang="en-US" sz="1800" dirty="0" err="1"/>
              <a:t>perulangan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 smtClean="0"/>
              <a:t>perlakuan</a:t>
            </a:r>
            <a:endParaRPr lang="en-US" sz="1800" dirty="0" smtClean="0"/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en-US" sz="1800" dirty="0" err="1"/>
              <a:t>Sedikit</a:t>
            </a:r>
            <a:r>
              <a:rPr lang="en-US" sz="1800" dirty="0"/>
              <a:t> </a:t>
            </a:r>
            <a:r>
              <a:rPr lang="en-US" sz="1800" dirty="0" err="1"/>
              <a:t>kemungkinan</a:t>
            </a:r>
            <a:r>
              <a:rPr lang="en-US" sz="1800" dirty="0"/>
              <a:t> </a:t>
            </a:r>
            <a:r>
              <a:rPr lang="en-US" sz="1800" dirty="0" err="1"/>
              <a:t>kehilangan</a:t>
            </a:r>
            <a:r>
              <a:rPr lang="en-US" sz="1800" dirty="0"/>
              <a:t> </a:t>
            </a:r>
            <a:r>
              <a:rPr lang="en-US" sz="1800" dirty="0" err="1" smtClean="0"/>
              <a:t>informasi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/>
              <a:t>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28648" y="4847573"/>
            <a:ext cx="7886701" cy="776614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RAL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percobaan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homogen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jumlah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perlakuan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terbatas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9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95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Case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304" y="1240077"/>
            <a:ext cx="8101991" cy="3034617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dirty="0" err="1"/>
              <a:t>Sebuah</a:t>
            </a:r>
            <a:r>
              <a:rPr lang="en-US" sz="1800" dirty="0"/>
              <a:t>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mengkaji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 smtClean="0"/>
              <a:t>suplementasi</a:t>
            </a:r>
            <a:r>
              <a:rPr lang="en-US" sz="1800" dirty="0" smtClean="0"/>
              <a:t> “A”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level yang </a:t>
            </a:r>
            <a:r>
              <a:rPr lang="en-US" sz="1800" dirty="0" err="1" smtClean="0"/>
              <a:t>berbeda</a:t>
            </a:r>
            <a:r>
              <a:rPr lang="en-US" sz="1800" dirty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/>
              <a:t>ransum</a:t>
            </a:r>
            <a:r>
              <a:rPr lang="en-US" sz="1800" dirty="0"/>
              <a:t> </a:t>
            </a:r>
            <a:r>
              <a:rPr lang="en-US" sz="1800" dirty="0" err="1" smtClean="0"/>
              <a:t>terhadap</a:t>
            </a:r>
            <a:r>
              <a:rPr lang="en-US" sz="1800" dirty="0"/>
              <a:t> </a:t>
            </a:r>
            <a:r>
              <a:rPr lang="en-US" sz="1800" dirty="0" err="1" smtClean="0"/>
              <a:t>performa</a:t>
            </a:r>
            <a:r>
              <a:rPr lang="en-US" sz="1800" dirty="0" smtClean="0"/>
              <a:t> </a:t>
            </a:r>
            <a:r>
              <a:rPr lang="en-US" sz="1800" dirty="0" err="1"/>
              <a:t>puyuh</a:t>
            </a:r>
            <a:r>
              <a:rPr lang="en-US" sz="1800" dirty="0"/>
              <a:t> </a:t>
            </a:r>
            <a:r>
              <a:rPr lang="en-US" sz="1800" dirty="0" err="1"/>
              <a:t>petelur</a:t>
            </a:r>
            <a:r>
              <a:rPr lang="en-US" sz="1800" dirty="0"/>
              <a:t>. Performa </a:t>
            </a:r>
            <a:r>
              <a:rPr lang="en-US" sz="1800" dirty="0" err="1"/>
              <a:t>puyuh</a:t>
            </a:r>
            <a:r>
              <a:rPr lang="en-US" sz="1800" dirty="0"/>
              <a:t> yang </a:t>
            </a:r>
            <a:r>
              <a:rPr lang="en-US" sz="1800" dirty="0" err="1"/>
              <a:t>diamati</a:t>
            </a:r>
            <a:r>
              <a:rPr lang="en-US" sz="1800" dirty="0"/>
              <a:t> </a:t>
            </a:r>
            <a:r>
              <a:rPr lang="en-US" sz="1800" dirty="0" err="1"/>
              <a:t>meliputi</a:t>
            </a:r>
            <a:r>
              <a:rPr lang="en-US" sz="1800" dirty="0"/>
              <a:t> </a:t>
            </a:r>
            <a:r>
              <a:rPr lang="en-US" sz="1800" dirty="0" err="1" smtClean="0"/>
              <a:t>bobot</a:t>
            </a:r>
            <a:r>
              <a:rPr lang="en-US" sz="1800" dirty="0" smtClean="0"/>
              <a:t> </a:t>
            </a:r>
            <a:r>
              <a:rPr lang="en-US" sz="1800" dirty="0" err="1" smtClean="0"/>
              <a:t>telur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/>
              <a:t>fcr</a:t>
            </a:r>
            <a:r>
              <a:rPr lang="en-US" sz="1800" dirty="0"/>
              <a:t>. </a:t>
            </a:r>
            <a:r>
              <a:rPr lang="en-US" sz="1800" dirty="0" err="1"/>
              <a:t>Penelitian</a:t>
            </a:r>
            <a:r>
              <a:rPr lang="en-US" sz="1800" dirty="0"/>
              <a:t> </a:t>
            </a:r>
            <a:r>
              <a:rPr lang="en-US" sz="1800" dirty="0" err="1"/>
              <a:t>dilakukan</a:t>
            </a:r>
            <a:r>
              <a:rPr lang="en-US" sz="1800" dirty="0"/>
              <a:t>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 smtClean="0"/>
              <a:t>eksperimental</a:t>
            </a:r>
            <a:r>
              <a:rPr lang="en-US" sz="1800" dirty="0" smtClean="0"/>
              <a:t> </a:t>
            </a: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 err="1"/>
              <a:t>rancangan</a:t>
            </a:r>
            <a:r>
              <a:rPr lang="en-US" sz="1800" dirty="0"/>
              <a:t> </a:t>
            </a:r>
            <a:r>
              <a:rPr lang="en-US" sz="1800" dirty="0" err="1"/>
              <a:t>acak</a:t>
            </a:r>
            <a:r>
              <a:rPr lang="en-US" sz="1800" dirty="0"/>
              <a:t> </a:t>
            </a:r>
            <a:r>
              <a:rPr lang="en-US" sz="1800" dirty="0" err="1"/>
              <a:t>lengkap</a:t>
            </a:r>
            <a:r>
              <a:rPr lang="en-US" sz="1800" dirty="0"/>
              <a:t> (RAL)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searah</a:t>
            </a:r>
            <a:r>
              <a:rPr lang="en-US" sz="1800" dirty="0"/>
              <a:t> </a:t>
            </a:r>
            <a:r>
              <a:rPr lang="en-US" sz="1800" dirty="0" err="1"/>
              <a:t>dengan</a:t>
            </a:r>
            <a:r>
              <a:rPr lang="en-US" sz="1800" dirty="0"/>
              <a:t> lima </a:t>
            </a:r>
            <a:r>
              <a:rPr lang="en-US" sz="1800" dirty="0" err="1" smtClean="0"/>
              <a:t>perlakuan</a:t>
            </a:r>
            <a:r>
              <a:rPr lang="en-US" sz="1800" dirty="0" smtClean="0"/>
              <a:t> (P0, P1, P2, P3, </a:t>
            </a:r>
            <a:r>
              <a:rPr lang="en-US" sz="1800" dirty="0" err="1" smtClean="0"/>
              <a:t>dan</a:t>
            </a:r>
            <a:r>
              <a:rPr lang="en-US" sz="1800" dirty="0" smtClean="0"/>
              <a:t> P4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P0 </a:t>
            </a:r>
            <a:r>
              <a:rPr lang="en-US" sz="1800" dirty="0" err="1" smtClean="0"/>
              <a:t>sebagai</a:t>
            </a:r>
            <a:r>
              <a:rPr lang="en-US" sz="1800" dirty="0" smtClean="0"/>
              <a:t> </a:t>
            </a:r>
            <a:r>
              <a:rPr lang="en-US" sz="1800" dirty="0" err="1" smtClean="0"/>
              <a:t>kontrol</a:t>
            </a:r>
            <a:r>
              <a:rPr lang="en-US" sz="1800" dirty="0" smtClean="0"/>
              <a:t>) </a:t>
            </a:r>
            <a:r>
              <a:rPr lang="en-US" sz="1800" dirty="0" err="1" smtClean="0"/>
              <a:t>masing</a:t>
            </a:r>
            <a:r>
              <a:rPr lang="en-US" sz="1800" dirty="0" smtClean="0"/>
              <a:t> </a:t>
            </a:r>
            <a:r>
              <a:rPr lang="en-US" sz="1800" dirty="0" err="1"/>
              <a:t>masing</a:t>
            </a:r>
            <a:r>
              <a:rPr lang="en-US" sz="1800" dirty="0"/>
              <a:t> </a:t>
            </a:r>
            <a:r>
              <a:rPr lang="en-US" sz="1800" dirty="0" err="1"/>
              <a:t>perlakuan</a:t>
            </a:r>
            <a:r>
              <a:rPr lang="en-US" sz="1800" dirty="0"/>
              <a:t> </a:t>
            </a:r>
            <a:r>
              <a:rPr lang="en-US" sz="1800" dirty="0" err="1"/>
              <a:t>diulang</a:t>
            </a:r>
            <a:r>
              <a:rPr lang="en-US" sz="1800" dirty="0"/>
              <a:t> lima kali. </a:t>
            </a:r>
            <a:endParaRPr lang="en-US" sz="18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 smtClean="0"/>
              <a:t>Apabila</a:t>
            </a:r>
            <a:r>
              <a:rPr lang="en-US" sz="1800" dirty="0" smtClean="0"/>
              <a:t> </a:t>
            </a:r>
            <a:r>
              <a:rPr lang="en-US" sz="1800" dirty="0" err="1"/>
              <a:t>terdapat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perlakuan</a:t>
            </a:r>
            <a:r>
              <a:rPr lang="en-US" sz="1800" dirty="0"/>
              <a:t> </a:t>
            </a:r>
            <a:r>
              <a:rPr lang="en-US" sz="1800" dirty="0" err="1"/>
              <a:t>terhadap</a:t>
            </a:r>
            <a:r>
              <a:rPr lang="en-US" sz="1800" dirty="0"/>
              <a:t> </a:t>
            </a:r>
            <a:r>
              <a:rPr lang="en-US" sz="1800" dirty="0" err="1" smtClean="0"/>
              <a:t>peubah</a:t>
            </a:r>
            <a:r>
              <a:rPr lang="en-US" sz="1800" dirty="0" smtClean="0"/>
              <a:t> </a:t>
            </a:r>
            <a:r>
              <a:rPr lang="en-US" sz="1800" dirty="0"/>
              <a:t>yang </a:t>
            </a:r>
            <a:r>
              <a:rPr lang="en-US" sz="1800" dirty="0" err="1"/>
              <a:t>diamati</a:t>
            </a:r>
            <a:r>
              <a:rPr lang="en-US" sz="1800" dirty="0"/>
              <a:t>, </a:t>
            </a:r>
            <a:r>
              <a:rPr lang="en-US" sz="1800" dirty="0" err="1"/>
              <a:t>maka</a:t>
            </a:r>
            <a:r>
              <a:rPr lang="en-US" sz="1800" dirty="0"/>
              <a:t> </a:t>
            </a:r>
            <a:r>
              <a:rPr lang="en-US" sz="1800" dirty="0" err="1"/>
              <a:t>peneliti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bermaksud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mengkaji</a:t>
            </a:r>
            <a:r>
              <a:rPr lang="en-US" sz="1800" dirty="0"/>
              <a:t> </a:t>
            </a:r>
            <a:r>
              <a:rPr lang="en-US" sz="1800" dirty="0" err="1"/>
              <a:t>lebih</a:t>
            </a:r>
            <a:r>
              <a:rPr lang="en-US" sz="1800" dirty="0"/>
              <a:t> </a:t>
            </a:r>
            <a:r>
              <a:rPr lang="en-US" sz="1800" dirty="0" err="1"/>
              <a:t>lanjut</a:t>
            </a:r>
            <a:r>
              <a:rPr lang="en-US" sz="1800" dirty="0"/>
              <a:t> </a:t>
            </a:r>
            <a:r>
              <a:rPr lang="en-US" sz="1800" dirty="0" err="1"/>
              <a:t>pengaruh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masing</a:t>
            </a:r>
            <a:r>
              <a:rPr lang="en-US" sz="1800" dirty="0"/>
              <a:t> </a:t>
            </a:r>
            <a:r>
              <a:rPr lang="en-US" sz="1800" dirty="0" err="1"/>
              <a:t>masing</a:t>
            </a:r>
            <a:r>
              <a:rPr lang="en-US" sz="1800" dirty="0"/>
              <a:t> </a:t>
            </a:r>
            <a:r>
              <a:rPr lang="en-US" sz="1800" dirty="0" err="1"/>
              <a:t>perlakuan</a:t>
            </a:r>
            <a:r>
              <a:rPr lang="en-US" sz="1800" dirty="0"/>
              <a:t>. </a:t>
            </a:r>
            <a:r>
              <a:rPr lang="en-US" sz="1800" dirty="0" err="1"/>
              <a:t>Uji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en-US" sz="1800" dirty="0" err="1"/>
              <a:t>lanjut</a:t>
            </a:r>
            <a:r>
              <a:rPr lang="en-US" sz="1800" dirty="0"/>
              <a:t> yang </a:t>
            </a:r>
            <a:r>
              <a:rPr lang="en-US" sz="1800" dirty="0" err="1"/>
              <a:t>digunakan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 smtClean="0"/>
              <a:t>Uji</a:t>
            </a:r>
            <a:r>
              <a:rPr lang="en-US" sz="1800" dirty="0" smtClean="0"/>
              <a:t> </a:t>
            </a:r>
            <a:r>
              <a:rPr lang="en-US" sz="1800" dirty="0" err="1" smtClean="0"/>
              <a:t>Tukey</a:t>
            </a:r>
            <a:r>
              <a:rPr lang="en-US" sz="1800" dirty="0" smtClean="0"/>
              <a:t>, DMRT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Dunnet</a:t>
            </a:r>
            <a:r>
              <a:rPr lang="en-US" sz="1800" dirty="0" smtClean="0"/>
              <a:t>.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951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Langkah</a:t>
            </a:r>
            <a:r>
              <a:rPr lang="en-US" sz="3200" b="1" dirty="0"/>
              <a:t> </a:t>
            </a:r>
            <a:r>
              <a:rPr lang="en-US" sz="3200" b="1" dirty="0" err="1" smtClean="0"/>
              <a:t>kerja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713115"/>
              </p:ext>
            </p:extLst>
          </p:nvPr>
        </p:nvGraphicFramePr>
        <p:xfrm>
          <a:off x="628650" y="2292260"/>
          <a:ext cx="7886700" cy="29310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Up Arrow 8"/>
          <p:cNvSpPr/>
          <p:nvPr/>
        </p:nvSpPr>
        <p:spPr>
          <a:xfrm flipV="1">
            <a:off x="2718148" y="4246322"/>
            <a:ext cx="388307" cy="400833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866376" y="4781505"/>
            <a:ext cx="2179531" cy="71742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Menguji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pengaruh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perlakuan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6089997" y="2617939"/>
            <a:ext cx="367953" cy="356991"/>
          </a:xfrm>
          <a:prstGeom prst="up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5280501" y="1607271"/>
            <a:ext cx="1986943" cy="805101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Menguji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perbedaan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antar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perlakuan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27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95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1. </a:t>
            </a:r>
            <a:r>
              <a:rPr lang="en-US" sz="3200" b="1" dirty="0" err="1" smtClean="0"/>
              <a:t>Manajemen</a:t>
            </a:r>
            <a:r>
              <a:rPr lang="en-US" sz="3200" b="1" dirty="0" smtClean="0"/>
              <a:t> data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20454"/>
            <a:ext cx="7989257" cy="118737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/>
              <a:t>Koleksi</a:t>
            </a:r>
            <a:r>
              <a:rPr lang="en-US" sz="1800" dirty="0"/>
              <a:t> data </a:t>
            </a:r>
            <a:r>
              <a:rPr lang="en-US" sz="1800" dirty="0" err="1"/>
              <a:t>hasil</a:t>
            </a:r>
            <a:r>
              <a:rPr lang="en-US" sz="1800" dirty="0"/>
              <a:t> </a:t>
            </a:r>
            <a:r>
              <a:rPr lang="en-US" sz="1800" dirty="0" err="1"/>
              <a:t>percobaan</a:t>
            </a:r>
            <a:r>
              <a:rPr lang="en-US" sz="1800" dirty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observasi</a:t>
            </a:r>
            <a:r>
              <a:rPr lang="en-US" sz="1800" dirty="0"/>
              <a:t> </a:t>
            </a:r>
            <a:r>
              <a:rPr lang="en-US" sz="1800" dirty="0" err="1"/>
              <a:t>disebut</a:t>
            </a:r>
            <a:r>
              <a:rPr lang="en-US" sz="1800" dirty="0"/>
              <a:t> </a:t>
            </a:r>
            <a:r>
              <a:rPr lang="en-US" sz="1800" dirty="0" err="1"/>
              <a:t>sebagai</a:t>
            </a:r>
            <a:r>
              <a:rPr lang="en-US" sz="1800" dirty="0"/>
              <a:t> data </a:t>
            </a:r>
            <a:r>
              <a:rPr lang="en-US" sz="1800" dirty="0" smtClean="0"/>
              <a:t>set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Menggunakan</a:t>
            </a:r>
            <a:r>
              <a:rPr lang="en-US" sz="1800" dirty="0" smtClean="0"/>
              <a:t> </a:t>
            </a:r>
            <a:r>
              <a:rPr lang="en-US" sz="1800" dirty="0"/>
              <a:t>format “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/>
              <a:t>kolom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satu</a:t>
            </a:r>
            <a:r>
              <a:rPr lang="en-US" sz="1800" dirty="0"/>
              <a:t> </a:t>
            </a:r>
            <a:r>
              <a:rPr lang="en-US" sz="1800" dirty="0" err="1" smtClean="0"/>
              <a:t>variabel</a:t>
            </a:r>
            <a:r>
              <a:rPr lang="en-US" sz="1800" dirty="0" smtClean="0"/>
              <a:t>”</a:t>
            </a:r>
          </a:p>
          <a:p>
            <a:pPr>
              <a:lnSpc>
                <a:spcPct val="100000"/>
              </a:lnSpc>
            </a:pPr>
            <a:r>
              <a:rPr lang="en-US" sz="1800" dirty="0" err="1"/>
              <a:t>D</a:t>
            </a:r>
            <a:r>
              <a:rPr lang="en-US" sz="1800" dirty="0" err="1" smtClean="0"/>
              <a:t>imasukkan</a:t>
            </a:r>
            <a:r>
              <a:rPr lang="en-US" sz="1800" dirty="0" smtClean="0"/>
              <a:t> </a:t>
            </a:r>
            <a:r>
              <a:rPr lang="en-US" sz="1800" dirty="0" err="1"/>
              <a:t>dan</a:t>
            </a:r>
            <a:r>
              <a:rPr lang="en-US" sz="1800" dirty="0"/>
              <a:t> </a:t>
            </a:r>
            <a:r>
              <a:rPr lang="en-US" sz="1800" dirty="0" err="1"/>
              <a:t>ditata</a:t>
            </a:r>
            <a:r>
              <a:rPr lang="en-US" sz="1800" dirty="0"/>
              <a:t> di excel®. </a:t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Left Arrow 7"/>
          <p:cNvSpPr/>
          <p:nvPr/>
        </p:nvSpPr>
        <p:spPr>
          <a:xfrm>
            <a:off x="4098229" y="3760031"/>
            <a:ext cx="525049" cy="413358"/>
          </a:xfrm>
          <a:prstGeom prst="lef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879019" y="3609680"/>
            <a:ext cx="2607631" cy="715852"/>
          </a:xfrm>
          <a:prstGeom prst="round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ata set yang </a:t>
            </a:r>
            <a:r>
              <a:rPr lang="en-US" dirty="0" err="1" smtClean="0">
                <a:solidFill>
                  <a:schemeClr val="tx1"/>
                </a:solidFill>
              </a:rPr>
              <a:t>digunakan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962" y="2433414"/>
            <a:ext cx="2987372" cy="380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70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2736" y="3863668"/>
            <a:ext cx="4934639" cy="1028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74951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2. </a:t>
            </a:r>
            <a:r>
              <a:rPr lang="en-US" sz="3200" b="1" dirty="0" err="1" smtClean="0"/>
              <a:t>Analisis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variansi</a:t>
            </a:r>
            <a:r>
              <a:rPr lang="en-US" sz="3200" b="1" dirty="0" smtClean="0"/>
              <a:t> (ANOVA)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702" y="1107476"/>
            <a:ext cx="7989257" cy="20359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dirty="0" err="1" smtClean="0"/>
              <a:t>Menguji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signifikansi</a:t>
            </a:r>
            <a:r>
              <a:rPr lang="en-US" sz="1800" dirty="0"/>
              <a:t> </a:t>
            </a:r>
            <a:r>
              <a:rPr lang="en-US" sz="1800" dirty="0" smtClean="0"/>
              <a:t>rata-rata </a:t>
            </a:r>
            <a:r>
              <a:rPr lang="en-US" sz="1800" dirty="0" err="1" smtClean="0"/>
              <a:t>dua</a:t>
            </a:r>
            <a:r>
              <a:rPr lang="en-US" sz="1800" dirty="0" smtClean="0"/>
              <a:t> </a:t>
            </a:r>
            <a:r>
              <a:rPr lang="en-US" sz="1800" dirty="0" err="1" smtClean="0"/>
              <a:t>kelompok</a:t>
            </a:r>
            <a:r>
              <a:rPr lang="en-US" sz="1800" dirty="0" smtClean="0"/>
              <a:t> </a:t>
            </a:r>
            <a:r>
              <a:rPr lang="en-US" sz="1800" dirty="0" err="1" smtClean="0"/>
              <a:t>perlakuan</a:t>
            </a:r>
            <a:r>
              <a:rPr lang="en-US" sz="1800" dirty="0" smtClean="0"/>
              <a:t>/</a:t>
            </a:r>
            <a:r>
              <a:rPr lang="en-US" sz="1800" dirty="0" err="1" smtClean="0"/>
              <a:t>lebih</a:t>
            </a:r>
            <a:r>
              <a:rPr lang="en-US" sz="1800" dirty="0" smtClean="0"/>
              <a:t> </a:t>
            </a:r>
            <a:r>
              <a:rPr lang="en-US" sz="1800" dirty="0" err="1" smtClean="0"/>
              <a:t>terhadap</a:t>
            </a:r>
            <a:r>
              <a:rPr lang="en-US" sz="1800" dirty="0" smtClean="0"/>
              <a:t> </a:t>
            </a:r>
            <a:r>
              <a:rPr lang="en-US" sz="1800" dirty="0" err="1" smtClean="0"/>
              <a:t>peubah</a:t>
            </a:r>
            <a:r>
              <a:rPr lang="en-US" sz="1800" dirty="0" smtClean="0"/>
              <a:t> yang </a:t>
            </a:r>
            <a:r>
              <a:rPr lang="en-US" sz="1800" dirty="0" err="1" smtClean="0"/>
              <a:t>diamati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melihat</a:t>
            </a:r>
            <a:r>
              <a:rPr lang="en-US" sz="1800" dirty="0" smtClean="0"/>
              <a:t> </a:t>
            </a:r>
            <a:r>
              <a:rPr lang="en-US" sz="1800" dirty="0" err="1" smtClean="0"/>
              <a:t>variansinya</a:t>
            </a:r>
            <a:endParaRPr lang="en-US" sz="1800" dirty="0"/>
          </a:p>
          <a:p>
            <a:pPr>
              <a:lnSpc>
                <a:spcPct val="100000"/>
              </a:lnSpc>
            </a:pPr>
            <a:r>
              <a:rPr lang="en-US" sz="1800" dirty="0" smtClean="0"/>
              <a:t>Ada 2 </a:t>
            </a:r>
            <a:r>
              <a:rPr lang="en-US" sz="1800" dirty="0" err="1" smtClean="0"/>
              <a:t>nilai</a:t>
            </a:r>
            <a:r>
              <a:rPr lang="en-US" sz="1800" dirty="0" smtClean="0"/>
              <a:t> </a:t>
            </a:r>
            <a:r>
              <a:rPr lang="en-US" sz="1800" i="1" dirty="0" smtClean="0"/>
              <a:t>probability </a:t>
            </a:r>
            <a:r>
              <a:rPr lang="en-US" sz="1800" dirty="0" smtClean="0"/>
              <a:t>yang </a:t>
            </a:r>
            <a:r>
              <a:rPr lang="en-US" sz="1800" dirty="0" err="1" smtClean="0"/>
              <a:t>sering</a:t>
            </a:r>
            <a:r>
              <a:rPr lang="en-US" sz="1800" dirty="0" smtClean="0"/>
              <a:t> </a:t>
            </a:r>
            <a:r>
              <a:rPr lang="en-US" sz="1800" dirty="0" err="1" smtClean="0"/>
              <a:t>dipakai</a:t>
            </a:r>
            <a:r>
              <a:rPr lang="en-US" sz="1800" dirty="0" smtClean="0"/>
              <a:t>, </a:t>
            </a:r>
            <a:r>
              <a:rPr lang="en-US" sz="1800" dirty="0" err="1" smtClean="0"/>
              <a:t>yaitu</a:t>
            </a:r>
            <a:r>
              <a:rPr lang="en-US" sz="1800" dirty="0" smtClean="0"/>
              <a:t> P&lt;0.05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taraf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signifikansi</a:t>
            </a:r>
            <a:r>
              <a:rPr lang="en-US" sz="1800" dirty="0" smtClean="0"/>
              <a:t> 95% </a:t>
            </a:r>
            <a:r>
              <a:rPr lang="en-US" sz="1800" dirty="0" err="1" smtClean="0"/>
              <a:t>dan</a:t>
            </a:r>
            <a:r>
              <a:rPr lang="en-US" sz="1800" dirty="0" smtClean="0"/>
              <a:t> P&lt;0.01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taraf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signifikansi</a:t>
            </a:r>
            <a:r>
              <a:rPr lang="en-US" sz="1800" dirty="0" smtClean="0"/>
              <a:t> 99%.</a:t>
            </a:r>
          </a:p>
          <a:p>
            <a:pPr>
              <a:lnSpc>
                <a:spcPct val="100000"/>
              </a:lnSpc>
            </a:pPr>
            <a:r>
              <a:rPr lang="en-US" sz="1800" dirty="0" err="1" smtClean="0"/>
              <a:t>Jika</a:t>
            </a:r>
            <a:r>
              <a:rPr lang="en-US" sz="1800" dirty="0" smtClean="0"/>
              <a:t> P&lt;0.05 </a:t>
            </a:r>
            <a:r>
              <a:rPr lang="en-US" sz="1800" dirty="0" err="1" smtClean="0"/>
              <a:t>atau</a:t>
            </a:r>
            <a:r>
              <a:rPr lang="en-US" sz="1800" dirty="0" smtClean="0"/>
              <a:t> 0.01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</a:t>
            </a:r>
            <a:r>
              <a:rPr lang="en-US" sz="1800" dirty="0" err="1" smtClean="0"/>
              <a:t>signifikan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diuji</a:t>
            </a:r>
            <a:r>
              <a:rPr lang="en-US" sz="1800" dirty="0" smtClean="0"/>
              <a:t> </a:t>
            </a:r>
            <a:r>
              <a:rPr lang="en-US" sz="1800" dirty="0" err="1" smtClean="0"/>
              <a:t>lanjut</a:t>
            </a:r>
            <a:r>
              <a:rPr lang="en-US" sz="1800" dirty="0" smtClean="0"/>
              <a:t> (Post hoc), </a:t>
            </a:r>
            <a:r>
              <a:rPr lang="en-US" sz="1800" dirty="0" err="1" smtClean="0"/>
              <a:t>sebaliknya</a:t>
            </a:r>
            <a:r>
              <a:rPr lang="en-US" sz="1800" dirty="0" smtClean="0"/>
              <a:t> </a:t>
            </a:r>
            <a:r>
              <a:rPr lang="en-US" sz="1800" dirty="0" err="1" smtClean="0"/>
              <a:t>jika</a:t>
            </a:r>
            <a:r>
              <a:rPr lang="en-US" sz="1800" dirty="0" smtClean="0"/>
              <a:t> P&gt;0.05 </a:t>
            </a:r>
            <a:r>
              <a:rPr lang="en-US" sz="1800" dirty="0" err="1" smtClean="0"/>
              <a:t>berarti</a:t>
            </a:r>
            <a:r>
              <a:rPr lang="en-US" sz="1800" dirty="0" smtClean="0"/>
              <a:t> non </a:t>
            </a:r>
            <a:r>
              <a:rPr lang="en-US" sz="1800" dirty="0" err="1" smtClean="0"/>
              <a:t>signifikan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tidak</a:t>
            </a:r>
            <a:r>
              <a:rPr lang="en-US" sz="1800" dirty="0" smtClean="0"/>
              <a:t> </a:t>
            </a:r>
            <a:r>
              <a:rPr lang="en-US" sz="1800" dirty="0" err="1" smtClean="0"/>
              <a:t>dapat</a:t>
            </a:r>
            <a:r>
              <a:rPr lang="en-US" sz="1800" dirty="0" smtClean="0"/>
              <a:t> </a:t>
            </a:r>
            <a:r>
              <a:rPr lang="en-US" sz="1800" dirty="0" err="1" smtClean="0"/>
              <a:t>diuji</a:t>
            </a:r>
            <a:r>
              <a:rPr lang="en-US" sz="1800" dirty="0" smtClean="0"/>
              <a:t> </a:t>
            </a:r>
            <a:r>
              <a:rPr lang="en-US" sz="1800" dirty="0" err="1" smtClean="0"/>
              <a:t>lanjut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695177" y="3858015"/>
            <a:ext cx="601249" cy="57619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endCxn id="14" idx="6"/>
          </p:cNvCxnSpPr>
          <p:nvPr/>
        </p:nvCxnSpPr>
        <p:spPr>
          <a:xfrm flipH="1" flipV="1">
            <a:off x="3269292" y="3579829"/>
            <a:ext cx="415186" cy="27818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2167002" y="3357189"/>
            <a:ext cx="1102290" cy="44528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 </a:t>
            </a:r>
            <a:r>
              <a:rPr lang="en-US" sz="1400" dirty="0" err="1" smtClean="0">
                <a:solidFill>
                  <a:schemeClr val="tx1"/>
                </a:solidFill>
              </a:rPr>
              <a:t>hitung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34003" y="3859946"/>
            <a:ext cx="939454" cy="5761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5273457" y="3705673"/>
            <a:ext cx="588723" cy="15234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761972" y="3128360"/>
            <a:ext cx="2254686" cy="826140"/>
          </a:xfrm>
          <a:prstGeom prst="ellips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Nilai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</a:rPr>
              <a:t>probability </a:t>
            </a:r>
            <a:r>
              <a:rPr lang="en-US" sz="1400" dirty="0" smtClean="0">
                <a:solidFill>
                  <a:schemeClr val="tx1"/>
                </a:solidFill>
              </a:rPr>
              <a:t>(P) =</a:t>
            </a:r>
            <a:r>
              <a:rPr lang="en-US" sz="1400" i="1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8.75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x </a:t>
            </a:r>
            <a:r>
              <a:rPr lang="en-US" sz="1400" dirty="0" smtClean="0">
                <a:solidFill>
                  <a:schemeClr val="tx1"/>
                </a:solidFill>
              </a:rPr>
              <a:t>10</a:t>
            </a:r>
            <a:r>
              <a:rPr lang="en-US" sz="1400" baseline="30000" dirty="0" smtClean="0">
                <a:solidFill>
                  <a:schemeClr val="tx1"/>
                </a:solidFill>
              </a:rPr>
              <a:t>-5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smtClean="0">
                <a:solidFill>
                  <a:schemeClr val="tx1"/>
                </a:solidFill>
              </a:rPr>
              <a:t>˂ </a:t>
            </a:r>
            <a:r>
              <a:rPr lang="en-US" sz="1400" dirty="0" smtClean="0">
                <a:solidFill>
                  <a:schemeClr val="tx1"/>
                </a:solidFill>
              </a:rPr>
              <a:t>0.01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027135" y="5297379"/>
            <a:ext cx="6851737" cy="65410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Suplementasi</a:t>
            </a:r>
            <a:r>
              <a:rPr lang="en-US" sz="1600" dirty="0" smtClean="0">
                <a:solidFill>
                  <a:schemeClr val="tx1"/>
                </a:solidFill>
              </a:rPr>
              <a:t> “A”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ransum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puyuh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petelur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berpengaruh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sangat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nyata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terhadap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dihasilkan</a:t>
            </a:r>
            <a:r>
              <a:rPr lang="en-US" sz="1600" dirty="0" smtClean="0">
                <a:solidFill>
                  <a:schemeClr val="tx1"/>
                </a:solidFill>
              </a:rPr>
              <a:t> (P&lt;0.1)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3860055" y="4892512"/>
            <a:ext cx="436371" cy="404867"/>
          </a:xfrm>
          <a:prstGeom prst="down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7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040368"/>
            <a:ext cx="7886700" cy="874951"/>
          </a:xfrm>
        </p:spPr>
        <p:txBody>
          <a:bodyPr>
            <a:norm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Uji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Tukey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1050" y="1915319"/>
            <a:ext cx="7886700" cy="854945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/>
              <a:t>Menguji</a:t>
            </a:r>
            <a:r>
              <a:rPr lang="en-US" sz="2000" dirty="0" smtClean="0"/>
              <a:t> </a:t>
            </a:r>
            <a:r>
              <a:rPr lang="en-US" sz="2000" dirty="0" err="1"/>
              <a:t>ada</a:t>
            </a:r>
            <a:r>
              <a:rPr lang="en-US" sz="2000" dirty="0"/>
              <a:t>/</a:t>
            </a:r>
            <a:r>
              <a:rPr lang="en-US" sz="2000" dirty="0" err="1"/>
              <a:t>tidaknya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/>
              <a:t>perlakuan</a:t>
            </a:r>
            <a:r>
              <a:rPr lang="en-US" sz="2000" dirty="0"/>
              <a:t> yang </a:t>
            </a:r>
            <a:r>
              <a:rPr lang="en-US" sz="2000" dirty="0" err="1"/>
              <a:t>berpasang-pasangan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smtClean="0"/>
              <a:t>5 </a:t>
            </a:r>
            <a:r>
              <a:rPr lang="en-US" sz="2000" dirty="0" err="1"/>
              <a:t>perlakuan</a:t>
            </a:r>
            <a:r>
              <a:rPr lang="en-US" sz="2000" dirty="0"/>
              <a:t> </a:t>
            </a:r>
            <a:r>
              <a:rPr lang="en-US" sz="2000" dirty="0" err="1"/>
              <a:t>berarti</a:t>
            </a:r>
            <a:r>
              <a:rPr lang="en-US" sz="2000" dirty="0"/>
              <a:t> </a:t>
            </a:r>
            <a:r>
              <a:rPr lang="en-US" sz="2000" dirty="0" err="1"/>
              <a:t>terdapat</a:t>
            </a:r>
            <a:r>
              <a:rPr lang="en-US" sz="2000" dirty="0"/>
              <a:t> </a:t>
            </a:r>
            <a:r>
              <a:rPr lang="en-US" sz="2000" dirty="0" smtClean="0"/>
              <a:t>C</a:t>
            </a:r>
            <a:r>
              <a:rPr lang="en-US" sz="2000" baseline="-25000" dirty="0" smtClean="0"/>
              <a:t>2</a:t>
            </a:r>
            <a:r>
              <a:rPr lang="en-US" sz="2000" baseline="30000" dirty="0"/>
              <a:t>5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10 </a:t>
            </a:r>
            <a:r>
              <a:rPr lang="en-US" sz="2000" dirty="0" err="1"/>
              <a:t>pasangan</a:t>
            </a:r>
            <a:r>
              <a:rPr lang="en-US" sz="2000" dirty="0"/>
              <a:t>.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81050" y="423505"/>
            <a:ext cx="7886700" cy="874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2. Post hoc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050" y="2642223"/>
            <a:ext cx="5446677" cy="32324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045907" y="3757808"/>
            <a:ext cx="1014608" cy="21168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060515" y="4258465"/>
            <a:ext cx="1397435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6315410" y="3465688"/>
            <a:ext cx="2828590" cy="1381654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diperoleh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Adanya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perbedaan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dihasilkan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P1-P0, P2-P0</a:t>
            </a:r>
            <a:r>
              <a:rPr lang="en-US" sz="1600" dirty="0" smtClean="0">
                <a:solidFill>
                  <a:schemeClr val="tx1"/>
                </a:solidFill>
              </a:rPr>
              <a:t>, P3-P0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P4-P0 (P&lt;0.05)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2805830" y="741629"/>
            <a:ext cx="338203" cy="23870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974931" y="685636"/>
            <a:ext cx="3868194" cy="2987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Menguji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perbedaan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perlakuan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51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040368"/>
            <a:ext cx="7886700" cy="874951"/>
          </a:xfrm>
        </p:spPr>
        <p:txBody>
          <a:bodyPr>
            <a:norm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Uji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Duncan Multiple Range Test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1050" y="1663548"/>
            <a:ext cx="8164621" cy="692251"/>
          </a:xfrm>
        </p:spPr>
        <p:txBody>
          <a:bodyPr>
            <a:noAutofit/>
          </a:bodyPr>
          <a:lstStyle/>
          <a:p>
            <a:r>
              <a:rPr lang="en-US" sz="1800" dirty="0" err="1" smtClean="0"/>
              <a:t>Membandingan</a:t>
            </a:r>
            <a:r>
              <a:rPr lang="en-US" sz="1800" dirty="0" smtClean="0"/>
              <a:t>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 smtClean="0"/>
              <a:t>rerata</a:t>
            </a:r>
            <a:r>
              <a:rPr lang="en-US" sz="1800" dirty="0" smtClean="0"/>
              <a:t>/mean </a:t>
            </a:r>
            <a:r>
              <a:rPr lang="en-US" sz="1800" dirty="0" err="1" smtClean="0"/>
              <a:t>perlakuan</a:t>
            </a:r>
            <a:r>
              <a:rPr lang="en-US" sz="1800" dirty="0" smtClean="0"/>
              <a:t> </a:t>
            </a:r>
            <a:r>
              <a:rPr lang="en-US" sz="1800" dirty="0" err="1"/>
              <a:t>sekaligus</a:t>
            </a:r>
            <a:r>
              <a:rPr lang="en-US" sz="1800" dirty="0"/>
              <a:t>. </a:t>
            </a:r>
            <a:r>
              <a:rPr lang="en-US" sz="1800" dirty="0" err="1"/>
              <a:t>Nilai-nilai</a:t>
            </a:r>
            <a:r>
              <a:rPr lang="en-US" sz="1800" dirty="0"/>
              <a:t> </a:t>
            </a:r>
            <a:r>
              <a:rPr lang="en-US" sz="1800" dirty="0" err="1" smtClean="0"/>
              <a:t>pembanding</a:t>
            </a:r>
            <a:r>
              <a:rPr lang="en-US" sz="1800" dirty="0" smtClean="0"/>
              <a:t> </a:t>
            </a:r>
            <a:r>
              <a:rPr lang="en-US" sz="1800" dirty="0" err="1" smtClean="0"/>
              <a:t>meningkat</a:t>
            </a:r>
            <a:r>
              <a:rPr lang="en-US" sz="1800" dirty="0" smtClean="0"/>
              <a:t> </a:t>
            </a:r>
            <a:r>
              <a:rPr lang="en-US" sz="1800" dirty="0" err="1"/>
              <a:t>sesuai</a:t>
            </a:r>
            <a:r>
              <a:rPr lang="en-US" sz="1800" dirty="0"/>
              <a:t> dg </a:t>
            </a:r>
            <a:r>
              <a:rPr lang="en-US" sz="1800" dirty="0" err="1"/>
              <a:t>jarak</a:t>
            </a:r>
            <a:r>
              <a:rPr lang="en-US" sz="1800" dirty="0"/>
              <a:t> </a:t>
            </a:r>
            <a:r>
              <a:rPr lang="en-US" sz="1800" dirty="0" err="1"/>
              <a:t>peringkat</a:t>
            </a:r>
            <a:r>
              <a:rPr lang="en-US" sz="1800" dirty="0"/>
              <a:t> </a:t>
            </a:r>
            <a:r>
              <a:rPr lang="en-US" sz="1800" dirty="0" err="1"/>
              <a:t>dua</a:t>
            </a:r>
            <a:r>
              <a:rPr lang="en-US" sz="1800" dirty="0"/>
              <a:t> </a:t>
            </a:r>
            <a:r>
              <a:rPr lang="en-US" sz="1800" dirty="0" err="1"/>
              <a:t>perlakuan</a:t>
            </a:r>
            <a:r>
              <a:rPr lang="en-US" sz="1800" dirty="0"/>
              <a:t> yang </a:t>
            </a:r>
            <a:r>
              <a:rPr lang="en-US" sz="1800" dirty="0" err="1"/>
              <a:t>dibandingkan</a:t>
            </a:r>
            <a:r>
              <a:rPr lang="en-US" sz="1800" dirty="0"/>
              <a:t/>
            </a:r>
            <a:br>
              <a:rPr lang="en-US" sz="1800" dirty="0"/>
            </a:br>
            <a:endParaRPr lang="en-US" sz="18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81050" y="423505"/>
            <a:ext cx="7886700" cy="874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2. Post hoc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66" y="2397139"/>
            <a:ext cx="3905250" cy="373444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903956" y="5386192"/>
            <a:ext cx="488515" cy="73056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>
            <a:stCxn id="6" idx="3"/>
          </p:cNvCxnSpPr>
          <p:nvPr/>
        </p:nvCxnSpPr>
        <p:spPr>
          <a:xfrm flipV="1">
            <a:off x="2392471" y="3933173"/>
            <a:ext cx="2521385" cy="18183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913855" y="2875830"/>
            <a:ext cx="4106971" cy="241015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Perbedaan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perlakuan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dilihat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dari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abjad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berbeda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group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err="1" smtClean="0">
                <a:solidFill>
                  <a:schemeClr val="tx1"/>
                </a:solidFill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dapat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diperoleh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yaitu</a:t>
            </a:r>
            <a:r>
              <a:rPr lang="en-US" sz="1600" dirty="0" smtClean="0">
                <a:solidFill>
                  <a:schemeClr val="tx1"/>
                </a:solidFill>
              </a:rPr>
              <a:t>: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2 </a:t>
            </a:r>
            <a:r>
              <a:rPr lang="en-US" sz="1600" dirty="0" err="1" smtClean="0">
                <a:solidFill>
                  <a:schemeClr val="tx1"/>
                </a:solidFill>
              </a:rPr>
              <a:t>menghasilkan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tertinggi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P2, P4, P3 </a:t>
            </a:r>
            <a:r>
              <a:rPr lang="en-US" sz="1600" dirty="0" err="1" smtClean="0">
                <a:solidFill>
                  <a:schemeClr val="tx1"/>
                </a:solidFill>
              </a:rPr>
              <a:t>dan</a:t>
            </a:r>
            <a:r>
              <a:rPr lang="en-US" sz="1600" dirty="0" smtClean="0">
                <a:solidFill>
                  <a:schemeClr val="tx1"/>
                </a:solidFill>
              </a:rPr>
              <a:t> P1 </a:t>
            </a:r>
            <a:r>
              <a:rPr lang="en-US" sz="1600" dirty="0" err="1" smtClean="0">
                <a:solidFill>
                  <a:schemeClr val="tx1"/>
                </a:solidFill>
              </a:rPr>
              <a:t>tidak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terdapat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perbedaan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namun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mempunyai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perbedaan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jika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dibandingkan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P0 (P&lt;0.05)</a:t>
            </a:r>
          </a:p>
        </p:txBody>
      </p:sp>
    </p:spTree>
    <p:extLst>
      <p:ext uri="{BB962C8B-B14F-4D97-AF65-F5344CB8AC3E}">
        <p14:creationId xmlns:p14="http://schemas.microsoft.com/office/powerpoint/2010/main" val="150505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50" y="1040368"/>
            <a:ext cx="7886700" cy="874951"/>
          </a:xfrm>
        </p:spPr>
        <p:txBody>
          <a:bodyPr>
            <a:normAutofit/>
          </a:bodyPr>
          <a:lstStyle/>
          <a:p>
            <a:r>
              <a:rPr lang="en-US" sz="2400" b="1" dirty="0"/>
              <a:t>a</a:t>
            </a:r>
            <a:r>
              <a:rPr lang="en-US" sz="2400" b="1" dirty="0" smtClean="0"/>
              <a:t>. </a:t>
            </a:r>
            <a:r>
              <a:rPr lang="en-US" sz="2400" b="1" dirty="0" err="1" smtClean="0"/>
              <a:t>Uji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Dunnet</a:t>
            </a:r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Peternakan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-UNS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1C110-2B41-4E2E-9812-BD5561A8C1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781050" y="1915319"/>
            <a:ext cx="7886700" cy="854945"/>
          </a:xfrm>
        </p:spPr>
        <p:txBody>
          <a:bodyPr>
            <a:normAutofit lnSpcReduction="10000"/>
          </a:bodyPr>
          <a:lstStyle/>
          <a:p>
            <a:r>
              <a:rPr lang="en-US" sz="2000" dirty="0" err="1"/>
              <a:t>M</a:t>
            </a:r>
            <a:r>
              <a:rPr lang="en-US" sz="2000" dirty="0" err="1" smtClean="0"/>
              <a:t>enguji</a:t>
            </a:r>
            <a:r>
              <a:rPr lang="en-US" sz="2000" dirty="0" smtClean="0"/>
              <a:t> </a:t>
            </a:r>
            <a:r>
              <a:rPr lang="en-US" sz="2000" dirty="0" err="1"/>
              <a:t>ada</a:t>
            </a:r>
            <a:r>
              <a:rPr lang="en-US" sz="2000" dirty="0"/>
              <a:t>/</a:t>
            </a:r>
            <a:r>
              <a:rPr lang="en-US" sz="2000" dirty="0" err="1"/>
              <a:t>tidaknya</a:t>
            </a:r>
            <a:r>
              <a:rPr lang="en-US" sz="2000" dirty="0"/>
              <a:t> </a:t>
            </a:r>
            <a:r>
              <a:rPr lang="en-US" sz="2000" dirty="0" err="1"/>
              <a:t>perbedaan</a:t>
            </a:r>
            <a:r>
              <a:rPr lang="en-US" sz="2000" dirty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/>
              <a:t>perlakuan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perlakuan</a:t>
            </a:r>
            <a:r>
              <a:rPr lang="en-US" sz="2000" dirty="0"/>
              <a:t> </a:t>
            </a:r>
            <a:r>
              <a:rPr lang="en-US" sz="2000" dirty="0" err="1"/>
              <a:t>kontrol</a:t>
            </a:r>
            <a:r>
              <a:rPr lang="en-US" sz="2000" dirty="0"/>
              <a:t> 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781050" y="423505"/>
            <a:ext cx="7886700" cy="874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/>
              <a:t>2. Post hoc</a:t>
            </a:r>
            <a:endParaRPr lang="en-US" sz="32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819" y="2770264"/>
            <a:ext cx="5500131" cy="310735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496844" y="4534422"/>
            <a:ext cx="1164920" cy="864296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5661764" y="3883068"/>
            <a:ext cx="563672" cy="65135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170603" y="2908210"/>
            <a:ext cx="2920944" cy="203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600" dirty="0" err="1" smtClean="0">
                <a:solidFill>
                  <a:schemeClr val="tx1"/>
                </a:solidFill>
              </a:rPr>
              <a:t>Informasi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diperoleh</a:t>
            </a:r>
            <a:r>
              <a:rPr lang="en-US" sz="1600" dirty="0" smtClean="0">
                <a:solidFill>
                  <a:schemeClr val="tx1"/>
                </a:solidFill>
              </a:rPr>
              <a:t>: </a:t>
            </a: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err="1" smtClean="0">
                <a:solidFill>
                  <a:schemeClr val="tx1"/>
                </a:solidFill>
              </a:rPr>
              <a:t>Suplementasi</a:t>
            </a:r>
            <a:r>
              <a:rPr lang="en-US" sz="1600" dirty="0" smtClean="0">
                <a:solidFill>
                  <a:schemeClr val="tx1"/>
                </a:solidFill>
              </a:rPr>
              <a:t> “A” </a:t>
            </a:r>
            <a:r>
              <a:rPr lang="en-US" sz="1600" dirty="0" err="1">
                <a:solidFill>
                  <a:schemeClr val="tx1"/>
                </a:solidFill>
              </a:rPr>
              <a:t>b</a:t>
            </a:r>
            <a:r>
              <a:rPr lang="en-US" sz="1600" dirty="0" err="1" smtClean="0">
                <a:solidFill>
                  <a:schemeClr val="tx1"/>
                </a:solidFill>
              </a:rPr>
              <a:t>aik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1, P2, P3 </a:t>
            </a:r>
            <a:r>
              <a:rPr lang="en-US" sz="1600" dirty="0" err="1" smtClean="0">
                <a:solidFill>
                  <a:schemeClr val="tx1"/>
                </a:solidFill>
              </a:rPr>
              <a:t>maupun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>
                <a:solidFill>
                  <a:schemeClr val="tx1"/>
                </a:solidFill>
              </a:rPr>
              <a:t>P</a:t>
            </a:r>
            <a:r>
              <a:rPr lang="en-US" sz="1600" dirty="0" smtClean="0">
                <a:solidFill>
                  <a:schemeClr val="tx1"/>
                </a:solidFill>
              </a:rPr>
              <a:t>4 </a:t>
            </a:r>
            <a:r>
              <a:rPr lang="en-US" sz="1600" dirty="0" err="1" smtClean="0">
                <a:solidFill>
                  <a:schemeClr val="tx1"/>
                </a:solidFill>
              </a:rPr>
              <a:t>menghasilkan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berbeda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dengan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bobot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telur</a:t>
            </a:r>
            <a:r>
              <a:rPr lang="en-US" sz="1600" dirty="0" smtClean="0">
                <a:solidFill>
                  <a:schemeClr val="tx1"/>
                </a:solidFill>
              </a:rPr>
              <a:t> yang </a:t>
            </a:r>
            <a:r>
              <a:rPr lang="en-US" sz="1600" dirty="0" err="1" smtClean="0">
                <a:solidFill>
                  <a:schemeClr val="tx1"/>
                </a:solidFill>
              </a:rPr>
              <a:t>dihasilkan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P0 (</a:t>
            </a:r>
            <a:r>
              <a:rPr lang="en-US" sz="1600" dirty="0" err="1" smtClean="0">
                <a:solidFill>
                  <a:schemeClr val="tx1"/>
                </a:solidFill>
              </a:rPr>
              <a:t>kontrol</a:t>
            </a:r>
            <a:r>
              <a:rPr lang="en-US" sz="1600" dirty="0" smtClean="0">
                <a:solidFill>
                  <a:schemeClr val="tx1"/>
                </a:solidFill>
              </a:rPr>
              <a:t>) (</a:t>
            </a:r>
            <a:r>
              <a:rPr lang="en-US" sz="1600" dirty="0" smtClean="0">
                <a:solidFill>
                  <a:schemeClr val="tx1"/>
                </a:solidFill>
              </a:rPr>
              <a:t>P&lt;0.05)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85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559</Words>
  <Application>Microsoft Office PowerPoint</Application>
  <PresentationFormat>On-screen Show (4:3)</PresentationFormat>
  <Paragraphs>82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Rancangan Acak Lengkap (RAL)</vt:lpstr>
      <vt:lpstr>Case</vt:lpstr>
      <vt:lpstr>Langkah kerja </vt:lpstr>
      <vt:lpstr>1. Manajemen data</vt:lpstr>
      <vt:lpstr>2. Analisis variansi (ANOVA)</vt:lpstr>
      <vt:lpstr>a. Uji Tukey</vt:lpstr>
      <vt:lpstr>a. Uji Duncan Multiple Range Test</vt:lpstr>
      <vt:lpstr>a. Uji Dunnet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23</cp:revision>
  <dcterms:created xsi:type="dcterms:W3CDTF">2020-04-21T17:11:23Z</dcterms:created>
  <dcterms:modified xsi:type="dcterms:W3CDTF">2020-04-23T12:15:38Z</dcterms:modified>
</cp:coreProperties>
</file>