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3" autoAdjust="0"/>
    <p:restoredTop sz="94660"/>
  </p:normalViewPr>
  <p:slideViewPr>
    <p:cSldViewPr snapToGrid="0">
      <p:cViewPr varScale="1">
        <p:scale>
          <a:sx n="62" d="100"/>
          <a:sy n="62" d="100"/>
        </p:scale>
        <p:origin x="1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63EDA-E4A9-464A-8533-14FC93489F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364867-9FD1-4F61-BFC7-28B2A3C13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D5AE6-C32F-46B2-A411-DAE275C12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6481-04A3-4C1E-9B86-65226F1F78AC}" type="datetimeFigureOut">
              <a:rPr lang="id-ID" smtClean="0"/>
              <a:t>18/09/2022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015B4-6A91-4E13-ACAE-BC0C2B71D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A1F82-5D9B-4264-BE59-B2FC0C2DE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D4405-8FEA-4AE1-8BFA-3B257001E30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63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E9F83-10CA-4FD5-9BEF-FCE5AD6A1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F95CBE-836F-423A-84CE-E288606727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7B644-3143-4587-B74C-27F427108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6481-04A3-4C1E-9B86-65226F1F78AC}" type="datetimeFigureOut">
              <a:rPr lang="id-ID" smtClean="0"/>
              <a:t>18/09/2022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71862-7725-414D-A591-DDD5C5D3A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C2868-DC7F-40EE-BA90-00A455C2C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D4405-8FEA-4AE1-8BFA-3B257001E30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20049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E86A96-9D02-4843-B601-1ABD138815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9E1FD4-3932-4B1D-B942-C4AD8113DD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5E592-6759-4455-B7BB-20D6C3943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6481-04A3-4C1E-9B86-65226F1F78AC}" type="datetimeFigureOut">
              <a:rPr lang="id-ID" smtClean="0"/>
              <a:t>18/09/2022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E1EEB-967A-4E28-AC4B-AC85C49F2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41503-7BE2-4ABC-9A47-260C68B25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D4405-8FEA-4AE1-8BFA-3B257001E30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09490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A03CB-AF7C-447C-A9E6-A26FDE420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7AB4D-919A-4692-8B56-51F5CA462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A762F-00EA-40F5-B6A0-E3EF365D1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6481-04A3-4C1E-9B86-65226F1F78AC}" type="datetimeFigureOut">
              <a:rPr lang="id-ID" smtClean="0"/>
              <a:t>18/09/2022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4FCE2-C162-473E-9F06-02BF2229F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D9652-8088-49DB-8747-4FC268E91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D4405-8FEA-4AE1-8BFA-3B257001E30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86823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5D9B7-B44E-42C6-911A-8EEDC447C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C9336D-7AEF-4D0B-98D7-3504C9D6F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C06B0-6981-4ABE-B03A-425BAA445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6481-04A3-4C1E-9B86-65226F1F78AC}" type="datetimeFigureOut">
              <a:rPr lang="id-ID" smtClean="0"/>
              <a:t>18/09/2022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5C27F-A85E-47BC-9971-29C21C626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C7894-80BB-4942-A6B7-2B65C9407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D4405-8FEA-4AE1-8BFA-3B257001E30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0186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CA138-CEFE-40A3-B4F4-F2C933889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73124-CE31-4D24-8EC2-713BDE7168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865D2-A5E9-491B-BE01-9D28471F21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761A15-00ED-4916-82FF-17633912B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6481-04A3-4C1E-9B86-65226F1F78AC}" type="datetimeFigureOut">
              <a:rPr lang="id-ID" smtClean="0"/>
              <a:t>18/09/2022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251337-9919-4A2C-B5CB-F04ECF7E4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825270-E2D2-48A1-9D8A-369FA8B99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D4405-8FEA-4AE1-8BFA-3B257001E30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6559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C552D-FD1E-4D96-8C83-82622CC01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6724AD-A9B4-44E2-AE18-C005BA175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1F5A63-124A-45C5-A0F5-8643453FC3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763B98-0F36-4D76-B32B-244375468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9616C4-6997-4F8B-AD27-7A9831854B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775A3A-D87B-409F-992C-F5C813343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6481-04A3-4C1E-9B86-65226F1F78AC}" type="datetimeFigureOut">
              <a:rPr lang="id-ID" smtClean="0"/>
              <a:t>18/09/2022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87122A-0DDA-4362-B79F-6F680B797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0D24D2-FE77-4A75-B086-1FD096D16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D4405-8FEA-4AE1-8BFA-3B257001E30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67158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CB444-5EDC-44F3-96C2-F1979555C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81D7CC-6636-4827-B1BA-73B3C5E1A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6481-04A3-4C1E-9B86-65226F1F78AC}" type="datetimeFigureOut">
              <a:rPr lang="id-ID" smtClean="0"/>
              <a:t>18/09/2022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0D70E0-601F-48AB-AB4C-B7E07C8D9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291849-31EE-4302-808D-0456B464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D4405-8FEA-4AE1-8BFA-3B257001E30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31065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848966-499A-40F4-BDF5-8CA6D9911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6481-04A3-4C1E-9B86-65226F1F78AC}" type="datetimeFigureOut">
              <a:rPr lang="id-ID" smtClean="0"/>
              <a:t>18/09/2022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C8ABA4-6ED1-4B5A-A52B-E35A9C840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1F7490-1E3F-4906-9250-FE065CF4E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D4405-8FEA-4AE1-8BFA-3B257001E30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5279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45D5C-28AF-4E42-A6C8-55F40CC72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7289B-E08F-41AB-9763-348ED186B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A68FA4-1B8F-4D6C-BE7C-81CF968141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03C8BB-7400-428F-A645-214F5F5CF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6481-04A3-4C1E-9B86-65226F1F78AC}" type="datetimeFigureOut">
              <a:rPr lang="id-ID" smtClean="0"/>
              <a:t>18/09/2022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4B74A2-7EB3-4FCA-B053-BD353DBD3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20C4BF-6BCA-4055-BD1F-A97DE6993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D4405-8FEA-4AE1-8BFA-3B257001E30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0912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A9E10-6A22-4E0D-A364-C69E8D45A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75897A-F093-4C89-B51C-33801D7497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D93BAE-0BB7-42F8-AC43-99D81CC009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146932-4449-40BA-BE5F-C27F5181F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6481-04A3-4C1E-9B86-65226F1F78AC}" type="datetimeFigureOut">
              <a:rPr lang="id-ID" smtClean="0"/>
              <a:t>18/09/2022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430A31-5402-404D-B8EB-CFEBA00CD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497F5B-7D0A-4A3A-A935-471CB8663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D4405-8FEA-4AE1-8BFA-3B257001E30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5365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7EA7B3-AA4B-449C-8EE1-6FF6F2BE6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9E28A-5976-4998-98A2-4F398FF69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3D745-EF21-4C3A-B0D4-26AB542D62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06481-04A3-4C1E-9B86-65226F1F78AC}" type="datetimeFigureOut">
              <a:rPr lang="id-ID" smtClean="0"/>
              <a:t>18/09/2022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F9660-AB3B-43DE-AD7D-8863AEDCD4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24D8B0-CA88-45EC-865B-0529B77376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D4405-8FEA-4AE1-8BFA-3B257001E30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80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BA5EF-3C32-4666-B3FE-75B3E8656D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DESKRIPTIF RISET</a:t>
            </a:r>
            <a:br>
              <a:rPr lang="id-ID" dirty="0"/>
            </a:br>
            <a:r>
              <a:rPr lang="id-ID" dirty="0"/>
              <a:t>(NON EKSPERIMEN)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AEA58A-A3F3-4965-B0BC-7133A80C61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/>
              <a:t>Metode penelitian kuantitatif</a:t>
            </a:r>
          </a:p>
        </p:txBody>
      </p:sp>
    </p:spTree>
    <p:extLst>
      <p:ext uri="{BB962C8B-B14F-4D97-AF65-F5344CB8AC3E}">
        <p14:creationId xmlns:p14="http://schemas.microsoft.com/office/powerpoint/2010/main" val="290004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0F713-6C87-45FE-A732-10FA3FD76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KORELATIF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999EE-1F87-4E17-9457-4E9F40145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/>
              <a:t>Kaitan antara dua variabel</a:t>
            </a:r>
          </a:p>
          <a:p>
            <a:r>
              <a:rPr lang="id-ID" dirty="0"/>
              <a:t>Cause and effect relatioship (logical relation)</a:t>
            </a:r>
          </a:p>
          <a:p>
            <a:r>
              <a:rPr lang="id-ID" dirty="0"/>
              <a:t>Variabel bidang pendidikan: prestasi akademik,sikap terhadap mata pelajaran, etos kerja guru, type kepemimpinan guru, gaya belajar murid, ...</a:t>
            </a:r>
          </a:p>
          <a:p>
            <a:r>
              <a:rPr lang="id-ID" dirty="0"/>
              <a:t>Instrumen: tes, skala, angket, wawancara, observasi...</a:t>
            </a:r>
          </a:p>
          <a:p>
            <a:r>
              <a:rPr lang="id-ID" dirty="0"/>
              <a:t>Positif, negatif, tidak ada korelasi</a:t>
            </a:r>
          </a:p>
          <a:p>
            <a:r>
              <a:rPr lang="id-ID" dirty="0"/>
              <a:t>Variabel, terikat, bebas</a:t>
            </a:r>
          </a:p>
          <a:p>
            <a:r>
              <a:rPr lang="id-ID" dirty="0"/>
              <a:t>Hipotesis, directed (satu ekor statistik), non-directed (dua ekor statistik)</a:t>
            </a:r>
          </a:p>
        </p:txBody>
      </p:sp>
    </p:spTree>
    <p:extLst>
      <p:ext uri="{BB962C8B-B14F-4D97-AF65-F5344CB8AC3E}">
        <p14:creationId xmlns:p14="http://schemas.microsoft.com/office/powerpoint/2010/main" val="1345211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E0C1E-23C0-483F-9506-7D0C7E21E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MULTIKOREASI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7439A-41B7-4928-9F02-B6FCD9A73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Lebih dari dua variabel</a:t>
            </a:r>
          </a:p>
          <a:p>
            <a:r>
              <a:rPr lang="id-ID" dirty="0"/>
              <a:t>Analisa jalur</a:t>
            </a:r>
          </a:p>
          <a:p>
            <a:r>
              <a:rPr lang="id-ID" dirty="0"/>
              <a:t>Analisa factor</a:t>
            </a:r>
          </a:p>
        </p:txBody>
      </p:sp>
    </p:spTree>
    <p:extLst>
      <p:ext uri="{BB962C8B-B14F-4D97-AF65-F5344CB8AC3E}">
        <p14:creationId xmlns:p14="http://schemas.microsoft.com/office/powerpoint/2010/main" val="2415677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C74D8-B7CD-467D-A2CA-AB867EBF9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EX POST FACTO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033E2-5E9B-474F-AF75-C3739AE0C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Mencari hubungan sebab akibat</a:t>
            </a:r>
          </a:p>
          <a:p>
            <a:r>
              <a:rPr lang="id-ID" dirty="0"/>
              <a:t>Tidak etis dilakukan eksperimen</a:t>
            </a:r>
          </a:p>
          <a:p>
            <a:r>
              <a:rPr lang="id-ID" dirty="0"/>
              <a:t>Merokok, kondisi kesehatan bayi, mabuk,angka kecelakaan...</a:t>
            </a:r>
          </a:p>
          <a:p>
            <a:r>
              <a:rPr lang="id-ID" dirty="0"/>
              <a:t>Dilakukan pengumpulan data sebelum dan sesudah ada kejadian</a:t>
            </a:r>
          </a:p>
          <a:p>
            <a:r>
              <a:rPr lang="id-ID" dirty="0"/>
              <a:t>Analisis data dengan membandingkan (statistik parametrik atau non parametrik)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47625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74A3D-DE15-4D66-B1F4-E82DE8366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HISTORICAL RESARCH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92D58-B846-4E13-B539-5E52FC557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Mendata kondisi yang sudah berlalu untuk menginterpretasikan perkembangan    </a:t>
            </a:r>
            <a:r>
              <a:rPr lang="id-ID" dirty="0">
                <a:sym typeface="Wingdings" panose="05000000000000000000" pitchFamily="2" charset="2"/>
              </a:rPr>
              <a:t> trend di masa depan</a:t>
            </a:r>
          </a:p>
          <a:p>
            <a:r>
              <a:rPr lang="id-ID" dirty="0">
                <a:sym typeface="Wingdings" panose="05000000000000000000" pitchFamily="2" charset="2"/>
              </a:rPr>
              <a:t>Longitudinal</a:t>
            </a:r>
          </a:p>
          <a:p>
            <a:r>
              <a:rPr lang="id-ID" dirty="0">
                <a:sym typeface="Wingdings" panose="05000000000000000000" pitchFamily="2" charset="2"/>
              </a:rPr>
              <a:t>Cross sectional</a:t>
            </a:r>
          </a:p>
          <a:p>
            <a:pPr marL="0" indent="0">
              <a:buNone/>
            </a:pP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53951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72050-F329-4409-887E-2603CA9B6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186" y="2317911"/>
            <a:ext cx="10515600" cy="1325563"/>
          </a:xfrm>
        </p:spPr>
        <p:txBody>
          <a:bodyPr/>
          <a:lstStyle/>
          <a:p>
            <a:pPr algn="ctr"/>
            <a:r>
              <a:rPr lang="id-ID" dirty="0"/>
              <a:t>TERIMAKASIH</a:t>
            </a:r>
          </a:p>
        </p:txBody>
      </p:sp>
    </p:spTree>
    <p:extLst>
      <p:ext uri="{BB962C8B-B14F-4D97-AF65-F5344CB8AC3E}">
        <p14:creationId xmlns:p14="http://schemas.microsoft.com/office/powerpoint/2010/main" val="2456942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150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DESKRIPTIF RISET (NON EKSPERIMEN)</vt:lpstr>
      <vt:lpstr>KORELATIF</vt:lpstr>
      <vt:lpstr>MULTIKOREASI</vt:lpstr>
      <vt:lpstr>EX POST FACTO</vt:lpstr>
      <vt:lpstr>HISTORICAL RESARCH</vt:lpstr>
      <vt:lpstr>TERIMAKASIH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DESKRIPTIF RISET</dc:title>
  <dc:creator>TOSHIBA</dc:creator>
  <cp:lastModifiedBy>TOSHIBA</cp:lastModifiedBy>
  <cp:revision>4</cp:revision>
  <dcterms:created xsi:type="dcterms:W3CDTF">2022-09-18T04:55:30Z</dcterms:created>
  <dcterms:modified xsi:type="dcterms:W3CDTF">2022-09-18T05:21:08Z</dcterms:modified>
</cp:coreProperties>
</file>