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DDFF-9CCD-442C-B591-EAED377E2DE1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CF48-225B-4E60-A0C3-CCF2C84C41E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JARINGAN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Petani</a:t>
            </a:r>
            <a:r>
              <a:rPr lang="en-US" dirty="0" smtClean="0"/>
              <a:t> A ----------------&gt; </a:t>
            </a:r>
            <a:r>
              <a:rPr lang="en-US" dirty="0" err="1" smtClean="0"/>
              <a:t>Petani</a:t>
            </a:r>
            <a:r>
              <a:rPr lang="en-US" dirty="0" smtClean="0"/>
              <a:t>    B</a:t>
            </a:r>
          </a:p>
          <a:p>
            <a:r>
              <a:rPr lang="en-US" dirty="0" err="1" smtClean="0"/>
              <a:t>Petani</a:t>
            </a:r>
            <a:r>
              <a:rPr lang="en-US" dirty="0" smtClean="0"/>
              <a:t> B -----------------&gt;</a:t>
            </a:r>
            <a:r>
              <a:rPr lang="en-US" dirty="0" err="1" smtClean="0"/>
              <a:t>Petami</a:t>
            </a:r>
            <a:r>
              <a:rPr lang="en-US" dirty="0" smtClean="0"/>
              <a:t>  A</a:t>
            </a:r>
          </a:p>
          <a:p>
            <a:pPr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id-ID" dirty="0" smtClean="0"/>
              <a:t>PETANI A MEMBERIKAN KEPERCAYAAN TERHADAP PETANI B UNTUK MENGGARAP LAHANNYA. </a:t>
            </a:r>
          </a:p>
          <a:p>
            <a:pPr>
              <a:buNone/>
            </a:pPr>
            <a:r>
              <a:rPr lang="id-ID" dirty="0" smtClean="0"/>
              <a:t>PETANI B MENGGARAP LAHAN PETANI A, DENGAN KESEPAKATAN MARO.</a:t>
            </a:r>
          </a:p>
          <a:p>
            <a:pPr>
              <a:buNone/>
            </a:pPr>
            <a:r>
              <a:rPr lang="id-ID" dirty="0" smtClean="0"/>
              <a:t>JARINGAN HUBUNGAN BERSIFAT TIMBAL BALIK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2700" dirty="0" smtClean="0"/>
              <a:t>JARINGAN HUBUNGAN KERJA  PETANI PEMILIK DNG PENYAKAP DNG SISTEM MARO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PRINSIP SAMA – SAMA UNTUNG BERBASIS </a:t>
            </a:r>
          </a:p>
          <a:p>
            <a:pPr>
              <a:buNone/>
            </a:pPr>
            <a:r>
              <a:rPr lang="id-ID" dirty="0" smtClean="0"/>
              <a:t>    MORAL EKONOMI PETANI (PEASANT)  YANG MENDAHULUKAN SELAMAT DAN ENGGAN RESIKO.</a:t>
            </a:r>
          </a:p>
          <a:p>
            <a:pPr>
              <a:buNone/>
            </a:pPr>
            <a:r>
              <a:rPr lang="id-ID" dirty="0" smtClean="0"/>
              <a:t>.   IMPLIKASI DARI MORAL EKONOMI TERSEBUT ADALAH TOLONG MENOLONG</a:t>
            </a:r>
          </a:p>
          <a:p>
            <a:pPr>
              <a:buNone/>
            </a:pPr>
            <a:r>
              <a:rPr lang="id-ID" dirty="0" smtClean="0"/>
              <a:t>    JARINGAN HUBUNGAN YANG BERSIFAT TIMBAL BALIK  (SIMETRIS)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JARINGAN YANG BERSIFAT ASIMETRIS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MISAL HUBUNGAN ANTARA  PETANI  PEMILIK PEMILIK PENGGARAP DENGAN BURUH TANI.</a:t>
            </a:r>
          </a:p>
          <a:p>
            <a:r>
              <a:rPr lang="id-ID" dirty="0" smtClean="0"/>
              <a:t>PETANI PEMILIK PENGGARAP  ------</a:t>
            </a:r>
            <a:r>
              <a:rPr lang="id-ID" dirty="0" smtClean="0">
                <a:sym typeface="Wingdings" pitchFamily="2" charset="2"/>
              </a:rPr>
              <a:t> BURUH TANI.</a:t>
            </a:r>
          </a:p>
          <a:p>
            <a:r>
              <a:rPr lang="id-ID" dirty="0" smtClean="0">
                <a:sym typeface="Wingdings" pitchFamily="2" charset="2"/>
              </a:rPr>
              <a:t>BESARNYA UPAH BURUH DITENTUKAN OLEH PEMILIK LAHAN.</a:t>
            </a:r>
          </a:p>
          <a:p>
            <a:r>
              <a:rPr lang="id-ID" dirty="0" smtClean="0">
                <a:sym typeface="Wingdings" pitchFamily="2" charset="2"/>
              </a:rPr>
              <a:t>UANG SEBESAR RP 50.000,- DAN SATU KALI MENDAPAT KONSUMSI MAKANAN/MINUMAN PER HARI.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JARINGAN </vt:lpstr>
      <vt:lpstr>JARINGAN HUBUNGAN KERJA  PETANI PEMILIK DNG PENYAKAP DNG SISTEM MARO.</vt:lpstr>
      <vt:lpstr>JARINGAN YANG BERSIFAT ASIMETRIS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</dc:title>
  <dc:creator>Asus X453M</dc:creator>
  <cp:lastModifiedBy>Asus X453M</cp:lastModifiedBy>
  <cp:revision>1</cp:revision>
  <dcterms:created xsi:type="dcterms:W3CDTF">2020-02-16T07:48:56Z</dcterms:created>
  <dcterms:modified xsi:type="dcterms:W3CDTF">2020-02-16T07:49:12Z</dcterms:modified>
</cp:coreProperties>
</file>