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86" r:id="rId4"/>
    <p:sldId id="287" r:id="rId5"/>
    <p:sldId id="289" r:id="rId6"/>
    <p:sldId id="290" r:id="rId7"/>
    <p:sldId id="291" r:id="rId8"/>
    <p:sldId id="292" r:id="rId9"/>
    <p:sldId id="293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90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1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6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6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5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4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31951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1799332"/>
            <a:ext cx="59766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b="1" dirty="0" smtClean="0">
                <a:latin typeface="Arial" pitchFamily="34" charset="0"/>
                <a:cs typeface="Arial" pitchFamily="34" charset="0"/>
              </a:rPr>
              <a:t>RAMAYANA DAN MAHABARATA</a:t>
            </a:r>
            <a:endParaRPr kumimoji="0" lang="en-US" altLang="ko-K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715716" y="411510"/>
            <a:ext cx="7452320" cy="367240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CERITA RAMAYANA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accent2"/>
                </a:solidFill>
              </a:rPr>
              <a:t>Kitab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Balakanda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/>
              <a:t>Prabu</a:t>
            </a:r>
            <a:r>
              <a:rPr lang="en-US" dirty="0"/>
              <a:t> </a:t>
            </a:r>
            <a:r>
              <a:rPr lang="en-US" dirty="0" err="1"/>
              <a:t>Dasarata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permaisuri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 err="1" smtClean="0"/>
              <a:t>Kosalya</a:t>
            </a:r>
            <a:r>
              <a:rPr lang="en-US" dirty="0"/>
              <a:t>, </a:t>
            </a:r>
            <a:r>
              <a:rPr lang="en-US" dirty="0" err="1"/>
              <a:t>Kekayi</a:t>
            </a:r>
            <a:r>
              <a:rPr lang="en-US" dirty="0"/>
              <a:t>,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Sumitra</a:t>
            </a:r>
            <a:r>
              <a:rPr lang="en-US" dirty="0"/>
              <a:t>. </a:t>
            </a:r>
            <a:r>
              <a:rPr lang="en-US" dirty="0" err="1"/>
              <a:t>Prabu</a:t>
            </a:r>
            <a:r>
              <a:rPr lang="en-US" dirty="0"/>
              <a:t> </a:t>
            </a:r>
            <a:r>
              <a:rPr lang="en-US" dirty="0" err="1"/>
              <a:t>Dasarata</a:t>
            </a:r>
            <a:r>
              <a:rPr lang="en-US" dirty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4 </a:t>
            </a:r>
            <a:r>
              <a:rPr lang="en-US" dirty="0" err="1"/>
              <a:t>putra</a:t>
            </a:r>
            <a:r>
              <a:rPr lang="en-US" dirty="0"/>
              <a:t> 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Rama, </a:t>
            </a:r>
            <a:r>
              <a:rPr lang="en-US" dirty="0" err="1"/>
              <a:t>Bharata</a:t>
            </a:r>
            <a:r>
              <a:rPr lang="en-US" dirty="0"/>
              <a:t>, </a:t>
            </a:r>
            <a:r>
              <a:rPr lang="en-US" dirty="0" err="1"/>
              <a:t>Lakshmana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Satrughna</a:t>
            </a:r>
            <a:r>
              <a:rPr lang="en-US" dirty="0"/>
              <a:t>. </a:t>
            </a:r>
            <a:r>
              <a:rPr lang="en-US" dirty="0" err="1" smtClean="0"/>
              <a:t>Menceritakan</a:t>
            </a:r>
            <a:r>
              <a:rPr lang="en-US" dirty="0" smtClean="0"/>
              <a:t>  </a:t>
            </a:r>
            <a:r>
              <a:rPr lang="en-US" dirty="0"/>
              <a:t>Sang Rama </a:t>
            </a:r>
            <a:r>
              <a:rPr lang="en-US" dirty="0" smtClean="0"/>
              <a:t>yang </a:t>
            </a:r>
          </a:p>
          <a:p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menangkan</a:t>
            </a:r>
            <a:r>
              <a:rPr lang="en-US" dirty="0" smtClean="0"/>
              <a:t>  </a:t>
            </a:r>
            <a:r>
              <a:rPr lang="en-US" dirty="0" err="1"/>
              <a:t>sayembara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/>
              <a:t>memperistri</a:t>
            </a:r>
            <a:r>
              <a:rPr lang="en-US" dirty="0"/>
              <a:t> </a:t>
            </a:r>
            <a:r>
              <a:rPr lang="en-US" dirty="0" err="1"/>
              <a:t>Sita</a:t>
            </a:r>
            <a:r>
              <a:rPr lang="en-US" dirty="0"/>
              <a:t>, </a:t>
            </a:r>
            <a:r>
              <a:rPr lang="en-US" dirty="0" err="1"/>
              <a:t>puteri</a:t>
            </a:r>
            <a:r>
              <a:rPr lang="en-US" dirty="0"/>
              <a:t> </a:t>
            </a:r>
            <a:r>
              <a:rPr lang="en-US" dirty="0" err="1"/>
              <a:t>Prabu</a:t>
            </a:r>
            <a:r>
              <a:rPr lang="en-US" dirty="0"/>
              <a:t> </a:t>
            </a:r>
            <a:r>
              <a:rPr lang="en-US" dirty="0" err="1"/>
              <a:t>Janaka</a:t>
            </a:r>
            <a:r>
              <a:rPr lang="en-US" dirty="0" smtClean="0"/>
              <a:t>.</a:t>
            </a:r>
          </a:p>
          <a:p>
            <a:r>
              <a:rPr lang="en-US" b="1" dirty="0" err="1">
                <a:solidFill>
                  <a:schemeClr val="accent2"/>
                </a:solidFill>
              </a:rPr>
              <a:t>Kitab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Ayodhyakanda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dibuangnya</a:t>
            </a:r>
            <a:r>
              <a:rPr lang="en-US" dirty="0"/>
              <a:t> Rama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Sita</a:t>
            </a:r>
            <a:r>
              <a:rPr lang="en-US" dirty="0"/>
              <a:t> </a:t>
            </a:r>
            <a:r>
              <a:rPr lang="en-US" dirty="0" err="1" smtClean="0"/>
              <a:t>danLakshmana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Kekayi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Prabu</a:t>
            </a:r>
            <a:r>
              <a:rPr lang="en-US" dirty="0"/>
              <a:t> </a:t>
            </a:r>
            <a:r>
              <a:rPr lang="en-US" dirty="0" err="1"/>
              <a:t>Dasarata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wafat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Bharata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dinobatkan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Raja,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 smtClean="0"/>
              <a:t>menyusul</a:t>
            </a:r>
            <a:r>
              <a:rPr lang="en-US" dirty="0" smtClean="0"/>
              <a:t> </a:t>
            </a:r>
            <a:r>
              <a:rPr lang="en-US" dirty="0"/>
              <a:t>Rama. Rama </a:t>
            </a:r>
            <a:endParaRPr lang="en-US" dirty="0" smtClean="0"/>
          </a:p>
          <a:p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.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Bharata</a:t>
            </a:r>
            <a:r>
              <a:rPr lang="en-US" dirty="0"/>
              <a:t> </a:t>
            </a:r>
            <a:r>
              <a:rPr lang="en-US" dirty="0" err="1"/>
              <a:t>memerintah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Sang Rama</a:t>
            </a:r>
            <a:r>
              <a:rPr lang="en-US" dirty="0" smtClean="0"/>
              <a:t>.</a:t>
            </a:r>
          </a:p>
          <a:p>
            <a:r>
              <a:rPr lang="en-US" b="1" dirty="0" err="1">
                <a:solidFill>
                  <a:schemeClr val="accent2"/>
                </a:solidFill>
              </a:rPr>
              <a:t>Kitab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Aranyakakanda</a:t>
            </a:r>
            <a:r>
              <a:rPr lang="en-US" dirty="0" smtClean="0"/>
              <a:t>: 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Rama, </a:t>
            </a:r>
            <a:r>
              <a:rPr lang="en-US" dirty="0" err="1"/>
              <a:t>Sita</a:t>
            </a:r>
            <a:r>
              <a:rPr lang="en-US" dirty="0"/>
              <a:t>, </a:t>
            </a:r>
            <a:r>
              <a:rPr lang="en-US" dirty="0" err="1"/>
              <a:t>lan</a:t>
            </a:r>
            <a:r>
              <a:rPr lang="en-US" dirty="0"/>
              <a:t> </a:t>
            </a:r>
            <a:r>
              <a:rPr lang="en-US" dirty="0" err="1"/>
              <a:t>Lakshmana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pengasingan</a:t>
            </a:r>
            <a:r>
              <a:rPr lang="en-US" dirty="0"/>
              <a:t>.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, Rama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pertapa</a:t>
            </a:r>
            <a:r>
              <a:rPr lang="en-US" dirty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/>
              <a:t>diganggu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rakshasa</a:t>
            </a:r>
            <a:r>
              <a:rPr lang="en-US" dirty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Sita</a:t>
            </a:r>
            <a:r>
              <a:rPr lang="en-US" dirty="0"/>
              <a:t> </a:t>
            </a:r>
            <a:r>
              <a:rPr lang="en-US" dirty="0" err="1"/>
              <a:t>diculik</a:t>
            </a:r>
            <a:r>
              <a:rPr lang="en-US" dirty="0"/>
              <a:t> </a:t>
            </a:r>
            <a:r>
              <a:rPr lang="en-US" dirty="0" err="1"/>
              <a:t>Rawana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pertarungan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Jatayu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Rawana</a:t>
            </a:r>
            <a:r>
              <a:rPr lang="en-US" dirty="0" smtClean="0"/>
              <a:t>.</a:t>
            </a:r>
          </a:p>
          <a:p>
            <a:r>
              <a:rPr lang="en-US" b="1" dirty="0" err="1">
                <a:solidFill>
                  <a:schemeClr val="accent2"/>
                </a:solidFill>
              </a:rPr>
              <a:t>Kitab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Kiskindhakanda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: </a:t>
            </a: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Sang Rama </a:t>
            </a:r>
            <a:r>
              <a:rPr lang="en-US" dirty="0" err="1"/>
              <a:t>dengan</a:t>
            </a:r>
            <a:r>
              <a:rPr lang="en-US" dirty="0"/>
              <a:t> Raja </a:t>
            </a:r>
            <a:r>
              <a:rPr lang="en-US" dirty="0" err="1"/>
              <a:t>kera</a:t>
            </a:r>
            <a:r>
              <a:rPr lang="en-US" dirty="0"/>
              <a:t> </a:t>
            </a:r>
            <a:r>
              <a:rPr lang="en-US" dirty="0" err="1"/>
              <a:t>Sugriwa</a:t>
            </a:r>
            <a:r>
              <a:rPr lang="en-US" dirty="0"/>
              <a:t>. Sang Rama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Sugriwa</a:t>
            </a:r>
            <a:r>
              <a:rPr lang="en-US" dirty="0"/>
              <a:t> </a:t>
            </a:r>
            <a:r>
              <a:rPr lang="en-US" dirty="0" err="1"/>
              <a:t>merebut</a:t>
            </a:r>
            <a:r>
              <a:rPr lang="en-US" dirty="0"/>
              <a:t> </a:t>
            </a:r>
            <a:r>
              <a:rPr lang="en-US" dirty="0" err="1"/>
              <a:t>kerajaannya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Subali</a:t>
            </a:r>
            <a:r>
              <a:rPr lang="en-US" dirty="0"/>
              <a:t>, </a:t>
            </a:r>
            <a:r>
              <a:rPr lang="en-US" dirty="0" err="1"/>
              <a:t>kakaknya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pertempuran</a:t>
            </a:r>
            <a:r>
              <a:rPr lang="en-US" dirty="0"/>
              <a:t>, </a:t>
            </a:r>
            <a:r>
              <a:rPr lang="en-US" dirty="0" err="1"/>
              <a:t>Subali</a:t>
            </a:r>
            <a:r>
              <a:rPr lang="en-US" dirty="0"/>
              <a:t> </a:t>
            </a:r>
            <a:r>
              <a:rPr lang="en-US" dirty="0" err="1"/>
              <a:t>terbunuh</a:t>
            </a:r>
            <a:r>
              <a:rPr lang="en-US" dirty="0"/>
              <a:t>. </a:t>
            </a:r>
            <a:r>
              <a:rPr lang="en-US" dirty="0" err="1"/>
              <a:t>Sugriwa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Raja di </a:t>
            </a:r>
            <a:r>
              <a:rPr lang="en-US" dirty="0" err="1"/>
              <a:t>Kiskindha</a:t>
            </a:r>
            <a:r>
              <a:rPr lang="en-US" dirty="0"/>
              <a:t>. </a:t>
            </a:r>
            <a:r>
              <a:rPr lang="en-US" dirty="0" smtClean="0"/>
              <a:t>Sang </a:t>
            </a:r>
            <a:r>
              <a:rPr lang="en-US" dirty="0"/>
              <a:t>Rama </a:t>
            </a:r>
            <a:endParaRPr lang="en-US" dirty="0" smtClean="0"/>
          </a:p>
          <a:p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Sugriwa</a:t>
            </a:r>
            <a:r>
              <a:rPr lang="en-US" dirty="0"/>
              <a:t> </a:t>
            </a:r>
            <a:r>
              <a:rPr lang="en-US" dirty="0" err="1"/>
              <a:t>bersekutu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menggempur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</a:t>
            </a:r>
            <a:r>
              <a:rPr lang="en-US" dirty="0" err="1"/>
              <a:t>Alengka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483518"/>
            <a:ext cx="6912768" cy="3672408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Sundarakanda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tentara</a:t>
            </a:r>
            <a:r>
              <a:rPr lang="en-US" dirty="0"/>
              <a:t> </a:t>
            </a:r>
            <a:r>
              <a:rPr lang="en-US" dirty="0" err="1"/>
              <a:t>Kiskindha</a:t>
            </a:r>
            <a:r>
              <a:rPr lang="en-US" dirty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/>
              <a:t>jembatan</a:t>
            </a:r>
            <a:r>
              <a:rPr lang="en-US" dirty="0"/>
              <a:t> </a:t>
            </a:r>
            <a:r>
              <a:rPr lang="en-US" dirty="0" err="1"/>
              <a:t>Situbanda</a:t>
            </a:r>
            <a:r>
              <a:rPr lang="en-US" dirty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/>
              <a:t>menghubungkan</a:t>
            </a:r>
            <a:r>
              <a:rPr lang="en-US" dirty="0"/>
              <a:t> India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Alengka</a:t>
            </a:r>
            <a:r>
              <a:rPr lang="en-US" dirty="0"/>
              <a:t>. Hanuman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duta</a:t>
            </a:r>
            <a:r>
              <a:rPr lang="en-US" dirty="0"/>
              <a:t> Sang Rama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Alengka</a:t>
            </a:r>
            <a:r>
              <a:rPr lang="en-US" dirty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</a:t>
            </a:r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Sita</a:t>
            </a:r>
            <a:r>
              <a:rPr lang="en-US" dirty="0"/>
              <a:t>. Di </a:t>
            </a:r>
            <a:r>
              <a:rPr lang="en-US" dirty="0" err="1"/>
              <a:t>sana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ditangkap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meloloskan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membakar</a:t>
            </a:r>
            <a:r>
              <a:rPr lang="en-US" dirty="0"/>
              <a:t> </a:t>
            </a:r>
            <a:r>
              <a:rPr lang="en-US" dirty="0" err="1"/>
              <a:t>ibukota</a:t>
            </a:r>
            <a:r>
              <a:rPr lang="en-US" dirty="0"/>
              <a:t> </a:t>
            </a:r>
            <a:r>
              <a:rPr lang="en-US" dirty="0" err="1"/>
              <a:t>Alengka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Yuddhakanda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pertempuran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laskar</a:t>
            </a:r>
            <a:r>
              <a:rPr lang="en-US" dirty="0"/>
              <a:t> </a:t>
            </a:r>
            <a:r>
              <a:rPr lang="en-US" dirty="0" err="1"/>
              <a:t>kera</a:t>
            </a:r>
            <a:r>
              <a:rPr lang="en-US" dirty="0"/>
              <a:t> Sang </a:t>
            </a:r>
            <a:endParaRPr lang="en-US" dirty="0" smtClean="0"/>
          </a:p>
          <a:p>
            <a:r>
              <a:rPr lang="en-US" dirty="0" smtClean="0"/>
              <a:t>Rama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pasukan</a:t>
            </a:r>
            <a:r>
              <a:rPr lang="en-US" dirty="0"/>
              <a:t> </a:t>
            </a:r>
            <a:r>
              <a:rPr lang="en-US" dirty="0" err="1"/>
              <a:t>rakshasa</a:t>
            </a:r>
            <a:r>
              <a:rPr lang="en-US" dirty="0"/>
              <a:t> Sang </a:t>
            </a:r>
            <a:r>
              <a:rPr lang="en-US" dirty="0" err="1"/>
              <a:t>Rawana</a:t>
            </a:r>
            <a:r>
              <a:rPr lang="en-US" dirty="0"/>
              <a:t>.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pasukan</a:t>
            </a:r>
            <a:r>
              <a:rPr lang="en-US" dirty="0" smtClean="0"/>
              <a:t> </a:t>
            </a:r>
            <a:r>
              <a:rPr lang="en-US" dirty="0"/>
              <a:t>Sang Rama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/>
              <a:t>menyeberangi</a:t>
            </a:r>
            <a:r>
              <a:rPr lang="en-US" dirty="0"/>
              <a:t> </a:t>
            </a:r>
            <a:r>
              <a:rPr lang="en-US" dirty="0" err="1"/>
              <a:t>lautan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Alengka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Wibisana</a:t>
            </a:r>
            <a:r>
              <a:rPr lang="en-US" dirty="0"/>
              <a:t> </a:t>
            </a:r>
            <a:r>
              <a:rPr lang="en-US" dirty="0" err="1"/>
              <a:t>diusir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Rawana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nasihat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pertempuran</a:t>
            </a:r>
            <a:r>
              <a:rPr lang="en-US" dirty="0"/>
              <a:t>, </a:t>
            </a:r>
            <a:r>
              <a:rPr lang="en-US" dirty="0" err="1"/>
              <a:t>Rawana</a:t>
            </a:r>
            <a:r>
              <a:rPr lang="en-US" dirty="0"/>
              <a:t> </a:t>
            </a:r>
            <a:r>
              <a:rPr lang="en-US" dirty="0" err="1"/>
              <a:t>gugur</a:t>
            </a:r>
            <a:r>
              <a:rPr lang="en-US" dirty="0"/>
              <a:t> di </a:t>
            </a:r>
            <a:r>
              <a:rPr lang="en-US" dirty="0" err="1"/>
              <a:t>tangan</a:t>
            </a:r>
            <a:r>
              <a:rPr lang="en-US" dirty="0"/>
              <a:t> Rama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senjata</a:t>
            </a:r>
            <a:r>
              <a:rPr lang="en-US" dirty="0"/>
              <a:t> </a:t>
            </a:r>
            <a:r>
              <a:rPr lang="en-US" dirty="0" err="1"/>
              <a:t>panah</a:t>
            </a:r>
            <a:r>
              <a:rPr lang="en-US" dirty="0"/>
              <a:t> </a:t>
            </a:r>
            <a:r>
              <a:rPr lang="en-US" dirty="0" err="1"/>
              <a:t>sakti</a:t>
            </a:r>
            <a:r>
              <a:rPr lang="en-US" dirty="0"/>
              <a:t>. Sang Rama </a:t>
            </a:r>
            <a:r>
              <a:rPr lang="en-US" dirty="0" err="1"/>
              <a:t>pulang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selamat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Ayodhya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Sita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Uttarakanda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pembuangan</a:t>
            </a:r>
            <a:r>
              <a:rPr lang="en-US" dirty="0"/>
              <a:t> </a:t>
            </a:r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Sita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Sang </a:t>
            </a:r>
            <a:endParaRPr lang="en-US" dirty="0" smtClean="0"/>
          </a:p>
          <a:p>
            <a:r>
              <a:rPr lang="en-US" dirty="0" smtClean="0"/>
              <a:t>Rama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desas-desus</a:t>
            </a:r>
            <a:r>
              <a:rPr lang="en-US" dirty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/>
              <a:t>sangsi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kesucian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/>
                </a:solidFill>
              </a:rPr>
              <a:t>Dewi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Sita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>
                <a:solidFill>
                  <a:schemeClr val="accent2"/>
                </a:solidFill>
              </a:rPr>
              <a:t>Kemudian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Dewi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Sita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tinggal</a:t>
            </a:r>
            <a:r>
              <a:rPr lang="en-US" dirty="0">
                <a:solidFill>
                  <a:schemeClr val="accent2"/>
                </a:solidFill>
              </a:rPr>
              <a:t> di </a:t>
            </a:r>
            <a:r>
              <a:rPr lang="en-US" dirty="0" err="1">
                <a:solidFill>
                  <a:schemeClr val="accent2"/>
                </a:solidFill>
              </a:rPr>
              <a:t>pertapaan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Rsi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Walmiki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dan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melahirkan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Kusa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accent2"/>
                </a:solidFill>
              </a:rPr>
              <a:t>Lawa</a:t>
            </a:r>
            <a:r>
              <a:rPr lang="en-US" dirty="0">
                <a:solidFill>
                  <a:schemeClr val="accent2"/>
                </a:solidFill>
              </a:rPr>
              <a:t>. </a:t>
            </a:r>
            <a:r>
              <a:rPr lang="en-US" dirty="0" err="1">
                <a:solidFill>
                  <a:schemeClr val="accent2"/>
                </a:solidFill>
              </a:rPr>
              <a:t>Kusa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dan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en-US" dirty="0" err="1">
                <a:solidFill>
                  <a:schemeClr val="accent2"/>
                </a:solidFill>
              </a:rPr>
              <a:t>Lawa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datang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istana</a:t>
            </a:r>
            <a:r>
              <a:rPr lang="en-US" dirty="0">
                <a:solidFill>
                  <a:schemeClr val="accent2"/>
                </a:solidFill>
              </a:rPr>
              <a:t> Sang Rama </a:t>
            </a:r>
            <a:r>
              <a:rPr lang="en-US" dirty="0" err="1">
                <a:solidFill>
                  <a:schemeClr val="accent2"/>
                </a:solidFill>
              </a:rPr>
              <a:t>pada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saat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upacara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Aswamedha</a:t>
            </a:r>
            <a:r>
              <a:rPr lang="en-US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Pada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saat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itulah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mereka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menyanyikan</a:t>
            </a:r>
            <a:r>
              <a:rPr lang="en-US" dirty="0">
                <a:solidFill>
                  <a:schemeClr val="accent2"/>
                </a:solidFill>
              </a:rPr>
              <a:t> Ramayana </a:t>
            </a:r>
            <a:r>
              <a:rPr lang="en-US" dirty="0" err="1" smtClean="0">
                <a:solidFill>
                  <a:schemeClr val="accent2"/>
                </a:solidFill>
              </a:rPr>
              <a:t>yg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digubah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oleh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Rsi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err="1" smtClean="0">
                <a:solidFill>
                  <a:schemeClr val="accent2"/>
                </a:solidFill>
              </a:rPr>
              <a:t>Walmiki</a:t>
            </a:r>
            <a:r>
              <a:rPr lang="en-US" dirty="0" smtClean="0">
                <a:solidFill>
                  <a:schemeClr val="accent2"/>
                </a:solidFill>
              </a:rPr>
              <a:t>. (INDIA)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4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1691680" y="267495"/>
            <a:ext cx="7344816" cy="40324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CERITA BARATAYUDHA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accent2"/>
                </a:solidFill>
              </a:rPr>
              <a:t>Kitab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Adiparwa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yang </a:t>
            </a:r>
            <a:r>
              <a:rPr lang="en-US" dirty="0" err="1"/>
              <a:t>bernafaskan</a:t>
            </a:r>
            <a:r>
              <a:rPr lang="en-US" dirty="0"/>
              <a:t> Hindu,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pemutaran</a:t>
            </a:r>
            <a:r>
              <a:rPr lang="en-US" dirty="0" smtClean="0"/>
              <a:t> </a:t>
            </a:r>
            <a:r>
              <a:rPr lang="en-US" dirty="0" err="1"/>
              <a:t>Mandaragiri</a:t>
            </a:r>
            <a:r>
              <a:rPr lang="en-US" dirty="0"/>
              <a:t>, </a:t>
            </a:r>
            <a:r>
              <a:rPr lang="en-US" dirty="0" err="1" smtClean="0"/>
              <a:t>Bagawan</a:t>
            </a:r>
            <a:r>
              <a:rPr lang="en-US" dirty="0" smtClean="0"/>
              <a:t> </a:t>
            </a:r>
            <a:r>
              <a:rPr lang="en-US" dirty="0" err="1"/>
              <a:t>Dhomya</a:t>
            </a:r>
            <a:r>
              <a:rPr lang="en-US" dirty="0"/>
              <a:t> yang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muridnya</a:t>
            </a:r>
            <a:r>
              <a:rPr lang="en-US" dirty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/>
              <a:t>leluhur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Korawa</a:t>
            </a:r>
            <a:r>
              <a:rPr lang="en-US" dirty="0"/>
              <a:t>,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/>
              <a:t>Rsi</a:t>
            </a:r>
            <a:r>
              <a:rPr lang="en-US" dirty="0"/>
              <a:t> </a:t>
            </a:r>
            <a:r>
              <a:rPr lang="en-US" dirty="0" err="1"/>
              <a:t>Byasa</a:t>
            </a:r>
            <a:r>
              <a:rPr lang="en-US" dirty="0"/>
              <a:t>,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/>
              <a:t>kanak-kanak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Korawa</a:t>
            </a:r>
            <a:r>
              <a:rPr lang="en-US" dirty="0"/>
              <a:t>, </a:t>
            </a:r>
            <a:r>
              <a:rPr lang="en-US" dirty="0" err="1" smtClean="0"/>
              <a:t>tewasnya</a:t>
            </a:r>
            <a:r>
              <a:rPr lang="en-US" dirty="0" smtClean="0"/>
              <a:t> </a:t>
            </a:r>
            <a:r>
              <a:rPr lang="en-US" dirty="0" err="1"/>
              <a:t>rakshasa</a:t>
            </a:r>
            <a:r>
              <a:rPr lang="en-US" dirty="0"/>
              <a:t> </a:t>
            </a:r>
            <a:r>
              <a:rPr lang="en-US" dirty="0" err="1"/>
              <a:t>Hidimba</a:t>
            </a:r>
            <a:r>
              <a:rPr lang="en-US" dirty="0"/>
              <a:t> di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Bhimasena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Arjuna</a:t>
            </a:r>
            <a:r>
              <a:rPr lang="en-US" dirty="0" smtClean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Dropadi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Sabhaparwa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Korawa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balairung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/>
              <a:t>main </a:t>
            </a:r>
            <a:r>
              <a:rPr lang="en-US" dirty="0" err="1"/>
              <a:t>judi</a:t>
            </a:r>
            <a:r>
              <a:rPr lang="en-US" dirty="0"/>
              <a:t>,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Duryodana</a:t>
            </a:r>
            <a:r>
              <a:rPr lang="en-US" dirty="0"/>
              <a:t>. </a:t>
            </a:r>
            <a:r>
              <a:rPr lang="en-US" dirty="0" err="1"/>
              <a:t>Dropadi</a:t>
            </a:r>
            <a:r>
              <a:rPr lang="en-US" dirty="0"/>
              <a:t>,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, </a:t>
            </a:r>
            <a:r>
              <a:rPr lang="en-US" dirty="0" err="1"/>
              <a:t>Dursasana</a:t>
            </a:r>
            <a:r>
              <a:rPr lang="en-US" dirty="0"/>
              <a:t>, </a:t>
            </a:r>
            <a:r>
              <a:rPr lang="en-US" dirty="0" err="1"/>
              <a:t>dihapus</a:t>
            </a:r>
            <a:r>
              <a:rPr lang="en-US" dirty="0"/>
              <a:t> </a:t>
            </a:r>
            <a:r>
              <a:rPr lang="en-US" dirty="0" err="1"/>
              <a:t>gaun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, Krishna </a:t>
            </a:r>
            <a:r>
              <a:rPr lang="en-US" dirty="0" err="1" smtClean="0"/>
              <a:t>menyelamatkan</a:t>
            </a:r>
            <a:r>
              <a:rPr lang="en-US" dirty="0" smtClean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gaun</a:t>
            </a:r>
            <a:r>
              <a:rPr lang="en-US" dirty="0"/>
              <a:t> 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licik</a:t>
            </a:r>
            <a:r>
              <a:rPr lang="en-US" dirty="0"/>
              <a:t> </a:t>
            </a:r>
            <a:r>
              <a:rPr lang="en-US" dirty="0" err="1"/>
              <a:t>Sangkuni</a:t>
            </a:r>
            <a:r>
              <a:rPr lang="en-US" dirty="0"/>
              <a:t>, </a:t>
            </a:r>
            <a:r>
              <a:rPr lang="en-US" dirty="0" err="1"/>
              <a:t>permainan</a:t>
            </a:r>
            <a:r>
              <a:rPr lang="en-US" dirty="0"/>
              <a:t> </a:t>
            </a:r>
            <a:r>
              <a:rPr lang="en-US" dirty="0" err="1"/>
              <a:t>dimenangkan</a:t>
            </a:r>
            <a:r>
              <a:rPr lang="en-US" dirty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/>
              <a:t>kali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Korawa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perjanjian</a:t>
            </a:r>
            <a:r>
              <a:rPr lang="en-US" dirty="0"/>
              <a:t>,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mengasingkan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penyamaran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Wanaparwa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12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pengasingan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di </a:t>
            </a:r>
            <a:endParaRPr lang="en-US" dirty="0" smtClean="0"/>
          </a:p>
          <a:p>
            <a:r>
              <a:rPr lang="en-US" dirty="0" err="1" smtClean="0"/>
              <a:t>hutan</a:t>
            </a:r>
            <a:r>
              <a:rPr lang="en-US" dirty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diceritakan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Arjuna</a:t>
            </a:r>
            <a:r>
              <a:rPr lang="en-US" dirty="0"/>
              <a:t> yang </a:t>
            </a:r>
            <a:r>
              <a:rPr lang="en-US" dirty="0" err="1"/>
              <a:t>bertapa</a:t>
            </a:r>
            <a:r>
              <a:rPr lang="en-US" dirty="0"/>
              <a:t> di </a:t>
            </a:r>
            <a:r>
              <a:rPr lang="en-US" dirty="0" err="1"/>
              <a:t>gunung</a:t>
            </a:r>
            <a:r>
              <a:rPr lang="en-US" dirty="0"/>
              <a:t> Himalaya </a:t>
            </a:r>
            <a:r>
              <a:rPr lang="en-US" dirty="0" err="1"/>
              <a:t>untuk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/>
              <a:t>senjata</a:t>
            </a:r>
            <a:r>
              <a:rPr lang="en-US" dirty="0"/>
              <a:t> </a:t>
            </a:r>
            <a:r>
              <a:rPr lang="en-US" dirty="0" err="1"/>
              <a:t>sakti</a:t>
            </a:r>
            <a:r>
              <a:rPr lang="en-US" dirty="0"/>
              <a:t>.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Arjuna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Arjunawiwaha</a:t>
            </a:r>
            <a:r>
              <a:rPr lang="en-US" dirty="0" smtClean="0"/>
              <a:t>.</a:t>
            </a:r>
          </a:p>
          <a:p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Wirataparwa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penyamaran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 di </a:t>
            </a:r>
            <a:r>
              <a:rPr lang="en-US" dirty="0" err="1"/>
              <a:t>Kerajaan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Wirata</a:t>
            </a:r>
            <a:r>
              <a:rPr lang="en-US" dirty="0" smtClean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pengasingan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12 </a:t>
            </a:r>
            <a:r>
              <a:rPr lang="en-US" dirty="0" err="1"/>
              <a:t>tahun</a:t>
            </a:r>
            <a:r>
              <a:rPr lang="en-US" dirty="0"/>
              <a:t>. </a:t>
            </a:r>
            <a:r>
              <a:rPr lang="en-US" dirty="0" err="1"/>
              <a:t>Yudistira</a:t>
            </a:r>
            <a:r>
              <a:rPr lang="en-US" dirty="0"/>
              <a:t> </a:t>
            </a:r>
            <a:r>
              <a:rPr lang="en-US" dirty="0" err="1"/>
              <a:t>menyamar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agama, </a:t>
            </a:r>
            <a:r>
              <a:rPr lang="en-US" dirty="0" err="1"/>
              <a:t>Bhima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juru</a:t>
            </a:r>
            <a:r>
              <a:rPr lang="en-US" dirty="0"/>
              <a:t> </a:t>
            </a:r>
            <a:r>
              <a:rPr lang="en-US" dirty="0" err="1"/>
              <a:t>masak</a:t>
            </a:r>
            <a:r>
              <a:rPr lang="en-US" dirty="0"/>
              <a:t>, </a:t>
            </a:r>
            <a:r>
              <a:rPr lang="en-US" dirty="0" err="1"/>
              <a:t>Arjuna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guru </a:t>
            </a:r>
            <a:r>
              <a:rPr lang="en-US" dirty="0" err="1"/>
              <a:t>tari</a:t>
            </a:r>
            <a:r>
              <a:rPr lang="en-US" dirty="0"/>
              <a:t>, </a:t>
            </a:r>
            <a:r>
              <a:rPr lang="en-US" dirty="0" err="1"/>
              <a:t>Nakula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penjinak</a:t>
            </a:r>
            <a:r>
              <a:rPr lang="en-US" dirty="0" smtClean="0"/>
              <a:t> </a:t>
            </a:r>
            <a:r>
              <a:rPr lang="en-US" dirty="0" err="1"/>
              <a:t>kuda</a:t>
            </a:r>
            <a:r>
              <a:rPr lang="en-US" dirty="0"/>
              <a:t>, </a:t>
            </a:r>
            <a:r>
              <a:rPr lang="en-US" dirty="0" err="1"/>
              <a:t>Sahadewa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pengembala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Dropadi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penata</a:t>
            </a:r>
            <a:r>
              <a:rPr lang="en-US" dirty="0"/>
              <a:t> </a:t>
            </a:r>
            <a:r>
              <a:rPr lang="en-US" dirty="0" err="1"/>
              <a:t>rias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79712" y="267494"/>
            <a:ext cx="7164288" cy="2995737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Udyogaparwa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 smtClean="0"/>
              <a:t>kisah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 smtClean="0"/>
              <a:t>Bharata</a:t>
            </a:r>
            <a:r>
              <a:rPr lang="en-US" dirty="0" smtClean="0"/>
              <a:t>. </a:t>
            </a:r>
            <a:r>
              <a:rPr lang="en-US" dirty="0" err="1"/>
              <a:t>Kresna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juru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merundingkan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Korawa</a:t>
            </a:r>
            <a:r>
              <a:rPr lang="en-US" dirty="0"/>
              <a:t>.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Korawa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sekutu</a:t>
            </a:r>
            <a:r>
              <a:rPr lang="en-US" dirty="0"/>
              <a:t> </a:t>
            </a:r>
            <a:r>
              <a:rPr lang="en-US" dirty="0" err="1"/>
              <a:t>sebanyak-banyaknya</a:t>
            </a:r>
            <a:r>
              <a:rPr lang="en-US" dirty="0"/>
              <a:t> di </a:t>
            </a:r>
            <a:r>
              <a:rPr lang="en-US" dirty="0" err="1"/>
              <a:t>penjuru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Bharatawarsha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/>
                </a:solidFill>
              </a:rPr>
              <a:t>Kerajaan</a:t>
            </a:r>
            <a:r>
              <a:rPr lang="en-US" dirty="0">
                <a:solidFill>
                  <a:schemeClr val="accent2"/>
                </a:solidFill>
              </a:rPr>
              <a:t> India </a:t>
            </a:r>
            <a:r>
              <a:rPr lang="en-US" dirty="0" err="1">
                <a:solidFill>
                  <a:schemeClr val="accent2"/>
                </a:solidFill>
              </a:rPr>
              <a:t>Kuno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Bhismaparwa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pertempuran</a:t>
            </a:r>
            <a:r>
              <a:rPr lang="en-US" dirty="0"/>
              <a:t> di </a:t>
            </a:r>
            <a:r>
              <a:rPr lang="en-US" dirty="0" err="1"/>
              <a:t>Kurukshetra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bagiannya</a:t>
            </a:r>
            <a:r>
              <a:rPr lang="en-US" dirty="0"/>
              <a:t> </a:t>
            </a:r>
            <a:r>
              <a:rPr lang="en-US" dirty="0" err="1"/>
              <a:t>terselip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 smtClean="0"/>
              <a:t>antara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Kresna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Arjuna</a:t>
            </a:r>
            <a:r>
              <a:rPr lang="en-US" dirty="0"/>
              <a:t> </a:t>
            </a:r>
            <a:r>
              <a:rPr lang="en-US" dirty="0" err="1"/>
              <a:t>menjelang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.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kitab</a:t>
            </a:r>
            <a:r>
              <a:rPr lang="en-US" dirty="0"/>
              <a:t> Bhagavad </a:t>
            </a:r>
            <a:r>
              <a:rPr lang="en-US" dirty="0" err="1"/>
              <a:t>Gītā</a:t>
            </a:r>
            <a:r>
              <a:rPr lang="en-US" dirty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diceritakan</a:t>
            </a:r>
            <a:r>
              <a:rPr lang="en-US" dirty="0"/>
              <a:t> </a:t>
            </a:r>
            <a:r>
              <a:rPr lang="en-US" dirty="0" err="1"/>
              <a:t>gugurnya</a:t>
            </a:r>
            <a:r>
              <a:rPr lang="en-US" dirty="0"/>
              <a:t> </a:t>
            </a:r>
            <a:r>
              <a:rPr lang="en-US" dirty="0" err="1"/>
              <a:t>Resi</a:t>
            </a:r>
            <a:r>
              <a:rPr lang="en-US" dirty="0"/>
              <a:t> </a:t>
            </a:r>
            <a:r>
              <a:rPr lang="en-US" dirty="0" err="1"/>
              <a:t>Bhisma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kesepuluh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Arjuna</a:t>
            </a:r>
            <a:r>
              <a:rPr lang="en-US" dirty="0"/>
              <a:t> yang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>
                <a:solidFill>
                  <a:schemeClr val="accent2"/>
                </a:solidFill>
              </a:rPr>
              <a:t>Srikandi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Dronaparwa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 smtClean="0"/>
              <a:t>pengangkatan</a:t>
            </a:r>
            <a:r>
              <a:rPr lang="en-US" dirty="0" smtClean="0"/>
              <a:t> </a:t>
            </a:r>
            <a:r>
              <a:rPr lang="en-US" dirty="0" err="1"/>
              <a:t>Bagawan</a:t>
            </a:r>
            <a:r>
              <a:rPr lang="en-US" dirty="0"/>
              <a:t> </a:t>
            </a:r>
            <a:r>
              <a:rPr lang="en-US" dirty="0" err="1"/>
              <a:t>Drona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panglima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Korawa</a:t>
            </a:r>
            <a:r>
              <a:rPr lang="en-US" dirty="0"/>
              <a:t>. </a:t>
            </a:r>
            <a:r>
              <a:rPr lang="en-US" dirty="0" err="1"/>
              <a:t>Drona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Yudistira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. </a:t>
            </a:r>
            <a:r>
              <a:rPr lang="en-US" dirty="0" err="1"/>
              <a:t>Drona</a:t>
            </a:r>
            <a:r>
              <a:rPr lang="en-US" dirty="0"/>
              <a:t> </a:t>
            </a:r>
            <a:r>
              <a:rPr lang="en-US" dirty="0" err="1"/>
              <a:t>gugur</a:t>
            </a:r>
            <a:r>
              <a:rPr lang="en-US" dirty="0"/>
              <a:t> di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dipenggal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Drestadyumna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tertunduk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lemas</a:t>
            </a:r>
            <a:r>
              <a:rPr lang="en-US" dirty="0" smtClean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yang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kematian</a:t>
            </a:r>
            <a:r>
              <a:rPr lang="en-US" dirty="0"/>
              <a:t> </a:t>
            </a:r>
            <a:r>
              <a:rPr lang="en-US" dirty="0" err="1"/>
              <a:t>anaknya</a:t>
            </a:r>
            <a:r>
              <a:rPr lang="en-US" dirty="0"/>
              <a:t>, </a:t>
            </a:r>
            <a:r>
              <a:rPr lang="en-US" dirty="0" err="1"/>
              <a:t>Aswatama</a:t>
            </a:r>
            <a:r>
              <a:rPr lang="en-US" dirty="0"/>
              <a:t>.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diceritakan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gugurnya</a:t>
            </a:r>
            <a:r>
              <a:rPr lang="en-US" dirty="0"/>
              <a:t> </a:t>
            </a:r>
            <a:r>
              <a:rPr lang="en-US" dirty="0" err="1"/>
              <a:t>Abimanyu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Gatotkaca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85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79712" y="411511"/>
            <a:ext cx="6912768" cy="4608512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Karnaparwa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 smtClean="0"/>
              <a:t>pengangkatan</a:t>
            </a:r>
            <a:r>
              <a:rPr lang="en-US" dirty="0" smtClean="0"/>
              <a:t>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panglima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gugurnya</a:t>
            </a:r>
            <a:r>
              <a:rPr lang="en-US" dirty="0"/>
              <a:t> </a:t>
            </a:r>
            <a:r>
              <a:rPr lang="en-US" dirty="0" err="1"/>
              <a:t>Bhisma</a:t>
            </a:r>
            <a:r>
              <a:rPr lang="en-US" dirty="0"/>
              <a:t>, </a:t>
            </a:r>
            <a:r>
              <a:rPr lang="en-US" dirty="0" err="1"/>
              <a:t>Drona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sekutunya</a:t>
            </a:r>
            <a:r>
              <a:rPr lang="en-US" dirty="0"/>
              <a:t> yang lain.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diceritakan</a:t>
            </a:r>
            <a:r>
              <a:rPr lang="en-US" dirty="0"/>
              <a:t> </a:t>
            </a:r>
            <a:r>
              <a:rPr lang="en-US" dirty="0" err="1"/>
              <a:t>gugurnya</a:t>
            </a:r>
            <a:r>
              <a:rPr lang="en-US" dirty="0"/>
              <a:t> </a:t>
            </a:r>
            <a:r>
              <a:rPr lang="en-US" dirty="0" err="1"/>
              <a:t>Dursasana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Bhima</a:t>
            </a:r>
            <a:r>
              <a:rPr lang="en-US" dirty="0"/>
              <a:t>. </a:t>
            </a:r>
            <a:r>
              <a:rPr lang="en-US" dirty="0" err="1"/>
              <a:t>Salya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kusir</a:t>
            </a:r>
            <a:r>
              <a:rPr lang="en-US" dirty="0"/>
              <a:t> </a:t>
            </a:r>
            <a:r>
              <a:rPr lang="en-US" dirty="0" err="1"/>
              <a:t>kereta</a:t>
            </a:r>
            <a:r>
              <a:rPr lang="en-US" dirty="0"/>
              <a:t> </a:t>
            </a:r>
            <a:r>
              <a:rPr lang="en-US" dirty="0" err="1"/>
              <a:t>Karna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pertengkaran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Akhirnya</a:t>
            </a:r>
            <a:r>
              <a:rPr lang="en-US" dirty="0"/>
              <a:t>,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gugur</a:t>
            </a:r>
            <a:r>
              <a:rPr lang="en-US" dirty="0"/>
              <a:t> di </a:t>
            </a:r>
            <a:r>
              <a:rPr lang="en-US" dirty="0" err="1"/>
              <a:t>tangan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Arjuna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senjata</a:t>
            </a:r>
            <a:r>
              <a:rPr lang="en-US" dirty="0"/>
              <a:t> </a:t>
            </a:r>
            <a:r>
              <a:rPr lang="en-US" dirty="0" err="1"/>
              <a:t>Pasupati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ke-17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Salyaparwa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 smtClean="0"/>
              <a:t>pengangkatan</a:t>
            </a:r>
            <a:r>
              <a:rPr lang="en-US" dirty="0" smtClean="0"/>
              <a:t> </a:t>
            </a:r>
            <a:r>
              <a:rPr lang="en-US" dirty="0" err="1" smtClean="0"/>
              <a:t>Salya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panglima</a:t>
            </a:r>
            <a:r>
              <a:rPr lang="en-US" dirty="0"/>
              <a:t> </a:t>
            </a:r>
            <a:r>
              <a:rPr lang="en-US" dirty="0" err="1"/>
              <a:t>perang</a:t>
            </a:r>
            <a:r>
              <a:rPr lang="en-US" dirty="0"/>
              <a:t> </a:t>
            </a:r>
            <a:r>
              <a:rPr lang="en-US" dirty="0" err="1"/>
              <a:t>Korawa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hari</a:t>
            </a:r>
            <a:r>
              <a:rPr lang="en-US" dirty="0"/>
              <a:t> ke-18.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, </a:t>
            </a:r>
            <a:r>
              <a:rPr lang="en-US" dirty="0" err="1"/>
              <a:t>Salya</a:t>
            </a:r>
            <a:r>
              <a:rPr lang="en-US" dirty="0"/>
              <a:t> </a:t>
            </a:r>
            <a:r>
              <a:rPr lang="en-US" dirty="0" err="1" smtClean="0"/>
              <a:t>gugur</a:t>
            </a:r>
            <a:r>
              <a:rPr lang="en-US" dirty="0" smtClean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ditinggal</a:t>
            </a:r>
            <a:r>
              <a:rPr lang="en-US" dirty="0"/>
              <a:t> </a:t>
            </a:r>
            <a:r>
              <a:rPr lang="en-US" dirty="0" err="1"/>
              <a:t>sekutu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saudaranya</a:t>
            </a:r>
            <a:r>
              <a:rPr lang="en-US" dirty="0"/>
              <a:t>, </a:t>
            </a:r>
            <a:r>
              <a:rPr lang="en-US" dirty="0" err="1"/>
              <a:t>Duryodana</a:t>
            </a:r>
            <a:r>
              <a:rPr lang="en-US" dirty="0"/>
              <a:t> </a:t>
            </a:r>
            <a:r>
              <a:rPr lang="en-US" dirty="0" err="1"/>
              <a:t>menyesali</a:t>
            </a:r>
            <a:r>
              <a:rPr lang="en-US" dirty="0"/>
              <a:t> </a:t>
            </a:r>
            <a:r>
              <a:rPr lang="en-US" dirty="0" err="1"/>
              <a:t>perbuatannya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menghentikan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pertikaian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. Hal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ejekan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Duryodana</a:t>
            </a:r>
            <a:r>
              <a:rPr lang="en-US" dirty="0"/>
              <a:t> </a:t>
            </a:r>
            <a:r>
              <a:rPr lang="en-US" dirty="0" err="1"/>
              <a:t>terpancing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berkelahi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Bhima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perkelahian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Duryodana</a:t>
            </a:r>
            <a:r>
              <a:rPr lang="en-US" dirty="0" smtClean="0"/>
              <a:t> </a:t>
            </a:r>
            <a:r>
              <a:rPr lang="en-US" dirty="0" err="1"/>
              <a:t>gugur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sempat</a:t>
            </a:r>
            <a:r>
              <a:rPr lang="en-US" dirty="0"/>
              <a:t> </a:t>
            </a:r>
            <a:r>
              <a:rPr lang="en-US" dirty="0" err="1"/>
              <a:t>mengangkat</a:t>
            </a:r>
            <a:r>
              <a:rPr lang="en-US" dirty="0"/>
              <a:t> </a:t>
            </a:r>
            <a:r>
              <a:rPr lang="en-US" dirty="0" err="1"/>
              <a:t>Aswatama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panglima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Sauptikaparwa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 smtClean="0"/>
              <a:t>pembalasan</a:t>
            </a:r>
            <a:r>
              <a:rPr lang="en-US" dirty="0" smtClean="0"/>
              <a:t> </a:t>
            </a:r>
            <a:r>
              <a:rPr lang="en-US" dirty="0" err="1"/>
              <a:t>dendam</a:t>
            </a:r>
            <a:r>
              <a:rPr lang="en-US" dirty="0"/>
              <a:t> </a:t>
            </a:r>
            <a:r>
              <a:rPr lang="en-US" dirty="0" err="1"/>
              <a:t>Aswatama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tentara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Pandawa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Kripa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Kertawarma</a:t>
            </a:r>
            <a:r>
              <a:rPr lang="en-US" dirty="0"/>
              <a:t> </a:t>
            </a:r>
            <a:r>
              <a:rPr lang="en-US" dirty="0" err="1"/>
              <a:t>menyusup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kemah</a:t>
            </a:r>
            <a:r>
              <a:rPr lang="en-US" dirty="0"/>
              <a:t> </a:t>
            </a:r>
            <a:r>
              <a:rPr lang="en-US" dirty="0" err="1"/>
              <a:t>pasukan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melarikan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pertapaan</a:t>
            </a:r>
            <a:r>
              <a:rPr lang="en-US" dirty="0"/>
              <a:t> </a:t>
            </a:r>
            <a:r>
              <a:rPr lang="en-US" dirty="0" err="1"/>
              <a:t>Byasa</a:t>
            </a:r>
            <a:r>
              <a:rPr lang="en-US" dirty="0"/>
              <a:t>. </a:t>
            </a:r>
            <a:r>
              <a:rPr lang="en-US" dirty="0" err="1"/>
              <a:t>Keesokan</a:t>
            </a:r>
            <a:r>
              <a:rPr lang="en-US" dirty="0"/>
              <a:t> </a:t>
            </a:r>
            <a:r>
              <a:rPr lang="en-US" dirty="0" err="1"/>
              <a:t>harinya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disusul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perkelahian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Aswatama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Arjuna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Byasa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Kresna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Aswatama</a:t>
            </a:r>
            <a:r>
              <a:rPr lang="en-US" dirty="0"/>
              <a:t> </a:t>
            </a:r>
            <a:r>
              <a:rPr lang="en-US" dirty="0" err="1"/>
              <a:t>menyesali</a:t>
            </a:r>
            <a:r>
              <a:rPr lang="en-US" dirty="0"/>
              <a:t> </a:t>
            </a:r>
            <a:r>
              <a:rPr lang="en-US" dirty="0" err="1"/>
              <a:t>perbuatannya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pertapa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20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79712" y="267495"/>
            <a:ext cx="6984776" cy="4248472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Striparwa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 smtClean="0"/>
              <a:t>ratap</a:t>
            </a:r>
            <a:r>
              <a:rPr lang="en-US" dirty="0" smtClean="0"/>
              <a:t> </a:t>
            </a:r>
            <a:r>
              <a:rPr lang="en-US" dirty="0" err="1"/>
              <a:t>tangis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yang </a:t>
            </a:r>
            <a:r>
              <a:rPr lang="en-US" dirty="0" err="1"/>
              <a:t>ditinggal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suami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di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pertempuran</a:t>
            </a:r>
            <a:r>
              <a:rPr lang="en-US" dirty="0"/>
              <a:t>. </a:t>
            </a:r>
            <a:r>
              <a:rPr lang="en-US" dirty="0" err="1"/>
              <a:t>Yudistira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pembakaran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jenazah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gugur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mempersembahkan</a:t>
            </a:r>
            <a:r>
              <a:rPr lang="en-US" dirty="0"/>
              <a:t> air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leluhur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pula </a:t>
            </a:r>
            <a:r>
              <a:rPr lang="en-US" dirty="0" err="1"/>
              <a:t>Dewi</a:t>
            </a:r>
            <a:r>
              <a:rPr lang="en-US" dirty="0"/>
              <a:t> </a:t>
            </a:r>
            <a:r>
              <a:rPr lang="en-US" dirty="0" err="1"/>
              <a:t>Kunti</a:t>
            </a:r>
            <a:r>
              <a:rPr lang="en-US" dirty="0"/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Karna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pribadinya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Santiparwa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 smtClean="0"/>
              <a:t>pertikaian</a:t>
            </a:r>
            <a:r>
              <a:rPr lang="en-US" dirty="0" smtClean="0"/>
              <a:t> </a:t>
            </a:r>
            <a:r>
              <a:rPr lang="en-US" dirty="0" err="1"/>
              <a:t>batin</a:t>
            </a:r>
            <a:r>
              <a:rPr lang="en-US" dirty="0"/>
              <a:t> </a:t>
            </a:r>
            <a:r>
              <a:rPr lang="en-US" dirty="0" err="1"/>
              <a:t>Yudistira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membunuh</a:t>
            </a:r>
            <a:r>
              <a:rPr lang="en-US" dirty="0"/>
              <a:t> </a:t>
            </a:r>
            <a:r>
              <a:rPr lang="en-US" dirty="0" err="1"/>
              <a:t>saudara-saudaranya</a:t>
            </a:r>
            <a:r>
              <a:rPr lang="en-US" dirty="0"/>
              <a:t> di </a:t>
            </a:r>
            <a:r>
              <a:rPr lang="en-US" dirty="0" err="1"/>
              <a:t>medan</a:t>
            </a:r>
            <a:r>
              <a:rPr lang="en-US" dirty="0"/>
              <a:t> </a:t>
            </a:r>
            <a:r>
              <a:rPr lang="en-US" dirty="0" err="1"/>
              <a:t>pertempuran</a:t>
            </a:r>
            <a:r>
              <a:rPr lang="en-US" dirty="0"/>
              <a:t>.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wejangan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Byasa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Kresna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Hindu </a:t>
            </a:r>
            <a:r>
              <a:rPr lang="en-US" dirty="0" smtClean="0"/>
              <a:t>agar</a:t>
            </a:r>
          </a:p>
          <a:p>
            <a:r>
              <a:rPr lang="en-US" dirty="0" smtClean="0"/>
              <a:t> </a:t>
            </a:r>
            <a:r>
              <a:rPr lang="en-US" dirty="0" err="1"/>
              <a:t>Yudistira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Raja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Anusasanaparwa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Yudistira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Resi</a:t>
            </a:r>
            <a:r>
              <a:rPr lang="en-US" dirty="0"/>
              <a:t> </a:t>
            </a:r>
            <a:r>
              <a:rPr lang="en-US" dirty="0" err="1"/>
              <a:t>Bhisma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ajarannya</a:t>
            </a:r>
            <a:r>
              <a:rPr lang="en-US" dirty="0"/>
              <a:t>. </a:t>
            </a:r>
            <a:r>
              <a:rPr lang="en-US" dirty="0" err="1"/>
              <a:t>Bhisma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Dharma, </a:t>
            </a:r>
            <a:r>
              <a:rPr lang="en-US" dirty="0" err="1"/>
              <a:t>Artha</a:t>
            </a:r>
            <a:r>
              <a:rPr lang="en-US" dirty="0"/>
              <a:t>, </a:t>
            </a:r>
            <a:r>
              <a:rPr lang="en-US" dirty="0" err="1" smtClean="0"/>
              <a:t>aturan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,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Raja,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 </a:t>
            </a:r>
            <a:r>
              <a:rPr lang="en-US" dirty="0" err="1"/>
              <a:t>Akhirnya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Bhisma</a:t>
            </a:r>
            <a:r>
              <a:rPr lang="en-US" dirty="0" smtClean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Aswamedhikaparwa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upacara</a:t>
            </a:r>
            <a:r>
              <a:rPr lang="en-US" dirty="0"/>
              <a:t> </a:t>
            </a:r>
            <a:r>
              <a:rPr lang="en-US" dirty="0" err="1"/>
              <a:t>Aswamedha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Raja </a:t>
            </a:r>
            <a:r>
              <a:rPr lang="en-US" dirty="0" err="1"/>
              <a:t>Yudistira</a:t>
            </a:r>
            <a:r>
              <a:rPr lang="en-US" dirty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pertempuran</a:t>
            </a:r>
            <a:r>
              <a:rPr lang="en-US" dirty="0"/>
              <a:t> </a:t>
            </a:r>
            <a:r>
              <a:rPr lang="en-US" dirty="0" err="1"/>
              <a:t>Arjuna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Raja di </a:t>
            </a:r>
            <a:r>
              <a:rPr lang="en-US" dirty="0" err="1"/>
              <a:t>dunia</a:t>
            </a:r>
            <a:r>
              <a:rPr lang="en-US" dirty="0"/>
              <a:t>,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Parikesit</a:t>
            </a:r>
            <a:r>
              <a:rPr lang="en-US" dirty="0"/>
              <a:t> yang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tewas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senjata</a:t>
            </a:r>
            <a:r>
              <a:rPr lang="en-US" dirty="0" smtClean="0"/>
              <a:t> </a:t>
            </a:r>
            <a:r>
              <a:rPr lang="en-US" dirty="0" err="1"/>
              <a:t>sakti</a:t>
            </a:r>
            <a:r>
              <a:rPr lang="en-US" dirty="0"/>
              <a:t> </a:t>
            </a:r>
            <a:r>
              <a:rPr lang="en-US" dirty="0" err="1"/>
              <a:t>Aswatama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dihidupkan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Sri </a:t>
            </a:r>
            <a:r>
              <a:rPr lang="en-US" dirty="0" err="1"/>
              <a:t>Kresna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79712" y="555526"/>
            <a:ext cx="6912768" cy="4320480"/>
          </a:xfrm>
        </p:spPr>
        <p:txBody>
          <a:bodyPr/>
          <a:lstStyle/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Asramawasikaparwa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 smtClean="0"/>
              <a:t>kepergian</a:t>
            </a:r>
            <a:r>
              <a:rPr lang="en-US" dirty="0" smtClean="0"/>
              <a:t> </a:t>
            </a:r>
            <a:r>
              <a:rPr lang="en-US" dirty="0" err="1"/>
              <a:t>Drestarastra</a:t>
            </a:r>
            <a:r>
              <a:rPr lang="en-US" dirty="0"/>
              <a:t>, </a:t>
            </a:r>
            <a:r>
              <a:rPr lang="en-US" dirty="0" err="1"/>
              <a:t>Gandari</a:t>
            </a:r>
            <a:r>
              <a:rPr lang="en-US" dirty="0"/>
              <a:t>, </a:t>
            </a:r>
            <a:r>
              <a:rPr lang="en-US" dirty="0" err="1"/>
              <a:t>Kunti</a:t>
            </a:r>
            <a:r>
              <a:rPr lang="en-US" dirty="0"/>
              <a:t>, </a:t>
            </a:r>
            <a:r>
              <a:rPr lang="en-US" dirty="0" err="1"/>
              <a:t>Widura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Sanjaya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, </a:t>
            </a:r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ramai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menyerahkan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tahta</a:t>
            </a:r>
            <a:r>
              <a:rPr lang="en-US" dirty="0" smtClean="0"/>
              <a:t> </a:t>
            </a:r>
            <a:r>
              <a:rPr lang="en-US" dirty="0" err="1"/>
              <a:t>sepenuhnya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Yudistira</a:t>
            </a:r>
            <a:r>
              <a:rPr lang="en-US" dirty="0"/>
              <a:t>.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Resi</a:t>
            </a:r>
            <a:r>
              <a:rPr lang="en-US" dirty="0"/>
              <a:t> </a:t>
            </a:r>
            <a:r>
              <a:rPr lang="en-US" dirty="0" err="1"/>
              <a:t>Narada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surga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dibakar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sucinya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Mosalaparwa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kemusnahan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Wresni</a:t>
            </a:r>
            <a:r>
              <a:rPr lang="en-US" dirty="0"/>
              <a:t>. </a:t>
            </a:r>
            <a:r>
              <a:rPr lang="en-US" dirty="0" err="1" smtClean="0"/>
              <a:t>Kresna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meninggalkan</a:t>
            </a:r>
            <a:r>
              <a:rPr lang="en-US" dirty="0" smtClean="0"/>
              <a:t> </a:t>
            </a:r>
            <a:r>
              <a:rPr lang="en-US" dirty="0" err="1"/>
              <a:t>kerajaannya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pergi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hutan</a:t>
            </a:r>
            <a:r>
              <a:rPr lang="en-US" dirty="0"/>
              <a:t>. </a:t>
            </a:r>
            <a:r>
              <a:rPr lang="en-US" dirty="0" err="1"/>
              <a:t>Arjuna</a:t>
            </a:r>
            <a:r>
              <a:rPr lang="en-US" dirty="0"/>
              <a:t> </a:t>
            </a:r>
            <a:r>
              <a:rPr lang="en-US" dirty="0" err="1"/>
              <a:t>mengunjungi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Dwarawati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mendapati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.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nasihat</a:t>
            </a:r>
            <a:r>
              <a:rPr lang="en-US" dirty="0"/>
              <a:t> </a:t>
            </a:r>
            <a:r>
              <a:rPr lang="en-US" dirty="0" err="1"/>
              <a:t>Rsi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Byasa</a:t>
            </a:r>
            <a:r>
              <a:rPr lang="en-US" dirty="0"/>
              <a:t>,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Dropadi</a:t>
            </a:r>
            <a:r>
              <a:rPr lang="en-US" dirty="0"/>
              <a:t> </a:t>
            </a:r>
            <a:r>
              <a:rPr lang="en-US" dirty="0" err="1" smtClean="0"/>
              <a:t>mengasingkan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fana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Mahaprastanikaparwa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/>
              <a:t>Pandawa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Dropadi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endParaRPr lang="en-US" dirty="0" smtClean="0"/>
          </a:p>
          <a:p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>
                <a:solidFill>
                  <a:schemeClr val="accent2"/>
                </a:solidFill>
              </a:rPr>
              <a:t>gunung</a:t>
            </a:r>
            <a:r>
              <a:rPr lang="en-US" dirty="0">
                <a:solidFill>
                  <a:schemeClr val="accent2"/>
                </a:solidFill>
              </a:rPr>
              <a:t> Himalaya</a:t>
            </a:r>
            <a:r>
              <a:rPr lang="en-US" dirty="0"/>
              <a:t>,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tahta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Parikesit</a:t>
            </a:r>
            <a:r>
              <a:rPr lang="en-US" dirty="0"/>
              <a:t>, </a:t>
            </a:r>
            <a:r>
              <a:rPr lang="en-US" dirty="0" err="1"/>
              <a:t>cucu</a:t>
            </a:r>
            <a:r>
              <a:rPr lang="en-US" dirty="0"/>
              <a:t> </a:t>
            </a:r>
            <a:r>
              <a:rPr lang="en-US" dirty="0" err="1"/>
              <a:t>Arjuna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pengembaraannya</a:t>
            </a:r>
            <a:r>
              <a:rPr lang="en-US" dirty="0"/>
              <a:t>, </a:t>
            </a:r>
            <a:r>
              <a:rPr lang="en-US" dirty="0" err="1"/>
              <a:t>Dropadi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Pandawa</a:t>
            </a:r>
            <a:r>
              <a:rPr lang="en-US" dirty="0"/>
              <a:t> (</a:t>
            </a:r>
            <a:r>
              <a:rPr lang="en-US" dirty="0" err="1"/>
              <a:t>kecuali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Yudistira</a:t>
            </a:r>
            <a:r>
              <a:rPr lang="en-US" dirty="0"/>
              <a:t>), </a:t>
            </a:r>
            <a:r>
              <a:rPr lang="en-US" dirty="0" err="1"/>
              <a:t>meninggal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 smtClean="0"/>
              <a:t>.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Kitab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Swargarohanaparwa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/>
              <a:t>menceritakan</a:t>
            </a:r>
            <a:r>
              <a:rPr lang="en-US" dirty="0"/>
              <a:t> </a:t>
            </a:r>
            <a:r>
              <a:rPr lang="en-US" dirty="0" err="1"/>
              <a:t>kisah</a:t>
            </a:r>
            <a:r>
              <a:rPr lang="en-US" dirty="0"/>
              <a:t> </a:t>
            </a:r>
            <a:r>
              <a:rPr lang="en-US" dirty="0" err="1"/>
              <a:t>Yudistira</a:t>
            </a:r>
            <a:r>
              <a:rPr lang="en-US" dirty="0"/>
              <a:t> yang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puncak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gunung</a:t>
            </a:r>
            <a:r>
              <a:rPr lang="en-US" dirty="0" smtClean="0"/>
              <a:t> </a:t>
            </a:r>
            <a:r>
              <a:rPr lang="en-US" dirty="0"/>
              <a:t>Himalaya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dijemput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surga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Dewa</a:t>
            </a:r>
            <a:r>
              <a:rPr lang="en-US" dirty="0"/>
              <a:t> </a:t>
            </a:r>
            <a:r>
              <a:rPr lang="en-US" dirty="0" err="1"/>
              <a:t>Indra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perjalanannya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ditemani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seekor</a:t>
            </a:r>
            <a:r>
              <a:rPr lang="en-US" dirty="0"/>
              <a:t> </a:t>
            </a:r>
            <a:r>
              <a:rPr lang="en-US" dirty="0" err="1"/>
              <a:t>anjing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setia</a:t>
            </a:r>
            <a:r>
              <a:rPr lang="en-US" dirty="0"/>
              <a:t>.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 smtClean="0"/>
              <a:t>menolak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surga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disuruh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anjingnya</a:t>
            </a:r>
            <a:r>
              <a:rPr lang="en-US" dirty="0"/>
              <a:t> </a:t>
            </a:r>
            <a:r>
              <a:rPr lang="en-US" dirty="0" err="1"/>
              <a:t>sendirian</a:t>
            </a:r>
            <a:r>
              <a:rPr lang="en-US" dirty="0"/>
              <a:t>. Si </a:t>
            </a:r>
            <a:r>
              <a:rPr lang="en-US" dirty="0" err="1"/>
              <a:t>anjing</a:t>
            </a:r>
            <a:r>
              <a:rPr lang="en-US" dirty="0"/>
              <a:t> </a:t>
            </a:r>
            <a:r>
              <a:rPr lang="en-US" dirty="0" err="1"/>
              <a:t>menampakkan</a:t>
            </a:r>
            <a:r>
              <a:rPr lang="en-US" dirty="0"/>
              <a:t> </a:t>
            </a:r>
            <a:r>
              <a:rPr lang="en-US" dirty="0" err="1"/>
              <a:t>wujudnya</a:t>
            </a:r>
            <a:r>
              <a:rPr lang="en-US" dirty="0"/>
              <a:t> yang </a:t>
            </a:r>
            <a:r>
              <a:rPr lang="en-US" dirty="0" err="1"/>
              <a:t>sebenanrnya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Dewa</a:t>
            </a:r>
            <a:r>
              <a:rPr lang="en-US" dirty="0"/>
              <a:t> Dharma.</a:t>
            </a:r>
          </a:p>
        </p:txBody>
      </p:sp>
    </p:spTree>
    <p:extLst>
      <p:ext uri="{BB962C8B-B14F-4D97-AF65-F5344CB8AC3E}">
        <p14:creationId xmlns:p14="http://schemas.microsoft.com/office/powerpoint/2010/main" val="34894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1271</Words>
  <Application>Microsoft Office PowerPoint</Application>
  <PresentationFormat>On-screen Show (16:9)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Se7en_Pro</cp:lastModifiedBy>
  <cp:revision>75</cp:revision>
  <dcterms:created xsi:type="dcterms:W3CDTF">2014-04-01T16:27:38Z</dcterms:created>
  <dcterms:modified xsi:type="dcterms:W3CDTF">2020-02-17T03:13:37Z</dcterms:modified>
</cp:coreProperties>
</file>